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  <p:sldMasterId id="2147483714" r:id="rId4"/>
    <p:sldMasterId id="2147483728" r:id="rId5"/>
    <p:sldMasterId id="2147483755" r:id="rId6"/>
    <p:sldMasterId id="2147483782" r:id="rId7"/>
    <p:sldMasterId id="2147483797" r:id="rId8"/>
    <p:sldMasterId id="2147483812" r:id="rId9"/>
    <p:sldMasterId id="2147483827" r:id="rId10"/>
  </p:sldMasterIdLst>
  <p:notesMasterIdLst>
    <p:notesMasterId r:id="rId34"/>
  </p:notesMasterIdLst>
  <p:sldIdLst>
    <p:sldId id="295" r:id="rId11"/>
    <p:sldId id="259" r:id="rId12"/>
    <p:sldId id="265" r:id="rId13"/>
    <p:sldId id="303" r:id="rId14"/>
    <p:sldId id="264" r:id="rId15"/>
    <p:sldId id="299" r:id="rId16"/>
    <p:sldId id="267" r:id="rId17"/>
    <p:sldId id="287" r:id="rId18"/>
    <p:sldId id="286" r:id="rId19"/>
    <p:sldId id="304" r:id="rId20"/>
    <p:sldId id="296" r:id="rId21"/>
    <p:sldId id="273" r:id="rId22"/>
    <p:sldId id="275" r:id="rId23"/>
    <p:sldId id="300" r:id="rId24"/>
    <p:sldId id="278" r:id="rId25"/>
    <p:sldId id="294" r:id="rId26"/>
    <p:sldId id="283" r:id="rId27"/>
    <p:sldId id="280" r:id="rId28"/>
    <p:sldId id="302" r:id="rId29"/>
    <p:sldId id="284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FF99"/>
    <a:srgbClr val="CC0099"/>
    <a:srgbClr val="0000FF"/>
    <a:srgbClr val="6600CC"/>
    <a:srgbClr val="FFCCFF"/>
    <a:srgbClr val="99FF33"/>
    <a:srgbClr val="FF66FF"/>
    <a:srgbClr val="FF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D397-8B4B-4C83-9A9F-05D049F6D62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FAAD9-1FD6-48D4-8B70-27F57C9F9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3324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2543"/>
      </p:ext>
    </p:extLst>
  </p:cSld>
  <p:clrMapOvr>
    <a:masterClrMapping/>
  </p:clrMapOvr>
  <p:transition>
    <p:plus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91645-41AB-4E55-A96C-5D65FDDD0F0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14566"/>
      </p:ext>
    </p:extLst>
  </p:cSld>
  <p:clrMapOvr>
    <a:masterClrMapping/>
  </p:clrMapOvr>
  <p:transition>
    <p:plus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08E04-E5FE-4074-B45E-7F12A22278F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8807"/>
      </p:ext>
    </p:extLst>
  </p:cSld>
  <p:clrMapOvr>
    <a:masterClrMapping/>
  </p:clrMapOvr>
  <p:transition>
    <p:plus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83977"/>
      </p:ext>
    </p:extLst>
  </p:cSld>
  <p:clrMapOvr>
    <a:masterClrMapping/>
  </p:clrMapOvr>
  <p:transition>
    <p:plus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4C4C9-456E-4D94-AE4B-7C4B4AC0606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7424"/>
      </p:ext>
    </p:extLst>
  </p:cSld>
  <p:clrMapOvr>
    <a:masterClrMapping/>
  </p:clrMapOvr>
  <p:transition>
    <p:plus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4019D-69B4-4E5D-835C-9441437F020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2243"/>
      </p:ext>
    </p:extLst>
  </p:cSld>
  <p:clrMapOvr>
    <a:masterClrMapping/>
  </p:clrMapOvr>
  <p:transition>
    <p:plus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45A5A-11AD-4D61-8058-F5717D1A01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778"/>
      </p:ext>
    </p:extLst>
  </p:cSld>
  <p:clrMapOvr>
    <a:masterClrMapping/>
  </p:clrMapOvr>
  <p:transition>
    <p:plus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E947B-F842-4A84-87CA-555BBEC7E8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7675"/>
      </p:ext>
    </p:extLst>
  </p:cSld>
  <p:clrMapOvr>
    <a:masterClrMapping/>
  </p:clrMapOvr>
  <p:transition>
    <p:plus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ADD04-F926-4D9D-8C58-967C08F45B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9561"/>
      </p:ext>
    </p:extLst>
  </p:cSld>
  <p:clrMapOvr>
    <a:masterClrMapping/>
  </p:clrMapOvr>
  <p:transition>
    <p:plus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BCB83-7B87-4B93-A86E-81732800556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40198"/>
      </p:ext>
    </p:extLst>
  </p:cSld>
  <p:clrMapOvr>
    <a:masterClrMapping/>
  </p:clrMapOvr>
  <p:transition>
    <p:plus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05DC-3DB9-4E8E-8D2C-49ECDB93B4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7742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7730"/>
      </p:ext>
    </p:extLst>
  </p:cSld>
  <p:clrMapOvr>
    <a:masterClrMapping/>
  </p:clrMapOvr>
  <p:transition>
    <p:plus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604A5-B4A5-4A67-9B64-CFC13394839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59776"/>
      </p:ext>
    </p:extLst>
  </p:cSld>
  <p:clrMapOvr>
    <a:masterClrMapping/>
  </p:clrMapOvr>
  <p:transition>
    <p:plus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4597F-6E72-42B2-8E33-5B94CC71C95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32033"/>
      </p:ext>
    </p:extLst>
  </p:cSld>
  <p:clrMapOvr>
    <a:masterClrMapping/>
  </p:clrMapOvr>
  <p:transition>
    <p:plus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9E29C-DB53-43B0-9685-9102F87D0D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72259"/>
      </p:ext>
    </p:extLst>
  </p:cSld>
  <p:clrMapOvr>
    <a:masterClrMapping/>
  </p:clrMapOvr>
  <p:transition>
    <p:plus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59103-8B74-466A-A489-2952B13825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3917"/>
      </p:ext>
    </p:extLst>
  </p:cSld>
  <p:clrMapOvr>
    <a:masterClrMapping/>
  </p:clrMapOvr>
  <p:transition>
    <p:plus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91645-41AB-4E55-A96C-5D65FDDD0F0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07874"/>
      </p:ext>
    </p:extLst>
  </p:cSld>
  <p:clrMapOvr>
    <a:masterClrMapping/>
  </p:clrMapOvr>
  <p:transition>
    <p:plus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0219-1162-40AF-8FD0-E41A2D39A8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CCB18-90EC-408E-BF64-02019513936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21762"/>
      </p:ext>
    </p:extLst>
  </p:cSld>
  <p:clrMapOvr>
    <a:masterClrMapping/>
  </p:clrMapOvr>
  <p:transition>
    <p:plus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03FD4-B3C3-440D-B44B-DC6144D053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8B338-8587-47F0-82E5-9F65AECF9C9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8165"/>
      </p:ext>
    </p:extLst>
  </p:cSld>
  <p:clrMapOvr>
    <a:masterClrMapping/>
  </p:clrMapOvr>
  <p:transition>
    <p:plus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4E3C3-F8CD-4EB4-B810-079EE8499A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9FA431-3EAD-43B0-970F-D9DBF362B74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9598"/>
      </p:ext>
    </p:extLst>
  </p:cSld>
  <p:clrMapOvr>
    <a:masterClrMapping/>
  </p:clrMapOvr>
  <p:transition>
    <p:plus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CFD97-AF1E-4D47-A5EA-B5BE96C00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C4C62-043B-47DF-82D5-9019A5566D2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24142"/>
      </p:ext>
    </p:extLst>
  </p:cSld>
  <p:clrMapOvr>
    <a:masterClrMapping/>
  </p:clrMapOvr>
  <p:transition>
    <p:plus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50420-18F6-45DA-9C38-4A1D0E687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456E3-A8D5-43B5-8BB6-6F4A62CAF27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85323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3A892-B0F5-4BCA-841F-16ED6B4FBF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7507"/>
      </p:ext>
    </p:extLst>
  </p:cSld>
  <p:clrMapOvr>
    <a:masterClrMapping/>
  </p:clrMapOvr>
  <p:transition>
    <p:plus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5E366-CABF-42FD-8EB2-EC04FD4A50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3D686-9286-421F-B7CE-D83CB85F7FA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57520"/>
      </p:ext>
    </p:extLst>
  </p:cSld>
  <p:clrMapOvr>
    <a:masterClrMapping/>
  </p:clrMapOvr>
  <p:transition>
    <p:plus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C26EF-45B7-4269-96AB-7CA671FC43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67B36-4C27-47A0-A2AA-255078E57AC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1039"/>
      </p:ext>
    </p:extLst>
  </p:cSld>
  <p:clrMapOvr>
    <a:masterClrMapping/>
  </p:clrMapOvr>
  <p:transition>
    <p:plus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3DEC1-A845-4465-B447-5917E9D7B6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715445-D398-43CA-958E-C13F8C4FAF6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88405"/>
      </p:ext>
    </p:extLst>
  </p:cSld>
  <p:clrMapOvr>
    <a:masterClrMapping/>
  </p:clrMapOvr>
  <p:transition>
    <p:plus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EE485-FAC8-4271-A67B-393896E0C4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E9E3C-0671-4CC1-BBA3-37E6B5DB7C3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99026"/>
      </p:ext>
    </p:extLst>
  </p:cSld>
  <p:clrMapOvr>
    <a:masterClrMapping/>
  </p:clrMapOvr>
  <p:transition>
    <p:plus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A2D60-C804-4082-BC25-E8ABF5B19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1E250-BAE4-49F4-8EB7-4F193DB5D5A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32878"/>
      </p:ext>
    </p:extLst>
  </p:cSld>
  <p:clrMapOvr>
    <a:masterClrMapping/>
  </p:clrMapOvr>
  <p:transition>
    <p:plus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C333C-2FB9-48E7-B2E2-7B16C21274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E278DC-0C7F-4F20-A5B7-53CBF07EED5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15718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577E38-97EB-42BE-A81F-D3F2273746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86375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B3C19-D372-4BF8-9799-F6FA1D7E08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06526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2D0806-0F40-4826-8A36-9367460C3A1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05343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7592-263A-455C-BD73-F67CC58819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9133"/>
      </p:ext>
    </p:extLst>
  </p:cSld>
  <p:clrMapOvr>
    <a:masterClrMapping/>
  </p:clrMapOvr>
  <p:transition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0F59E9-EC7D-4A60-9065-48D9E167DAB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38932"/>
      </p:ext>
    </p:extLst>
  </p:cSld>
  <p:clrMapOvr>
    <a:masterClrMapping/>
  </p:clrMapOvr>
  <p:transition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8CA33-64CF-4BE7-9821-E3AB143679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5791"/>
      </p:ext>
    </p:extLst>
  </p:cSld>
  <p:clrMapOvr>
    <a:masterClrMapping/>
  </p:clrMapOvr>
  <p:transition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E03F18-5BEB-4219-8281-2065B50486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45308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05428"/>
      </p:ext>
    </p:extLst>
  </p:cSld>
  <p:clrMapOvr>
    <a:masterClrMapping/>
  </p:clrMapOvr>
  <p:transition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4B26D-0989-4C69-9BBC-731FD3D761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89684"/>
      </p:ext>
    </p:extLst>
  </p:cSld>
  <p:clrMapOvr>
    <a:masterClrMapping/>
  </p:clrMapOvr>
  <p:transition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A868C-CE65-4479-BDDB-683791C1DD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4693"/>
      </p:ext>
    </p:extLst>
  </p:cSld>
  <p:clrMapOvr>
    <a:masterClrMapping/>
  </p:clrMapOvr>
  <p:transition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4951D-3FB6-4AAB-9C1A-F35EBE887F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3586"/>
      </p:ext>
    </p:extLst>
  </p:cSld>
  <p:clrMapOvr>
    <a:masterClrMapping/>
  </p:clrMapOvr>
  <p:transition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987BD-D645-449E-96F9-5FF6D93DCD8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8220"/>
      </p:ext>
    </p:extLst>
  </p:cSld>
  <p:clrMapOvr>
    <a:masterClrMapping/>
  </p:clrMapOvr>
  <p:transition>
    <p:plu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F00B-084A-4936-B28D-D143217A7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669CC-64F2-400B-870A-36F1C7F7C1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144"/>
      </p:ext>
    </p:extLst>
  </p:cSld>
  <p:clrMapOvr>
    <a:masterClrMapping/>
  </p:clrMapOvr>
  <p:transition>
    <p:plu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E78C-0D16-4650-ACFC-58349DC024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74D30-1DEE-47D6-A526-5F6C4A3D33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5315"/>
      </p:ext>
    </p:extLst>
  </p:cSld>
  <p:clrMapOvr>
    <a:masterClrMapping/>
  </p:clrMapOvr>
  <p:transition>
    <p:plu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5D34-9F93-4924-AEA5-95C9D160E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5D747-A203-4439-82FC-6C1C7EA6A5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6121"/>
      </p:ext>
    </p:extLst>
  </p:cSld>
  <p:clrMapOvr>
    <a:masterClrMapping/>
  </p:clrMapOvr>
  <p:transition>
    <p:plu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645E-774C-4514-87F5-9EB00ACC8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F4A7F-6C5D-463B-B522-FD6FC080D5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29000"/>
      </p:ext>
    </p:extLst>
  </p:cSld>
  <p:clrMapOvr>
    <a:masterClrMapping/>
  </p:clrMapOvr>
  <p:transition>
    <p:plu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D59D-D897-432D-BFB7-E108C4315B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92934-A358-405B-B18B-EB8301D88A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6857"/>
      </p:ext>
    </p:extLst>
  </p:cSld>
  <p:clrMapOvr>
    <a:masterClrMapping/>
  </p:clrMapOvr>
  <p:transition>
    <p:plu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FB27-375E-49E1-947A-361074F21B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3911-DDEB-482F-B0BA-D45F63026F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3112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0359"/>
      </p:ext>
    </p:extLst>
  </p:cSld>
  <p:clrMapOvr>
    <a:masterClrMapping/>
  </p:clrMapOvr>
  <p:transition>
    <p:plu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0C3C-A8F9-4320-AE9C-8932E9F482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21C74-8420-4400-9C0B-768A2D248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8990"/>
      </p:ext>
    </p:extLst>
  </p:cSld>
  <p:clrMapOvr>
    <a:masterClrMapping/>
  </p:clrMapOvr>
  <p:transition>
    <p:plu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8BB7-04E3-423A-85E2-48B568483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B5C8D-F286-4846-9F72-C397FC350C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28732"/>
      </p:ext>
    </p:extLst>
  </p:cSld>
  <p:clrMapOvr>
    <a:masterClrMapping/>
  </p:clrMapOvr>
  <p:transition>
    <p:plu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7245-B9C9-40DE-A16A-6CC4103F2A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26AFD-92D2-4D61-A961-D33612A953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2534"/>
      </p:ext>
    </p:extLst>
  </p:cSld>
  <p:clrMapOvr>
    <a:masterClrMapping/>
  </p:clrMapOvr>
  <p:transition>
    <p:plu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9602D-2C07-4470-955D-03E1620837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A171A-FF19-4102-9221-268B10D3C3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3677"/>
      </p:ext>
    </p:extLst>
  </p:cSld>
  <p:clrMapOvr>
    <a:masterClrMapping/>
  </p:clrMapOvr>
  <p:transition>
    <p:plu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D2DE-C96D-43E8-A69F-A43538DE3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6EC07-8FDE-4123-A82C-9BE0C76198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0581"/>
      </p:ext>
    </p:extLst>
  </p:cSld>
  <p:clrMapOvr>
    <a:masterClrMapping/>
  </p:clrMapOvr>
  <p:transition>
    <p:plu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5BB8E-8504-48A2-BE36-EB21218BD7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8032"/>
      </p:ext>
    </p:extLst>
  </p:cSld>
  <p:clrMapOvr>
    <a:masterClrMapping/>
  </p:clrMapOvr>
  <p:transition>
    <p:plu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F00B-084A-4936-B28D-D143217A7D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669CC-64F2-400B-870A-36F1C7F7C1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7672"/>
      </p:ext>
    </p:extLst>
  </p:cSld>
  <p:clrMapOvr>
    <a:masterClrMapping/>
  </p:clrMapOvr>
  <p:transition>
    <p:plu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E78C-0D16-4650-ACFC-58349DC024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74D30-1DEE-47D6-A526-5F6C4A3D33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295"/>
      </p:ext>
    </p:extLst>
  </p:cSld>
  <p:clrMapOvr>
    <a:masterClrMapping/>
  </p:clrMapOvr>
  <p:transition>
    <p:plu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5D34-9F93-4924-AEA5-95C9D160E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5D747-A203-4439-82FC-6C1C7EA6A5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9252"/>
      </p:ext>
    </p:extLst>
  </p:cSld>
  <p:clrMapOvr>
    <a:masterClrMapping/>
  </p:clrMapOvr>
  <p:transition>
    <p:plu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645E-774C-4514-87F5-9EB00ACC8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F4A7F-6C5D-463B-B522-FD6FC080D5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6138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160"/>
      </p:ext>
    </p:extLst>
  </p:cSld>
  <p:clrMapOvr>
    <a:masterClrMapping/>
  </p:clrMapOvr>
  <p:transition>
    <p:plu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D59D-D897-432D-BFB7-E108C4315B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92934-A358-405B-B18B-EB8301D88A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142"/>
      </p:ext>
    </p:extLst>
  </p:cSld>
  <p:clrMapOvr>
    <a:masterClrMapping/>
  </p:clrMapOvr>
  <p:transition>
    <p:plu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FB27-375E-49E1-947A-361074F21B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F3911-DDEB-482F-B0BA-D45F63026F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16921"/>
      </p:ext>
    </p:extLst>
  </p:cSld>
  <p:clrMapOvr>
    <a:masterClrMapping/>
  </p:clrMapOvr>
  <p:transition>
    <p:plu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0C3C-A8F9-4320-AE9C-8932E9F482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21C74-8420-4400-9C0B-768A2D248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1976"/>
      </p:ext>
    </p:extLst>
  </p:cSld>
  <p:clrMapOvr>
    <a:masterClrMapping/>
  </p:clrMapOvr>
  <p:transition>
    <p:plu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8BB7-04E3-423A-85E2-48B568483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B5C8D-F286-4846-9F72-C397FC350C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0345"/>
      </p:ext>
    </p:extLst>
  </p:cSld>
  <p:clrMapOvr>
    <a:masterClrMapping/>
  </p:clrMapOvr>
  <p:transition>
    <p:plu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7245-B9C9-40DE-A16A-6CC4103F2A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26AFD-92D2-4D61-A961-D33612A953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9535"/>
      </p:ext>
    </p:extLst>
  </p:cSld>
  <p:clrMapOvr>
    <a:masterClrMapping/>
  </p:clrMapOvr>
  <p:transition>
    <p:plu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9602D-2C07-4470-955D-03E1620837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A171A-FF19-4102-9221-268B10D3C3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7952"/>
      </p:ext>
    </p:extLst>
  </p:cSld>
  <p:clrMapOvr>
    <a:masterClrMapping/>
  </p:clrMapOvr>
  <p:transition>
    <p:plu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D2DE-C96D-43E8-A69F-A43538DE3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6EC07-8FDE-4123-A82C-9BE0C76198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4824"/>
      </p:ext>
    </p:extLst>
  </p:cSld>
  <p:clrMapOvr>
    <a:masterClrMapping/>
  </p:clrMapOvr>
  <p:transition>
    <p:plu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5BB8E-8504-48A2-BE36-EB21218BD7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211"/>
      </p:ext>
    </p:extLst>
  </p:cSld>
  <p:clrMapOvr>
    <a:masterClrMapping/>
  </p:clrMapOvr>
  <p:transition>
    <p:plu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D4953-3D22-407C-A092-01374323AD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0998"/>
      </p:ext>
    </p:extLst>
  </p:cSld>
  <p:clrMapOvr>
    <a:masterClrMapping/>
  </p:clrMapOvr>
  <p:transition>
    <p:plu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DA5EA-69A8-4D13-84AE-4F7FC2EC3D6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77378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0500"/>
      </p:ext>
    </p:extLst>
  </p:cSld>
  <p:clrMapOvr>
    <a:masterClrMapping/>
  </p:clrMapOvr>
  <p:transition>
    <p:plu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BD5EF-EA55-4BB9-99DE-10FB8483399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2603"/>
      </p:ext>
    </p:extLst>
  </p:cSld>
  <p:clrMapOvr>
    <a:masterClrMapping/>
  </p:clrMapOvr>
  <p:transition>
    <p:plu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79B9E-9E42-4822-819C-3B7D12587F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6581"/>
      </p:ext>
    </p:extLst>
  </p:cSld>
  <p:clrMapOvr>
    <a:masterClrMapping/>
  </p:clrMapOvr>
  <p:transition>
    <p:plu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592CC-6275-4105-9DBE-7459F93CE8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16642"/>
      </p:ext>
    </p:extLst>
  </p:cSld>
  <p:clrMapOvr>
    <a:masterClrMapping/>
  </p:clrMapOvr>
  <p:transition>
    <p:plu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179DF-5861-40E6-9172-FF92BF577B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99276"/>
      </p:ext>
    </p:extLst>
  </p:cSld>
  <p:clrMapOvr>
    <a:masterClrMapping/>
  </p:clrMapOvr>
  <p:transition>
    <p:plu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C51A57-2F7A-428F-94FD-7C383E6F6C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0559"/>
      </p:ext>
    </p:extLst>
  </p:cSld>
  <p:clrMapOvr>
    <a:masterClrMapping/>
  </p:clrMapOvr>
  <p:transition>
    <p:plu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FCF353-0DFB-4F70-8AA0-4777E9908C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1962"/>
      </p:ext>
    </p:extLst>
  </p:cSld>
  <p:clrMapOvr>
    <a:masterClrMapping/>
  </p:clrMapOvr>
  <p:transition>
    <p:plu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E0D852-7443-4B31-951F-6F3904BDFB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23812"/>
      </p:ext>
    </p:extLst>
  </p:cSld>
  <p:clrMapOvr>
    <a:masterClrMapping/>
  </p:clrMapOvr>
  <p:transition>
    <p:plu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B5889-B36F-463C-BDAB-5913A150A3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923"/>
      </p:ext>
    </p:extLst>
  </p:cSld>
  <p:clrMapOvr>
    <a:masterClrMapping/>
  </p:clrMapOvr>
  <p:transition>
    <p:plu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B07FA9-AD1F-493A-A805-A980CFA26D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98772"/>
      </p:ext>
    </p:extLst>
  </p:cSld>
  <p:clrMapOvr>
    <a:masterClrMapping/>
  </p:clrMapOvr>
  <p:transition>
    <p:plu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C091BF-176C-4827-8CE8-13DFC4F4BF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38557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4571"/>
      </p:ext>
    </p:extLst>
  </p:cSld>
  <p:clrMapOvr>
    <a:masterClrMapping/>
  </p:clrMapOvr>
  <p:transition>
    <p:plu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2D9DB-7C32-4566-A6AA-ED48A0DE93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2745"/>
      </p:ext>
    </p:extLst>
  </p:cSld>
  <p:clrMapOvr>
    <a:masterClrMapping/>
  </p:clrMapOvr>
  <p:transition>
    <p:plu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DA5EA-69A8-4D13-84AE-4F7FC2EC3D6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15976"/>
      </p:ext>
    </p:extLst>
  </p:cSld>
  <p:clrMapOvr>
    <a:masterClrMapping/>
  </p:clrMapOvr>
  <p:transition>
    <p:plu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BD5EF-EA55-4BB9-99DE-10FB8483399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3587"/>
      </p:ext>
    </p:extLst>
  </p:cSld>
  <p:clrMapOvr>
    <a:masterClrMapping/>
  </p:clrMapOvr>
  <p:transition>
    <p:plu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79B9E-9E42-4822-819C-3B7D12587F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82053"/>
      </p:ext>
    </p:extLst>
  </p:cSld>
  <p:clrMapOvr>
    <a:masterClrMapping/>
  </p:clrMapOvr>
  <p:transition>
    <p:plu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592CC-6275-4105-9DBE-7459F93CE8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672"/>
      </p:ext>
    </p:extLst>
  </p:cSld>
  <p:clrMapOvr>
    <a:masterClrMapping/>
  </p:clrMapOvr>
  <p:transition>
    <p:plu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179DF-5861-40E6-9172-FF92BF577B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49815"/>
      </p:ext>
    </p:extLst>
  </p:cSld>
  <p:clrMapOvr>
    <a:masterClrMapping/>
  </p:clrMapOvr>
  <p:transition>
    <p:plu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C51A57-2F7A-428F-94FD-7C383E6F6C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37031"/>
      </p:ext>
    </p:extLst>
  </p:cSld>
  <p:clrMapOvr>
    <a:masterClrMapping/>
  </p:clrMapOvr>
  <p:transition>
    <p:plu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FCF353-0DFB-4F70-8AA0-4777E9908C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8433"/>
      </p:ext>
    </p:extLst>
  </p:cSld>
  <p:clrMapOvr>
    <a:masterClrMapping/>
  </p:clrMapOvr>
  <p:transition>
    <p:plu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E0D852-7443-4B31-951F-6F3904BDFB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21943"/>
      </p:ext>
    </p:extLst>
  </p:cSld>
  <p:clrMapOvr>
    <a:masterClrMapping/>
  </p:clrMapOvr>
  <p:transition>
    <p:plu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B5889-B36F-463C-BDAB-5913A150A3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8153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82988"/>
      </p:ext>
    </p:extLst>
  </p:cSld>
  <p:clrMapOvr>
    <a:masterClrMapping/>
  </p:clrMapOvr>
  <p:transition>
    <p:plu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B07FA9-AD1F-493A-A805-A980CFA26D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16710"/>
      </p:ext>
    </p:extLst>
  </p:cSld>
  <p:clrMapOvr>
    <a:masterClrMapping/>
  </p:clrMapOvr>
  <p:transition>
    <p:plu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C091BF-176C-4827-8CE8-13DFC4F4BF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899"/>
      </p:ext>
    </p:extLst>
  </p:cSld>
  <p:clrMapOvr>
    <a:masterClrMapping/>
  </p:clrMapOvr>
  <p:transition>
    <p:plu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2D9DB-7C32-4566-A6AA-ED48A0DE93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89848"/>
      </p:ext>
    </p:extLst>
  </p:cSld>
  <p:clrMapOvr>
    <a:masterClrMapping/>
  </p:clrMapOvr>
  <p:transition>
    <p:plu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08E04-E5FE-4074-B45E-7F12A22278F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9693"/>
      </p:ext>
    </p:extLst>
  </p:cSld>
  <p:clrMapOvr>
    <a:masterClrMapping/>
  </p:clrMapOvr>
  <p:transition>
    <p:plu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6189"/>
      </p:ext>
    </p:extLst>
  </p:cSld>
  <p:clrMapOvr>
    <a:masterClrMapping/>
  </p:clrMapOvr>
  <p:transition>
    <p:plu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4C4C9-456E-4D94-AE4B-7C4B4AC0606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16655"/>
      </p:ext>
    </p:extLst>
  </p:cSld>
  <p:clrMapOvr>
    <a:masterClrMapping/>
  </p:clrMapOvr>
  <p:transition>
    <p:plu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4019D-69B4-4E5D-835C-9441437F020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89002"/>
      </p:ext>
    </p:extLst>
  </p:cSld>
  <p:clrMapOvr>
    <a:masterClrMapping/>
  </p:clrMapOvr>
  <p:transition>
    <p:plu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45A5A-11AD-4D61-8058-F5717D1A01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1095"/>
      </p:ext>
    </p:extLst>
  </p:cSld>
  <p:clrMapOvr>
    <a:masterClrMapping/>
  </p:clrMapOvr>
  <p:transition>
    <p:plu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E947B-F842-4A84-87CA-555BBEC7E8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93586"/>
      </p:ext>
    </p:extLst>
  </p:cSld>
  <p:clrMapOvr>
    <a:masterClrMapping/>
  </p:clrMapOvr>
  <p:transition>
    <p:plus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ADD04-F926-4D9D-8C58-967C08F45B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42137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62700"/>
      </p:ext>
    </p:extLst>
  </p:cSld>
  <p:clrMapOvr>
    <a:masterClrMapping/>
  </p:clrMapOvr>
  <p:transition>
    <p:plu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BCB83-7B87-4B93-A86E-81732800556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36178"/>
      </p:ext>
    </p:extLst>
  </p:cSld>
  <p:clrMapOvr>
    <a:masterClrMapping/>
  </p:clrMapOvr>
  <p:transition>
    <p:plus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05DC-3DB9-4E8E-8D2C-49ECDB93B4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1041"/>
      </p:ext>
    </p:extLst>
  </p:cSld>
  <p:clrMapOvr>
    <a:masterClrMapping/>
  </p:clrMapOvr>
  <p:transition>
    <p:plus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604A5-B4A5-4A67-9B64-CFC13394839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843"/>
      </p:ext>
    </p:extLst>
  </p:cSld>
  <p:clrMapOvr>
    <a:masterClrMapping/>
  </p:clrMapOvr>
  <p:transition>
    <p:plus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4597F-6E72-42B2-8E33-5B94CC71C95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18498"/>
      </p:ext>
    </p:extLst>
  </p:cSld>
  <p:clrMapOvr>
    <a:masterClrMapping/>
  </p:clrMapOvr>
  <p:transition>
    <p:plus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9E29C-DB53-43B0-9685-9102F87D0D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62569"/>
      </p:ext>
    </p:extLst>
  </p:cSld>
  <p:clrMapOvr>
    <a:masterClrMapping/>
  </p:clrMapOvr>
  <p:transition>
    <p:plus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59103-8B74-466A-A489-2952B13825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23754"/>
      </p:ext>
    </p:extLst>
  </p:cSld>
  <p:clrMapOvr>
    <a:masterClrMapping/>
  </p:clrMapOvr>
  <p:transition>
    <p:plus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91645-41AB-4E55-A96C-5D65FDDD0F0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46261"/>
      </p:ext>
    </p:extLst>
  </p:cSld>
  <p:clrMapOvr>
    <a:masterClrMapping/>
  </p:clrMapOvr>
  <p:transition>
    <p:plus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08E04-E5FE-4074-B45E-7F12A22278F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0694"/>
      </p:ext>
    </p:extLst>
  </p:cSld>
  <p:clrMapOvr>
    <a:masterClrMapping/>
  </p:clrMapOvr>
  <p:transition>
    <p:plus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56779"/>
      </p:ext>
    </p:extLst>
  </p:cSld>
  <p:clrMapOvr>
    <a:masterClrMapping/>
  </p:clrMapOvr>
  <p:transition>
    <p:plus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4C4C9-456E-4D94-AE4B-7C4B4AC0606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6399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8664"/>
      </p:ext>
    </p:extLst>
  </p:cSld>
  <p:clrMapOvr>
    <a:masterClrMapping/>
  </p:clrMapOvr>
  <p:transition>
    <p:plu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4019D-69B4-4E5D-835C-9441437F020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69584"/>
      </p:ext>
    </p:extLst>
  </p:cSld>
  <p:clrMapOvr>
    <a:masterClrMapping/>
  </p:clrMapOvr>
  <p:transition>
    <p:plus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45A5A-11AD-4D61-8058-F5717D1A01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0158"/>
      </p:ext>
    </p:extLst>
  </p:cSld>
  <p:clrMapOvr>
    <a:masterClrMapping/>
  </p:clrMapOvr>
  <p:transition>
    <p:plus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E947B-F842-4A84-87CA-555BBEC7E8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8058"/>
      </p:ext>
    </p:extLst>
  </p:cSld>
  <p:clrMapOvr>
    <a:masterClrMapping/>
  </p:clrMapOvr>
  <p:transition>
    <p:plus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ADD04-F926-4D9D-8C58-967C08F45B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57173"/>
      </p:ext>
    </p:extLst>
  </p:cSld>
  <p:clrMapOvr>
    <a:masterClrMapping/>
  </p:clrMapOvr>
  <p:transition>
    <p:plus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BCB83-7B87-4B93-A86E-81732800556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7141"/>
      </p:ext>
    </p:extLst>
  </p:cSld>
  <p:clrMapOvr>
    <a:masterClrMapping/>
  </p:clrMapOvr>
  <p:transition>
    <p:plus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05DC-3DB9-4E8E-8D2C-49ECDB93B49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68241"/>
      </p:ext>
    </p:extLst>
  </p:cSld>
  <p:clrMapOvr>
    <a:masterClrMapping/>
  </p:clrMapOvr>
  <p:transition>
    <p:plus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604A5-B4A5-4A67-9B64-CFC13394839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4855"/>
      </p:ext>
    </p:extLst>
  </p:cSld>
  <p:clrMapOvr>
    <a:masterClrMapping/>
  </p:clrMapOvr>
  <p:transition>
    <p:plus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4597F-6E72-42B2-8E33-5B94CC71C95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6795"/>
      </p:ext>
    </p:extLst>
  </p:cSld>
  <p:clrMapOvr>
    <a:masterClrMapping/>
  </p:clrMapOvr>
  <p:transition>
    <p:plus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9E29C-DB53-43B0-9685-9102F87D0D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5270"/>
      </p:ext>
    </p:extLst>
  </p:cSld>
  <p:clrMapOvr>
    <a:masterClrMapping/>
  </p:clrMapOvr>
  <p:transition>
    <p:plus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59103-8B74-466A-A489-2952B13825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21092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6E4E-9116-49E4-ADA0-FD6A021DE32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3217-245F-421E-8524-600D32398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F2738-E7C7-4731-9AE5-BE2CC37CC8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B806CB-017D-4DF1-A730-5D2E3197624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63D98E-3FA5-4682-9C83-FADD3DAB447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3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AD1BF-4F9E-4CD6-98BE-59480716A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76FFF-7090-4855-95E5-60FC3F9060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AD1BF-4F9E-4CD6-98BE-59480716A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76FFF-7090-4855-95E5-60FC3F9060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412D8-9A19-4233-9F64-C0C1D18DF3B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412D8-9A19-4233-9F64-C0C1D18DF3B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5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732E9-6677-4BCE-9D80-54C413A3E0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>
    <p:plu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732E9-6677-4BCE-9D80-54C413A3E0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9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ransition>
    <p:plu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732E9-6677-4BCE-9D80-54C413A3E0A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ransition>
    <p:plu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video" Target="file:///C:\Users\Admin\Desktop\my\my%202.wmv" TargetMode="External"/><Relationship Id="rId1" Type="http://schemas.microsoft.com/office/2007/relationships/media" Target="file:///C:\Users\Admin\Desktop\my\my%202.wm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8.xml"/><Relationship Id="rId6" Type="http://schemas.openxmlformats.org/officeDocument/2006/relationships/slide" Target="slide20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file:///C:\Users\Admin\Desktop\my\my%201.wmv" TargetMode="External"/><Relationship Id="rId1" Type="http://schemas.microsoft.com/office/2007/relationships/media" Target="file:///C:\Users\Admin\Desktop\my\my%201.wmv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3455125" y="762000"/>
            <a:ext cx="5410200" cy="1524000"/>
          </a:xfrm>
          <a:prstGeom prst="rect">
            <a:avLst/>
          </a:prstGeom>
        </p:spPr>
        <p:txBody>
          <a:bodyPr wrap="none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                   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H" pitchFamily="34" charset="0"/>
              </a:rPr>
              <a:t> </a:t>
            </a:r>
          </a:p>
        </p:txBody>
      </p:sp>
      <p:pic>
        <p:nvPicPr>
          <p:cNvPr id="5" name="Picture 32" descr="11_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725" y="5029200"/>
            <a:ext cx="3043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BAR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2639" y="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WaterLily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301388" y="-217488"/>
            <a:ext cx="16764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07525" y="1752600"/>
            <a:ext cx="5791200" cy="97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NhiÖt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liÖt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chµo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  <a:cs typeface="Arial" charset="0"/>
              </a:rPr>
              <a:t>Mõng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.VnCentury SchoolbookH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9" name="Picture 9" descr="Hoago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4271963"/>
            <a:ext cx="3505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oago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0314" y="4271963"/>
            <a:ext cx="35814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1843314" y="2667000"/>
            <a:ext cx="895531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Quý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thÇy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c« vµ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c¸c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em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häc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sinh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®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Õn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dù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giê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m«n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Hãa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häc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líp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9A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pic>
        <p:nvPicPr>
          <p:cNvPr id="12" name="Picture 12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3725" y="5229225"/>
            <a:ext cx="1143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12125" y="990600"/>
            <a:ext cx="73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93925" y="838200"/>
            <a:ext cx="1368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2125" y="1905000"/>
            <a:ext cx="73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st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65325" y="5029200"/>
            <a:ext cx="1368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8325" y="2819400"/>
            <a:ext cx="73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3585754" y="859972"/>
            <a:ext cx="50768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Trường THCS Yên Thường</a:t>
            </a:r>
            <a:endParaRPr lang="en-US" sz="3600" kern="10" dirty="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18"/>
          <p:cNvSpPr>
            <a:spLocks noChangeArrowheads="1" noChangeShapeType="1" noTextEdit="1"/>
          </p:cNvSpPr>
          <p:nvPr/>
        </p:nvSpPr>
        <p:spPr bwMode="auto">
          <a:xfrm>
            <a:off x="3912325" y="4343400"/>
            <a:ext cx="50768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Vũ</a:t>
            </a:r>
            <a:r>
              <a:rPr lang="en-US" sz="3600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My</a:t>
            </a:r>
            <a:endParaRPr lang="en-US" sz="3600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03140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914" y="135592"/>
            <a:ext cx="9832372" cy="6448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398" y="724810"/>
            <a:ext cx="69627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2Fe + 3Cl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→     2FeCl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Fe + S 	   →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3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3Fe + 2O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→     Fe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Fe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9276" y="547312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776688" y="1625599"/>
            <a:ext cx="1081002" cy="64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805716" y="3932853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794096" y="72481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4360" y="183443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5024" y="296659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 bwMode="auto">
          <a:xfrm>
            <a:off x="1203856" y="5127644"/>
            <a:ext cx="9377858" cy="1548707"/>
          </a:xfrm>
          <a:prstGeom prst="horizontalScroll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&gt; O &gt; S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9742" y="914019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871244" y="202435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4274032" y="316839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95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10" grpId="1"/>
      <p:bldP spid="14" grpId="1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1"/>
          <a:stretch>
            <a:fillRect/>
          </a:stretch>
        </p:blipFill>
        <p:spPr bwMode="auto">
          <a:xfrm>
            <a:off x="919512" y="1171737"/>
            <a:ext cx="9973994" cy="25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487" y="2525486"/>
            <a:ext cx="1016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 bwMode="auto">
          <a:xfrm>
            <a:off x="3073791" y="4194628"/>
            <a:ext cx="5457371" cy="2264229"/>
          </a:xfrm>
          <a:prstGeom prst="horizontalScroll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531" y="4818910"/>
            <a:ext cx="2381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&gt; Cl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9100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\Desktop\Tính chất phi k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090864" y="1828800"/>
            <a:ext cx="3616325" cy="2095500"/>
          </a:xfrm>
          <a:custGeom>
            <a:avLst/>
            <a:gdLst>
              <a:gd name="connsiteX0" fmla="*/ 2345 w 3617742"/>
              <a:gd name="connsiteY0" fmla="*/ 1561514 h 2096086"/>
              <a:gd name="connsiteX1" fmla="*/ 58615 w 3617742"/>
              <a:gd name="connsiteY1" fmla="*/ 1617785 h 2096086"/>
              <a:gd name="connsiteX2" fmla="*/ 72683 w 3617742"/>
              <a:gd name="connsiteY2" fmla="*/ 2096086 h 2096086"/>
              <a:gd name="connsiteX3" fmla="*/ 480646 w 3617742"/>
              <a:gd name="connsiteY3" fmla="*/ 2082018 h 2096086"/>
              <a:gd name="connsiteX4" fmla="*/ 579120 w 3617742"/>
              <a:gd name="connsiteY4" fmla="*/ 2067951 h 2096086"/>
              <a:gd name="connsiteX5" fmla="*/ 691662 w 3617742"/>
              <a:gd name="connsiteY5" fmla="*/ 2039815 h 2096086"/>
              <a:gd name="connsiteX6" fmla="*/ 776068 w 3617742"/>
              <a:gd name="connsiteY6" fmla="*/ 1997612 h 2096086"/>
              <a:gd name="connsiteX7" fmla="*/ 818271 w 3617742"/>
              <a:gd name="connsiteY7" fmla="*/ 1969477 h 2096086"/>
              <a:gd name="connsiteX8" fmla="*/ 874542 w 3617742"/>
              <a:gd name="connsiteY8" fmla="*/ 1955409 h 2096086"/>
              <a:gd name="connsiteX9" fmla="*/ 987083 w 3617742"/>
              <a:gd name="connsiteY9" fmla="*/ 1899138 h 2096086"/>
              <a:gd name="connsiteX10" fmla="*/ 1085557 w 3617742"/>
              <a:gd name="connsiteY10" fmla="*/ 1871003 h 2096086"/>
              <a:gd name="connsiteX11" fmla="*/ 1127760 w 3617742"/>
              <a:gd name="connsiteY11" fmla="*/ 1856935 h 2096086"/>
              <a:gd name="connsiteX12" fmla="*/ 1169963 w 3617742"/>
              <a:gd name="connsiteY12" fmla="*/ 1828800 h 2096086"/>
              <a:gd name="connsiteX13" fmla="*/ 1268437 w 3617742"/>
              <a:gd name="connsiteY13" fmla="*/ 1814732 h 2096086"/>
              <a:gd name="connsiteX14" fmla="*/ 1324708 w 3617742"/>
              <a:gd name="connsiteY14" fmla="*/ 1800665 h 2096086"/>
              <a:gd name="connsiteX15" fmla="*/ 1479452 w 3617742"/>
              <a:gd name="connsiteY15" fmla="*/ 1772529 h 2096086"/>
              <a:gd name="connsiteX16" fmla="*/ 1606062 w 3617742"/>
              <a:gd name="connsiteY16" fmla="*/ 1730326 h 2096086"/>
              <a:gd name="connsiteX17" fmla="*/ 1732671 w 3617742"/>
              <a:gd name="connsiteY17" fmla="*/ 1702191 h 2096086"/>
              <a:gd name="connsiteX18" fmla="*/ 1817077 w 3617742"/>
              <a:gd name="connsiteY18" fmla="*/ 1659988 h 2096086"/>
              <a:gd name="connsiteX19" fmla="*/ 1901483 w 3617742"/>
              <a:gd name="connsiteY19" fmla="*/ 1603717 h 2096086"/>
              <a:gd name="connsiteX20" fmla="*/ 1943686 w 3617742"/>
              <a:gd name="connsiteY20" fmla="*/ 1575582 h 2096086"/>
              <a:gd name="connsiteX21" fmla="*/ 2056228 w 3617742"/>
              <a:gd name="connsiteY21" fmla="*/ 1519311 h 2096086"/>
              <a:gd name="connsiteX22" fmla="*/ 2140634 w 3617742"/>
              <a:gd name="connsiteY22" fmla="*/ 1463040 h 2096086"/>
              <a:gd name="connsiteX23" fmla="*/ 2196905 w 3617742"/>
              <a:gd name="connsiteY23" fmla="*/ 1434905 h 2096086"/>
              <a:gd name="connsiteX24" fmla="*/ 2253175 w 3617742"/>
              <a:gd name="connsiteY24" fmla="*/ 1392702 h 2096086"/>
              <a:gd name="connsiteX25" fmla="*/ 2351649 w 3617742"/>
              <a:gd name="connsiteY25" fmla="*/ 1350498 h 2096086"/>
              <a:gd name="connsiteX26" fmla="*/ 2407920 w 3617742"/>
              <a:gd name="connsiteY26" fmla="*/ 1322363 h 2096086"/>
              <a:gd name="connsiteX27" fmla="*/ 2450123 w 3617742"/>
              <a:gd name="connsiteY27" fmla="*/ 1294228 h 2096086"/>
              <a:gd name="connsiteX28" fmla="*/ 2506394 w 3617742"/>
              <a:gd name="connsiteY28" fmla="*/ 1266092 h 2096086"/>
              <a:gd name="connsiteX29" fmla="*/ 2590800 w 3617742"/>
              <a:gd name="connsiteY29" fmla="*/ 1209822 h 2096086"/>
              <a:gd name="connsiteX30" fmla="*/ 2661138 w 3617742"/>
              <a:gd name="connsiteY30" fmla="*/ 1167618 h 2096086"/>
              <a:gd name="connsiteX31" fmla="*/ 2745545 w 3617742"/>
              <a:gd name="connsiteY31" fmla="*/ 1111348 h 2096086"/>
              <a:gd name="connsiteX32" fmla="*/ 2829951 w 3617742"/>
              <a:gd name="connsiteY32" fmla="*/ 1055077 h 2096086"/>
              <a:gd name="connsiteX33" fmla="*/ 2886222 w 3617742"/>
              <a:gd name="connsiteY33" fmla="*/ 1026942 h 2096086"/>
              <a:gd name="connsiteX34" fmla="*/ 2970628 w 3617742"/>
              <a:gd name="connsiteY34" fmla="*/ 970671 h 2096086"/>
              <a:gd name="connsiteX35" fmla="*/ 3055034 w 3617742"/>
              <a:gd name="connsiteY35" fmla="*/ 914400 h 2096086"/>
              <a:gd name="connsiteX36" fmla="*/ 3097237 w 3617742"/>
              <a:gd name="connsiteY36" fmla="*/ 886265 h 2096086"/>
              <a:gd name="connsiteX37" fmla="*/ 3125372 w 3617742"/>
              <a:gd name="connsiteY37" fmla="*/ 858129 h 2096086"/>
              <a:gd name="connsiteX38" fmla="*/ 3167575 w 3617742"/>
              <a:gd name="connsiteY38" fmla="*/ 844062 h 2096086"/>
              <a:gd name="connsiteX39" fmla="*/ 3378591 w 3617742"/>
              <a:gd name="connsiteY39" fmla="*/ 703385 h 2096086"/>
              <a:gd name="connsiteX40" fmla="*/ 3434862 w 3617742"/>
              <a:gd name="connsiteY40" fmla="*/ 675249 h 2096086"/>
              <a:gd name="connsiteX41" fmla="*/ 3477065 w 3617742"/>
              <a:gd name="connsiteY41" fmla="*/ 633046 h 2096086"/>
              <a:gd name="connsiteX42" fmla="*/ 3519268 w 3617742"/>
              <a:gd name="connsiteY42" fmla="*/ 604911 h 2096086"/>
              <a:gd name="connsiteX43" fmla="*/ 3547403 w 3617742"/>
              <a:gd name="connsiteY43" fmla="*/ 562708 h 2096086"/>
              <a:gd name="connsiteX44" fmla="*/ 3603674 w 3617742"/>
              <a:gd name="connsiteY44" fmla="*/ 506437 h 2096086"/>
              <a:gd name="connsiteX45" fmla="*/ 3617742 w 3617742"/>
              <a:gd name="connsiteY45" fmla="*/ 464234 h 2096086"/>
              <a:gd name="connsiteX46" fmla="*/ 3603674 w 3617742"/>
              <a:gd name="connsiteY46" fmla="*/ 393895 h 2096086"/>
              <a:gd name="connsiteX47" fmla="*/ 3575538 w 3617742"/>
              <a:gd name="connsiteY47" fmla="*/ 309489 h 2096086"/>
              <a:gd name="connsiteX48" fmla="*/ 3462997 w 3617742"/>
              <a:gd name="connsiteY48" fmla="*/ 168812 h 2096086"/>
              <a:gd name="connsiteX49" fmla="*/ 3406726 w 3617742"/>
              <a:gd name="connsiteY49" fmla="*/ 98474 h 2096086"/>
              <a:gd name="connsiteX50" fmla="*/ 3364523 w 3617742"/>
              <a:gd name="connsiteY50" fmla="*/ 84406 h 2096086"/>
              <a:gd name="connsiteX51" fmla="*/ 3280117 w 3617742"/>
              <a:gd name="connsiteY51" fmla="*/ 28135 h 2096086"/>
              <a:gd name="connsiteX52" fmla="*/ 3181643 w 3617742"/>
              <a:gd name="connsiteY52" fmla="*/ 0 h 2096086"/>
              <a:gd name="connsiteX53" fmla="*/ 2604868 w 3617742"/>
              <a:gd name="connsiteY53" fmla="*/ 14068 h 2096086"/>
              <a:gd name="connsiteX54" fmla="*/ 2365717 w 3617742"/>
              <a:gd name="connsiteY54" fmla="*/ 56271 h 2096086"/>
              <a:gd name="connsiteX55" fmla="*/ 2210972 w 3617742"/>
              <a:gd name="connsiteY55" fmla="*/ 84406 h 2096086"/>
              <a:gd name="connsiteX56" fmla="*/ 2112498 w 3617742"/>
              <a:gd name="connsiteY56" fmla="*/ 140677 h 2096086"/>
              <a:gd name="connsiteX57" fmla="*/ 2070295 w 3617742"/>
              <a:gd name="connsiteY57" fmla="*/ 154745 h 2096086"/>
              <a:gd name="connsiteX58" fmla="*/ 1957754 w 3617742"/>
              <a:gd name="connsiteY58" fmla="*/ 211015 h 2096086"/>
              <a:gd name="connsiteX59" fmla="*/ 1873348 w 3617742"/>
              <a:gd name="connsiteY59" fmla="*/ 239151 h 2096086"/>
              <a:gd name="connsiteX60" fmla="*/ 1817077 w 3617742"/>
              <a:gd name="connsiteY60" fmla="*/ 267286 h 2096086"/>
              <a:gd name="connsiteX61" fmla="*/ 1704535 w 3617742"/>
              <a:gd name="connsiteY61" fmla="*/ 295422 h 2096086"/>
              <a:gd name="connsiteX62" fmla="*/ 1648265 w 3617742"/>
              <a:gd name="connsiteY62" fmla="*/ 323557 h 2096086"/>
              <a:gd name="connsiteX63" fmla="*/ 1563858 w 3617742"/>
              <a:gd name="connsiteY63" fmla="*/ 337625 h 2096086"/>
              <a:gd name="connsiteX64" fmla="*/ 1465385 w 3617742"/>
              <a:gd name="connsiteY64" fmla="*/ 365760 h 2096086"/>
              <a:gd name="connsiteX65" fmla="*/ 1366911 w 3617742"/>
              <a:gd name="connsiteY65" fmla="*/ 393895 h 2096086"/>
              <a:gd name="connsiteX66" fmla="*/ 1310640 w 3617742"/>
              <a:gd name="connsiteY66" fmla="*/ 422031 h 2096086"/>
              <a:gd name="connsiteX67" fmla="*/ 1268437 w 3617742"/>
              <a:gd name="connsiteY67" fmla="*/ 436098 h 2096086"/>
              <a:gd name="connsiteX68" fmla="*/ 1198098 w 3617742"/>
              <a:gd name="connsiteY68" fmla="*/ 464234 h 2096086"/>
              <a:gd name="connsiteX69" fmla="*/ 1155895 w 3617742"/>
              <a:gd name="connsiteY69" fmla="*/ 478302 h 2096086"/>
              <a:gd name="connsiteX70" fmla="*/ 1029286 w 3617742"/>
              <a:gd name="connsiteY70" fmla="*/ 548640 h 2096086"/>
              <a:gd name="connsiteX71" fmla="*/ 944880 w 3617742"/>
              <a:gd name="connsiteY71" fmla="*/ 618978 h 2096086"/>
              <a:gd name="connsiteX72" fmla="*/ 888609 w 3617742"/>
              <a:gd name="connsiteY72" fmla="*/ 633046 h 2096086"/>
              <a:gd name="connsiteX73" fmla="*/ 818271 w 3617742"/>
              <a:gd name="connsiteY73" fmla="*/ 689317 h 2096086"/>
              <a:gd name="connsiteX74" fmla="*/ 790135 w 3617742"/>
              <a:gd name="connsiteY74" fmla="*/ 717452 h 2096086"/>
              <a:gd name="connsiteX75" fmla="*/ 719797 w 3617742"/>
              <a:gd name="connsiteY75" fmla="*/ 759655 h 2096086"/>
              <a:gd name="connsiteX76" fmla="*/ 607255 w 3617742"/>
              <a:gd name="connsiteY76" fmla="*/ 858129 h 2096086"/>
              <a:gd name="connsiteX77" fmla="*/ 579120 w 3617742"/>
              <a:gd name="connsiteY77" fmla="*/ 900332 h 2096086"/>
              <a:gd name="connsiteX78" fmla="*/ 522849 w 3617742"/>
              <a:gd name="connsiteY78" fmla="*/ 956603 h 2096086"/>
              <a:gd name="connsiteX79" fmla="*/ 494714 w 3617742"/>
              <a:gd name="connsiteY79" fmla="*/ 1012874 h 2096086"/>
              <a:gd name="connsiteX80" fmla="*/ 452511 w 3617742"/>
              <a:gd name="connsiteY80" fmla="*/ 1041009 h 2096086"/>
              <a:gd name="connsiteX81" fmla="*/ 410308 w 3617742"/>
              <a:gd name="connsiteY81" fmla="*/ 1083212 h 2096086"/>
              <a:gd name="connsiteX82" fmla="*/ 325902 w 3617742"/>
              <a:gd name="connsiteY82" fmla="*/ 1195754 h 2096086"/>
              <a:gd name="connsiteX83" fmla="*/ 283698 w 3617742"/>
              <a:gd name="connsiteY83" fmla="*/ 1223889 h 2096086"/>
              <a:gd name="connsiteX84" fmla="*/ 199292 w 3617742"/>
              <a:gd name="connsiteY84" fmla="*/ 1336431 h 2096086"/>
              <a:gd name="connsiteX85" fmla="*/ 100818 w 3617742"/>
              <a:gd name="connsiteY85" fmla="*/ 1477108 h 2096086"/>
              <a:gd name="connsiteX86" fmla="*/ 72683 w 3617742"/>
              <a:gd name="connsiteY86" fmla="*/ 1519311 h 2096086"/>
              <a:gd name="connsiteX87" fmla="*/ 2345 w 3617742"/>
              <a:gd name="connsiteY87" fmla="*/ 1561514 h 209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617742" h="2096086">
                <a:moveTo>
                  <a:pt x="2345" y="1561514"/>
                </a:moveTo>
                <a:cubicBezTo>
                  <a:pt x="0" y="1577926"/>
                  <a:pt x="55862" y="1566849"/>
                  <a:pt x="58615" y="1617785"/>
                </a:cubicBezTo>
                <a:cubicBezTo>
                  <a:pt x="67224" y="1777055"/>
                  <a:pt x="67994" y="1936652"/>
                  <a:pt x="72683" y="2096086"/>
                </a:cubicBezTo>
                <a:cubicBezTo>
                  <a:pt x="208671" y="2091397"/>
                  <a:pt x="344787" y="2089566"/>
                  <a:pt x="480646" y="2082018"/>
                </a:cubicBezTo>
                <a:cubicBezTo>
                  <a:pt x="513753" y="2080179"/>
                  <a:pt x="546606" y="2074454"/>
                  <a:pt x="579120" y="2067951"/>
                </a:cubicBezTo>
                <a:cubicBezTo>
                  <a:pt x="617038" y="2060368"/>
                  <a:pt x="691662" y="2039815"/>
                  <a:pt x="691662" y="2039815"/>
                </a:cubicBezTo>
                <a:cubicBezTo>
                  <a:pt x="812610" y="1959184"/>
                  <a:pt x="659583" y="2055855"/>
                  <a:pt x="776068" y="1997612"/>
                </a:cubicBezTo>
                <a:cubicBezTo>
                  <a:pt x="791190" y="1990051"/>
                  <a:pt x="802731" y="1976137"/>
                  <a:pt x="818271" y="1969477"/>
                </a:cubicBezTo>
                <a:cubicBezTo>
                  <a:pt x="836042" y="1961861"/>
                  <a:pt x="856695" y="1962845"/>
                  <a:pt x="874542" y="1955409"/>
                </a:cubicBezTo>
                <a:cubicBezTo>
                  <a:pt x="913257" y="1939277"/>
                  <a:pt x="947293" y="1912401"/>
                  <a:pt x="987083" y="1899138"/>
                </a:cubicBezTo>
                <a:cubicBezTo>
                  <a:pt x="1088291" y="1865404"/>
                  <a:pt x="961882" y="1906340"/>
                  <a:pt x="1085557" y="1871003"/>
                </a:cubicBezTo>
                <a:cubicBezTo>
                  <a:pt x="1099815" y="1866929"/>
                  <a:pt x="1114497" y="1863567"/>
                  <a:pt x="1127760" y="1856935"/>
                </a:cubicBezTo>
                <a:cubicBezTo>
                  <a:pt x="1142882" y="1849374"/>
                  <a:pt x="1153769" y="1833658"/>
                  <a:pt x="1169963" y="1828800"/>
                </a:cubicBezTo>
                <a:cubicBezTo>
                  <a:pt x="1201723" y="1819272"/>
                  <a:pt x="1235814" y="1820663"/>
                  <a:pt x="1268437" y="1814732"/>
                </a:cubicBezTo>
                <a:cubicBezTo>
                  <a:pt x="1287459" y="1811273"/>
                  <a:pt x="1305749" y="1804457"/>
                  <a:pt x="1324708" y="1800665"/>
                </a:cubicBezTo>
                <a:cubicBezTo>
                  <a:pt x="1477422" y="1770123"/>
                  <a:pt x="1343655" y="1802706"/>
                  <a:pt x="1479452" y="1772529"/>
                </a:cubicBezTo>
                <a:cubicBezTo>
                  <a:pt x="1580593" y="1750054"/>
                  <a:pt x="1491165" y="1768626"/>
                  <a:pt x="1606062" y="1730326"/>
                </a:cubicBezTo>
                <a:cubicBezTo>
                  <a:pt x="1635870" y="1720390"/>
                  <a:pt x="1704787" y="1707767"/>
                  <a:pt x="1732671" y="1702191"/>
                </a:cubicBezTo>
                <a:cubicBezTo>
                  <a:pt x="1920013" y="1577293"/>
                  <a:pt x="1642361" y="1757052"/>
                  <a:pt x="1817077" y="1659988"/>
                </a:cubicBezTo>
                <a:cubicBezTo>
                  <a:pt x="1846636" y="1643566"/>
                  <a:pt x="1873348" y="1622474"/>
                  <a:pt x="1901483" y="1603717"/>
                </a:cubicBezTo>
                <a:lnTo>
                  <a:pt x="1943686" y="1575582"/>
                </a:lnTo>
                <a:cubicBezTo>
                  <a:pt x="1978584" y="1552317"/>
                  <a:pt x="2018714" y="1538068"/>
                  <a:pt x="2056228" y="1519311"/>
                </a:cubicBezTo>
                <a:cubicBezTo>
                  <a:pt x="2086473" y="1504189"/>
                  <a:pt x="2112499" y="1481797"/>
                  <a:pt x="2140634" y="1463040"/>
                </a:cubicBezTo>
                <a:cubicBezTo>
                  <a:pt x="2158083" y="1451407"/>
                  <a:pt x="2179122" y="1446020"/>
                  <a:pt x="2196905" y="1434905"/>
                </a:cubicBezTo>
                <a:cubicBezTo>
                  <a:pt x="2216787" y="1422479"/>
                  <a:pt x="2233293" y="1405128"/>
                  <a:pt x="2253175" y="1392702"/>
                </a:cubicBezTo>
                <a:cubicBezTo>
                  <a:pt x="2321036" y="1350288"/>
                  <a:pt x="2290734" y="1376604"/>
                  <a:pt x="2351649" y="1350498"/>
                </a:cubicBezTo>
                <a:cubicBezTo>
                  <a:pt x="2370924" y="1342237"/>
                  <a:pt x="2389712" y="1332767"/>
                  <a:pt x="2407920" y="1322363"/>
                </a:cubicBezTo>
                <a:cubicBezTo>
                  <a:pt x="2422600" y="1313975"/>
                  <a:pt x="2435443" y="1302616"/>
                  <a:pt x="2450123" y="1294228"/>
                </a:cubicBezTo>
                <a:cubicBezTo>
                  <a:pt x="2468331" y="1283823"/>
                  <a:pt x="2488411" y="1276881"/>
                  <a:pt x="2506394" y="1266092"/>
                </a:cubicBezTo>
                <a:cubicBezTo>
                  <a:pt x="2535390" y="1248695"/>
                  <a:pt x="2562272" y="1227976"/>
                  <a:pt x="2590800" y="1209822"/>
                </a:cubicBezTo>
                <a:cubicBezTo>
                  <a:pt x="2613868" y="1195142"/>
                  <a:pt x="2637692" y="1181686"/>
                  <a:pt x="2661138" y="1167618"/>
                </a:cubicBezTo>
                <a:cubicBezTo>
                  <a:pt x="2690134" y="1150220"/>
                  <a:pt x="2717409" y="1130105"/>
                  <a:pt x="2745545" y="1111348"/>
                </a:cubicBezTo>
                <a:lnTo>
                  <a:pt x="2829951" y="1055077"/>
                </a:lnTo>
                <a:cubicBezTo>
                  <a:pt x="2847400" y="1043445"/>
                  <a:pt x="2867465" y="1036320"/>
                  <a:pt x="2886222" y="1026942"/>
                </a:cubicBezTo>
                <a:cubicBezTo>
                  <a:pt x="2939958" y="973204"/>
                  <a:pt x="2885461" y="1021771"/>
                  <a:pt x="2970628" y="970671"/>
                </a:cubicBezTo>
                <a:cubicBezTo>
                  <a:pt x="2999624" y="953274"/>
                  <a:pt x="3026899" y="933157"/>
                  <a:pt x="3055034" y="914400"/>
                </a:cubicBezTo>
                <a:cubicBezTo>
                  <a:pt x="3069102" y="905022"/>
                  <a:pt x="3085282" y="898220"/>
                  <a:pt x="3097237" y="886265"/>
                </a:cubicBezTo>
                <a:cubicBezTo>
                  <a:pt x="3106615" y="876886"/>
                  <a:pt x="3113999" y="864953"/>
                  <a:pt x="3125372" y="858129"/>
                </a:cubicBezTo>
                <a:cubicBezTo>
                  <a:pt x="3138087" y="850500"/>
                  <a:pt x="3153507" y="848751"/>
                  <a:pt x="3167575" y="844062"/>
                </a:cubicBezTo>
                <a:lnTo>
                  <a:pt x="3378591" y="703385"/>
                </a:lnTo>
                <a:cubicBezTo>
                  <a:pt x="3396040" y="691752"/>
                  <a:pt x="3417797" y="687438"/>
                  <a:pt x="3434862" y="675249"/>
                </a:cubicBezTo>
                <a:cubicBezTo>
                  <a:pt x="3451051" y="663685"/>
                  <a:pt x="3461781" y="645782"/>
                  <a:pt x="3477065" y="633046"/>
                </a:cubicBezTo>
                <a:cubicBezTo>
                  <a:pt x="3490053" y="622222"/>
                  <a:pt x="3505200" y="614289"/>
                  <a:pt x="3519268" y="604911"/>
                </a:cubicBezTo>
                <a:cubicBezTo>
                  <a:pt x="3528646" y="590843"/>
                  <a:pt x="3536400" y="575545"/>
                  <a:pt x="3547403" y="562708"/>
                </a:cubicBezTo>
                <a:cubicBezTo>
                  <a:pt x="3564666" y="542568"/>
                  <a:pt x="3603674" y="506437"/>
                  <a:pt x="3603674" y="506437"/>
                </a:cubicBezTo>
                <a:cubicBezTo>
                  <a:pt x="3608363" y="492369"/>
                  <a:pt x="3617742" y="479063"/>
                  <a:pt x="3617742" y="464234"/>
                </a:cubicBezTo>
                <a:cubicBezTo>
                  <a:pt x="3617742" y="440323"/>
                  <a:pt x="3609965" y="416963"/>
                  <a:pt x="3603674" y="393895"/>
                </a:cubicBezTo>
                <a:cubicBezTo>
                  <a:pt x="3595871" y="365283"/>
                  <a:pt x="3584917" y="337624"/>
                  <a:pt x="3575538" y="309489"/>
                </a:cubicBezTo>
                <a:cubicBezTo>
                  <a:pt x="3557791" y="256248"/>
                  <a:pt x="3501416" y="207231"/>
                  <a:pt x="3462997" y="168812"/>
                </a:cubicBezTo>
                <a:cubicBezTo>
                  <a:pt x="3434241" y="140056"/>
                  <a:pt x="3441533" y="119358"/>
                  <a:pt x="3406726" y="98474"/>
                </a:cubicBezTo>
                <a:cubicBezTo>
                  <a:pt x="3394010" y="90845"/>
                  <a:pt x="3377486" y="91607"/>
                  <a:pt x="3364523" y="84406"/>
                </a:cubicBezTo>
                <a:cubicBezTo>
                  <a:pt x="3334964" y="67984"/>
                  <a:pt x="3312922" y="36336"/>
                  <a:pt x="3280117" y="28135"/>
                </a:cubicBezTo>
                <a:cubicBezTo>
                  <a:pt x="3209460" y="10472"/>
                  <a:pt x="3242188" y="20182"/>
                  <a:pt x="3181643" y="0"/>
                </a:cubicBezTo>
                <a:cubicBezTo>
                  <a:pt x="2989385" y="4689"/>
                  <a:pt x="2796876" y="3200"/>
                  <a:pt x="2604868" y="14068"/>
                </a:cubicBezTo>
                <a:cubicBezTo>
                  <a:pt x="2513598" y="19234"/>
                  <a:pt x="2449608" y="42289"/>
                  <a:pt x="2365717" y="56271"/>
                </a:cubicBezTo>
                <a:cubicBezTo>
                  <a:pt x="2214494" y="81475"/>
                  <a:pt x="2319008" y="57396"/>
                  <a:pt x="2210972" y="84406"/>
                </a:cubicBezTo>
                <a:cubicBezTo>
                  <a:pt x="2168585" y="112665"/>
                  <a:pt x="2162477" y="119257"/>
                  <a:pt x="2112498" y="140677"/>
                </a:cubicBezTo>
                <a:cubicBezTo>
                  <a:pt x="2098868" y="146518"/>
                  <a:pt x="2083795" y="148609"/>
                  <a:pt x="2070295" y="154745"/>
                </a:cubicBezTo>
                <a:cubicBezTo>
                  <a:pt x="2032113" y="172100"/>
                  <a:pt x="1995268" y="192258"/>
                  <a:pt x="1957754" y="211015"/>
                </a:cubicBezTo>
                <a:cubicBezTo>
                  <a:pt x="1931228" y="224278"/>
                  <a:pt x="1899874" y="225888"/>
                  <a:pt x="1873348" y="239151"/>
                </a:cubicBezTo>
                <a:cubicBezTo>
                  <a:pt x="1854591" y="248529"/>
                  <a:pt x="1836352" y="259025"/>
                  <a:pt x="1817077" y="267286"/>
                </a:cubicBezTo>
                <a:cubicBezTo>
                  <a:pt x="1779224" y="283509"/>
                  <a:pt x="1745823" y="287164"/>
                  <a:pt x="1704535" y="295422"/>
                </a:cubicBezTo>
                <a:cubicBezTo>
                  <a:pt x="1685778" y="304800"/>
                  <a:pt x="1668351" y="317531"/>
                  <a:pt x="1648265" y="323557"/>
                </a:cubicBezTo>
                <a:cubicBezTo>
                  <a:pt x="1620944" y="331753"/>
                  <a:pt x="1591828" y="332031"/>
                  <a:pt x="1563858" y="337625"/>
                </a:cubicBezTo>
                <a:cubicBezTo>
                  <a:pt x="1490556" y="352285"/>
                  <a:pt x="1527959" y="347881"/>
                  <a:pt x="1465385" y="365760"/>
                </a:cubicBezTo>
                <a:cubicBezTo>
                  <a:pt x="1429701" y="375956"/>
                  <a:pt x="1400633" y="379443"/>
                  <a:pt x="1366911" y="393895"/>
                </a:cubicBezTo>
                <a:cubicBezTo>
                  <a:pt x="1347636" y="402156"/>
                  <a:pt x="1329915" y="413770"/>
                  <a:pt x="1310640" y="422031"/>
                </a:cubicBezTo>
                <a:cubicBezTo>
                  <a:pt x="1297010" y="427872"/>
                  <a:pt x="1282321" y="430891"/>
                  <a:pt x="1268437" y="436098"/>
                </a:cubicBezTo>
                <a:cubicBezTo>
                  <a:pt x="1244792" y="444965"/>
                  <a:pt x="1221743" y="455367"/>
                  <a:pt x="1198098" y="464234"/>
                </a:cubicBezTo>
                <a:cubicBezTo>
                  <a:pt x="1184214" y="469441"/>
                  <a:pt x="1168858" y="471101"/>
                  <a:pt x="1155895" y="478302"/>
                </a:cubicBezTo>
                <a:cubicBezTo>
                  <a:pt x="1010779" y="558922"/>
                  <a:pt x="1124781" y="516808"/>
                  <a:pt x="1029286" y="548640"/>
                </a:cubicBezTo>
                <a:cubicBezTo>
                  <a:pt x="1003935" y="573991"/>
                  <a:pt x="979155" y="604289"/>
                  <a:pt x="944880" y="618978"/>
                </a:cubicBezTo>
                <a:cubicBezTo>
                  <a:pt x="927109" y="626594"/>
                  <a:pt x="907366" y="628357"/>
                  <a:pt x="888609" y="633046"/>
                </a:cubicBezTo>
                <a:cubicBezTo>
                  <a:pt x="820685" y="700972"/>
                  <a:pt x="906990" y="618343"/>
                  <a:pt x="818271" y="689317"/>
                </a:cubicBezTo>
                <a:cubicBezTo>
                  <a:pt x="807914" y="697602"/>
                  <a:pt x="800928" y="709743"/>
                  <a:pt x="790135" y="717452"/>
                </a:cubicBezTo>
                <a:cubicBezTo>
                  <a:pt x="767885" y="733344"/>
                  <a:pt x="742983" y="745163"/>
                  <a:pt x="719797" y="759655"/>
                </a:cubicBezTo>
                <a:cubicBezTo>
                  <a:pt x="677309" y="786210"/>
                  <a:pt x="636003" y="815007"/>
                  <a:pt x="607255" y="858129"/>
                </a:cubicBezTo>
                <a:cubicBezTo>
                  <a:pt x="597877" y="872197"/>
                  <a:pt x="590123" y="887495"/>
                  <a:pt x="579120" y="900332"/>
                </a:cubicBezTo>
                <a:cubicBezTo>
                  <a:pt x="561857" y="920472"/>
                  <a:pt x="522849" y="956603"/>
                  <a:pt x="522849" y="956603"/>
                </a:cubicBezTo>
                <a:cubicBezTo>
                  <a:pt x="513471" y="975360"/>
                  <a:pt x="508139" y="996764"/>
                  <a:pt x="494714" y="1012874"/>
                </a:cubicBezTo>
                <a:cubicBezTo>
                  <a:pt x="483890" y="1025862"/>
                  <a:pt x="465499" y="1030185"/>
                  <a:pt x="452511" y="1041009"/>
                </a:cubicBezTo>
                <a:cubicBezTo>
                  <a:pt x="437227" y="1053745"/>
                  <a:pt x="422522" y="1067508"/>
                  <a:pt x="410308" y="1083212"/>
                </a:cubicBezTo>
                <a:cubicBezTo>
                  <a:pt x="373256" y="1130850"/>
                  <a:pt x="367523" y="1162457"/>
                  <a:pt x="325902" y="1195754"/>
                </a:cubicBezTo>
                <a:cubicBezTo>
                  <a:pt x="312699" y="1206316"/>
                  <a:pt x="297766" y="1214511"/>
                  <a:pt x="283698" y="1223889"/>
                </a:cubicBezTo>
                <a:cubicBezTo>
                  <a:pt x="259146" y="1297549"/>
                  <a:pt x="280116" y="1255607"/>
                  <a:pt x="199292" y="1336431"/>
                </a:cubicBezTo>
                <a:cubicBezTo>
                  <a:pt x="178463" y="1357260"/>
                  <a:pt x="110008" y="1463324"/>
                  <a:pt x="100818" y="1477108"/>
                </a:cubicBezTo>
                <a:lnTo>
                  <a:pt x="72683" y="1519311"/>
                </a:lnTo>
                <a:cubicBezTo>
                  <a:pt x="59677" y="1538819"/>
                  <a:pt x="4690" y="1545102"/>
                  <a:pt x="2345" y="15615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03988" y="-98425"/>
            <a:ext cx="4305300" cy="2341563"/>
          </a:xfrm>
          <a:custGeom>
            <a:avLst/>
            <a:gdLst>
              <a:gd name="connsiteX0" fmla="*/ 0 w 4304573"/>
              <a:gd name="connsiteY0" fmla="*/ 1786597 h 2341351"/>
              <a:gd name="connsiteX1" fmla="*/ 14068 w 4304573"/>
              <a:gd name="connsiteY1" fmla="*/ 1899139 h 2341351"/>
              <a:gd name="connsiteX2" fmla="*/ 28135 w 4304573"/>
              <a:gd name="connsiteY2" fmla="*/ 1941342 h 2341351"/>
              <a:gd name="connsiteX3" fmla="*/ 42203 w 4304573"/>
              <a:gd name="connsiteY3" fmla="*/ 2025748 h 2341351"/>
              <a:gd name="connsiteX4" fmla="*/ 140677 w 4304573"/>
              <a:gd name="connsiteY4" fmla="*/ 2138289 h 2341351"/>
              <a:gd name="connsiteX5" fmla="*/ 154745 w 4304573"/>
              <a:gd name="connsiteY5" fmla="*/ 2180492 h 2341351"/>
              <a:gd name="connsiteX6" fmla="*/ 225083 w 4304573"/>
              <a:gd name="connsiteY6" fmla="*/ 2250831 h 2341351"/>
              <a:gd name="connsiteX7" fmla="*/ 267286 w 4304573"/>
              <a:gd name="connsiteY7" fmla="*/ 2335237 h 2341351"/>
              <a:gd name="connsiteX8" fmla="*/ 323557 w 4304573"/>
              <a:gd name="connsiteY8" fmla="*/ 2321169 h 2341351"/>
              <a:gd name="connsiteX9" fmla="*/ 337625 w 4304573"/>
              <a:gd name="connsiteY9" fmla="*/ 2250831 h 2341351"/>
              <a:gd name="connsiteX10" fmla="*/ 351692 w 4304573"/>
              <a:gd name="connsiteY10" fmla="*/ 2194560 h 2341351"/>
              <a:gd name="connsiteX11" fmla="*/ 365760 w 4304573"/>
              <a:gd name="connsiteY11" fmla="*/ 2053883 h 2341351"/>
              <a:gd name="connsiteX12" fmla="*/ 393895 w 4304573"/>
              <a:gd name="connsiteY12" fmla="*/ 1969477 h 2341351"/>
              <a:gd name="connsiteX13" fmla="*/ 407963 w 4304573"/>
              <a:gd name="connsiteY13" fmla="*/ 1927274 h 2341351"/>
              <a:gd name="connsiteX14" fmla="*/ 436099 w 4304573"/>
              <a:gd name="connsiteY14" fmla="*/ 1885071 h 2341351"/>
              <a:gd name="connsiteX15" fmla="*/ 492369 w 4304573"/>
              <a:gd name="connsiteY15" fmla="*/ 1786597 h 2341351"/>
              <a:gd name="connsiteX16" fmla="*/ 534572 w 4304573"/>
              <a:gd name="connsiteY16" fmla="*/ 1645920 h 2341351"/>
              <a:gd name="connsiteX17" fmla="*/ 590843 w 4304573"/>
              <a:gd name="connsiteY17" fmla="*/ 1589649 h 2341351"/>
              <a:gd name="connsiteX18" fmla="*/ 647114 w 4304573"/>
              <a:gd name="connsiteY18" fmla="*/ 1505243 h 2341351"/>
              <a:gd name="connsiteX19" fmla="*/ 717452 w 4304573"/>
              <a:gd name="connsiteY19" fmla="*/ 1434905 h 2341351"/>
              <a:gd name="connsiteX20" fmla="*/ 773723 w 4304573"/>
              <a:gd name="connsiteY20" fmla="*/ 1364566 h 2341351"/>
              <a:gd name="connsiteX21" fmla="*/ 801859 w 4304573"/>
              <a:gd name="connsiteY21" fmla="*/ 1322363 h 2341351"/>
              <a:gd name="connsiteX22" fmla="*/ 942535 w 4304573"/>
              <a:gd name="connsiteY22" fmla="*/ 1237957 h 2341351"/>
              <a:gd name="connsiteX23" fmla="*/ 998806 w 4304573"/>
              <a:gd name="connsiteY23" fmla="*/ 1195754 h 2341351"/>
              <a:gd name="connsiteX24" fmla="*/ 1041009 w 4304573"/>
              <a:gd name="connsiteY24" fmla="*/ 1181686 h 2341351"/>
              <a:gd name="connsiteX25" fmla="*/ 1139483 w 4304573"/>
              <a:gd name="connsiteY25" fmla="*/ 1153551 h 2341351"/>
              <a:gd name="connsiteX26" fmla="*/ 1167619 w 4304573"/>
              <a:gd name="connsiteY26" fmla="*/ 1125416 h 2341351"/>
              <a:gd name="connsiteX27" fmla="*/ 1280160 w 4304573"/>
              <a:gd name="connsiteY27" fmla="*/ 1097280 h 2341351"/>
              <a:gd name="connsiteX28" fmla="*/ 1322363 w 4304573"/>
              <a:gd name="connsiteY28" fmla="*/ 1083212 h 2341351"/>
              <a:gd name="connsiteX29" fmla="*/ 1364566 w 4304573"/>
              <a:gd name="connsiteY29" fmla="*/ 1055077 h 2341351"/>
              <a:gd name="connsiteX30" fmla="*/ 1477108 w 4304573"/>
              <a:gd name="connsiteY30" fmla="*/ 1026942 h 2341351"/>
              <a:gd name="connsiteX31" fmla="*/ 1533379 w 4304573"/>
              <a:gd name="connsiteY31" fmla="*/ 1012874 h 2341351"/>
              <a:gd name="connsiteX32" fmla="*/ 1575582 w 4304573"/>
              <a:gd name="connsiteY32" fmla="*/ 998806 h 2341351"/>
              <a:gd name="connsiteX33" fmla="*/ 1927274 w 4304573"/>
              <a:gd name="connsiteY33" fmla="*/ 970671 h 2341351"/>
              <a:gd name="connsiteX34" fmla="*/ 2124222 w 4304573"/>
              <a:gd name="connsiteY34" fmla="*/ 956603 h 2341351"/>
              <a:gd name="connsiteX35" fmla="*/ 3713871 w 4304573"/>
              <a:gd name="connsiteY35" fmla="*/ 942536 h 2341351"/>
              <a:gd name="connsiteX36" fmla="*/ 3770142 w 4304573"/>
              <a:gd name="connsiteY36" fmla="*/ 928468 h 2341351"/>
              <a:gd name="connsiteX37" fmla="*/ 3812345 w 4304573"/>
              <a:gd name="connsiteY37" fmla="*/ 914400 h 2341351"/>
              <a:gd name="connsiteX38" fmla="*/ 3910819 w 4304573"/>
              <a:gd name="connsiteY38" fmla="*/ 900332 h 2341351"/>
              <a:gd name="connsiteX39" fmla="*/ 4051495 w 4304573"/>
              <a:gd name="connsiteY39" fmla="*/ 815926 h 2341351"/>
              <a:gd name="connsiteX40" fmla="*/ 4093699 w 4304573"/>
              <a:gd name="connsiteY40" fmla="*/ 787791 h 2341351"/>
              <a:gd name="connsiteX41" fmla="*/ 4135902 w 4304573"/>
              <a:gd name="connsiteY41" fmla="*/ 745588 h 2341351"/>
              <a:gd name="connsiteX42" fmla="*/ 4220308 w 4304573"/>
              <a:gd name="connsiteY42" fmla="*/ 675249 h 2341351"/>
              <a:gd name="connsiteX43" fmla="*/ 4234375 w 4304573"/>
              <a:gd name="connsiteY43" fmla="*/ 633046 h 2341351"/>
              <a:gd name="connsiteX44" fmla="*/ 4262511 w 4304573"/>
              <a:gd name="connsiteY44" fmla="*/ 590843 h 2341351"/>
              <a:gd name="connsiteX45" fmla="*/ 4276579 w 4304573"/>
              <a:gd name="connsiteY45" fmla="*/ 534572 h 2341351"/>
              <a:gd name="connsiteX46" fmla="*/ 4262511 w 4304573"/>
              <a:gd name="connsiteY46" fmla="*/ 182880 h 2341351"/>
              <a:gd name="connsiteX47" fmla="*/ 4234375 w 4304573"/>
              <a:gd name="connsiteY47" fmla="*/ 154745 h 2341351"/>
              <a:gd name="connsiteX48" fmla="*/ 4220308 w 4304573"/>
              <a:gd name="connsiteY48" fmla="*/ 112542 h 2341351"/>
              <a:gd name="connsiteX49" fmla="*/ 4093699 w 4304573"/>
              <a:gd name="connsiteY49" fmla="*/ 70339 h 2341351"/>
              <a:gd name="connsiteX50" fmla="*/ 3981157 w 4304573"/>
              <a:gd name="connsiteY50" fmla="*/ 42203 h 2341351"/>
              <a:gd name="connsiteX51" fmla="*/ 3924886 w 4304573"/>
              <a:gd name="connsiteY51" fmla="*/ 28136 h 2341351"/>
              <a:gd name="connsiteX52" fmla="*/ 3882683 w 4304573"/>
              <a:gd name="connsiteY52" fmla="*/ 14068 h 2341351"/>
              <a:gd name="connsiteX53" fmla="*/ 3770142 w 4304573"/>
              <a:gd name="connsiteY53" fmla="*/ 0 h 2341351"/>
              <a:gd name="connsiteX54" fmla="*/ 1758462 w 4304573"/>
              <a:gd name="connsiteY54" fmla="*/ 14068 h 2341351"/>
              <a:gd name="connsiteX55" fmla="*/ 1688123 w 4304573"/>
              <a:gd name="connsiteY55" fmla="*/ 42203 h 2341351"/>
              <a:gd name="connsiteX56" fmla="*/ 1547446 w 4304573"/>
              <a:gd name="connsiteY56" fmla="*/ 70339 h 2341351"/>
              <a:gd name="connsiteX57" fmla="*/ 1434905 w 4304573"/>
              <a:gd name="connsiteY57" fmla="*/ 126609 h 2341351"/>
              <a:gd name="connsiteX58" fmla="*/ 1378634 w 4304573"/>
              <a:gd name="connsiteY58" fmla="*/ 168812 h 2341351"/>
              <a:gd name="connsiteX59" fmla="*/ 1294228 w 4304573"/>
              <a:gd name="connsiteY59" fmla="*/ 211016 h 2341351"/>
              <a:gd name="connsiteX60" fmla="*/ 1195754 w 4304573"/>
              <a:gd name="connsiteY60" fmla="*/ 267286 h 2341351"/>
              <a:gd name="connsiteX61" fmla="*/ 1055077 w 4304573"/>
              <a:gd name="connsiteY61" fmla="*/ 351692 h 2341351"/>
              <a:gd name="connsiteX62" fmla="*/ 1012874 w 4304573"/>
              <a:gd name="connsiteY62" fmla="*/ 365760 h 2341351"/>
              <a:gd name="connsiteX63" fmla="*/ 928468 w 4304573"/>
              <a:gd name="connsiteY63" fmla="*/ 422031 h 2341351"/>
              <a:gd name="connsiteX64" fmla="*/ 829994 w 4304573"/>
              <a:gd name="connsiteY64" fmla="*/ 464234 h 2341351"/>
              <a:gd name="connsiteX65" fmla="*/ 759655 w 4304573"/>
              <a:gd name="connsiteY65" fmla="*/ 520505 h 2341351"/>
              <a:gd name="connsiteX66" fmla="*/ 703385 w 4304573"/>
              <a:gd name="connsiteY66" fmla="*/ 562708 h 2341351"/>
              <a:gd name="connsiteX67" fmla="*/ 675249 w 4304573"/>
              <a:gd name="connsiteY67" fmla="*/ 590843 h 2341351"/>
              <a:gd name="connsiteX68" fmla="*/ 590843 w 4304573"/>
              <a:gd name="connsiteY68" fmla="*/ 618979 h 2341351"/>
              <a:gd name="connsiteX69" fmla="*/ 506437 w 4304573"/>
              <a:gd name="connsiteY69" fmla="*/ 675249 h 2341351"/>
              <a:gd name="connsiteX70" fmla="*/ 393895 w 4304573"/>
              <a:gd name="connsiteY70" fmla="*/ 745588 h 2341351"/>
              <a:gd name="connsiteX71" fmla="*/ 351692 w 4304573"/>
              <a:gd name="connsiteY71" fmla="*/ 759656 h 2341351"/>
              <a:gd name="connsiteX72" fmla="*/ 323557 w 4304573"/>
              <a:gd name="connsiteY72" fmla="*/ 801859 h 2341351"/>
              <a:gd name="connsiteX73" fmla="*/ 281354 w 4304573"/>
              <a:gd name="connsiteY73" fmla="*/ 829994 h 2341351"/>
              <a:gd name="connsiteX74" fmla="*/ 239151 w 4304573"/>
              <a:gd name="connsiteY74" fmla="*/ 872197 h 2341351"/>
              <a:gd name="connsiteX75" fmla="*/ 182880 w 4304573"/>
              <a:gd name="connsiteY75" fmla="*/ 984739 h 2341351"/>
              <a:gd name="connsiteX76" fmla="*/ 168812 w 4304573"/>
              <a:gd name="connsiteY76" fmla="*/ 1069145 h 2341351"/>
              <a:gd name="connsiteX77" fmla="*/ 154745 w 4304573"/>
              <a:gd name="connsiteY77" fmla="*/ 1111348 h 2341351"/>
              <a:gd name="connsiteX78" fmla="*/ 126609 w 4304573"/>
              <a:gd name="connsiteY78" fmla="*/ 1266092 h 2341351"/>
              <a:gd name="connsiteX79" fmla="*/ 112542 w 4304573"/>
              <a:gd name="connsiteY79" fmla="*/ 1406769 h 2341351"/>
              <a:gd name="connsiteX80" fmla="*/ 56271 w 4304573"/>
              <a:gd name="connsiteY80" fmla="*/ 1533379 h 2341351"/>
              <a:gd name="connsiteX81" fmla="*/ 42203 w 4304573"/>
              <a:gd name="connsiteY81" fmla="*/ 1617785 h 2341351"/>
              <a:gd name="connsiteX82" fmla="*/ 14068 w 4304573"/>
              <a:gd name="connsiteY82" fmla="*/ 1702191 h 2341351"/>
              <a:gd name="connsiteX83" fmla="*/ 0 w 4304573"/>
              <a:gd name="connsiteY83" fmla="*/ 1786597 h 234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04573" h="2341351">
                <a:moveTo>
                  <a:pt x="0" y="1786597"/>
                </a:moveTo>
                <a:cubicBezTo>
                  <a:pt x="4689" y="1824111"/>
                  <a:pt x="7305" y="1861943"/>
                  <a:pt x="14068" y="1899139"/>
                </a:cubicBezTo>
                <a:cubicBezTo>
                  <a:pt x="16721" y="1913728"/>
                  <a:pt x="24918" y="1926867"/>
                  <a:pt x="28135" y="1941342"/>
                </a:cubicBezTo>
                <a:cubicBezTo>
                  <a:pt x="34323" y="1969186"/>
                  <a:pt x="31232" y="1999419"/>
                  <a:pt x="42203" y="2025748"/>
                </a:cubicBezTo>
                <a:cubicBezTo>
                  <a:pt x="73765" y="2101497"/>
                  <a:pt x="87382" y="2102759"/>
                  <a:pt x="140677" y="2138289"/>
                </a:cubicBezTo>
                <a:cubicBezTo>
                  <a:pt x="145366" y="2152357"/>
                  <a:pt x="145848" y="2168629"/>
                  <a:pt x="154745" y="2180492"/>
                </a:cubicBezTo>
                <a:cubicBezTo>
                  <a:pt x="174640" y="2207018"/>
                  <a:pt x="225083" y="2250831"/>
                  <a:pt x="225083" y="2250831"/>
                </a:cubicBezTo>
                <a:cubicBezTo>
                  <a:pt x="230545" y="2267217"/>
                  <a:pt x="246834" y="2328420"/>
                  <a:pt x="267286" y="2335237"/>
                </a:cubicBezTo>
                <a:cubicBezTo>
                  <a:pt x="285628" y="2341351"/>
                  <a:pt x="304800" y="2325858"/>
                  <a:pt x="323557" y="2321169"/>
                </a:cubicBezTo>
                <a:cubicBezTo>
                  <a:pt x="328246" y="2297723"/>
                  <a:pt x="332438" y="2274172"/>
                  <a:pt x="337625" y="2250831"/>
                </a:cubicBezTo>
                <a:cubicBezTo>
                  <a:pt x="341819" y="2231957"/>
                  <a:pt x="348958" y="2213700"/>
                  <a:pt x="351692" y="2194560"/>
                </a:cubicBezTo>
                <a:cubicBezTo>
                  <a:pt x="358357" y="2147907"/>
                  <a:pt x="357075" y="2100202"/>
                  <a:pt x="365760" y="2053883"/>
                </a:cubicBezTo>
                <a:cubicBezTo>
                  <a:pt x="371225" y="2024734"/>
                  <a:pt x="384517" y="1997612"/>
                  <a:pt x="393895" y="1969477"/>
                </a:cubicBezTo>
                <a:cubicBezTo>
                  <a:pt x="398584" y="1955409"/>
                  <a:pt x="399737" y="1939612"/>
                  <a:pt x="407963" y="1927274"/>
                </a:cubicBezTo>
                <a:cubicBezTo>
                  <a:pt x="417342" y="1913206"/>
                  <a:pt x="427711" y="1899751"/>
                  <a:pt x="436099" y="1885071"/>
                </a:cubicBezTo>
                <a:cubicBezTo>
                  <a:pt x="507500" y="1760120"/>
                  <a:pt x="423816" y="1889428"/>
                  <a:pt x="492369" y="1786597"/>
                </a:cubicBezTo>
                <a:cubicBezTo>
                  <a:pt x="513630" y="1701554"/>
                  <a:pt x="500323" y="1748668"/>
                  <a:pt x="534572" y="1645920"/>
                </a:cubicBezTo>
                <a:cubicBezTo>
                  <a:pt x="542960" y="1620755"/>
                  <a:pt x="590843" y="1589649"/>
                  <a:pt x="590843" y="1589649"/>
                </a:cubicBezTo>
                <a:cubicBezTo>
                  <a:pt x="615566" y="1515481"/>
                  <a:pt x="588571" y="1575495"/>
                  <a:pt x="647114" y="1505243"/>
                </a:cubicBezTo>
                <a:cubicBezTo>
                  <a:pt x="705729" y="1434905"/>
                  <a:pt x="640080" y="1486486"/>
                  <a:pt x="717452" y="1434905"/>
                </a:cubicBezTo>
                <a:cubicBezTo>
                  <a:pt x="804052" y="1305008"/>
                  <a:pt x="693541" y="1464793"/>
                  <a:pt x="773723" y="1364566"/>
                </a:cubicBezTo>
                <a:cubicBezTo>
                  <a:pt x="784285" y="1351364"/>
                  <a:pt x="789135" y="1333497"/>
                  <a:pt x="801859" y="1322363"/>
                </a:cubicBezTo>
                <a:cubicBezTo>
                  <a:pt x="888588" y="1246475"/>
                  <a:pt x="865401" y="1286166"/>
                  <a:pt x="942535" y="1237957"/>
                </a:cubicBezTo>
                <a:cubicBezTo>
                  <a:pt x="962417" y="1225531"/>
                  <a:pt x="978449" y="1207387"/>
                  <a:pt x="998806" y="1195754"/>
                </a:cubicBezTo>
                <a:cubicBezTo>
                  <a:pt x="1011681" y="1188397"/>
                  <a:pt x="1026751" y="1185760"/>
                  <a:pt x="1041009" y="1181686"/>
                </a:cubicBezTo>
                <a:cubicBezTo>
                  <a:pt x="1164658" y="1146358"/>
                  <a:pt x="1038295" y="1187281"/>
                  <a:pt x="1139483" y="1153551"/>
                </a:cubicBezTo>
                <a:cubicBezTo>
                  <a:pt x="1148862" y="1144173"/>
                  <a:pt x="1155304" y="1130342"/>
                  <a:pt x="1167619" y="1125416"/>
                </a:cubicBezTo>
                <a:cubicBezTo>
                  <a:pt x="1203522" y="1111055"/>
                  <a:pt x="1242646" y="1106659"/>
                  <a:pt x="1280160" y="1097280"/>
                </a:cubicBezTo>
                <a:cubicBezTo>
                  <a:pt x="1294546" y="1093683"/>
                  <a:pt x="1309100" y="1089844"/>
                  <a:pt x="1322363" y="1083212"/>
                </a:cubicBezTo>
                <a:cubicBezTo>
                  <a:pt x="1337485" y="1075651"/>
                  <a:pt x="1349444" y="1062638"/>
                  <a:pt x="1364566" y="1055077"/>
                </a:cubicBezTo>
                <a:cubicBezTo>
                  <a:pt x="1394736" y="1039992"/>
                  <a:pt x="1448208" y="1033364"/>
                  <a:pt x="1477108" y="1026942"/>
                </a:cubicBezTo>
                <a:cubicBezTo>
                  <a:pt x="1495982" y="1022748"/>
                  <a:pt x="1514789" y="1018186"/>
                  <a:pt x="1533379" y="1012874"/>
                </a:cubicBezTo>
                <a:cubicBezTo>
                  <a:pt x="1547637" y="1008800"/>
                  <a:pt x="1560838" y="1000386"/>
                  <a:pt x="1575582" y="998806"/>
                </a:cubicBezTo>
                <a:cubicBezTo>
                  <a:pt x="1692518" y="986277"/>
                  <a:pt x="1810015" y="979691"/>
                  <a:pt x="1927274" y="970671"/>
                </a:cubicBezTo>
                <a:cubicBezTo>
                  <a:pt x="1992897" y="965623"/>
                  <a:pt x="2058414" y="957639"/>
                  <a:pt x="2124222" y="956603"/>
                </a:cubicBezTo>
                <a:lnTo>
                  <a:pt x="3713871" y="942536"/>
                </a:lnTo>
                <a:cubicBezTo>
                  <a:pt x="3732628" y="937847"/>
                  <a:pt x="3751552" y="933780"/>
                  <a:pt x="3770142" y="928468"/>
                </a:cubicBezTo>
                <a:cubicBezTo>
                  <a:pt x="3784400" y="924394"/>
                  <a:pt x="3797804" y="917308"/>
                  <a:pt x="3812345" y="914400"/>
                </a:cubicBezTo>
                <a:cubicBezTo>
                  <a:pt x="3844859" y="907897"/>
                  <a:pt x="3877994" y="905021"/>
                  <a:pt x="3910819" y="900332"/>
                </a:cubicBezTo>
                <a:cubicBezTo>
                  <a:pt x="3997337" y="857073"/>
                  <a:pt x="3949635" y="883832"/>
                  <a:pt x="4051495" y="815926"/>
                </a:cubicBezTo>
                <a:cubicBezTo>
                  <a:pt x="4065563" y="806547"/>
                  <a:pt x="4081744" y="799746"/>
                  <a:pt x="4093699" y="787791"/>
                </a:cubicBezTo>
                <a:cubicBezTo>
                  <a:pt x="4107767" y="773723"/>
                  <a:pt x="4120619" y="758324"/>
                  <a:pt x="4135902" y="745588"/>
                </a:cubicBezTo>
                <a:cubicBezTo>
                  <a:pt x="4253415" y="647660"/>
                  <a:pt x="4097012" y="798545"/>
                  <a:pt x="4220308" y="675249"/>
                </a:cubicBezTo>
                <a:cubicBezTo>
                  <a:pt x="4224997" y="661181"/>
                  <a:pt x="4227743" y="646309"/>
                  <a:pt x="4234375" y="633046"/>
                </a:cubicBezTo>
                <a:cubicBezTo>
                  <a:pt x="4241936" y="617924"/>
                  <a:pt x="4255851" y="606383"/>
                  <a:pt x="4262511" y="590843"/>
                </a:cubicBezTo>
                <a:cubicBezTo>
                  <a:pt x="4270127" y="573072"/>
                  <a:pt x="4271890" y="553329"/>
                  <a:pt x="4276579" y="534572"/>
                </a:cubicBezTo>
                <a:cubicBezTo>
                  <a:pt x="4294132" y="376585"/>
                  <a:pt x="4304573" y="372156"/>
                  <a:pt x="4262511" y="182880"/>
                </a:cubicBezTo>
                <a:cubicBezTo>
                  <a:pt x="4259634" y="169933"/>
                  <a:pt x="4243754" y="164123"/>
                  <a:pt x="4234375" y="154745"/>
                </a:cubicBezTo>
                <a:cubicBezTo>
                  <a:pt x="4229686" y="140677"/>
                  <a:pt x="4229571" y="124121"/>
                  <a:pt x="4220308" y="112542"/>
                </a:cubicBezTo>
                <a:cubicBezTo>
                  <a:pt x="4188753" y="73097"/>
                  <a:pt x="4136781" y="79571"/>
                  <a:pt x="4093699" y="70339"/>
                </a:cubicBezTo>
                <a:cubicBezTo>
                  <a:pt x="4055889" y="62237"/>
                  <a:pt x="4018671" y="51581"/>
                  <a:pt x="3981157" y="42203"/>
                </a:cubicBezTo>
                <a:cubicBezTo>
                  <a:pt x="3962400" y="37514"/>
                  <a:pt x="3943228" y="34250"/>
                  <a:pt x="3924886" y="28136"/>
                </a:cubicBezTo>
                <a:cubicBezTo>
                  <a:pt x="3910818" y="23447"/>
                  <a:pt x="3897272" y="16721"/>
                  <a:pt x="3882683" y="14068"/>
                </a:cubicBezTo>
                <a:cubicBezTo>
                  <a:pt x="3845487" y="7305"/>
                  <a:pt x="3807656" y="4689"/>
                  <a:pt x="3770142" y="0"/>
                </a:cubicBezTo>
                <a:lnTo>
                  <a:pt x="1758462" y="14068"/>
                </a:lnTo>
                <a:cubicBezTo>
                  <a:pt x="1733215" y="14580"/>
                  <a:pt x="1712080" y="34218"/>
                  <a:pt x="1688123" y="42203"/>
                </a:cubicBezTo>
                <a:cubicBezTo>
                  <a:pt x="1646150" y="56194"/>
                  <a:pt x="1589007" y="63412"/>
                  <a:pt x="1547446" y="70339"/>
                </a:cubicBezTo>
                <a:cubicBezTo>
                  <a:pt x="1379883" y="196010"/>
                  <a:pt x="1592939" y="47593"/>
                  <a:pt x="1434905" y="126609"/>
                </a:cubicBezTo>
                <a:cubicBezTo>
                  <a:pt x="1413934" y="137094"/>
                  <a:pt x="1398739" y="156749"/>
                  <a:pt x="1378634" y="168812"/>
                </a:cubicBezTo>
                <a:cubicBezTo>
                  <a:pt x="1351660" y="184996"/>
                  <a:pt x="1321202" y="194832"/>
                  <a:pt x="1294228" y="211016"/>
                </a:cubicBezTo>
                <a:cubicBezTo>
                  <a:pt x="1187775" y="274889"/>
                  <a:pt x="1284435" y="237727"/>
                  <a:pt x="1195754" y="267286"/>
                </a:cubicBezTo>
                <a:cubicBezTo>
                  <a:pt x="1135745" y="307293"/>
                  <a:pt x="1115641" y="325736"/>
                  <a:pt x="1055077" y="351692"/>
                </a:cubicBezTo>
                <a:cubicBezTo>
                  <a:pt x="1041447" y="357533"/>
                  <a:pt x="1025837" y="358559"/>
                  <a:pt x="1012874" y="365760"/>
                </a:cubicBezTo>
                <a:cubicBezTo>
                  <a:pt x="983315" y="382182"/>
                  <a:pt x="958713" y="406909"/>
                  <a:pt x="928468" y="422031"/>
                </a:cubicBezTo>
                <a:cubicBezTo>
                  <a:pt x="858934" y="456797"/>
                  <a:pt x="892092" y="443534"/>
                  <a:pt x="829994" y="464234"/>
                </a:cubicBezTo>
                <a:cubicBezTo>
                  <a:pt x="776606" y="544316"/>
                  <a:pt x="832833" y="478689"/>
                  <a:pt x="759655" y="520505"/>
                </a:cubicBezTo>
                <a:cubicBezTo>
                  <a:pt x="739298" y="532137"/>
                  <a:pt x="721397" y="547698"/>
                  <a:pt x="703385" y="562708"/>
                </a:cubicBezTo>
                <a:cubicBezTo>
                  <a:pt x="693196" y="571199"/>
                  <a:pt x="687112" y="584912"/>
                  <a:pt x="675249" y="590843"/>
                </a:cubicBezTo>
                <a:cubicBezTo>
                  <a:pt x="648723" y="604106"/>
                  <a:pt x="618978" y="609600"/>
                  <a:pt x="590843" y="618979"/>
                </a:cubicBezTo>
                <a:cubicBezTo>
                  <a:pt x="558764" y="629672"/>
                  <a:pt x="534572" y="656492"/>
                  <a:pt x="506437" y="675249"/>
                </a:cubicBezTo>
                <a:cubicBezTo>
                  <a:pt x="472951" y="697573"/>
                  <a:pt x="427843" y="728614"/>
                  <a:pt x="393895" y="745588"/>
                </a:cubicBezTo>
                <a:cubicBezTo>
                  <a:pt x="380632" y="752220"/>
                  <a:pt x="365760" y="754967"/>
                  <a:pt x="351692" y="759656"/>
                </a:cubicBezTo>
                <a:cubicBezTo>
                  <a:pt x="342314" y="773724"/>
                  <a:pt x="335512" y="789904"/>
                  <a:pt x="323557" y="801859"/>
                </a:cubicBezTo>
                <a:cubicBezTo>
                  <a:pt x="311602" y="813814"/>
                  <a:pt x="294342" y="819170"/>
                  <a:pt x="281354" y="829994"/>
                </a:cubicBezTo>
                <a:cubicBezTo>
                  <a:pt x="266070" y="842730"/>
                  <a:pt x="253219" y="858129"/>
                  <a:pt x="239151" y="872197"/>
                </a:cubicBezTo>
                <a:cubicBezTo>
                  <a:pt x="206821" y="969186"/>
                  <a:pt x="231986" y="935632"/>
                  <a:pt x="182880" y="984739"/>
                </a:cubicBezTo>
                <a:cubicBezTo>
                  <a:pt x="178191" y="1012874"/>
                  <a:pt x="175000" y="1041301"/>
                  <a:pt x="168812" y="1069145"/>
                </a:cubicBezTo>
                <a:cubicBezTo>
                  <a:pt x="165595" y="1083620"/>
                  <a:pt x="158341" y="1096962"/>
                  <a:pt x="154745" y="1111348"/>
                </a:cubicBezTo>
                <a:cubicBezTo>
                  <a:pt x="147542" y="1140159"/>
                  <a:pt x="129745" y="1241006"/>
                  <a:pt x="126609" y="1266092"/>
                </a:cubicBezTo>
                <a:cubicBezTo>
                  <a:pt x="120764" y="1312854"/>
                  <a:pt x="121227" y="1360450"/>
                  <a:pt x="112542" y="1406769"/>
                </a:cubicBezTo>
                <a:cubicBezTo>
                  <a:pt x="99441" y="1476643"/>
                  <a:pt x="89238" y="1483928"/>
                  <a:pt x="56271" y="1533379"/>
                </a:cubicBezTo>
                <a:cubicBezTo>
                  <a:pt x="51582" y="1561514"/>
                  <a:pt x="49121" y="1590113"/>
                  <a:pt x="42203" y="1617785"/>
                </a:cubicBezTo>
                <a:cubicBezTo>
                  <a:pt x="35010" y="1646557"/>
                  <a:pt x="14068" y="1672534"/>
                  <a:pt x="14068" y="1702191"/>
                </a:cubicBezTo>
                <a:lnTo>
                  <a:pt x="0" y="17865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799264" y="942976"/>
            <a:ext cx="3900487" cy="1338263"/>
          </a:xfrm>
          <a:custGeom>
            <a:avLst/>
            <a:gdLst>
              <a:gd name="connsiteX0" fmla="*/ 14829 w 3900889"/>
              <a:gd name="connsiteY0" fmla="*/ 1280160 h 1339137"/>
              <a:gd name="connsiteX1" fmla="*/ 85168 w 3900889"/>
              <a:gd name="connsiteY1" fmla="*/ 1308296 h 1339137"/>
              <a:gd name="connsiteX2" fmla="*/ 563469 w 3900889"/>
              <a:gd name="connsiteY2" fmla="*/ 1280160 h 1339137"/>
              <a:gd name="connsiteX3" fmla="*/ 605672 w 3900889"/>
              <a:gd name="connsiteY3" fmla="*/ 1266093 h 1339137"/>
              <a:gd name="connsiteX4" fmla="*/ 718214 w 3900889"/>
              <a:gd name="connsiteY4" fmla="*/ 1209822 h 1339137"/>
              <a:gd name="connsiteX5" fmla="*/ 760417 w 3900889"/>
              <a:gd name="connsiteY5" fmla="*/ 1181687 h 1339137"/>
              <a:gd name="connsiteX6" fmla="*/ 1069906 w 3900889"/>
              <a:gd name="connsiteY6" fmla="*/ 1167619 h 1339137"/>
              <a:gd name="connsiteX7" fmla="*/ 3377008 w 3900889"/>
              <a:gd name="connsiteY7" fmla="*/ 1139483 h 1339137"/>
              <a:gd name="connsiteX8" fmla="*/ 3503617 w 3900889"/>
              <a:gd name="connsiteY8" fmla="*/ 1111348 h 1339137"/>
              <a:gd name="connsiteX9" fmla="*/ 3616159 w 3900889"/>
              <a:gd name="connsiteY9" fmla="*/ 1097280 h 1339137"/>
              <a:gd name="connsiteX10" fmla="*/ 3700565 w 3900889"/>
              <a:gd name="connsiteY10" fmla="*/ 1069145 h 1339137"/>
              <a:gd name="connsiteX11" fmla="*/ 3784971 w 3900889"/>
              <a:gd name="connsiteY11" fmla="*/ 1055077 h 1339137"/>
              <a:gd name="connsiteX12" fmla="*/ 3841242 w 3900889"/>
              <a:gd name="connsiteY12" fmla="*/ 1041010 h 1339137"/>
              <a:gd name="connsiteX13" fmla="*/ 3869377 w 3900889"/>
              <a:gd name="connsiteY13" fmla="*/ 998807 h 1339137"/>
              <a:gd name="connsiteX14" fmla="*/ 3869377 w 3900889"/>
              <a:gd name="connsiteY14" fmla="*/ 759656 h 1339137"/>
              <a:gd name="connsiteX15" fmla="*/ 3855309 w 3900889"/>
              <a:gd name="connsiteY15" fmla="*/ 675250 h 1339137"/>
              <a:gd name="connsiteX16" fmla="*/ 3841242 w 3900889"/>
              <a:gd name="connsiteY16" fmla="*/ 633047 h 1339137"/>
              <a:gd name="connsiteX17" fmla="*/ 3827174 w 3900889"/>
              <a:gd name="connsiteY17" fmla="*/ 576776 h 1339137"/>
              <a:gd name="connsiteX18" fmla="*/ 3813106 w 3900889"/>
              <a:gd name="connsiteY18" fmla="*/ 492370 h 1339137"/>
              <a:gd name="connsiteX19" fmla="*/ 3784971 w 3900889"/>
              <a:gd name="connsiteY19" fmla="*/ 393896 h 1339137"/>
              <a:gd name="connsiteX20" fmla="*/ 3770903 w 3900889"/>
              <a:gd name="connsiteY20" fmla="*/ 337625 h 1339137"/>
              <a:gd name="connsiteX21" fmla="*/ 3728700 w 3900889"/>
              <a:gd name="connsiteY21" fmla="*/ 182880 h 1339137"/>
              <a:gd name="connsiteX22" fmla="*/ 3714632 w 3900889"/>
              <a:gd name="connsiteY22" fmla="*/ 98474 h 1339137"/>
              <a:gd name="connsiteX23" fmla="*/ 3630226 w 3900889"/>
              <a:gd name="connsiteY23" fmla="*/ 84407 h 1339137"/>
              <a:gd name="connsiteX24" fmla="*/ 3531752 w 3900889"/>
              <a:gd name="connsiteY24" fmla="*/ 56271 h 1339137"/>
              <a:gd name="connsiteX25" fmla="*/ 3405143 w 3900889"/>
              <a:gd name="connsiteY25" fmla="*/ 42203 h 1339137"/>
              <a:gd name="connsiteX26" fmla="*/ 3306669 w 3900889"/>
              <a:gd name="connsiteY26" fmla="*/ 28136 h 1339137"/>
              <a:gd name="connsiteX27" fmla="*/ 3180060 w 3900889"/>
              <a:gd name="connsiteY27" fmla="*/ 0 h 1339137"/>
              <a:gd name="connsiteX28" fmla="*/ 1787359 w 3900889"/>
              <a:gd name="connsiteY28" fmla="*/ 14068 h 1339137"/>
              <a:gd name="connsiteX29" fmla="*/ 1702952 w 3900889"/>
              <a:gd name="connsiteY29" fmla="*/ 28136 h 1339137"/>
              <a:gd name="connsiteX30" fmla="*/ 1463802 w 3900889"/>
              <a:gd name="connsiteY30" fmla="*/ 42203 h 1339137"/>
              <a:gd name="connsiteX31" fmla="*/ 1393463 w 3900889"/>
              <a:gd name="connsiteY31" fmla="*/ 56271 h 1339137"/>
              <a:gd name="connsiteX32" fmla="*/ 1351260 w 3900889"/>
              <a:gd name="connsiteY32" fmla="*/ 70339 h 1339137"/>
              <a:gd name="connsiteX33" fmla="*/ 1252786 w 3900889"/>
              <a:gd name="connsiteY33" fmla="*/ 84407 h 1339137"/>
              <a:gd name="connsiteX34" fmla="*/ 1210583 w 3900889"/>
              <a:gd name="connsiteY34" fmla="*/ 98474 h 1339137"/>
              <a:gd name="connsiteX35" fmla="*/ 1126177 w 3900889"/>
              <a:gd name="connsiteY35" fmla="*/ 154745 h 1339137"/>
              <a:gd name="connsiteX36" fmla="*/ 1083974 w 3900889"/>
              <a:gd name="connsiteY36" fmla="*/ 168813 h 1339137"/>
              <a:gd name="connsiteX37" fmla="*/ 999568 w 3900889"/>
              <a:gd name="connsiteY37" fmla="*/ 225083 h 1339137"/>
              <a:gd name="connsiteX38" fmla="*/ 915162 w 3900889"/>
              <a:gd name="connsiteY38" fmla="*/ 281354 h 1339137"/>
              <a:gd name="connsiteX39" fmla="*/ 887026 w 3900889"/>
              <a:gd name="connsiteY39" fmla="*/ 309490 h 1339137"/>
              <a:gd name="connsiteX40" fmla="*/ 844823 w 3900889"/>
              <a:gd name="connsiteY40" fmla="*/ 337625 h 1339137"/>
              <a:gd name="connsiteX41" fmla="*/ 816688 w 3900889"/>
              <a:gd name="connsiteY41" fmla="*/ 379828 h 1339137"/>
              <a:gd name="connsiteX42" fmla="*/ 774485 w 3900889"/>
              <a:gd name="connsiteY42" fmla="*/ 393896 h 1339137"/>
              <a:gd name="connsiteX43" fmla="*/ 718214 w 3900889"/>
              <a:gd name="connsiteY43" fmla="*/ 422031 h 1339137"/>
              <a:gd name="connsiteX44" fmla="*/ 633808 w 3900889"/>
              <a:gd name="connsiteY44" fmla="*/ 450167 h 1339137"/>
              <a:gd name="connsiteX45" fmla="*/ 549402 w 3900889"/>
              <a:gd name="connsiteY45" fmla="*/ 492370 h 1339137"/>
              <a:gd name="connsiteX46" fmla="*/ 507199 w 3900889"/>
              <a:gd name="connsiteY46" fmla="*/ 520505 h 1339137"/>
              <a:gd name="connsiteX47" fmla="*/ 408725 w 3900889"/>
              <a:gd name="connsiteY47" fmla="*/ 562708 h 1339137"/>
              <a:gd name="connsiteX48" fmla="*/ 310251 w 3900889"/>
              <a:gd name="connsiteY48" fmla="*/ 618979 h 1339137"/>
              <a:gd name="connsiteX49" fmla="*/ 282115 w 3900889"/>
              <a:gd name="connsiteY49" fmla="*/ 647114 h 1339137"/>
              <a:gd name="connsiteX50" fmla="*/ 239912 w 3900889"/>
              <a:gd name="connsiteY50" fmla="*/ 661182 h 1339137"/>
              <a:gd name="connsiteX51" fmla="*/ 127371 w 3900889"/>
              <a:gd name="connsiteY51" fmla="*/ 787791 h 1339137"/>
              <a:gd name="connsiteX52" fmla="*/ 85168 w 3900889"/>
              <a:gd name="connsiteY52" fmla="*/ 886265 h 1339137"/>
              <a:gd name="connsiteX53" fmla="*/ 57032 w 3900889"/>
              <a:gd name="connsiteY53" fmla="*/ 970671 h 1339137"/>
              <a:gd name="connsiteX54" fmla="*/ 14829 w 3900889"/>
              <a:gd name="connsiteY54" fmla="*/ 1139483 h 1339137"/>
              <a:gd name="connsiteX55" fmla="*/ 14829 w 3900889"/>
              <a:gd name="connsiteY55" fmla="*/ 1280160 h 13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900889" h="1339137">
                <a:moveTo>
                  <a:pt x="14829" y="1280160"/>
                </a:moveTo>
                <a:cubicBezTo>
                  <a:pt x="26552" y="1308295"/>
                  <a:pt x="59926" y="1307575"/>
                  <a:pt x="85168" y="1308296"/>
                </a:cubicBezTo>
                <a:cubicBezTo>
                  <a:pt x="280112" y="1313866"/>
                  <a:pt x="404493" y="1325581"/>
                  <a:pt x="563469" y="1280160"/>
                </a:cubicBezTo>
                <a:cubicBezTo>
                  <a:pt x="577727" y="1276086"/>
                  <a:pt x="591604" y="1270782"/>
                  <a:pt x="605672" y="1266093"/>
                </a:cubicBezTo>
                <a:cubicBezTo>
                  <a:pt x="698153" y="1173612"/>
                  <a:pt x="524240" y="1339137"/>
                  <a:pt x="718214" y="1209822"/>
                </a:cubicBezTo>
                <a:cubicBezTo>
                  <a:pt x="732282" y="1200444"/>
                  <a:pt x="743630" y="1183701"/>
                  <a:pt x="760417" y="1181687"/>
                </a:cubicBezTo>
                <a:cubicBezTo>
                  <a:pt x="862951" y="1169383"/>
                  <a:pt x="966743" y="1172308"/>
                  <a:pt x="1069906" y="1167619"/>
                </a:cubicBezTo>
                <a:cubicBezTo>
                  <a:pt x="1799528" y="924406"/>
                  <a:pt x="2607973" y="1148748"/>
                  <a:pt x="3377008" y="1139483"/>
                </a:cubicBezTo>
                <a:cubicBezTo>
                  <a:pt x="3410731" y="1139077"/>
                  <a:pt x="3469088" y="1117103"/>
                  <a:pt x="3503617" y="1111348"/>
                </a:cubicBezTo>
                <a:cubicBezTo>
                  <a:pt x="3540909" y="1105133"/>
                  <a:pt x="3578645" y="1101969"/>
                  <a:pt x="3616159" y="1097280"/>
                </a:cubicBezTo>
                <a:lnTo>
                  <a:pt x="3700565" y="1069145"/>
                </a:lnTo>
                <a:cubicBezTo>
                  <a:pt x="3727625" y="1060125"/>
                  <a:pt x="3757001" y="1060671"/>
                  <a:pt x="3784971" y="1055077"/>
                </a:cubicBezTo>
                <a:cubicBezTo>
                  <a:pt x="3803930" y="1051285"/>
                  <a:pt x="3822485" y="1045699"/>
                  <a:pt x="3841242" y="1041010"/>
                </a:cubicBezTo>
                <a:cubicBezTo>
                  <a:pt x="3850620" y="1026942"/>
                  <a:pt x="3862717" y="1014347"/>
                  <a:pt x="3869377" y="998807"/>
                </a:cubicBezTo>
                <a:cubicBezTo>
                  <a:pt x="3900889" y="925278"/>
                  <a:pt x="3876657" y="828819"/>
                  <a:pt x="3869377" y="759656"/>
                </a:cubicBezTo>
                <a:cubicBezTo>
                  <a:pt x="3866391" y="731289"/>
                  <a:pt x="3861497" y="703094"/>
                  <a:pt x="3855309" y="675250"/>
                </a:cubicBezTo>
                <a:cubicBezTo>
                  <a:pt x="3852092" y="660775"/>
                  <a:pt x="3845316" y="647305"/>
                  <a:pt x="3841242" y="633047"/>
                </a:cubicBezTo>
                <a:cubicBezTo>
                  <a:pt x="3835931" y="614457"/>
                  <a:pt x="3830966" y="595735"/>
                  <a:pt x="3827174" y="576776"/>
                </a:cubicBezTo>
                <a:cubicBezTo>
                  <a:pt x="3821580" y="548806"/>
                  <a:pt x="3819520" y="520163"/>
                  <a:pt x="3813106" y="492370"/>
                </a:cubicBezTo>
                <a:cubicBezTo>
                  <a:pt x="3805430" y="459106"/>
                  <a:pt x="3793953" y="426831"/>
                  <a:pt x="3784971" y="393896"/>
                </a:cubicBezTo>
                <a:cubicBezTo>
                  <a:pt x="3779884" y="375243"/>
                  <a:pt x="3776459" y="356144"/>
                  <a:pt x="3770903" y="337625"/>
                </a:cubicBezTo>
                <a:cubicBezTo>
                  <a:pt x="3735407" y="219304"/>
                  <a:pt x="3748423" y="291356"/>
                  <a:pt x="3728700" y="182880"/>
                </a:cubicBezTo>
                <a:cubicBezTo>
                  <a:pt x="3723597" y="154817"/>
                  <a:pt x="3734801" y="118643"/>
                  <a:pt x="3714632" y="98474"/>
                </a:cubicBezTo>
                <a:cubicBezTo>
                  <a:pt x="3694463" y="78305"/>
                  <a:pt x="3658361" y="89096"/>
                  <a:pt x="3630226" y="84407"/>
                </a:cubicBezTo>
                <a:cubicBezTo>
                  <a:pt x="3598711" y="73902"/>
                  <a:pt x="3564558" y="61318"/>
                  <a:pt x="3531752" y="56271"/>
                </a:cubicBezTo>
                <a:cubicBezTo>
                  <a:pt x="3489783" y="49814"/>
                  <a:pt x="3447278" y="47470"/>
                  <a:pt x="3405143" y="42203"/>
                </a:cubicBezTo>
                <a:cubicBezTo>
                  <a:pt x="3372241" y="38090"/>
                  <a:pt x="3339376" y="33587"/>
                  <a:pt x="3306669" y="28136"/>
                </a:cubicBezTo>
                <a:cubicBezTo>
                  <a:pt x="3253096" y="19207"/>
                  <a:pt x="3230640" y="12645"/>
                  <a:pt x="3180060" y="0"/>
                </a:cubicBezTo>
                <a:lnTo>
                  <a:pt x="1787359" y="14068"/>
                </a:lnTo>
                <a:cubicBezTo>
                  <a:pt x="1758840" y="14611"/>
                  <a:pt x="1731369" y="25665"/>
                  <a:pt x="1702952" y="28136"/>
                </a:cubicBezTo>
                <a:cubicBezTo>
                  <a:pt x="1623398" y="35054"/>
                  <a:pt x="1543519" y="37514"/>
                  <a:pt x="1463802" y="42203"/>
                </a:cubicBezTo>
                <a:cubicBezTo>
                  <a:pt x="1440356" y="46892"/>
                  <a:pt x="1416660" y="50472"/>
                  <a:pt x="1393463" y="56271"/>
                </a:cubicBezTo>
                <a:cubicBezTo>
                  <a:pt x="1379077" y="59868"/>
                  <a:pt x="1365801" y="67431"/>
                  <a:pt x="1351260" y="70339"/>
                </a:cubicBezTo>
                <a:cubicBezTo>
                  <a:pt x="1318746" y="76842"/>
                  <a:pt x="1285611" y="79718"/>
                  <a:pt x="1252786" y="84407"/>
                </a:cubicBezTo>
                <a:cubicBezTo>
                  <a:pt x="1238718" y="89096"/>
                  <a:pt x="1223546" y="91273"/>
                  <a:pt x="1210583" y="98474"/>
                </a:cubicBezTo>
                <a:cubicBezTo>
                  <a:pt x="1181024" y="114896"/>
                  <a:pt x="1158256" y="144052"/>
                  <a:pt x="1126177" y="154745"/>
                </a:cubicBezTo>
                <a:cubicBezTo>
                  <a:pt x="1112109" y="159434"/>
                  <a:pt x="1096937" y="161612"/>
                  <a:pt x="1083974" y="168813"/>
                </a:cubicBezTo>
                <a:cubicBezTo>
                  <a:pt x="1054415" y="185235"/>
                  <a:pt x="1027703" y="206326"/>
                  <a:pt x="999568" y="225083"/>
                </a:cubicBezTo>
                <a:lnTo>
                  <a:pt x="915162" y="281354"/>
                </a:lnTo>
                <a:cubicBezTo>
                  <a:pt x="904126" y="288711"/>
                  <a:pt x="897383" y="301204"/>
                  <a:pt x="887026" y="309490"/>
                </a:cubicBezTo>
                <a:cubicBezTo>
                  <a:pt x="873824" y="320052"/>
                  <a:pt x="858891" y="328247"/>
                  <a:pt x="844823" y="337625"/>
                </a:cubicBezTo>
                <a:cubicBezTo>
                  <a:pt x="835445" y="351693"/>
                  <a:pt x="829890" y="369266"/>
                  <a:pt x="816688" y="379828"/>
                </a:cubicBezTo>
                <a:cubicBezTo>
                  <a:pt x="805109" y="389091"/>
                  <a:pt x="788115" y="388055"/>
                  <a:pt x="774485" y="393896"/>
                </a:cubicBezTo>
                <a:cubicBezTo>
                  <a:pt x="755210" y="402157"/>
                  <a:pt x="737685" y="414243"/>
                  <a:pt x="718214" y="422031"/>
                </a:cubicBezTo>
                <a:cubicBezTo>
                  <a:pt x="690678" y="433045"/>
                  <a:pt x="633808" y="450167"/>
                  <a:pt x="633808" y="450167"/>
                </a:cubicBezTo>
                <a:cubicBezTo>
                  <a:pt x="577179" y="506794"/>
                  <a:pt x="640145" y="453480"/>
                  <a:pt x="549402" y="492370"/>
                </a:cubicBezTo>
                <a:cubicBezTo>
                  <a:pt x="533862" y="499030"/>
                  <a:pt x="521879" y="512117"/>
                  <a:pt x="507199" y="520505"/>
                </a:cubicBezTo>
                <a:cubicBezTo>
                  <a:pt x="413890" y="573823"/>
                  <a:pt x="487634" y="528890"/>
                  <a:pt x="408725" y="562708"/>
                </a:cubicBezTo>
                <a:cubicBezTo>
                  <a:pt x="377616" y="576040"/>
                  <a:pt x="337424" y="597241"/>
                  <a:pt x="310251" y="618979"/>
                </a:cubicBezTo>
                <a:cubicBezTo>
                  <a:pt x="299894" y="627264"/>
                  <a:pt x="293488" y="640290"/>
                  <a:pt x="282115" y="647114"/>
                </a:cubicBezTo>
                <a:cubicBezTo>
                  <a:pt x="269399" y="654743"/>
                  <a:pt x="253980" y="656493"/>
                  <a:pt x="239912" y="661182"/>
                </a:cubicBezTo>
                <a:cubicBezTo>
                  <a:pt x="143551" y="757543"/>
                  <a:pt x="177577" y="712481"/>
                  <a:pt x="127371" y="787791"/>
                </a:cubicBezTo>
                <a:cubicBezTo>
                  <a:pt x="90158" y="936642"/>
                  <a:pt x="140682" y="761360"/>
                  <a:pt x="85168" y="886265"/>
                </a:cubicBezTo>
                <a:cubicBezTo>
                  <a:pt x="73123" y="913366"/>
                  <a:pt x="66411" y="942536"/>
                  <a:pt x="57032" y="970671"/>
                </a:cubicBezTo>
                <a:cubicBezTo>
                  <a:pt x="38090" y="1084331"/>
                  <a:pt x="51985" y="1028017"/>
                  <a:pt x="14829" y="1139483"/>
                </a:cubicBezTo>
                <a:cubicBezTo>
                  <a:pt x="0" y="1183969"/>
                  <a:pt x="3106" y="1252025"/>
                  <a:pt x="14829" y="12801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23039" y="2251076"/>
            <a:ext cx="4173537" cy="900113"/>
          </a:xfrm>
          <a:custGeom>
            <a:avLst/>
            <a:gdLst>
              <a:gd name="connsiteX0" fmla="*/ 9378 w 4173415"/>
              <a:gd name="connsiteY0" fmla="*/ 84406 h 900332"/>
              <a:gd name="connsiteX1" fmla="*/ 23446 w 4173415"/>
              <a:gd name="connsiteY1" fmla="*/ 126609 h 900332"/>
              <a:gd name="connsiteX2" fmla="*/ 135988 w 4173415"/>
              <a:gd name="connsiteY2" fmla="*/ 225083 h 900332"/>
              <a:gd name="connsiteX3" fmla="*/ 192258 w 4173415"/>
              <a:gd name="connsiteY3" fmla="*/ 253218 h 900332"/>
              <a:gd name="connsiteX4" fmla="*/ 262597 w 4173415"/>
              <a:gd name="connsiteY4" fmla="*/ 323557 h 900332"/>
              <a:gd name="connsiteX5" fmla="*/ 375138 w 4173415"/>
              <a:gd name="connsiteY5" fmla="*/ 393895 h 900332"/>
              <a:gd name="connsiteX6" fmla="*/ 445477 w 4173415"/>
              <a:gd name="connsiteY6" fmla="*/ 450166 h 900332"/>
              <a:gd name="connsiteX7" fmla="*/ 501748 w 4173415"/>
              <a:gd name="connsiteY7" fmla="*/ 464234 h 900332"/>
              <a:gd name="connsiteX8" fmla="*/ 586154 w 4173415"/>
              <a:gd name="connsiteY8" fmla="*/ 506437 h 900332"/>
              <a:gd name="connsiteX9" fmla="*/ 740898 w 4173415"/>
              <a:gd name="connsiteY9" fmla="*/ 562707 h 900332"/>
              <a:gd name="connsiteX10" fmla="*/ 825305 w 4173415"/>
              <a:gd name="connsiteY10" fmla="*/ 576775 h 900332"/>
              <a:gd name="connsiteX11" fmla="*/ 937846 w 4173415"/>
              <a:gd name="connsiteY11" fmla="*/ 604911 h 900332"/>
              <a:gd name="connsiteX12" fmla="*/ 1078523 w 4173415"/>
              <a:gd name="connsiteY12" fmla="*/ 633046 h 900332"/>
              <a:gd name="connsiteX13" fmla="*/ 1373945 w 4173415"/>
              <a:gd name="connsiteY13" fmla="*/ 647114 h 900332"/>
              <a:gd name="connsiteX14" fmla="*/ 1430215 w 4173415"/>
              <a:gd name="connsiteY14" fmla="*/ 661181 h 900332"/>
              <a:gd name="connsiteX15" fmla="*/ 1570892 w 4173415"/>
              <a:gd name="connsiteY15" fmla="*/ 675249 h 900332"/>
              <a:gd name="connsiteX16" fmla="*/ 1655298 w 4173415"/>
              <a:gd name="connsiteY16" fmla="*/ 703384 h 900332"/>
              <a:gd name="connsiteX17" fmla="*/ 1739705 w 4173415"/>
              <a:gd name="connsiteY17" fmla="*/ 773723 h 900332"/>
              <a:gd name="connsiteX18" fmla="*/ 1824111 w 4173415"/>
              <a:gd name="connsiteY18" fmla="*/ 815926 h 900332"/>
              <a:gd name="connsiteX19" fmla="*/ 1992923 w 4173415"/>
              <a:gd name="connsiteY19" fmla="*/ 829994 h 900332"/>
              <a:gd name="connsiteX20" fmla="*/ 2189871 w 4173415"/>
              <a:gd name="connsiteY20" fmla="*/ 858129 h 900332"/>
              <a:gd name="connsiteX21" fmla="*/ 2288345 w 4173415"/>
              <a:gd name="connsiteY21" fmla="*/ 872197 h 900332"/>
              <a:gd name="connsiteX22" fmla="*/ 2358683 w 4173415"/>
              <a:gd name="connsiteY22" fmla="*/ 886264 h 900332"/>
              <a:gd name="connsiteX23" fmla="*/ 2640037 w 4173415"/>
              <a:gd name="connsiteY23" fmla="*/ 900332 h 900332"/>
              <a:gd name="connsiteX24" fmla="*/ 3990535 w 4173415"/>
              <a:gd name="connsiteY24" fmla="*/ 886264 h 900332"/>
              <a:gd name="connsiteX25" fmla="*/ 4032738 w 4173415"/>
              <a:gd name="connsiteY25" fmla="*/ 872197 h 900332"/>
              <a:gd name="connsiteX26" fmla="*/ 4089009 w 4173415"/>
              <a:gd name="connsiteY26" fmla="*/ 815926 h 900332"/>
              <a:gd name="connsiteX27" fmla="*/ 4145280 w 4173415"/>
              <a:gd name="connsiteY27" fmla="*/ 731520 h 900332"/>
              <a:gd name="connsiteX28" fmla="*/ 4159348 w 4173415"/>
              <a:gd name="connsiteY28" fmla="*/ 675249 h 900332"/>
              <a:gd name="connsiteX29" fmla="*/ 4173415 w 4173415"/>
              <a:gd name="connsiteY29" fmla="*/ 633046 h 900332"/>
              <a:gd name="connsiteX30" fmla="*/ 4159348 w 4173415"/>
              <a:gd name="connsiteY30" fmla="*/ 253218 h 900332"/>
              <a:gd name="connsiteX31" fmla="*/ 4145280 w 4173415"/>
              <a:gd name="connsiteY31" fmla="*/ 182880 h 900332"/>
              <a:gd name="connsiteX32" fmla="*/ 4089009 w 4173415"/>
              <a:gd name="connsiteY32" fmla="*/ 126609 h 900332"/>
              <a:gd name="connsiteX33" fmla="*/ 3892062 w 4173415"/>
              <a:gd name="connsiteY33" fmla="*/ 42203 h 900332"/>
              <a:gd name="connsiteX34" fmla="*/ 3849858 w 4173415"/>
              <a:gd name="connsiteY34" fmla="*/ 14067 h 900332"/>
              <a:gd name="connsiteX35" fmla="*/ 3652911 w 4173415"/>
              <a:gd name="connsiteY35" fmla="*/ 0 h 900332"/>
              <a:gd name="connsiteX36" fmla="*/ 220394 w 4173415"/>
              <a:gd name="connsiteY36" fmla="*/ 14067 h 900332"/>
              <a:gd name="connsiteX37" fmla="*/ 178191 w 4173415"/>
              <a:gd name="connsiteY37" fmla="*/ 28135 h 900332"/>
              <a:gd name="connsiteX38" fmla="*/ 79717 w 4173415"/>
              <a:gd name="connsiteY38" fmla="*/ 70338 h 900332"/>
              <a:gd name="connsiteX39" fmla="*/ 9378 w 4173415"/>
              <a:gd name="connsiteY39" fmla="*/ 84406 h 9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73415" h="900332">
                <a:moveTo>
                  <a:pt x="9378" y="84406"/>
                </a:moveTo>
                <a:cubicBezTo>
                  <a:pt x="0" y="93784"/>
                  <a:pt x="14549" y="114746"/>
                  <a:pt x="23446" y="126609"/>
                </a:cubicBezTo>
                <a:cubicBezTo>
                  <a:pt x="52625" y="165513"/>
                  <a:pt x="93280" y="200678"/>
                  <a:pt x="135988" y="225083"/>
                </a:cubicBezTo>
                <a:cubicBezTo>
                  <a:pt x="154196" y="235487"/>
                  <a:pt x="175705" y="240343"/>
                  <a:pt x="192258" y="253218"/>
                </a:cubicBezTo>
                <a:cubicBezTo>
                  <a:pt x="218431" y="273575"/>
                  <a:pt x="234479" y="305983"/>
                  <a:pt x="262597" y="323557"/>
                </a:cubicBezTo>
                <a:lnTo>
                  <a:pt x="375138" y="393895"/>
                </a:lnTo>
                <a:cubicBezTo>
                  <a:pt x="441144" y="435149"/>
                  <a:pt x="359204" y="413192"/>
                  <a:pt x="445477" y="450166"/>
                </a:cubicBezTo>
                <a:cubicBezTo>
                  <a:pt x="463248" y="457782"/>
                  <a:pt x="482991" y="459545"/>
                  <a:pt x="501748" y="464234"/>
                </a:cubicBezTo>
                <a:cubicBezTo>
                  <a:pt x="565775" y="506918"/>
                  <a:pt x="519592" y="481476"/>
                  <a:pt x="586154" y="506437"/>
                </a:cubicBezTo>
                <a:cubicBezTo>
                  <a:pt x="621960" y="519864"/>
                  <a:pt x="705431" y="556796"/>
                  <a:pt x="740898" y="562707"/>
                </a:cubicBezTo>
                <a:lnTo>
                  <a:pt x="825305" y="576775"/>
                </a:lnTo>
                <a:cubicBezTo>
                  <a:pt x="900714" y="601912"/>
                  <a:pt x="836000" y="582279"/>
                  <a:pt x="937846" y="604911"/>
                </a:cubicBezTo>
                <a:cubicBezTo>
                  <a:pt x="993682" y="617319"/>
                  <a:pt x="1016511" y="628452"/>
                  <a:pt x="1078523" y="633046"/>
                </a:cubicBezTo>
                <a:cubicBezTo>
                  <a:pt x="1176839" y="640329"/>
                  <a:pt x="1275471" y="642425"/>
                  <a:pt x="1373945" y="647114"/>
                </a:cubicBezTo>
                <a:cubicBezTo>
                  <a:pt x="1392702" y="651803"/>
                  <a:pt x="1411075" y="658447"/>
                  <a:pt x="1430215" y="661181"/>
                </a:cubicBezTo>
                <a:cubicBezTo>
                  <a:pt x="1476868" y="667846"/>
                  <a:pt x="1524573" y="666564"/>
                  <a:pt x="1570892" y="675249"/>
                </a:cubicBezTo>
                <a:cubicBezTo>
                  <a:pt x="1600041" y="680714"/>
                  <a:pt x="1655298" y="703384"/>
                  <a:pt x="1655298" y="703384"/>
                </a:cubicBezTo>
                <a:cubicBezTo>
                  <a:pt x="1699494" y="769677"/>
                  <a:pt x="1662820" y="729789"/>
                  <a:pt x="1739705" y="773723"/>
                </a:cubicBezTo>
                <a:cubicBezTo>
                  <a:pt x="1775785" y="794340"/>
                  <a:pt x="1782060" y="810319"/>
                  <a:pt x="1824111" y="815926"/>
                </a:cubicBezTo>
                <a:cubicBezTo>
                  <a:pt x="1880081" y="823389"/>
                  <a:pt x="1936829" y="823522"/>
                  <a:pt x="1992923" y="829994"/>
                </a:cubicBezTo>
                <a:cubicBezTo>
                  <a:pt x="2058802" y="837595"/>
                  <a:pt x="2124222" y="848751"/>
                  <a:pt x="2189871" y="858129"/>
                </a:cubicBezTo>
                <a:cubicBezTo>
                  <a:pt x="2222696" y="862818"/>
                  <a:pt x="2255831" y="865694"/>
                  <a:pt x="2288345" y="872197"/>
                </a:cubicBezTo>
                <a:cubicBezTo>
                  <a:pt x="2311791" y="876886"/>
                  <a:pt x="2334849" y="884357"/>
                  <a:pt x="2358683" y="886264"/>
                </a:cubicBezTo>
                <a:cubicBezTo>
                  <a:pt x="2452286" y="893752"/>
                  <a:pt x="2546252" y="895643"/>
                  <a:pt x="2640037" y="900332"/>
                </a:cubicBezTo>
                <a:lnTo>
                  <a:pt x="3990535" y="886264"/>
                </a:lnTo>
                <a:cubicBezTo>
                  <a:pt x="4005361" y="885964"/>
                  <a:pt x="4022253" y="882682"/>
                  <a:pt x="4032738" y="872197"/>
                </a:cubicBezTo>
                <a:cubicBezTo>
                  <a:pt x="4107768" y="797168"/>
                  <a:pt x="3976466" y="853441"/>
                  <a:pt x="4089009" y="815926"/>
                </a:cubicBezTo>
                <a:lnTo>
                  <a:pt x="4145280" y="731520"/>
                </a:lnTo>
                <a:cubicBezTo>
                  <a:pt x="4156005" y="715433"/>
                  <a:pt x="4154037" y="693839"/>
                  <a:pt x="4159348" y="675249"/>
                </a:cubicBezTo>
                <a:cubicBezTo>
                  <a:pt x="4163422" y="660991"/>
                  <a:pt x="4168726" y="647114"/>
                  <a:pt x="4173415" y="633046"/>
                </a:cubicBezTo>
                <a:cubicBezTo>
                  <a:pt x="4168726" y="506437"/>
                  <a:pt x="4167251" y="379667"/>
                  <a:pt x="4159348" y="253218"/>
                </a:cubicBezTo>
                <a:cubicBezTo>
                  <a:pt x="4157857" y="229354"/>
                  <a:pt x="4156892" y="203781"/>
                  <a:pt x="4145280" y="182880"/>
                </a:cubicBezTo>
                <a:cubicBezTo>
                  <a:pt x="4132398" y="159692"/>
                  <a:pt x="4112735" y="138472"/>
                  <a:pt x="4089009" y="126609"/>
                </a:cubicBezTo>
                <a:cubicBezTo>
                  <a:pt x="3949942" y="57075"/>
                  <a:pt x="4016257" y="83601"/>
                  <a:pt x="3892062" y="42203"/>
                </a:cubicBezTo>
                <a:cubicBezTo>
                  <a:pt x="3876022" y="36856"/>
                  <a:pt x="3866508" y="17005"/>
                  <a:pt x="3849858" y="14067"/>
                </a:cubicBezTo>
                <a:cubicBezTo>
                  <a:pt x="3785043" y="2629"/>
                  <a:pt x="3718560" y="4689"/>
                  <a:pt x="3652911" y="0"/>
                </a:cubicBezTo>
                <a:lnTo>
                  <a:pt x="220394" y="14067"/>
                </a:lnTo>
                <a:cubicBezTo>
                  <a:pt x="205566" y="14187"/>
                  <a:pt x="191821" y="22294"/>
                  <a:pt x="178191" y="28135"/>
                </a:cubicBezTo>
                <a:cubicBezTo>
                  <a:pt x="56520" y="80281"/>
                  <a:pt x="178681" y="37352"/>
                  <a:pt x="79717" y="70338"/>
                </a:cubicBezTo>
                <a:cubicBezTo>
                  <a:pt x="33612" y="101075"/>
                  <a:pt x="18756" y="75028"/>
                  <a:pt x="9378" y="844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21026" y="3981450"/>
            <a:ext cx="3051175" cy="1657350"/>
          </a:xfrm>
          <a:custGeom>
            <a:avLst/>
            <a:gdLst>
              <a:gd name="connsiteX0" fmla="*/ 35458 w 3028568"/>
              <a:gd name="connsiteY0" fmla="*/ 0 h 1678890"/>
              <a:gd name="connsiteX1" fmla="*/ 49526 w 3028568"/>
              <a:gd name="connsiteY1" fmla="*/ 253218 h 1678890"/>
              <a:gd name="connsiteX2" fmla="*/ 91729 w 3028568"/>
              <a:gd name="connsiteY2" fmla="*/ 323557 h 1678890"/>
              <a:gd name="connsiteX3" fmla="*/ 119864 w 3028568"/>
              <a:gd name="connsiteY3" fmla="*/ 436098 h 1678890"/>
              <a:gd name="connsiteX4" fmla="*/ 133932 w 3028568"/>
              <a:gd name="connsiteY4" fmla="*/ 478301 h 1678890"/>
              <a:gd name="connsiteX5" fmla="*/ 148000 w 3028568"/>
              <a:gd name="connsiteY5" fmla="*/ 534572 h 1678890"/>
              <a:gd name="connsiteX6" fmla="*/ 204271 w 3028568"/>
              <a:gd name="connsiteY6" fmla="*/ 604911 h 1678890"/>
              <a:gd name="connsiteX7" fmla="*/ 260541 w 3028568"/>
              <a:gd name="connsiteY7" fmla="*/ 647114 h 1678890"/>
              <a:gd name="connsiteX8" fmla="*/ 288677 w 3028568"/>
              <a:gd name="connsiteY8" fmla="*/ 675249 h 1678890"/>
              <a:gd name="connsiteX9" fmla="*/ 359015 w 3028568"/>
              <a:gd name="connsiteY9" fmla="*/ 689317 h 1678890"/>
              <a:gd name="connsiteX10" fmla="*/ 387151 w 3028568"/>
              <a:gd name="connsiteY10" fmla="*/ 717452 h 1678890"/>
              <a:gd name="connsiteX11" fmla="*/ 485624 w 3028568"/>
              <a:gd name="connsiteY11" fmla="*/ 759655 h 1678890"/>
              <a:gd name="connsiteX12" fmla="*/ 626301 w 3028568"/>
              <a:gd name="connsiteY12" fmla="*/ 829994 h 1678890"/>
              <a:gd name="connsiteX13" fmla="*/ 626301 w 3028568"/>
              <a:gd name="connsiteY13" fmla="*/ 829994 h 1678890"/>
              <a:gd name="connsiteX14" fmla="*/ 668504 w 3028568"/>
              <a:gd name="connsiteY14" fmla="*/ 858129 h 1678890"/>
              <a:gd name="connsiteX15" fmla="*/ 766978 w 3028568"/>
              <a:gd name="connsiteY15" fmla="*/ 900332 h 1678890"/>
              <a:gd name="connsiteX16" fmla="*/ 795114 w 3028568"/>
              <a:gd name="connsiteY16" fmla="*/ 928468 h 1678890"/>
              <a:gd name="connsiteX17" fmla="*/ 879520 w 3028568"/>
              <a:gd name="connsiteY17" fmla="*/ 970671 h 1678890"/>
              <a:gd name="connsiteX18" fmla="*/ 935791 w 3028568"/>
              <a:gd name="connsiteY18" fmla="*/ 1012874 h 1678890"/>
              <a:gd name="connsiteX19" fmla="*/ 977994 w 3028568"/>
              <a:gd name="connsiteY19" fmla="*/ 1055077 h 1678890"/>
              <a:gd name="connsiteX20" fmla="*/ 1034264 w 3028568"/>
              <a:gd name="connsiteY20" fmla="*/ 1083212 h 1678890"/>
              <a:gd name="connsiteX21" fmla="*/ 1062400 w 3028568"/>
              <a:gd name="connsiteY21" fmla="*/ 1111348 h 1678890"/>
              <a:gd name="connsiteX22" fmla="*/ 1118671 w 3028568"/>
              <a:gd name="connsiteY22" fmla="*/ 1139483 h 1678890"/>
              <a:gd name="connsiteX23" fmla="*/ 1160874 w 3028568"/>
              <a:gd name="connsiteY23" fmla="*/ 1167618 h 1678890"/>
              <a:gd name="connsiteX24" fmla="*/ 1343754 w 3028568"/>
              <a:gd name="connsiteY24" fmla="*/ 1209821 h 1678890"/>
              <a:gd name="connsiteX25" fmla="*/ 1470363 w 3028568"/>
              <a:gd name="connsiteY25" fmla="*/ 1266092 h 1678890"/>
              <a:gd name="connsiteX26" fmla="*/ 1512566 w 3028568"/>
              <a:gd name="connsiteY26" fmla="*/ 1294228 h 1678890"/>
              <a:gd name="connsiteX27" fmla="*/ 1596972 w 3028568"/>
              <a:gd name="connsiteY27" fmla="*/ 1308295 h 1678890"/>
              <a:gd name="connsiteX28" fmla="*/ 1667311 w 3028568"/>
              <a:gd name="connsiteY28" fmla="*/ 1322363 h 1678890"/>
              <a:gd name="connsiteX29" fmla="*/ 1779852 w 3028568"/>
              <a:gd name="connsiteY29" fmla="*/ 1364566 h 1678890"/>
              <a:gd name="connsiteX30" fmla="*/ 1892394 w 3028568"/>
              <a:gd name="connsiteY30" fmla="*/ 1392701 h 1678890"/>
              <a:gd name="connsiteX31" fmla="*/ 1948664 w 3028568"/>
              <a:gd name="connsiteY31" fmla="*/ 1406769 h 1678890"/>
              <a:gd name="connsiteX32" fmla="*/ 2089341 w 3028568"/>
              <a:gd name="connsiteY32" fmla="*/ 1420837 h 1678890"/>
              <a:gd name="connsiteX33" fmla="*/ 2131544 w 3028568"/>
              <a:gd name="connsiteY33" fmla="*/ 1434905 h 1678890"/>
              <a:gd name="connsiteX34" fmla="*/ 2314424 w 3028568"/>
              <a:gd name="connsiteY34" fmla="*/ 1463040 h 1678890"/>
              <a:gd name="connsiteX35" fmla="*/ 2398831 w 3028568"/>
              <a:gd name="connsiteY35" fmla="*/ 1491175 h 1678890"/>
              <a:gd name="connsiteX36" fmla="*/ 2483237 w 3028568"/>
              <a:gd name="connsiteY36" fmla="*/ 1533378 h 1678890"/>
              <a:gd name="connsiteX37" fmla="*/ 2511372 w 3028568"/>
              <a:gd name="connsiteY37" fmla="*/ 1561514 h 1678890"/>
              <a:gd name="connsiteX38" fmla="*/ 2595778 w 3028568"/>
              <a:gd name="connsiteY38" fmla="*/ 1603717 h 1678890"/>
              <a:gd name="connsiteX39" fmla="*/ 2708320 w 3028568"/>
              <a:gd name="connsiteY39" fmla="*/ 1631852 h 1678890"/>
              <a:gd name="connsiteX40" fmla="*/ 3003741 w 3028568"/>
              <a:gd name="connsiteY40" fmla="*/ 1589649 h 1678890"/>
              <a:gd name="connsiteX41" fmla="*/ 3017809 w 3028568"/>
              <a:gd name="connsiteY41" fmla="*/ 1547446 h 1678890"/>
              <a:gd name="connsiteX42" fmla="*/ 2975606 w 3028568"/>
              <a:gd name="connsiteY42" fmla="*/ 1350498 h 1678890"/>
              <a:gd name="connsiteX43" fmla="*/ 2933403 w 3028568"/>
              <a:gd name="connsiteY43" fmla="*/ 1336431 h 1678890"/>
              <a:gd name="connsiteX44" fmla="*/ 2863064 w 3028568"/>
              <a:gd name="connsiteY44" fmla="*/ 1294228 h 1678890"/>
              <a:gd name="connsiteX45" fmla="*/ 2834929 w 3028568"/>
              <a:gd name="connsiteY45" fmla="*/ 1266092 h 1678890"/>
              <a:gd name="connsiteX46" fmla="*/ 2764591 w 3028568"/>
              <a:gd name="connsiteY46" fmla="*/ 1209821 h 1678890"/>
              <a:gd name="connsiteX47" fmla="*/ 2736455 w 3028568"/>
              <a:gd name="connsiteY47" fmla="*/ 1167618 h 1678890"/>
              <a:gd name="connsiteX48" fmla="*/ 2694252 w 3028568"/>
              <a:gd name="connsiteY48" fmla="*/ 1125415 h 1678890"/>
              <a:gd name="connsiteX49" fmla="*/ 2666117 w 3028568"/>
              <a:gd name="connsiteY49" fmla="*/ 1083212 h 1678890"/>
              <a:gd name="connsiteX50" fmla="*/ 2623914 w 3028568"/>
              <a:gd name="connsiteY50" fmla="*/ 1055077 h 1678890"/>
              <a:gd name="connsiteX51" fmla="*/ 2595778 w 3028568"/>
              <a:gd name="connsiteY51" fmla="*/ 1026941 h 1678890"/>
              <a:gd name="connsiteX52" fmla="*/ 2553575 w 3028568"/>
              <a:gd name="connsiteY52" fmla="*/ 998806 h 1678890"/>
              <a:gd name="connsiteX53" fmla="*/ 2455101 w 3028568"/>
              <a:gd name="connsiteY53" fmla="*/ 914400 h 1678890"/>
              <a:gd name="connsiteX54" fmla="*/ 2398831 w 3028568"/>
              <a:gd name="connsiteY54" fmla="*/ 900332 h 1678890"/>
              <a:gd name="connsiteX55" fmla="*/ 2314424 w 3028568"/>
              <a:gd name="connsiteY55" fmla="*/ 858129 h 1678890"/>
              <a:gd name="connsiteX56" fmla="*/ 2244086 w 3028568"/>
              <a:gd name="connsiteY56" fmla="*/ 815926 h 1678890"/>
              <a:gd name="connsiteX57" fmla="*/ 2201883 w 3028568"/>
              <a:gd name="connsiteY57" fmla="*/ 801858 h 1678890"/>
              <a:gd name="connsiteX58" fmla="*/ 2159680 w 3028568"/>
              <a:gd name="connsiteY58" fmla="*/ 773723 h 1678890"/>
              <a:gd name="connsiteX59" fmla="*/ 2033071 w 3028568"/>
              <a:gd name="connsiteY59" fmla="*/ 717452 h 1678890"/>
              <a:gd name="connsiteX60" fmla="*/ 1990868 w 3028568"/>
              <a:gd name="connsiteY60" fmla="*/ 703385 h 1678890"/>
              <a:gd name="connsiteX61" fmla="*/ 1962732 w 3028568"/>
              <a:gd name="connsiteY61" fmla="*/ 675249 h 1678890"/>
              <a:gd name="connsiteX62" fmla="*/ 1864258 w 3028568"/>
              <a:gd name="connsiteY62" fmla="*/ 647114 h 1678890"/>
              <a:gd name="connsiteX63" fmla="*/ 1779852 w 3028568"/>
              <a:gd name="connsiteY63" fmla="*/ 618978 h 1678890"/>
              <a:gd name="connsiteX64" fmla="*/ 1723581 w 3028568"/>
              <a:gd name="connsiteY64" fmla="*/ 590843 h 1678890"/>
              <a:gd name="connsiteX65" fmla="*/ 1653243 w 3028568"/>
              <a:gd name="connsiteY65" fmla="*/ 562708 h 1678890"/>
              <a:gd name="connsiteX66" fmla="*/ 1611040 w 3028568"/>
              <a:gd name="connsiteY66" fmla="*/ 548640 h 1678890"/>
              <a:gd name="connsiteX67" fmla="*/ 1484431 w 3028568"/>
              <a:gd name="connsiteY67" fmla="*/ 534572 h 1678890"/>
              <a:gd name="connsiteX68" fmla="*/ 1385957 w 3028568"/>
              <a:gd name="connsiteY68" fmla="*/ 492369 h 1678890"/>
              <a:gd name="connsiteX69" fmla="*/ 1301551 w 3028568"/>
              <a:gd name="connsiteY69" fmla="*/ 478301 h 1678890"/>
              <a:gd name="connsiteX70" fmla="*/ 1160874 w 3028568"/>
              <a:gd name="connsiteY70" fmla="*/ 436098 h 1678890"/>
              <a:gd name="connsiteX71" fmla="*/ 1076468 w 3028568"/>
              <a:gd name="connsiteY71" fmla="*/ 407963 h 1678890"/>
              <a:gd name="connsiteX72" fmla="*/ 949858 w 3028568"/>
              <a:gd name="connsiteY72" fmla="*/ 379828 h 1678890"/>
              <a:gd name="connsiteX73" fmla="*/ 921723 w 3028568"/>
              <a:gd name="connsiteY73" fmla="*/ 351692 h 1678890"/>
              <a:gd name="connsiteX74" fmla="*/ 837317 w 3028568"/>
              <a:gd name="connsiteY74" fmla="*/ 323557 h 1678890"/>
              <a:gd name="connsiteX75" fmla="*/ 724775 w 3028568"/>
              <a:gd name="connsiteY75" fmla="*/ 295421 h 1678890"/>
              <a:gd name="connsiteX76" fmla="*/ 668504 w 3028568"/>
              <a:gd name="connsiteY76" fmla="*/ 267286 h 1678890"/>
              <a:gd name="connsiteX77" fmla="*/ 598166 w 3028568"/>
              <a:gd name="connsiteY77" fmla="*/ 253218 h 1678890"/>
              <a:gd name="connsiteX78" fmla="*/ 541895 w 3028568"/>
              <a:gd name="connsiteY78" fmla="*/ 239151 h 1678890"/>
              <a:gd name="connsiteX79" fmla="*/ 499692 w 3028568"/>
              <a:gd name="connsiteY79" fmla="*/ 211015 h 1678890"/>
              <a:gd name="connsiteX80" fmla="*/ 443421 w 3028568"/>
              <a:gd name="connsiteY80" fmla="*/ 196948 h 1678890"/>
              <a:gd name="connsiteX81" fmla="*/ 401218 w 3028568"/>
              <a:gd name="connsiteY81" fmla="*/ 182880 h 1678890"/>
              <a:gd name="connsiteX82" fmla="*/ 344948 w 3028568"/>
              <a:gd name="connsiteY82" fmla="*/ 168812 h 1678890"/>
              <a:gd name="connsiteX83" fmla="*/ 260541 w 3028568"/>
              <a:gd name="connsiteY83" fmla="*/ 140677 h 1678890"/>
              <a:gd name="connsiteX84" fmla="*/ 218338 w 3028568"/>
              <a:gd name="connsiteY84" fmla="*/ 112541 h 1678890"/>
              <a:gd name="connsiteX85" fmla="*/ 176135 w 3028568"/>
              <a:gd name="connsiteY85" fmla="*/ 70338 h 1678890"/>
              <a:gd name="connsiteX86" fmla="*/ 133932 w 3028568"/>
              <a:gd name="connsiteY86" fmla="*/ 56271 h 1678890"/>
              <a:gd name="connsiteX87" fmla="*/ 49526 w 3028568"/>
              <a:gd name="connsiteY87" fmla="*/ 140677 h 167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28568" h="1678890">
                <a:moveTo>
                  <a:pt x="35458" y="0"/>
                </a:moveTo>
                <a:cubicBezTo>
                  <a:pt x="0" y="106378"/>
                  <a:pt x="14415" y="42553"/>
                  <a:pt x="49526" y="253218"/>
                </a:cubicBezTo>
                <a:cubicBezTo>
                  <a:pt x="56831" y="297045"/>
                  <a:pt x="62910" y="294737"/>
                  <a:pt x="91729" y="323557"/>
                </a:cubicBezTo>
                <a:cubicBezTo>
                  <a:pt x="123887" y="420027"/>
                  <a:pt x="85913" y="300292"/>
                  <a:pt x="119864" y="436098"/>
                </a:cubicBezTo>
                <a:cubicBezTo>
                  <a:pt x="123460" y="450484"/>
                  <a:pt x="129858" y="464043"/>
                  <a:pt x="133932" y="478301"/>
                </a:cubicBezTo>
                <a:cubicBezTo>
                  <a:pt x="139244" y="496891"/>
                  <a:pt x="140384" y="516801"/>
                  <a:pt x="148000" y="534572"/>
                </a:cubicBezTo>
                <a:cubicBezTo>
                  <a:pt x="158096" y="558130"/>
                  <a:pt x="184102" y="588104"/>
                  <a:pt x="204271" y="604911"/>
                </a:cubicBezTo>
                <a:cubicBezTo>
                  <a:pt x="222283" y="619921"/>
                  <a:pt x="242529" y="632104"/>
                  <a:pt x="260541" y="647114"/>
                </a:cubicBezTo>
                <a:cubicBezTo>
                  <a:pt x="270730" y="655605"/>
                  <a:pt x="276486" y="670024"/>
                  <a:pt x="288677" y="675249"/>
                </a:cubicBezTo>
                <a:cubicBezTo>
                  <a:pt x="310654" y="684668"/>
                  <a:pt x="335569" y="684628"/>
                  <a:pt x="359015" y="689317"/>
                </a:cubicBezTo>
                <a:cubicBezTo>
                  <a:pt x="368394" y="698695"/>
                  <a:pt x="376115" y="710095"/>
                  <a:pt x="387151" y="717452"/>
                </a:cubicBezTo>
                <a:cubicBezTo>
                  <a:pt x="421922" y="740633"/>
                  <a:pt x="448106" y="747150"/>
                  <a:pt x="485624" y="759655"/>
                </a:cubicBezTo>
                <a:cubicBezTo>
                  <a:pt x="565621" y="819652"/>
                  <a:pt x="519652" y="794444"/>
                  <a:pt x="626301" y="829994"/>
                </a:cubicBezTo>
                <a:lnTo>
                  <a:pt x="626301" y="829994"/>
                </a:lnTo>
                <a:cubicBezTo>
                  <a:pt x="640369" y="839372"/>
                  <a:pt x="653382" y="850568"/>
                  <a:pt x="668504" y="858129"/>
                </a:cubicBezTo>
                <a:cubicBezTo>
                  <a:pt x="743527" y="895640"/>
                  <a:pt x="679167" y="841791"/>
                  <a:pt x="766978" y="900332"/>
                </a:cubicBezTo>
                <a:cubicBezTo>
                  <a:pt x="778014" y="907689"/>
                  <a:pt x="784757" y="920182"/>
                  <a:pt x="795114" y="928468"/>
                </a:cubicBezTo>
                <a:cubicBezTo>
                  <a:pt x="834071" y="959634"/>
                  <a:pt x="834946" y="955813"/>
                  <a:pt x="879520" y="970671"/>
                </a:cubicBezTo>
                <a:cubicBezTo>
                  <a:pt x="898277" y="984739"/>
                  <a:pt x="917989" y="997615"/>
                  <a:pt x="935791" y="1012874"/>
                </a:cubicBezTo>
                <a:cubicBezTo>
                  <a:pt x="950896" y="1025821"/>
                  <a:pt x="961805" y="1043513"/>
                  <a:pt x="977994" y="1055077"/>
                </a:cubicBezTo>
                <a:cubicBezTo>
                  <a:pt x="995058" y="1067266"/>
                  <a:pt x="1016815" y="1071580"/>
                  <a:pt x="1034264" y="1083212"/>
                </a:cubicBezTo>
                <a:cubicBezTo>
                  <a:pt x="1045300" y="1090569"/>
                  <a:pt x="1051364" y="1103991"/>
                  <a:pt x="1062400" y="1111348"/>
                </a:cubicBezTo>
                <a:cubicBezTo>
                  <a:pt x="1079849" y="1122981"/>
                  <a:pt x="1100463" y="1129079"/>
                  <a:pt x="1118671" y="1139483"/>
                </a:cubicBezTo>
                <a:cubicBezTo>
                  <a:pt x="1133351" y="1147871"/>
                  <a:pt x="1145424" y="1160751"/>
                  <a:pt x="1160874" y="1167618"/>
                </a:cubicBezTo>
                <a:cubicBezTo>
                  <a:pt x="1234054" y="1200142"/>
                  <a:pt x="1263641" y="1198377"/>
                  <a:pt x="1343754" y="1209821"/>
                </a:cubicBezTo>
                <a:cubicBezTo>
                  <a:pt x="1439265" y="1273496"/>
                  <a:pt x="1319694" y="1199128"/>
                  <a:pt x="1470363" y="1266092"/>
                </a:cubicBezTo>
                <a:cubicBezTo>
                  <a:pt x="1485813" y="1272959"/>
                  <a:pt x="1496526" y="1288881"/>
                  <a:pt x="1512566" y="1294228"/>
                </a:cubicBezTo>
                <a:cubicBezTo>
                  <a:pt x="1539626" y="1303248"/>
                  <a:pt x="1568909" y="1303193"/>
                  <a:pt x="1596972" y="1308295"/>
                </a:cubicBezTo>
                <a:cubicBezTo>
                  <a:pt x="1620497" y="1312572"/>
                  <a:pt x="1644409" y="1315492"/>
                  <a:pt x="1667311" y="1322363"/>
                </a:cubicBezTo>
                <a:cubicBezTo>
                  <a:pt x="1809396" y="1364988"/>
                  <a:pt x="1679646" y="1337237"/>
                  <a:pt x="1779852" y="1364566"/>
                </a:cubicBezTo>
                <a:cubicBezTo>
                  <a:pt x="1817158" y="1374740"/>
                  <a:pt x="1854880" y="1383323"/>
                  <a:pt x="1892394" y="1392701"/>
                </a:cubicBezTo>
                <a:cubicBezTo>
                  <a:pt x="1911151" y="1397390"/>
                  <a:pt x="1929426" y="1404845"/>
                  <a:pt x="1948664" y="1406769"/>
                </a:cubicBezTo>
                <a:lnTo>
                  <a:pt x="2089341" y="1420837"/>
                </a:lnTo>
                <a:cubicBezTo>
                  <a:pt x="2103409" y="1425526"/>
                  <a:pt x="2117003" y="1431997"/>
                  <a:pt x="2131544" y="1434905"/>
                </a:cubicBezTo>
                <a:cubicBezTo>
                  <a:pt x="2176194" y="1443835"/>
                  <a:pt x="2267903" y="1451410"/>
                  <a:pt x="2314424" y="1463040"/>
                </a:cubicBezTo>
                <a:cubicBezTo>
                  <a:pt x="2343196" y="1470233"/>
                  <a:pt x="2398831" y="1491175"/>
                  <a:pt x="2398831" y="1491175"/>
                </a:cubicBezTo>
                <a:cubicBezTo>
                  <a:pt x="2464351" y="1556697"/>
                  <a:pt x="2379530" y="1481525"/>
                  <a:pt x="2483237" y="1533378"/>
                </a:cubicBezTo>
                <a:cubicBezTo>
                  <a:pt x="2495100" y="1539309"/>
                  <a:pt x="2501015" y="1553228"/>
                  <a:pt x="2511372" y="1561514"/>
                </a:cubicBezTo>
                <a:cubicBezTo>
                  <a:pt x="2544486" y="1588005"/>
                  <a:pt x="2556329" y="1592958"/>
                  <a:pt x="2595778" y="1603717"/>
                </a:cubicBezTo>
                <a:cubicBezTo>
                  <a:pt x="2633084" y="1613891"/>
                  <a:pt x="2708320" y="1631852"/>
                  <a:pt x="2708320" y="1631852"/>
                </a:cubicBezTo>
                <a:cubicBezTo>
                  <a:pt x="2735408" y="1630426"/>
                  <a:pt x="2950197" y="1678890"/>
                  <a:pt x="3003741" y="1589649"/>
                </a:cubicBezTo>
                <a:cubicBezTo>
                  <a:pt x="3011370" y="1576933"/>
                  <a:pt x="3013120" y="1561514"/>
                  <a:pt x="3017809" y="1547446"/>
                </a:cubicBezTo>
                <a:cubicBezTo>
                  <a:pt x="3014166" y="1507375"/>
                  <a:pt x="3028568" y="1392868"/>
                  <a:pt x="2975606" y="1350498"/>
                </a:cubicBezTo>
                <a:cubicBezTo>
                  <a:pt x="2964027" y="1341235"/>
                  <a:pt x="2947471" y="1341120"/>
                  <a:pt x="2933403" y="1336431"/>
                </a:cubicBezTo>
                <a:cubicBezTo>
                  <a:pt x="2862116" y="1265141"/>
                  <a:pt x="2954374" y="1349013"/>
                  <a:pt x="2863064" y="1294228"/>
                </a:cubicBezTo>
                <a:cubicBezTo>
                  <a:pt x="2851691" y="1287404"/>
                  <a:pt x="2845286" y="1274378"/>
                  <a:pt x="2834929" y="1266092"/>
                </a:cubicBezTo>
                <a:cubicBezTo>
                  <a:pt x="2794302" y="1233590"/>
                  <a:pt x="2794788" y="1247567"/>
                  <a:pt x="2764591" y="1209821"/>
                </a:cubicBezTo>
                <a:cubicBezTo>
                  <a:pt x="2754029" y="1196619"/>
                  <a:pt x="2747279" y="1180607"/>
                  <a:pt x="2736455" y="1167618"/>
                </a:cubicBezTo>
                <a:cubicBezTo>
                  <a:pt x="2723719" y="1152335"/>
                  <a:pt x="2706988" y="1140699"/>
                  <a:pt x="2694252" y="1125415"/>
                </a:cubicBezTo>
                <a:cubicBezTo>
                  <a:pt x="2683428" y="1112427"/>
                  <a:pt x="2678072" y="1095167"/>
                  <a:pt x="2666117" y="1083212"/>
                </a:cubicBezTo>
                <a:cubicBezTo>
                  <a:pt x="2654162" y="1071257"/>
                  <a:pt x="2637116" y="1065639"/>
                  <a:pt x="2623914" y="1055077"/>
                </a:cubicBezTo>
                <a:cubicBezTo>
                  <a:pt x="2613557" y="1046791"/>
                  <a:pt x="2606135" y="1035227"/>
                  <a:pt x="2595778" y="1026941"/>
                </a:cubicBezTo>
                <a:cubicBezTo>
                  <a:pt x="2582576" y="1016379"/>
                  <a:pt x="2566563" y="1009630"/>
                  <a:pt x="2553575" y="998806"/>
                </a:cubicBezTo>
                <a:cubicBezTo>
                  <a:pt x="2511339" y="963610"/>
                  <a:pt x="2507788" y="940744"/>
                  <a:pt x="2455101" y="914400"/>
                </a:cubicBezTo>
                <a:cubicBezTo>
                  <a:pt x="2437808" y="905754"/>
                  <a:pt x="2417588" y="905021"/>
                  <a:pt x="2398831" y="900332"/>
                </a:cubicBezTo>
                <a:cubicBezTo>
                  <a:pt x="2340422" y="841926"/>
                  <a:pt x="2407762" y="899613"/>
                  <a:pt x="2314424" y="858129"/>
                </a:cubicBezTo>
                <a:cubicBezTo>
                  <a:pt x="2289438" y="847024"/>
                  <a:pt x="2268542" y="828154"/>
                  <a:pt x="2244086" y="815926"/>
                </a:cubicBezTo>
                <a:cubicBezTo>
                  <a:pt x="2230823" y="809294"/>
                  <a:pt x="2215146" y="808490"/>
                  <a:pt x="2201883" y="801858"/>
                </a:cubicBezTo>
                <a:cubicBezTo>
                  <a:pt x="2186761" y="794297"/>
                  <a:pt x="2174360" y="782111"/>
                  <a:pt x="2159680" y="773723"/>
                </a:cubicBezTo>
                <a:cubicBezTo>
                  <a:pt x="2118996" y="750475"/>
                  <a:pt x="2076913" y="733893"/>
                  <a:pt x="2033071" y="717452"/>
                </a:cubicBezTo>
                <a:cubicBezTo>
                  <a:pt x="2019187" y="712245"/>
                  <a:pt x="2004936" y="708074"/>
                  <a:pt x="1990868" y="703385"/>
                </a:cubicBezTo>
                <a:cubicBezTo>
                  <a:pt x="1981489" y="694006"/>
                  <a:pt x="1974852" y="680636"/>
                  <a:pt x="1962732" y="675249"/>
                </a:cubicBezTo>
                <a:cubicBezTo>
                  <a:pt x="1931536" y="661384"/>
                  <a:pt x="1896886" y="657154"/>
                  <a:pt x="1864258" y="647114"/>
                </a:cubicBezTo>
                <a:cubicBezTo>
                  <a:pt x="1835912" y="638392"/>
                  <a:pt x="1807388" y="629992"/>
                  <a:pt x="1779852" y="618978"/>
                </a:cubicBezTo>
                <a:cubicBezTo>
                  <a:pt x="1760381" y="611190"/>
                  <a:pt x="1742744" y="599360"/>
                  <a:pt x="1723581" y="590843"/>
                </a:cubicBezTo>
                <a:cubicBezTo>
                  <a:pt x="1700505" y="580587"/>
                  <a:pt x="1676887" y="571575"/>
                  <a:pt x="1653243" y="562708"/>
                </a:cubicBezTo>
                <a:cubicBezTo>
                  <a:pt x="1639359" y="557501"/>
                  <a:pt x="1625667" y="551078"/>
                  <a:pt x="1611040" y="548640"/>
                </a:cubicBezTo>
                <a:cubicBezTo>
                  <a:pt x="1569155" y="541659"/>
                  <a:pt x="1526634" y="539261"/>
                  <a:pt x="1484431" y="534572"/>
                </a:cubicBezTo>
                <a:cubicBezTo>
                  <a:pt x="1450027" y="517370"/>
                  <a:pt x="1423214" y="500648"/>
                  <a:pt x="1385957" y="492369"/>
                </a:cubicBezTo>
                <a:cubicBezTo>
                  <a:pt x="1358113" y="486181"/>
                  <a:pt x="1329686" y="482990"/>
                  <a:pt x="1301551" y="478301"/>
                </a:cubicBezTo>
                <a:cubicBezTo>
                  <a:pt x="1151619" y="418329"/>
                  <a:pt x="1310317" y="476855"/>
                  <a:pt x="1160874" y="436098"/>
                </a:cubicBezTo>
                <a:cubicBezTo>
                  <a:pt x="1132262" y="428295"/>
                  <a:pt x="1105240" y="415156"/>
                  <a:pt x="1076468" y="407963"/>
                </a:cubicBezTo>
                <a:cubicBezTo>
                  <a:pt x="997000" y="388096"/>
                  <a:pt x="1039156" y="397687"/>
                  <a:pt x="949858" y="379828"/>
                </a:cubicBezTo>
                <a:cubicBezTo>
                  <a:pt x="940480" y="370449"/>
                  <a:pt x="933586" y="357624"/>
                  <a:pt x="921723" y="351692"/>
                </a:cubicBezTo>
                <a:cubicBezTo>
                  <a:pt x="895197" y="338429"/>
                  <a:pt x="866089" y="330750"/>
                  <a:pt x="837317" y="323557"/>
                </a:cubicBezTo>
                <a:cubicBezTo>
                  <a:pt x="799803" y="314178"/>
                  <a:pt x="759361" y="312714"/>
                  <a:pt x="724775" y="295421"/>
                </a:cubicBezTo>
                <a:cubicBezTo>
                  <a:pt x="706018" y="286043"/>
                  <a:pt x="688399" y="273918"/>
                  <a:pt x="668504" y="267286"/>
                </a:cubicBezTo>
                <a:cubicBezTo>
                  <a:pt x="645821" y="259725"/>
                  <a:pt x="621507" y="258405"/>
                  <a:pt x="598166" y="253218"/>
                </a:cubicBezTo>
                <a:cubicBezTo>
                  <a:pt x="579292" y="249024"/>
                  <a:pt x="560652" y="243840"/>
                  <a:pt x="541895" y="239151"/>
                </a:cubicBezTo>
                <a:cubicBezTo>
                  <a:pt x="527827" y="229772"/>
                  <a:pt x="515232" y="217675"/>
                  <a:pt x="499692" y="211015"/>
                </a:cubicBezTo>
                <a:cubicBezTo>
                  <a:pt x="481921" y="203399"/>
                  <a:pt x="462011" y="202259"/>
                  <a:pt x="443421" y="196948"/>
                </a:cubicBezTo>
                <a:cubicBezTo>
                  <a:pt x="429163" y="192874"/>
                  <a:pt x="415476" y="186954"/>
                  <a:pt x="401218" y="182880"/>
                </a:cubicBezTo>
                <a:cubicBezTo>
                  <a:pt x="382628" y="177568"/>
                  <a:pt x="363467" y="174368"/>
                  <a:pt x="344948" y="168812"/>
                </a:cubicBezTo>
                <a:cubicBezTo>
                  <a:pt x="316541" y="160290"/>
                  <a:pt x="285217" y="157128"/>
                  <a:pt x="260541" y="140677"/>
                </a:cubicBezTo>
                <a:cubicBezTo>
                  <a:pt x="246473" y="131298"/>
                  <a:pt x="231327" y="123365"/>
                  <a:pt x="218338" y="112541"/>
                </a:cubicBezTo>
                <a:cubicBezTo>
                  <a:pt x="203055" y="99805"/>
                  <a:pt x="192688" y="81373"/>
                  <a:pt x="176135" y="70338"/>
                </a:cubicBezTo>
                <a:cubicBezTo>
                  <a:pt x="163797" y="62113"/>
                  <a:pt x="148000" y="60960"/>
                  <a:pt x="133932" y="56271"/>
                </a:cubicBezTo>
                <a:cubicBezTo>
                  <a:pt x="26399" y="74192"/>
                  <a:pt x="49526" y="41815"/>
                  <a:pt x="49526" y="14067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45151" y="3154364"/>
            <a:ext cx="5008563" cy="2219325"/>
          </a:xfrm>
          <a:custGeom>
            <a:avLst/>
            <a:gdLst>
              <a:gd name="connsiteX0" fmla="*/ 0 w 5008098"/>
              <a:gd name="connsiteY0" fmla="*/ 1065357 h 2218907"/>
              <a:gd name="connsiteX1" fmla="*/ 28135 w 5008098"/>
              <a:gd name="connsiteY1" fmla="*/ 1276372 h 2218907"/>
              <a:gd name="connsiteX2" fmla="*/ 70338 w 5008098"/>
              <a:gd name="connsiteY2" fmla="*/ 1374846 h 2218907"/>
              <a:gd name="connsiteX3" fmla="*/ 98474 w 5008098"/>
              <a:gd name="connsiteY3" fmla="*/ 1473320 h 2218907"/>
              <a:gd name="connsiteX4" fmla="*/ 112541 w 5008098"/>
              <a:gd name="connsiteY4" fmla="*/ 1529591 h 2218907"/>
              <a:gd name="connsiteX5" fmla="*/ 140677 w 5008098"/>
              <a:gd name="connsiteY5" fmla="*/ 1571794 h 2218907"/>
              <a:gd name="connsiteX6" fmla="*/ 211015 w 5008098"/>
              <a:gd name="connsiteY6" fmla="*/ 1698403 h 2218907"/>
              <a:gd name="connsiteX7" fmla="*/ 253218 w 5008098"/>
              <a:gd name="connsiteY7" fmla="*/ 1839080 h 2218907"/>
              <a:gd name="connsiteX8" fmla="*/ 267286 w 5008098"/>
              <a:gd name="connsiteY8" fmla="*/ 1881283 h 2218907"/>
              <a:gd name="connsiteX9" fmla="*/ 295421 w 5008098"/>
              <a:gd name="connsiteY9" fmla="*/ 1923486 h 2218907"/>
              <a:gd name="connsiteX10" fmla="*/ 309489 w 5008098"/>
              <a:gd name="connsiteY10" fmla="*/ 1979757 h 2218907"/>
              <a:gd name="connsiteX11" fmla="*/ 351692 w 5008098"/>
              <a:gd name="connsiteY11" fmla="*/ 2106366 h 2218907"/>
              <a:gd name="connsiteX12" fmla="*/ 379828 w 5008098"/>
              <a:gd name="connsiteY12" fmla="*/ 2134501 h 2218907"/>
              <a:gd name="connsiteX13" fmla="*/ 393895 w 5008098"/>
              <a:gd name="connsiteY13" fmla="*/ 2190772 h 2218907"/>
              <a:gd name="connsiteX14" fmla="*/ 478301 w 5008098"/>
              <a:gd name="connsiteY14" fmla="*/ 2218907 h 2218907"/>
              <a:gd name="connsiteX15" fmla="*/ 548640 w 5008098"/>
              <a:gd name="connsiteY15" fmla="*/ 2176704 h 2218907"/>
              <a:gd name="connsiteX16" fmla="*/ 562708 w 5008098"/>
              <a:gd name="connsiteY16" fmla="*/ 2134501 h 2218907"/>
              <a:gd name="connsiteX17" fmla="*/ 618978 w 5008098"/>
              <a:gd name="connsiteY17" fmla="*/ 2092298 h 2218907"/>
              <a:gd name="connsiteX18" fmla="*/ 647114 w 5008098"/>
              <a:gd name="connsiteY18" fmla="*/ 2036027 h 2218907"/>
              <a:gd name="connsiteX19" fmla="*/ 661181 w 5008098"/>
              <a:gd name="connsiteY19" fmla="*/ 1993824 h 2218907"/>
              <a:gd name="connsiteX20" fmla="*/ 731520 w 5008098"/>
              <a:gd name="connsiteY20" fmla="*/ 1937554 h 2218907"/>
              <a:gd name="connsiteX21" fmla="*/ 759655 w 5008098"/>
              <a:gd name="connsiteY21" fmla="*/ 1909418 h 2218907"/>
              <a:gd name="connsiteX22" fmla="*/ 801858 w 5008098"/>
              <a:gd name="connsiteY22" fmla="*/ 1881283 h 2218907"/>
              <a:gd name="connsiteX23" fmla="*/ 872197 w 5008098"/>
              <a:gd name="connsiteY23" fmla="*/ 1810944 h 2218907"/>
              <a:gd name="connsiteX24" fmla="*/ 970671 w 5008098"/>
              <a:gd name="connsiteY24" fmla="*/ 1754674 h 2218907"/>
              <a:gd name="connsiteX25" fmla="*/ 1026941 w 5008098"/>
              <a:gd name="connsiteY25" fmla="*/ 1726538 h 2218907"/>
              <a:gd name="connsiteX26" fmla="*/ 1069144 w 5008098"/>
              <a:gd name="connsiteY26" fmla="*/ 1698403 h 2218907"/>
              <a:gd name="connsiteX27" fmla="*/ 1125415 w 5008098"/>
              <a:gd name="connsiteY27" fmla="*/ 1684335 h 2218907"/>
              <a:gd name="connsiteX28" fmla="*/ 1209821 w 5008098"/>
              <a:gd name="connsiteY28" fmla="*/ 1656200 h 2218907"/>
              <a:gd name="connsiteX29" fmla="*/ 1252024 w 5008098"/>
              <a:gd name="connsiteY29" fmla="*/ 1628064 h 2218907"/>
              <a:gd name="connsiteX30" fmla="*/ 1350498 w 5008098"/>
              <a:gd name="connsiteY30" fmla="*/ 1599929 h 2218907"/>
              <a:gd name="connsiteX31" fmla="*/ 1463040 w 5008098"/>
              <a:gd name="connsiteY31" fmla="*/ 1557726 h 2218907"/>
              <a:gd name="connsiteX32" fmla="*/ 1505243 w 5008098"/>
              <a:gd name="connsiteY32" fmla="*/ 1529591 h 2218907"/>
              <a:gd name="connsiteX33" fmla="*/ 1730326 w 5008098"/>
              <a:gd name="connsiteY33" fmla="*/ 1473320 h 2218907"/>
              <a:gd name="connsiteX34" fmla="*/ 1786597 w 5008098"/>
              <a:gd name="connsiteY34" fmla="*/ 1459252 h 2218907"/>
              <a:gd name="connsiteX35" fmla="*/ 2630658 w 5008098"/>
              <a:gd name="connsiteY35" fmla="*/ 1473320 h 2218907"/>
              <a:gd name="connsiteX36" fmla="*/ 2715064 w 5008098"/>
              <a:gd name="connsiteY36" fmla="*/ 1487387 h 2218907"/>
              <a:gd name="connsiteX37" fmla="*/ 2912012 w 5008098"/>
              <a:gd name="connsiteY37" fmla="*/ 1501455 h 2218907"/>
              <a:gd name="connsiteX38" fmla="*/ 2954215 w 5008098"/>
              <a:gd name="connsiteY38" fmla="*/ 1515523 h 2218907"/>
              <a:gd name="connsiteX39" fmla="*/ 3165231 w 5008098"/>
              <a:gd name="connsiteY39" fmla="*/ 1543658 h 2218907"/>
              <a:gd name="connsiteX40" fmla="*/ 3685735 w 5008098"/>
              <a:gd name="connsiteY40" fmla="*/ 1585861 h 2218907"/>
              <a:gd name="connsiteX41" fmla="*/ 4346917 w 5008098"/>
              <a:gd name="connsiteY41" fmla="*/ 1571794 h 2218907"/>
              <a:gd name="connsiteX42" fmla="*/ 4389120 w 5008098"/>
              <a:gd name="connsiteY42" fmla="*/ 1557726 h 2218907"/>
              <a:gd name="connsiteX43" fmla="*/ 4459458 w 5008098"/>
              <a:gd name="connsiteY43" fmla="*/ 1529591 h 2218907"/>
              <a:gd name="connsiteX44" fmla="*/ 4543864 w 5008098"/>
              <a:gd name="connsiteY44" fmla="*/ 1501455 h 2218907"/>
              <a:gd name="connsiteX45" fmla="*/ 4614203 w 5008098"/>
              <a:gd name="connsiteY45" fmla="*/ 1445184 h 2218907"/>
              <a:gd name="connsiteX46" fmla="*/ 4712677 w 5008098"/>
              <a:gd name="connsiteY46" fmla="*/ 1374846 h 2218907"/>
              <a:gd name="connsiteX47" fmla="*/ 4783015 w 5008098"/>
              <a:gd name="connsiteY47" fmla="*/ 1304507 h 2218907"/>
              <a:gd name="connsiteX48" fmla="*/ 4867421 w 5008098"/>
              <a:gd name="connsiteY48" fmla="*/ 1191966 h 2218907"/>
              <a:gd name="connsiteX49" fmla="*/ 4895557 w 5008098"/>
              <a:gd name="connsiteY49" fmla="*/ 1135695 h 2218907"/>
              <a:gd name="connsiteX50" fmla="*/ 4923692 w 5008098"/>
              <a:gd name="connsiteY50" fmla="*/ 1093492 h 2218907"/>
              <a:gd name="connsiteX51" fmla="*/ 4937760 w 5008098"/>
              <a:gd name="connsiteY51" fmla="*/ 1051289 h 2218907"/>
              <a:gd name="connsiteX52" fmla="*/ 4979963 w 5008098"/>
              <a:gd name="connsiteY52" fmla="*/ 938747 h 2218907"/>
              <a:gd name="connsiteX53" fmla="*/ 5008098 w 5008098"/>
              <a:gd name="connsiteY53" fmla="*/ 798071 h 2218907"/>
              <a:gd name="connsiteX54" fmla="*/ 4994031 w 5008098"/>
              <a:gd name="connsiteY54" fmla="*/ 432311 h 2218907"/>
              <a:gd name="connsiteX55" fmla="*/ 4937760 w 5008098"/>
              <a:gd name="connsiteY55" fmla="*/ 305701 h 2218907"/>
              <a:gd name="connsiteX56" fmla="*/ 4867421 w 5008098"/>
              <a:gd name="connsiteY56" fmla="*/ 249431 h 2218907"/>
              <a:gd name="connsiteX57" fmla="*/ 4797083 w 5008098"/>
              <a:gd name="connsiteY57" fmla="*/ 193160 h 2218907"/>
              <a:gd name="connsiteX58" fmla="*/ 4754880 w 5008098"/>
              <a:gd name="connsiteY58" fmla="*/ 165024 h 2218907"/>
              <a:gd name="connsiteX59" fmla="*/ 4670474 w 5008098"/>
              <a:gd name="connsiteY59" fmla="*/ 136889 h 2218907"/>
              <a:gd name="connsiteX60" fmla="*/ 4628271 w 5008098"/>
              <a:gd name="connsiteY60" fmla="*/ 122821 h 2218907"/>
              <a:gd name="connsiteX61" fmla="*/ 4557932 w 5008098"/>
              <a:gd name="connsiteY61" fmla="*/ 80618 h 2218907"/>
              <a:gd name="connsiteX62" fmla="*/ 4431323 w 5008098"/>
              <a:gd name="connsiteY62" fmla="*/ 10280 h 2218907"/>
              <a:gd name="connsiteX63" fmla="*/ 4065563 w 5008098"/>
              <a:gd name="connsiteY63" fmla="*/ 24347 h 2218907"/>
              <a:gd name="connsiteX64" fmla="*/ 2377440 w 5008098"/>
              <a:gd name="connsiteY64" fmla="*/ 66551 h 2218907"/>
              <a:gd name="connsiteX65" fmla="*/ 2293034 w 5008098"/>
              <a:gd name="connsiteY65" fmla="*/ 94686 h 2218907"/>
              <a:gd name="connsiteX66" fmla="*/ 2166424 w 5008098"/>
              <a:gd name="connsiteY66" fmla="*/ 122821 h 2218907"/>
              <a:gd name="connsiteX67" fmla="*/ 2039815 w 5008098"/>
              <a:gd name="connsiteY67" fmla="*/ 165024 h 2218907"/>
              <a:gd name="connsiteX68" fmla="*/ 1955409 w 5008098"/>
              <a:gd name="connsiteY68" fmla="*/ 193160 h 2218907"/>
              <a:gd name="connsiteX69" fmla="*/ 1828800 w 5008098"/>
              <a:gd name="connsiteY69" fmla="*/ 221295 h 2218907"/>
              <a:gd name="connsiteX70" fmla="*/ 1772529 w 5008098"/>
              <a:gd name="connsiteY70" fmla="*/ 235363 h 2218907"/>
              <a:gd name="connsiteX71" fmla="*/ 1631852 w 5008098"/>
              <a:gd name="connsiteY71" fmla="*/ 277566 h 2218907"/>
              <a:gd name="connsiteX72" fmla="*/ 1575581 w 5008098"/>
              <a:gd name="connsiteY72" fmla="*/ 305701 h 2218907"/>
              <a:gd name="connsiteX73" fmla="*/ 1477108 w 5008098"/>
              <a:gd name="connsiteY73" fmla="*/ 319769 h 2218907"/>
              <a:gd name="connsiteX74" fmla="*/ 1308295 w 5008098"/>
              <a:gd name="connsiteY74" fmla="*/ 361972 h 2218907"/>
              <a:gd name="connsiteX75" fmla="*/ 1266092 w 5008098"/>
              <a:gd name="connsiteY75" fmla="*/ 376040 h 2218907"/>
              <a:gd name="connsiteX76" fmla="*/ 1153551 w 5008098"/>
              <a:gd name="connsiteY76" fmla="*/ 404175 h 2218907"/>
              <a:gd name="connsiteX77" fmla="*/ 956603 w 5008098"/>
              <a:gd name="connsiteY77" fmla="*/ 460446 h 2218907"/>
              <a:gd name="connsiteX78" fmla="*/ 829994 w 5008098"/>
              <a:gd name="connsiteY78" fmla="*/ 474514 h 2218907"/>
              <a:gd name="connsiteX79" fmla="*/ 759655 w 5008098"/>
              <a:gd name="connsiteY79" fmla="*/ 488581 h 2218907"/>
              <a:gd name="connsiteX80" fmla="*/ 633046 w 5008098"/>
              <a:gd name="connsiteY80" fmla="*/ 530784 h 2218907"/>
              <a:gd name="connsiteX81" fmla="*/ 590843 w 5008098"/>
              <a:gd name="connsiteY81" fmla="*/ 544852 h 2218907"/>
              <a:gd name="connsiteX82" fmla="*/ 534572 w 5008098"/>
              <a:gd name="connsiteY82" fmla="*/ 558920 h 2218907"/>
              <a:gd name="connsiteX83" fmla="*/ 436098 w 5008098"/>
              <a:gd name="connsiteY83" fmla="*/ 587055 h 2218907"/>
              <a:gd name="connsiteX84" fmla="*/ 379828 w 5008098"/>
              <a:gd name="connsiteY84" fmla="*/ 615191 h 2218907"/>
              <a:gd name="connsiteX85" fmla="*/ 337624 w 5008098"/>
              <a:gd name="connsiteY85" fmla="*/ 629258 h 2218907"/>
              <a:gd name="connsiteX86" fmla="*/ 211015 w 5008098"/>
              <a:gd name="connsiteY86" fmla="*/ 727732 h 2218907"/>
              <a:gd name="connsiteX87" fmla="*/ 182880 w 5008098"/>
              <a:gd name="connsiteY87" fmla="*/ 769935 h 2218907"/>
              <a:gd name="connsiteX88" fmla="*/ 154744 w 5008098"/>
              <a:gd name="connsiteY88" fmla="*/ 826206 h 2218907"/>
              <a:gd name="connsiteX89" fmla="*/ 98474 w 5008098"/>
              <a:gd name="connsiteY89" fmla="*/ 910612 h 2218907"/>
              <a:gd name="connsiteX90" fmla="*/ 28135 w 5008098"/>
              <a:gd name="connsiteY90" fmla="*/ 1009086 h 2218907"/>
              <a:gd name="connsiteX91" fmla="*/ 0 w 5008098"/>
              <a:gd name="connsiteY91" fmla="*/ 1065357 h 221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008098" h="2218907">
                <a:moveTo>
                  <a:pt x="0" y="1065357"/>
                </a:moveTo>
                <a:cubicBezTo>
                  <a:pt x="0" y="1109905"/>
                  <a:pt x="5768" y="1216726"/>
                  <a:pt x="28135" y="1276372"/>
                </a:cubicBezTo>
                <a:cubicBezTo>
                  <a:pt x="83043" y="1422794"/>
                  <a:pt x="35399" y="1258381"/>
                  <a:pt x="70338" y="1374846"/>
                </a:cubicBezTo>
                <a:cubicBezTo>
                  <a:pt x="80148" y="1407544"/>
                  <a:pt x="89492" y="1440385"/>
                  <a:pt x="98474" y="1473320"/>
                </a:cubicBezTo>
                <a:cubicBezTo>
                  <a:pt x="103561" y="1491973"/>
                  <a:pt x="104925" y="1511820"/>
                  <a:pt x="112541" y="1529591"/>
                </a:cubicBezTo>
                <a:cubicBezTo>
                  <a:pt x="119201" y="1545131"/>
                  <a:pt x="131298" y="1557726"/>
                  <a:pt x="140677" y="1571794"/>
                </a:cubicBezTo>
                <a:cubicBezTo>
                  <a:pt x="175103" y="1675074"/>
                  <a:pt x="147841" y="1635229"/>
                  <a:pt x="211015" y="1698403"/>
                </a:cubicBezTo>
                <a:cubicBezTo>
                  <a:pt x="232275" y="1783443"/>
                  <a:pt x="218970" y="1736337"/>
                  <a:pt x="253218" y="1839080"/>
                </a:cubicBezTo>
                <a:cubicBezTo>
                  <a:pt x="257907" y="1853148"/>
                  <a:pt x="259061" y="1868945"/>
                  <a:pt x="267286" y="1881283"/>
                </a:cubicBezTo>
                <a:lnTo>
                  <a:pt x="295421" y="1923486"/>
                </a:lnTo>
                <a:cubicBezTo>
                  <a:pt x="300110" y="1942243"/>
                  <a:pt x="305295" y="1960883"/>
                  <a:pt x="309489" y="1979757"/>
                </a:cubicBezTo>
                <a:cubicBezTo>
                  <a:pt x="323321" y="2041998"/>
                  <a:pt x="316679" y="2053846"/>
                  <a:pt x="351692" y="2106366"/>
                </a:cubicBezTo>
                <a:cubicBezTo>
                  <a:pt x="359049" y="2117402"/>
                  <a:pt x="370449" y="2125123"/>
                  <a:pt x="379828" y="2134501"/>
                </a:cubicBezTo>
                <a:cubicBezTo>
                  <a:pt x="384517" y="2153258"/>
                  <a:pt x="379215" y="2178189"/>
                  <a:pt x="393895" y="2190772"/>
                </a:cubicBezTo>
                <a:cubicBezTo>
                  <a:pt x="416412" y="2210073"/>
                  <a:pt x="478301" y="2218907"/>
                  <a:pt x="478301" y="2218907"/>
                </a:cubicBezTo>
                <a:cubicBezTo>
                  <a:pt x="511498" y="2207842"/>
                  <a:pt x="529329" y="2208889"/>
                  <a:pt x="548640" y="2176704"/>
                </a:cubicBezTo>
                <a:cubicBezTo>
                  <a:pt x="556269" y="2163989"/>
                  <a:pt x="553215" y="2145893"/>
                  <a:pt x="562708" y="2134501"/>
                </a:cubicBezTo>
                <a:cubicBezTo>
                  <a:pt x="577718" y="2116489"/>
                  <a:pt x="600221" y="2106366"/>
                  <a:pt x="618978" y="2092298"/>
                </a:cubicBezTo>
                <a:cubicBezTo>
                  <a:pt x="628357" y="2073541"/>
                  <a:pt x="638853" y="2055302"/>
                  <a:pt x="647114" y="2036027"/>
                </a:cubicBezTo>
                <a:cubicBezTo>
                  <a:pt x="652955" y="2022397"/>
                  <a:pt x="653552" y="2006539"/>
                  <a:pt x="661181" y="1993824"/>
                </a:cubicBezTo>
                <a:cubicBezTo>
                  <a:pt x="676857" y="1967697"/>
                  <a:pt x="709404" y="1955247"/>
                  <a:pt x="731520" y="1937554"/>
                </a:cubicBezTo>
                <a:cubicBezTo>
                  <a:pt x="741877" y="1929268"/>
                  <a:pt x="749298" y="1917704"/>
                  <a:pt x="759655" y="1909418"/>
                </a:cubicBezTo>
                <a:cubicBezTo>
                  <a:pt x="772857" y="1898856"/>
                  <a:pt x="789134" y="1892416"/>
                  <a:pt x="801858" y="1881283"/>
                </a:cubicBezTo>
                <a:cubicBezTo>
                  <a:pt x="826812" y="1859448"/>
                  <a:pt x="842539" y="1825773"/>
                  <a:pt x="872197" y="1810944"/>
                </a:cubicBezTo>
                <a:cubicBezTo>
                  <a:pt x="1042205" y="1725942"/>
                  <a:pt x="831514" y="1834193"/>
                  <a:pt x="970671" y="1754674"/>
                </a:cubicBezTo>
                <a:cubicBezTo>
                  <a:pt x="988879" y="1744269"/>
                  <a:pt x="1008733" y="1736943"/>
                  <a:pt x="1026941" y="1726538"/>
                </a:cubicBezTo>
                <a:cubicBezTo>
                  <a:pt x="1041620" y="1718150"/>
                  <a:pt x="1053604" y="1705063"/>
                  <a:pt x="1069144" y="1698403"/>
                </a:cubicBezTo>
                <a:cubicBezTo>
                  <a:pt x="1086915" y="1690787"/>
                  <a:pt x="1106896" y="1689891"/>
                  <a:pt x="1125415" y="1684335"/>
                </a:cubicBezTo>
                <a:cubicBezTo>
                  <a:pt x="1153821" y="1675813"/>
                  <a:pt x="1209821" y="1656200"/>
                  <a:pt x="1209821" y="1656200"/>
                </a:cubicBezTo>
                <a:cubicBezTo>
                  <a:pt x="1223889" y="1646821"/>
                  <a:pt x="1236902" y="1635625"/>
                  <a:pt x="1252024" y="1628064"/>
                </a:cubicBezTo>
                <a:cubicBezTo>
                  <a:pt x="1286021" y="1611066"/>
                  <a:pt x="1314457" y="1613444"/>
                  <a:pt x="1350498" y="1599929"/>
                </a:cubicBezTo>
                <a:cubicBezTo>
                  <a:pt x="1497622" y="1544757"/>
                  <a:pt x="1318605" y="1593835"/>
                  <a:pt x="1463040" y="1557726"/>
                </a:cubicBezTo>
                <a:cubicBezTo>
                  <a:pt x="1477108" y="1548348"/>
                  <a:pt x="1489793" y="1536458"/>
                  <a:pt x="1505243" y="1529591"/>
                </a:cubicBezTo>
                <a:cubicBezTo>
                  <a:pt x="1587939" y="1492837"/>
                  <a:pt x="1636477" y="1496783"/>
                  <a:pt x="1730326" y="1473320"/>
                </a:cubicBezTo>
                <a:lnTo>
                  <a:pt x="1786597" y="1459252"/>
                </a:lnTo>
                <a:lnTo>
                  <a:pt x="2630658" y="1473320"/>
                </a:lnTo>
                <a:cubicBezTo>
                  <a:pt x="2659168" y="1474184"/>
                  <a:pt x="2686682" y="1484549"/>
                  <a:pt x="2715064" y="1487387"/>
                </a:cubicBezTo>
                <a:cubicBezTo>
                  <a:pt x="2780554" y="1493936"/>
                  <a:pt x="2846363" y="1496766"/>
                  <a:pt x="2912012" y="1501455"/>
                </a:cubicBezTo>
                <a:cubicBezTo>
                  <a:pt x="2926080" y="1506144"/>
                  <a:pt x="2939674" y="1512615"/>
                  <a:pt x="2954215" y="1515523"/>
                </a:cubicBezTo>
                <a:cubicBezTo>
                  <a:pt x="2994097" y="1523500"/>
                  <a:pt x="3129265" y="1538520"/>
                  <a:pt x="3165231" y="1543658"/>
                </a:cubicBezTo>
                <a:cubicBezTo>
                  <a:pt x="3491401" y="1590254"/>
                  <a:pt x="3228118" y="1566795"/>
                  <a:pt x="3685735" y="1585861"/>
                </a:cubicBezTo>
                <a:lnTo>
                  <a:pt x="4346917" y="1571794"/>
                </a:lnTo>
                <a:cubicBezTo>
                  <a:pt x="4361734" y="1571201"/>
                  <a:pt x="4375236" y="1562933"/>
                  <a:pt x="4389120" y="1557726"/>
                </a:cubicBezTo>
                <a:cubicBezTo>
                  <a:pt x="4412764" y="1548859"/>
                  <a:pt x="4435726" y="1538221"/>
                  <a:pt x="4459458" y="1529591"/>
                </a:cubicBezTo>
                <a:cubicBezTo>
                  <a:pt x="4487330" y="1519456"/>
                  <a:pt x="4543864" y="1501455"/>
                  <a:pt x="4543864" y="1501455"/>
                </a:cubicBezTo>
                <a:cubicBezTo>
                  <a:pt x="4590915" y="1454405"/>
                  <a:pt x="4552092" y="1489549"/>
                  <a:pt x="4614203" y="1445184"/>
                </a:cubicBezTo>
                <a:cubicBezTo>
                  <a:pt x="4736321" y="1357956"/>
                  <a:pt x="4613236" y="1441139"/>
                  <a:pt x="4712677" y="1374846"/>
                </a:cubicBezTo>
                <a:cubicBezTo>
                  <a:pt x="4814494" y="1222118"/>
                  <a:pt x="4662440" y="1438480"/>
                  <a:pt x="4783015" y="1304507"/>
                </a:cubicBezTo>
                <a:cubicBezTo>
                  <a:pt x="4814384" y="1269652"/>
                  <a:pt x="4846450" y="1233907"/>
                  <a:pt x="4867421" y="1191966"/>
                </a:cubicBezTo>
                <a:cubicBezTo>
                  <a:pt x="4876800" y="1173209"/>
                  <a:pt x="4885152" y="1153903"/>
                  <a:pt x="4895557" y="1135695"/>
                </a:cubicBezTo>
                <a:cubicBezTo>
                  <a:pt x="4903945" y="1121015"/>
                  <a:pt x="4916131" y="1108614"/>
                  <a:pt x="4923692" y="1093492"/>
                </a:cubicBezTo>
                <a:cubicBezTo>
                  <a:pt x="4930324" y="1080229"/>
                  <a:pt x="4932553" y="1065173"/>
                  <a:pt x="4937760" y="1051289"/>
                </a:cubicBezTo>
                <a:cubicBezTo>
                  <a:pt x="4955599" y="1003718"/>
                  <a:pt x="4967190" y="983452"/>
                  <a:pt x="4979963" y="938747"/>
                </a:cubicBezTo>
                <a:cubicBezTo>
                  <a:pt x="4996753" y="879983"/>
                  <a:pt x="4997043" y="864404"/>
                  <a:pt x="5008098" y="798071"/>
                </a:cubicBezTo>
                <a:cubicBezTo>
                  <a:pt x="5003409" y="676151"/>
                  <a:pt x="5005419" y="553788"/>
                  <a:pt x="4994031" y="432311"/>
                </a:cubicBezTo>
                <a:cubicBezTo>
                  <a:pt x="4989885" y="388090"/>
                  <a:pt x="4965622" y="340528"/>
                  <a:pt x="4937760" y="305701"/>
                </a:cubicBezTo>
                <a:cubicBezTo>
                  <a:pt x="4914852" y="277067"/>
                  <a:pt x="4898755" y="270320"/>
                  <a:pt x="4867421" y="249431"/>
                </a:cubicBezTo>
                <a:cubicBezTo>
                  <a:pt x="4819992" y="178285"/>
                  <a:pt x="4865033" y="227135"/>
                  <a:pt x="4797083" y="193160"/>
                </a:cubicBezTo>
                <a:cubicBezTo>
                  <a:pt x="4781961" y="185599"/>
                  <a:pt x="4770330" y="171891"/>
                  <a:pt x="4754880" y="165024"/>
                </a:cubicBezTo>
                <a:cubicBezTo>
                  <a:pt x="4727779" y="152979"/>
                  <a:pt x="4698609" y="146267"/>
                  <a:pt x="4670474" y="136889"/>
                </a:cubicBezTo>
                <a:lnTo>
                  <a:pt x="4628271" y="122821"/>
                </a:lnTo>
                <a:cubicBezTo>
                  <a:pt x="4565146" y="59699"/>
                  <a:pt x="4640113" y="126274"/>
                  <a:pt x="4557932" y="80618"/>
                </a:cubicBezTo>
                <a:cubicBezTo>
                  <a:pt x="4412821" y="0"/>
                  <a:pt x="4526816" y="42109"/>
                  <a:pt x="4431323" y="10280"/>
                </a:cubicBezTo>
                <a:lnTo>
                  <a:pt x="4065563" y="24347"/>
                </a:lnTo>
                <a:cubicBezTo>
                  <a:pt x="2389762" y="61865"/>
                  <a:pt x="3062178" y="9488"/>
                  <a:pt x="2377440" y="66551"/>
                </a:cubicBezTo>
                <a:cubicBezTo>
                  <a:pt x="2349305" y="75929"/>
                  <a:pt x="2322115" y="88870"/>
                  <a:pt x="2293034" y="94686"/>
                </a:cubicBezTo>
                <a:cubicBezTo>
                  <a:pt x="2203736" y="112546"/>
                  <a:pt x="2245892" y="102955"/>
                  <a:pt x="2166424" y="122821"/>
                </a:cubicBezTo>
                <a:cubicBezTo>
                  <a:pt x="2109741" y="179506"/>
                  <a:pt x="2164174" y="136326"/>
                  <a:pt x="2039815" y="165024"/>
                </a:cubicBezTo>
                <a:cubicBezTo>
                  <a:pt x="2010917" y="171693"/>
                  <a:pt x="1984181" y="185967"/>
                  <a:pt x="1955409" y="193160"/>
                </a:cubicBezTo>
                <a:cubicBezTo>
                  <a:pt x="1818139" y="227476"/>
                  <a:pt x="1989581" y="185565"/>
                  <a:pt x="1828800" y="221295"/>
                </a:cubicBezTo>
                <a:cubicBezTo>
                  <a:pt x="1809926" y="225489"/>
                  <a:pt x="1791286" y="230674"/>
                  <a:pt x="1772529" y="235363"/>
                </a:cubicBezTo>
                <a:cubicBezTo>
                  <a:pt x="1683370" y="294801"/>
                  <a:pt x="1785044" y="235786"/>
                  <a:pt x="1631852" y="277566"/>
                </a:cubicBezTo>
                <a:cubicBezTo>
                  <a:pt x="1611620" y="283084"/>
                  <a:pt x="1595813" y="300183"/>
                  <a:pt x="1575581" y="305701"/>
                </a:cubicBezTo>
                <a:cubicBezTo>
                  <a:pt x="1543592" y="314425"/>
                  <a:pt x="1509932" y="315080"/>
                  <a:pt x="1477108" y="319769"/>
                </a:cubicBezTo>
                <a:cubicBezTo>
                  <a:pt x="1349113" y="370966"/>
                  <a:pt x="1467049" y="330221"/>
                  <a:pt x="1308295" y="361972"/>
                </a:cubicBezTo>
                <a:cubicBezTo>
                  <a:pt x="1293754" y="364880"/>
                  <a:pt x="1280398" y="372138"/>
                  <a:pt x="1266092" y="376040"/>
                </a:cubicBezTo>
                <a:cubicBezTo>
                  <a:pt x="1228786" y="386214"/>
                  <a:pt x="1190235" y="391947"/>
                  <a:pt x="1153551" y="404175"/>
                </a:cubicBezTo>
                <a:cubicBezTo>
                  <a:pt x="1083262" y="427605"/>
                  <a:pt x="1031679" y="447197"/>
                  <a:pt x="956603" y="460446"/>
                </a:cubicBezTo>
                <a:cubicBezTo>
                  <a:pt x="914786" y="467825"/>
                  <a:pt x="872030" y="468509"/>
                  <a:pt x="829994" y="474514"/>
                </a:cubicBezTo>
                <a:cubicBezTo>
                  <a:pt x="806324" y="477895"/>
                  <a:pt x="783101" y="483892"/>
                  <a:pt x="759655" y="488581"/>
                </a:cubicBezTo>
                <a:cubicBezTo>
                  <a:pt x="666051" y="535384"/>
                  <a:pt x="742130" y="503513"/>
                  <a:pt x="633046" y="530784"/>
                </a:cubicBezTo>
                <a:cubicBezTo>
                  <a:pt x="618660" y="534380"/>
                  <a:pt x="605101" y="540778"/>
                  <a:pt x="590843" y="544852"/>
                </a:cubicBezTo>
                <a:cubicBezTo>
                  <a:pt x="572253" y="550164"/>
                  <a:pt x="553162" y="553609"/>
                  <a:pt x="534572" y="558920"/>
                </a:cubicBezTo>
                <a:cubicBezTo>
                  <a:pt x="393299" y="599283"/>
                  <a:pt x="612012" y="543076"/>
                  <a:pt x="436098" y="587055"/>
                </a:cubicBezTo>
                <a:cubicBezTo>
                  <a:pt x="417341" y="596434"/>
                  <a:pt x="399103" y="606930"/>
                  <a:pt x="379828" y="615191"/>
                </a:cubicBezTo>
                <a:cubicBezTo>
                  <a:pt x="366198" y="621032"/>
                  <a:pt x="350587" y="622057"/>
                  <a:pt x="337624" y="629258"/>
                </a:cubicBezTo>
                <a:cubicBezTo>
                  <a:pt x="288947" y="656300"/>
                  <a:pt x="246368" y="685308"/>
                  <a:pt x="211015" y="727732"/>
                </a:cubicBezTo>
                <a:cubicBezTo>
                  <a:pt x="200191" y="740720"/>
                  <a:pt x="191268" y="755255"/>
                  <a:pt x="182880" y="769935"/>
                </a:cubicBezTo>
                <a:cubicBezTo>
                  <a:pt x="172475" y="788143"/>
                  <a:pt x="165533" y="808223"/>
                  <a:pt x="154744" y="826206"/>
                </a:cubicBezTo>
                <a:cubicBezTo>
                  <a:pt x="137347" y="855202"/>
                  <a:pt x="113596" y="880368"/>
                  <a:pt x="98474" y="910612"/>
                </a:cubicBezTo>
                <a:cubicBezTo>
                  <a:pt x="46410" y="1014738"/>
                  <a:pt x="99426" y="923537"/>
                  <a:pt x="28135" y="1009086"/>
                </a:cubicBezTo>
                <a:cubicBezTo>
                  <a:pt x="17311" y="1022074"/>
                  <a:pt x="0" y="1020809"/>
                  <a:pt x="0" y="10653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021388" y="4811713"/>
            <a:ext cx="4646612" cy="1096962"/>
          </a:xfrm>
          <a:custGeom>
            <a:avLst/>
            <a:gdLst>
              <a:gd name="connsiteX0" fmla="*/ 45959 w 4646094"/>
              <a:gd name="connsiteY0" fmla="*/ 464234 h 1097280"/>
              <a:gd name="connsiteX1" fmla="*/ 31891 w 4646094"/>
              <a:gd name="connsiteY1" fmla="*/ 506437 h 1097280"/>
              <a:gd name="connsiteX2" fmla="*/ 3756 w 4646094"/>
              <a:gd name="connsiteY2" fmla="*/ 548640 h 1097280"/>
              <a:gd name="connsiteX3" fmla="*/ 17823 w 4646094"/>
              <a:gd name="connsiteY3" fmla="*/ 717452 h 1097280"/>
              <a:gd name="connsiteX4" fmla="*/ 60026 w 4646094"/>
              <a:gd name="connsiteY4" fmla="*/ 745587 h 1097280"/>
              <a:gd name="connsiteX5" fmla="*/ 102229 w 4646094"/>
              <a:gd name="connsiteY5" fmla="*/ 759655 h 1097280"/>
              <a:gd name="connsiteX6" fmla="*/ 256974 w 4646094"/>
              <a:gd name="connsiteY6" fmla="*/ 787791 h 1097280"/>
              <a:gd name="connsiteX7" fmla="*/ 1157306 w 4646094"/>
              <a:gd name="connsiteY7" fmla="*/ 801858 h 1097280"/>
              <a:gd name="connsiteX8" fmla="*/ 1283916 w 4646094"/>
              <a:gd name="connsiteY8" fmla="*/ 844061 h 1097280"/>
              <a:gd name="connsiteX9" fmla="*/ 1326119 w 4646094"/>
              <a:gd name="connsiteY9" fmla="*/ 858129 h 1097280"/>
              <a:gd name="connsiteX10" fmla="*/ 1382389 w 4646094"/>
              <a:gd name="connsiteY10" fmla="*/ 872197 h 1097280"/>
              <a:gd name="connsiteX11" fmla="*/ 1424592 w 4646094"/>
              <a:gd name="connsiteY11" fmla="*/ 886264 h 1097280"/>
              <a:gd name="connsiteX12" fmla="*/ 1691879 w 4646094"/>
              <a:gd name="connsiteY12" fmla="*/ 900332 h 1097280"/>
              <a:gd name="connsiteX13" fmla="*/ 1762217 w 4646094"/>
              <a:gd name="connsiteY13" fmla="*/ 914400 h 1097280"/>
              <a:gd name="connsiteX14" fmla="*/ 1959165 w 4646094"/>
              <a:gd name="connsiteY14" fmla="*/ 942535 h 1097280"/>
              <a:gd name="connsiteX15" fmla="*/ 2015436 w 4646094"/>
              <a:gd name="connsiteY15" fmla="*/ 956603 h 1097280"/>
              <a:gd name="connsiteX16" fmla="*/ 2240519 w 4646094"/>
              <a:gd name="connsiteY16" fmla="*/ 984738 h 1097280"/>
              <a:gd name="connsiteX17" fmla="*/ 2381196 w 4646094"/>
              <a:gd name="connsiteY17" fmla="*/ 1012874 h 1097280"/>
              <a:gd name="connsiteX18" fmla="*/ 2437466 w 4646094"/>
              <a:gd name="connsiteY18" fmla="*/ 1026941 h 1097280"/>
              <a:gd name="connsiteX19" fmla="*/ 2479669 w 4646094"/>
              <a:gd name="connsiteY19" fmla="*/ 1041009 h 1097280"/>
              <a:gd name="connsiteX20" fmla="*/ 2564076 w 4646094"/>
              <a:gd name="connsiteY20" fmla="*/ 1055077 h 1097280"/>
              <a:gd name="connsiteX21" fmla="*/ 2662549 w 4646094"/>
              <a:gd name="connsiteY21" fmla="*/ 1083212 h 1097280"/>
              <a:gd name="connsiteX22" fmla="*/ 2859497 w 4646094"/>
              <a:gd name="connsiteY22" fmla="*/ 1097280 h 1097280"/>
              <a:gd name="connsiteX23" fmla="*/ 3548814 w 4646094"/>
              <a:gd name="connsiteY23" fmla="*/ 1083212 h 1097280"/>
              <a:gd name="connsiteX24" fmla="*/ 3605085 w 4646094"/>
              <a:gd name="connsiteY24" fmla="*/ 1069144 h 1097280"/>
              <a:gd name="connsiteX25" fmla="*/ 3731694 w 4646094"/>
              <a:gd name="connsiteY25" fmla="*/ 1026941 h 1097280"/>
              <a:gd name="connsiteX26" fmla="*/ 3787965 w 4646094"/>
              <a:gd name="connsiteY26" fmla="*/ 1012874 h 1097280"/>
              <a:gd name="connsiteX27" fmla="*/ 3858303 w 4646094"/>
              <a:gd name="connsiteY27" fmla="*/ 984738 h 1097280"/>
              <a:gd name="connsiteX28" fmla="*/ 3942709 w 4646094"/>
              <a:gd name="connsiteY28" fmla="*/ 970671 h 1097280"/>
              <a:gd name="connsiteX29" fmla="*/ 3984912 w 4646094"/>
              <a:gd name="connsiteY29" fmla="*/ 942535 h 1097280"/>
              <a:gd name="connsiteX30" fmla="*/ 4069319 w 4646094"/>
              <a:gd name="connsiteY30" fmla="*/ 914400 h 1097280"/>
              <a:gd name="connsiteX31" fmla="*/ 4181860 w 4646094"/>
              <a:gd name="connsiteY31" fmla="*/ 829994 h 1097280"/>
              <a:gd name="connsiteX32" fmla="*/ 4266266 w 4646094"/>
              <a:gd name="connsiteY32" fmla="*/ 773723 h 1097280"/>
              <a:gd name="connsiteX33" fmla="*/ 4322537 w 4646094"/>
              <a:gd name="connsiteY33" fmla="*/ 759655 h 1097280"/>
              <a:gd name="connsiteX34" fmla="*/ 4491349 w 4646094"/>
              <a:gd name="connsiteY34" fmla="*/ 689317 h 1097280"/>
              <a:gd name="connsiteX35" fmla="*/ 4533552 w 4646094"/>
              <a:gd name="connsiteY35" fmla="*/ 675249 h 1097280"/>
              <a:gd name="connsiteX36" fmla="*/ 4561688 w 4646094"/>
              <a:gd name="connsiteY36" fmla="*/ 647114 h 1097280"/>
              <a:gd name="connsiteX37" fmla="*/ 4603891 w 4646094"/>
              <a:gd name="connsiteY37" fmla="*/ 618978 h 1097280"/>
              <a:gd name="connsiteX38" fmla="*/ 4646094 w 4646094"/>
              <a:gd name="connsiteY38" fmla="*/ 534572 h 1097280"/>
              <a:gd name="connsiteX39" fmla="*/ 4617959 w 4646094"/>
              <a:gd name="connsiteY39" fmla="*/ 281354 h 1097280"/>
              <a:gd name="connsiteX40" fmla="*/ 4589823 w 4646094"/>
              <a:gd name="connsiteY40" fmla="*/ 239151 h 1097280"/>
              <a:gd name="connsiteX41" fmla="*/ 4533552 w 4646094"/>
              <a:gd name="connsiteY41" fmla="*/ 126609 h 1097280"/>
              <a:gd name="connsiteX42" fmla="*/ 4505417 w 4646094"/>
              <a:gd name="connsiteY42" fmla="*/ 84406 h 1097280"/>
              <a:gd name="connsiteX43" fmla="*/ 4435079 w 4646094"/>
              <a:gd name="connsiteY43" fmla="*/ 14067 h 1097280"/>
              <a:gd name="connsiteX44" fmla="*/ 4378808 w 4646094"/>
              <a:gd name="connsiteY44" fmla="*/ 0 h 1097280"/>
              <a:gd name="connsiteX45" fmla="*/ 1157306 w 4646094"/>
              <a:gd name="connsiteY45" fmla="*/ 28135 h 1097280"/>
              <a:gd name="connsiteX46" fmla="*/ 1016629 w 4646094"/>
              <a:gd name="connsiteY46" fmla="*/ 70338 h 1097280"/>
              <a:gd name="connsiteX47" fmla="*/ 904088 w 4646094"/>
              <a:gd name="connsiteY47" fmla="*/ 98474 h 1097280"/>
              <a:gd name="connsiteX48" fmla="*/ 875952 w 4646094"/>
              <a:gd name="connsiteY48" fmla="*/ 126609 h 1097280"/>
              <a:gd name="connsiteX49" fmla="*/ 791546 w 4646094"/>
              <a:gd name="connsiteY49" fmla="*/ 140677 h 1097280"/>
              <a:gd name="connsiteX50" fmla="*/ 749343 w 4646094"/>
              <a:gd name="connsiteY50" fmla="*/ 154744 h 1097280"/>
              <a:gd name="connsiteX51" fmla="*/ 608666 w 4646094"/>
              <a:gd name="connsiteY51" fmla="*/ 239151 h 1097280"/>
              <a:gd name="connsiteX52" fmla="*/ 566463 w 4646094"/>
              <a:gd name="connsiteY52" fmla="*/ 267286 h 1097280"/>
              <a:gd name="connsiteX53" fmla="*/ 482057 w 4646094"/>
              <a:gd name="connsiteY53" fmla="*/ 309489 h 1097280"/>
              <a:gd name="connsiteX54" fmla="*/ 383583 w 4646094"/>
              <a:gd name="connsiteY54" fmla="*/ 337624 h 1097280"/>
              <a:gd name="connsiteX55" fmla="*/ 327312 w 4646094"/>
              <a:gd name="connsiteY55" fmla="*/ 365760 h 1097280"/>
              <a:gd name="connsiteX56" fmla="*/ 285109 w 4646094"/>
              <a:gd name="connsiteY56" fmla="*/ 379827 h 1097280"/>
              <a:gd name="connsiteX57" fmla="*/ 242906 w 4646094"/>
              <a:gd name="connsiteY57" fmla="*/ 407963 h 1097280"/>
              <a:gd name="connsiteX58" fmla="*/ 200703 w 4646094"/>
              <a:gd name="connsiteY58" fmla="*/ 422031 h 1097280"/>
              <a:gd name="connsiteX59" fmla="*/ 144432 w 4646094"/>
              <a:gd name="connsiteY59" fmla="*/ 450166 h 1097280"/>
              <a:gd name="connsiteX60" fmla="*/ 102229 w 4646094"/>
              <a:gd name="connsiteY60" fmla="*/ 464234 h 1097280"/>
              <a:gd name="connsiteX61" fmla="*/ 31891 w 4646094"/>
              <a:gd name="connsiteY61" fmla="*/ 520504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646094" h="1097280">
                <a:moveTo>
                  <a:pt x="45959" y="464234"/>
                </a:moveTo>
                <a:cubicBezTo>
                  <a:pt x="41270" y="478302"/>
                  <a:pt x="38523" y="493174"/>
                  <a:pt x="31891" y="506437"/>
                </a:cubicBezTo>
                <a:cubicBezTo>
                  <a:pt x="24330" y="521559"/>
                  <a:pt x="4881" y="531770"/>
                  <a:pt x="3756" y="548640"/>
                </a:cubicBezTo>
                <a:cubicBezTo>
                  <a:pt x="0" y="604981"/>
                  <a:pt x="2311" y="663159"/>
                  <a:pt x="17823" y="717452"/>
                </a:cubicBezTo>
                <a:cubicBezTo>
                  <a:pt x="22468" y="733709"/>
                  <a:pt x="44904" y="738026"/>
                  <a:pt x="60026" y="745587"/>
                </a:cubicBezTo>
                <a:cubicBezTo>
                  <a:pt x="73289" y="752219"/>
                  <a:pt x="87971" y="755581"/>
                  <a:pt x="102229" y="759655"/>
                </a:cubicBezTo>
                <a:cubicBezTo>
                  <a:pt x="147864" y="772694"/>
                  <a:pt x="212768" y="786546"/>
                  <a:pt x="256974" y="787791"/>
                </a:cubicBezTo>
                <a:cubicBezTo>
                  <a:pt x="557002" y="796242"/>
                  <a:pt x="857195" y="797169"/>
                  <a:pt x="1157306" y="801858"/>
                </a:cubicBezTo>
                <a:lnTo>
                  <a:pt x="1283916" y="844061"/>
                </a:lnTo>
                <a:cubicBezTo>
                  <a:pt x="1297984" y="848750"/>
                  <a:pt x="1311733" y="854532"/>
                  <a:pt x="1326119" y="858129"/>
                </a:cubicBezTo>
                <a:cubicBezTo>
                  <a:pt x="1344876" y="862818"/>
                  <a:pt x="1363799" y="866886"/>
                  <a:pt x="1382389" y="872197"/>
                </a:cubicBezTo>
                <a:cubicBezTo>
                  <a:pt x="1396647" y="876271"/>
                  <a:pt x="1409824" y="884922"/>
                  <a:pt x="1424592" y="886264"/>
                </a:cubicBezTo>
                <a:cubicBezTo>
                  <a:pt x="1513445" y="894341"/>
                  <a:pt x="1602783" y="895643"/>
                  <a:pt x="1691879" y="900332"/>
                </a:cubicBezTo>
                <a:cubicBezTo>
                  <a:pt x="1715325" y="905021"/>
                  <a:pt x="1738599" y="910671"/>
                  <a:pt x="1762217" y="914400"/>
                </a:cubicBezTo>
                <a:cubicBezTo>
                  <a:pt x="1827721" y="924743"/>
                  <a:pt x="1894829" y="926451"/>
                  <a:pt x="1959165" y="942535"/>
                </a:cubicBezTo>
                <a:cubicBezTo>
                  <a:pt x="1977922" y="947224"/>
                  <a:pt x="1996316" y="953735"/>
                  <a:pt x="2015436" y="956603"/>
                </a:cubicBezTo>
                <a:cubicBezTo>
                  <a:pt x="2090211" y="967819"/>
                  <a:pt x="2166376" y="969909"/>
                  <a:pt x="2240519" y="984738"/>
                </a:cubicBezTo>
                <a:cubicBezTo>
                  <a:pt x="2287411" y="994117"/>
                  <a:pt x="2334803" y="1001276"/>
                  <a:pt x="2381196" y="1012874"/>
                </a:cubicBezTo>
                <a:cubicBezTo>
                  <a:pt x="2399953" y="1017563"/>
                  <a:pt x="2418876" y="1021630"/>
                  <a:pt x="2437466" y="1026941"/>
                </a:cubicBezTo>
                <a:cubicBezTo>
                  <a:pt x="2451724" y="1031015"/>
                  <a:pt x="2465193" y="1037792"/>
                  <a:pt x="2479669" y="1041009"/>
                </a:cubicBezTo>
                <a:cubicBezTo>
                  <a:pt x="2507514" y="1047197"/>
                  <a:pt x="2536283" y="1048663"/>
                  <a:pt x="2564076" y="1055077"/>
                </a:cubicBezTo>
                <a:cubicBezTo>
                  <a:pt x="2597340" y="1062753"/>
                  <a:pt x="2628754" y="1078384"/>
                  <a:pt x="2662549" y="1083212"/>
                </a:cubicBezTo>
                <a:cubicBezTo>
                  <a:pt x="2727704" y="1092520"/>
                  <a:pt x="2793848" y="1092591"/>
                  <a:pt x="2859497" y="1097280"/>
                </a:cubicBezTo>
                <a:lnTo>
                  <a:pt x="3548814" y="1083212"/>
                </a:lnTo>
                <a:cubicBezTo>
                  <a:pt x="3568135" y="1082483"/>
                  <a:pt x="3586606" y="1074830"/>
                  <a:pt x="3605085" y="1069144"/>
                </a:cubicBezTo>
                <a:cubicBezTo>
                  <a:pt x="3647604" y="1056061"/>
                  <a:pt x="3688536" y="1037730"/>
                  <a:pt x="3731694" y="1026941"/>
                </a:cubicBezTo>
                <a:cubicBezTo>
                  <a:pt x="3750451" y="1022252"/>
                  <a:pt x="3769623" y="1018988"/>
                  <a:pt x="3787965" y="1012874"/>
                </a:cubicBezTo>
                <a:cubicBezTo>
                  <a:pt x="3811921" y="1004889"/>
                  <a:pt x="3833941" y="991382"/>
                  <a:pt x="3858303" y="984738"/>
                </a:cubicBezTo>
                <a:cubicBezTo>
                  <a:pt x="3885821" y="977233"/>
                  <a:pt x="3914574" y="975360"/>
                  <a:pt x="3942709" y="970671"/>
                </a:cubicBezTo>
                <a:cubicBezTo>
                  <a:pt x="3956777" y="961292"/>
                  <a:pt x="3969462" y="949402"/>
                  <a:pt x="3984912" y="942535"/>
                </a:cubicBezTo>
                <a:cubicBezTo>
                  <a:pt x="4012013" y="930490"/>
                  <a:pt x="4069319" y="914400"/>
                  <a:pt x="4069319" y="914400"/>
                </a:cubicBezTo>
                <a:cubicBezTo>
                  <a:pt x="4121365" y="862352"/>
                  <a:pt x="4086416" y="893623"/>
                  <a:pt x="4181860" y="829994"/>
                </a:cubicBezTo>
                <a:cubicBezTo>
                  <a:pt x="4181862" y="829992"/>
                  <a:pt x="4266263" y="773724"/>
                  <a:pt x="4266266" y="773723"/>
                </a:cubicBezTo>
                <a:lnTo>
                  <a:pt x="4322537" y="759655"/>
                </a:lnTo>
                <a:cubicBezTo>
                  <a:pt x="4401755" y="706844"/>
                  <a:pt x="4348700" y="736867"/>
                  <a:pt x="4491349" y="689317"/>
                </a:cubicBezTo>
                <a:lnTo>
                  <a:pt x="4533552" y="675249"/>
                </a:lnTo>
                <a:cubicBezTo>
                  <a:pt x="4542931" y="665871"/>
                  <a:pt x="4551331" y="655399"/>
                  <a:pt x="4561688" y="647114"/>
                </a:cubicBezTo>
                <a:cubicBezTo>
                  <a:pt x="4574890" y="636552"/>
                  <a:pt x="4591936" y="630933"/>
                  <a:pt x="4603891" y="618978"/>
                </a:cubicBezTo>
                <a:cubicBezTo>
                  <a:pt x="4631161" y="591708"/>
                  <a:pt x="4634652" y="568896"/>
                  <a:pt x="4646094" y="534572"/>
                </a:cubicBezTo>
                <a:cubicBezTo>
                  <a:pt x="4645254" y="522811"/>
                  <a:pt x="4643698" y="341411"/>
                  <a:pt x="4617959" y="281354"/>
                </a:cubicBezTo>
                <a:cubicBezTo>
                  <a:pt x="4611299" y="265814"/>
                  <a:pt x="4599202" y="253219"/>
                  <a:pt x="4589823" y="239151"/>
                </a:cubicBezTo>
                <a:cubicBezTo>
                  <a:pt x="4541806" y="95098"/>
                  <a:pt x="4589675" y="196762"/>
                  <a:pt x="4533552" y="126609"/>
                </a:cubicBezTo>
                <a:cubicBezTo>
                  <a:pt x="4522990" y="113407"/>
                  <a:pt x="4516550" y="97130"/>
                  <a:pt x="4505417" y="84406"/>
                </a:cubicBezTo>
                <a:cubicBezTo>
                  <a:pt x="4483583" y="59452"/>
                  <a:pt x="4467247" y="22109"/>
                  <a:pt x="4435079" y="14067"/>
                </a:cubicBezTo>
                <a:lnTo>
                  <a:pt x="4378808" y="0"/>
                </a:lnTo>
                <a:lnTo>
                  <a:pt x="1157306" y="28135"/>
                </a:lnTo>
                <a:cubicBezTo>
                  <a:pt x="1095149" y="28932"/>
                  <a:pt x="1074376" y="52570"/>
                  <a:pt x="1016629" y="70338"/>
                </a:cubicBezTo>
                <a:cubicBezTo>
                  <a:pt x="979671" y="81710"/>
                  <a:pt x="904088" y="98474"/>
                  <a:pt x="904088" y="98474"/>
                </a:cubicBezTo>
                <a:cubicBezTo>
                  <a:pt x="894709" y="107852"/>
                  <a:pt x="888371" y="121952"/>
                  <a:pt x="875952" y="126609"/>
                </a:cubicBezTo>
                <a:cubicBezTo>
                  <a:pt x="849245" y="136624"/>
                  <a:pt x="819390" y="134489"/>
                  <a:pt x="791546" y="140677"/>
                </a:cubicBezTo>
                <a:cubicBezTo>
                  <a:pt x="777071" y="143894"/>
                  <a:pt x="762973" y="148903"/>
                  <a:pt x="749343" y="154744"/>
                </a:cubicBezTo>
                <a:cubicBezTo>
                  <a:pt x="688785" y="180697"/>
                  <a:pt x="668667" y="199151"/>
                  <a:pt x="608666" y="239151"/>
                </a:cubicBezTo>
                <a:cubicBezTo>
                  <a:pt x="594598" y="248529"/>
                  <a:pt x="582503" y="261939"/>
                  <a:pt x="566463" y="267286"/>
                </a:cubicBezTo>
                <a:cubicBezTo>
                  <a:pt x="460384" y="302646"/>
                  <a:pt x="591139" y="254948"/>
                  <a:pt x="482057" y="309489"/>
                </a:cubicBezTo>
                <a:cubicBezTo>
                  <a:pt x="461871" y="319582"/>
                  <a:pt x="401618" y="333116"/>
                  <a:pt x="383583" y="337624"/>
                </a:cubicBezTo>
                <a:cubicBezTo>
                  <a:pt x="364826" y="347003"/>
                  <a:pt x="346587" y="357499"/>
                  <a:pt x="327312" y="365760"/>
                </a:cubicBezTo>
                <a:cubicBezTo>
                  <a:pt x="313682" y="371601"/>
                  <a:pt x="298372" y="373195"/>
                  <a:pt x="285109" y="379827"/>
                </a:cubicBezTo>
                <a:cubicBezTo>
                  <a:pt x="269987" y="387388"/>
                  <a:pt x="258028" y="400402"/>
                  <a:pt x="242906" y="407963"/>
                </a:cubicBezTo>
                <a:cubicBezTo>
                  <a:pt x="229643" y="414595"/>
                  <a:pt x="214333" y="416190"/>
                  <a:pt x="200703" y="422031"/>
                </a:cubicBezTo>
                <a:cubicBezTo>
                  <a:pt x="181428" y="430292"/>
                  <a:pt x="163707" y="441905"/>
                  <a:pt x="144432" y="450166"/>
                </a:cubicBezTo>
                <a:cubicBezTo>
                  <a:pt x="130802" y="456007"/>
                  <a:pt x="115492" y="457602"/>
                  <a:pt x="102229" y="464234"/>
                </a:cubicBezTo>
                <a:cubicBezTo>
                  <a:pt x="66736" y="481981"/>
                  <a:pt x="58061" y="494334"/>
                  <a:pt x="31891" y="52050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954714" y="5529264"/>
            <a:ext cx="4670425" cy="1349375"/>
          </a:xfrm>
          <a:custGeom>
            <a:avLst/>
            <a:gdLst>
              <a:gd name="connsiteX0" fmla="*/ 0 w 4670474"/>
              <a:gd name="connsiteY0" fmla="*/ 28135 h 1350499"/>
              <a:gd name="connsiteX1" fmla="*/ 28135 w 4670474"/>
              <a:gd name="connsiteY1" fmla="*/ 182880 h 1350499"/>
              <a:gd name="connsiteX2" fmla="*/ 98474 w 4670474"/>
              <a:gd name="connsiteY2" fmla="*/ 267286 h 1350499"/>
              <a:gd name="connsiteX3" fmla="*/ 126609 w 4670474"/>
              <a:gd name="connsiteY3" fmla="*/ 309489 h 1350499"/>
              <a:gd name="connsiteX4" fmla="*/ 168812 w 4670474"/>
              <a:gd name="connsiteY4" fmla="*/ 365760 h 1350499"/>
              <a:gd name="connsiteX5" fmla="*/ 196948 w 4670474"/>
              <a:gd name="connsiteY5" fmla="*/ 407963 h 1350499"/>
              <a:gd name="connsiteX6" fmla="*/ 253219 w 4670474"/>
              <a:gd name="connsiteY6" fmla="*/ 506437 h 1350499"/>
              <a:gd name="connsiteX7" fmla="*/ 295422 w 4670474"/>
              <a:gd name="connsiteY7" fmla="*/ 534572 h 1350499"/>
              <a:gd name="connsiteX8" fmla="*/ 309489 w 4670474"/>
              <a:gd name="connsiteY8" fmla="*/ 576775 h 1350499"/>
              <a:gd name="connsiteX9" fmla="*/ 436099 w 4670474"/>
              <a:gd name="connsiteY9" fmla="*/ 689317 h 1350499"/>
              <a:gd name="connsiteX10" fmla="*/ 534572 w 4670474"/>
              <a:gd name="connsiteY10" fmla="*/ 773723 h 1350499"/>
              <a:gd name="connsiteX11" fmla="*/ 604911 w 4670474"/>
              <a:gd name="connsiteY11" fmla="*/ 829994 h 1350499"/>
              <a:gd name="connsiteX12" fmla="*/ 675249 w 4670474"/>
              <a:gd name="connsiteY12" fmla="*/ 872197 h 1350499"/>
              <a:gd name="connsiteX13" fmla="*/ 773723 w 4670474"/>
              <a:gd name="connsiteY13" fmla="*/ 942535 h 1350499"/>
              <a:gd name="connsiteX14" fmla="*/ 815926 w 4670474"/>
              <a:gd name="connsiteY14" fmla="*/ 956603 h 1350499"/>
              <a:gd name="connsiteX15" fmla="*/ 886265 w 4670474"/>
              <a:gd name="connsiteY15" fmla="*/ 984739 h 1350499"/>
              <a:gd name="connsiteX16" fmla="*/ 970671 w 4670474"/>
              <a:gd name="connsiteY16" fmla="*/ 1026942 h 1350499"/>
              <a:gd name="connsiteX17" fmla="*/ 1012874 w 4670474"/>
              <a:gd name="connsiteY17" fmla="*/ 1055077 h 1350499"/>
              <a:gd name="connsiteX18" fmla="*/ 1111348 w 4670474"/>
              <a:gd name="connsiteY18" fmla="*/ 1069145 h 1350499"/>
              <a:gd name="connsiteX19" fmla="*/ 1167619 w 4670474"/>
              <a:gd name="connsiteY19" fmla="*/ 1111348 h 1350499"/>
              <a:gd name="connsiteX20" fmla="*/ 1237957 w 4670474"/>
              <a:gd name="connsiteY20" fmla="*/ 1139483 h 1350499"/>
              <a:gd name="connsiteX21" fmla="*/ 1378634 w 4670474"/>
              <a:gd name="connsiteY21" fmla="*/ 1181686 h 1350499"/>
              <a:gd name="connsiteX22" fmla="*/ 1603717 w 4670474"/>
              <a:gd name="connsiteY22" fmla="*/ 1223889 h 1350499"/>
              <a:gd name="connsiteX23" fmla="*/ 1702191 w 4670474"/>
              <a:gd name="connsiteY23" fmla="*/ 1252025 h 1350499"/>
              <a:gd name="connsiteX24" fmla="*/ 1856935 w 4670474"/>
              <a:gd name="connsiteY24" fmla="*/ 1280160 h 1350499"/>
              <a:gd name="connsiteX25" fmla="*/ 3249637 w 4670474"/>
              <a:gd name="connsiteY25" fmla="*/ 1308295 h 1350499"/>
              <a:gd name="connsiteX26" fmla="*/ 3334043 w 4670474"/>
              <a:gd name="connsiteY26" fmla="*/ 1336431 h 1350499"/>
              <a:gd name="connsiteX27" fmla="*/ 3488788 w 4670474"/>
              <a:gd name="connsiteY27" fmla="*/ 1350499 h 1350499"/>
              <a:gd name="connsiteX28" fmla="*/ 4360985 w 4670474"/>
              <a:gd name="connsiteY28" fmla="*/ 1336431 h 1350499"/>
              <a:gd name="connsiteX29" fmla="*/ 4403188 w 4670474"/>
              <a:gd name="connsiteY29" fmla="*/ 1322363 h 1350499"/>
              <a:gd name="connsiteX30" fmla="*/ 4459459 w 4670474"/>
              <a:gd name="connsiteY30" fmla="*/ 1308295 h 1350499"/>
              <a:gd name="connsiteX31" fmla="*/ 4600135 w 4670474"/>
              <a:gd name="connsiteY31" fmla="*/ 1209822 h 1350499"/>
              <a:gd name="connsiteX32" fmla="*/ 4628271 w 4670474"/>
              <a:gd name="connsiteY32" fmla="*/ 1167619 h 1350499"/>
              <a:gd name="connsiteX33" fmla="*/ 4642339 w 4670474"/>
              <a:gd name="connsiteY33" fmla="*/ 1111348 h 1350499"/>
              <a:gd name="connsiteX34" fmla="*/ 4670474 w 4670474"/>
              <a:gd name="connsiteY34" fmla="*/ 1026942 h 1350499"/>
              <a:gd name="connsiteX35" fmla="*/ 4656406 w 4670474"/>
              <a:gd name="connsiteY35" fmla="*/ 604911 h 1350499"/>
              <a:gd name="connsiteX36" fmla="*/ 4586068 w 4670474"/>
              <a:gd name="connsiteY36" fmla="*/ 548640 h 1350499"/>
              <a:gd name="connsiteX37" fmla="*/ 4529797 w 4670474"/>
              <a:gd name="connsiteY37" fmla="*/ 520505 h 1350499"/>
              <a:gd name="connsiteX38" fmla="*/ 4487594 w 4670474"/>
              <a:gd name="connsiteY38" fmla="*/ 492369 h 1350499"/>
              <a:gd name="connsiteX39" fmla="*/ 4276579 w 4670474"/>
              <a:gd name="connsiteY39" fmla="*/ 450166 h 1350499"/>
              <a:gd name="connsiteX40" fmla="*/ 4220308 w 4670474"/>
              <a:gd name="connsiteY40" fmla="*/ 436099 h 1350499"/>
              <a:gd name="connsiteX41" fmla="*/ 2504049 w 4670474"/>
              <a:gd name="connsiteY41" fmla="*/ 436099 h 1350499"/>
              <a:gd name="connsiteX42" fmla="*/ 2363372 w 4670474"/>
              <a:gd name="connsiteY42" fmla="*/ 393895 h 1350499"/>
              <a:gd name="connsiteX43" fmla="*/ 2278966 w 4670474"/>
              <a:gd name="connsiteY43" fmla="*/ 337625 h 1350499"/>
              <a:gd name="connsiteX44" fmla="*/ 2180492 w 4670474"/>
              <a:gd name="connsiteY44" fmla="*/ 309489 h 1350499"/>
              <a:gd name="connsiteX45" fmla="*/ 2138289 w 4670474"/>
              <a:gd name="connsiteY45" fmla="*/ 295422 h 1350499"/>
              <a:gd name="connsiteX46" fmla="*/ 1983545 w 4670474"/>
              <a:gd name="connsiteY46" fmla="*/ 253219 h 1350499"/>
              <a:gd name="connsiteX47" fmla="*/ 1955409 w 4670474"/>
              <a:gd name="connsiteY47" fmla="*/ 225083 h 1350499"/>
              <a:gd name="connsiteX48" fmla="*/ 1856935 w 4670474"/>
              <a:gd name="connsiteY48" fmla="*/ 196948 h 1350499"/>
              <a:gd name="connsiteX49" fmla="*/ 1716259 w 4670474"/>
              <a:gd name="connsiteY49" fmla="*/ 140677 h 1350499"/>
              <a:gd name="connsiteX50" fmla="*/ 239151 w 4670474"/>
              <a:gd name="connsiteY50" fmla="*/ 0 h 1350499"/>
              <a:gd name="connsiteX51" fmla="*/ 0 w 4670474"/>
              <a:gd name="connsiteY51" fmla="*/ 42203 h 1350499"/>
              <a:gd name="connsiteX52" fmla="*/ 0 w 4670474"/>
              <a:gd name="connsiteY52" fmla="*/ 28135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670474" h="1350499">
                <a:moveTo>
                  <a:pt x="0" y="28135"/>
                </a:moveTo>
                <a:cubicBezTo>
                  <a:pt x="3259" y="50946"/>
                  <a:pt x="13924" y="149720"/>
                  <a:pt x="28135" y="182880"/>
                </a:cubicBezTo>
                <a:cubicBezTo>
                  <a:pt x="46625" y="226024"/>
                  <a:pt x="68652" y="231499"/>
                  <a:pt x="98474" y="267286"/>
                </a:cubicBezTo>
                <a:cubicBezTo>
                  <a:pt x="109298" y="280274"/>
                  <a:pt x="116782" y="295731"/>
                  <a:pt x="126609" y="309489"/>
                </a:cubicBezTo>
                <a:cubicBezTo>
                  <a:pt x="140237" y="328568"/>
                  <a:pt x="155184" y="346681"/>
                  <a:pt x="168812" y="365760"/>
                </a:cubicBezTo>
                <a:cubicBezTo>
                  <a:pt x="178639" y="379518"/>
                  <a:pt x="188560" y="393283"/>
                  <a:pt x="196948" y="407963"/>
                </a:cubicBezTo>
                <a:cubicBezTo>
                  <a:pt x="211662" y="433712"/>
                  <a:pt x="230367" y="483585"/>
                  <a:pt x="253219" y="506437"/>
                </a:cubicBezTo>
                <a:cubicBezTo>
                  <a:pt x="265174" y="518392"/>
                  <a:pt x="281354" y="525194"/>
                  <a:pt x="295422" y="534572"/>
                </a:cubicBezTo>
                <a:cubicBezTo>
                  <a:pt x="300111" y="548640"/>
                  <a:pt x="300592" y="564912"/>
                  <a:pt x="309489" y="576775"/>
                </a:cubicBezTo>
                <a:cubicBezTo>
                  <a:pt x="346739" y="626443"/>
                  <a:pt x="388421" y="653559"/>
                  <a:pt x="436099" y="689317"/>
                </a:cubicBezTo>
                <a:cubicBezTo>
                  <a:pt x="485958" y="764106"/>
                  <a:pt x="439132" y="706915"/>
                  <a:pt x="534572" y="773723"/>
                </a:cubicBezTo>
                <a:cubicBezTo>
                  <a:pt x="559170" y="790942"/>
                  <a:pt x="580313" y="812775"/>
                  <a:pt x="604911" y="829994"/>
                </a:cubicBezTo>
                <a:cubicBezTo>
                  <a:pt x="627311" y="845674"/>
                  <a:pt x="652999" y="856305"/>
                  <a:pt x="675249" y="872197"/>
                </a:cubicBezTo>
                <a:cubicBezTo>
                  <a:pt x="767512" y="938099"/>
                  <a:pt x="599670" y="855508"/>
                  <a:pt x="773723" y="942535"/>
                </a:cubicBezTo>
                <a:cubicBezTo>
                  <a:pt x="786986" y="949167"/>
                  <a:pt x="802042" y="951396"/>
                  <a:pt x="815926" y="956603"/>
                </a:cubicBezTo>
                <a:cubicBezTo>
                  <a:pt x="839571" y="965470"/>
                  <a:pt x="863276" y="974289"/>
                  <a:pt x="886265" y="984739"/>
                </a:cubicBezTo>
                <a:cubicBezTo>
                  <a:pt x="914902" y="997756"/>
                  <a:pt x="943173" y="1011666"/>
                  <a:pt x="970671" y="1026942"/>
                </a:cubicBezTo>
                <a:cubicBezTo>
                  <a:pt x="985451" y="1035153"/>
                  <a:pt x="996680" y="1050219"/>
                  <a:pt x="1012874" y="1055077"/>
                </a:cubicBezTo>
                <a:cubicBezTo>
                  <a:pt x="1044634" y="1064605"/>
                  <a:pt x="1078523" y="1064456"/>
                  <a:pt x="1111348" y="1069145"/>
                </a:cubicBezTo>
                <a:cubicBezTo>
                  <a:pt x="1130105" y="1083213"/>
                  <a:pt x="1147123" y="1099962"/>
                  <a:pt x="1167619" y="1111348"/>
                </a:cubicBezTo>
                <a:cubicBezTo>
                  <a:pt x="1189693" y="1123611"/>
                  <a:pt x="1214313" y="1130616"/>
                  <a:pt x="1237957" y="1139483"/>
                </a:cubicBezTo>
                <a:cubicBezTo>
                  <a:pt x="1272349" y="1152380"/>
                  <a:pt x="1358443" y="1177026"/>
                  <a:pt x="1378634" y="1181686"/>
                </a:cubicBezTo>
                <a:cubicBezTo>
                  <a:pt x="1461664" y="1200847"/>
                  <a:pt x="1516460" y="1194803"/>
                  <a:pt x="1603717" y="1223889"/>
                </a:cubicBezTo>
                <a:cubicBezTo>
                  <a:pt x="1643940" y="1237297"/>
                  <a:pt x="1658031" y="1243193"/>
                  <a:pt x="1702191" y="1252025"/>
                </a:cubicBezTo>
                <a:cubicBezTo>
                  <a:pt x="1753600" y="1262307"/>
                  <a:pt x="1804543" y="1278255"/>
                  <a:pt x="1856935" y="1280160"/>
                </a:cubicBezTo>
                <a:cubicBezTo>
                  <a:pt x="2320957" y="1297033"/>
                  <a:pt x="3249637" y="1308295"/>
                  <a:pt x="3249637" y="1308295"/>
                </a:cubicBezTo>
                <a:cubicBezTo>
                  <a:pt x="3277772" y="1317674"/>
                  <a:pt x="3304837" y="1331277"/>
                  <a:pt x="3334043" y="1336431"/>
                </a:cubicBezTo>
                <a:cubicBezTo>
                  <a:pt x="3385049" y="1345432"/>
                  <a:pt x="3436994" y="1350499"/>
                  <a:pt x="3488788" y="1350499"/>
                </a:cubicBezTo>
                <a:cubicBezTo>
                  <a:pt x="3779558" y="1350499"/>
                  <a:pt x="4070253" y="1341120"/>
                  <a:pt x="4360985" y="1336431"/>
                </a:cubicBezTo>
                <a:cubicBezTo>
                  <a:pt x="4375053" y="1331742"/>
                  <a:pt x="4388930" y="1326437"/>
                  <a:pt x="4403188" y="1322363"/>
                </a:cubicBezTo>
                <a:cubicBezTo>
                  <a:pt x="4421778" y="1317051"/>
                  <a:pt x="4442166" y="1316942"/>
                  <a:pt x="4459459" y="1308295"/>
                </a:cubicBezTo>
                <a:cubicBezTo>
                  <a:pt x="4468655" y="1303697"/>
                  <a:pt x="4582489" y="1227468"/>
                  <a:pt x="4600135" y="1209822"/>
                </a:cubicBezTo>
                <a:cubicBezTo>
                  <a:pt x="4612090" y="1197867"/>
                  <a:pt x="4618892" y="1181687"/>
                  <a:pt x="4628271" y="1167619"/>
                </a:cubicBezTo>
                <a:cubicBezTo>
                  <a:pt x="4632960" y="1148862"/>
                  <a:pt x="4636783" y="1129867"/>
                  <a:pt x="4642339" y="1111348"/>
                </a:cubicBezTo>
                <a:cubicBezTo>
                  <a:pt x="4650861" y="1082942"/>
                  <a:pt x="4670474" y="1026942"/>
                  <a:pt x="4670474" y="1026942"/>
                </a:cubicBezTo>
                <a:cubicBezTo>
                  <a:pt x="4665785" y="886265"/>
                  <a:pt x="4669149" y="745088"/>
                  <a:pt x="4656406" y="604911"/>
                </a:cubicBezTo>
                <a:cubicBezTo>
                  <a:pt x="4652123" y="557793"/>
                  <a:pt x="4616177" y="561544"/>
                  <a:pt x="4586068" y="548640"/>
                </a:cubicBezTo>
                <a:cubicBezTo>
                  <a:pt x="4566793" y="540379"/>
                  <a:pt x="4548005" y="530909"/>
                  <a:pt x="4529797" y="520505"/>
                </a:cubicBezTo>
                <a:cubicBezTo>
                  <a:pt x="4515117" y="512117"/>
                  <a:pt x="4503885" y="496894"/>
                  <a:pt x="4487594" y="492369"/>
                </a:cubicBezTo>
                <a:cubicBezTo>
                  <a:pt x="4418480" y="473170"/>
                  <a:pt x="4346169" y="467563"/>
                  <a:pt x="4276579" y="450166"/>
                </a:cubicBezTo>
                <a:lnTo>
                  <a:pt x="4220308" y="436099"/>
                </a:lnTo>
                <a:cubicBezTo>
                  <a:pt x="3422415" y="449397"/>
                  <a:pt x="3309477" y="460506"/>
                  <a:pt x="2504049" y="436099"/>
                </a:cubicBezTo>
                <a:cubicBezTo>
                  <a:pt x="2483454" y="435475"/>
                  <a:pt x="2367262" y="396488"/>
                  <a:pt x="2363372" y="393895"/>
                </a:cubicBezTo>
                <a:cubicBezTo>
                  <a:pt x="2335237" y="375138"/>
                  <a:pt x="2311045" y="348318"/>
                  <a:pt x="2278966" y="337625"/>
                </a:cubicBezTo>
                <a:cubicBezTo>
                  <a:pt x="2177798" y="303902"/>
                  <a:pt x="2304115" y="344809"/>
                  <a:pt x="2180492" y="309489"/>
                </a:cubicBezTo>
                <a:cubicBezTo>
                  <a:pt x="2166234" y="305415"/>
                  <a:pt x="2152595" y="299324"/>
                  <a:pt x="2138289" y="295422"/>
                </a:cubicBezTo>
                <a:cubicBezTo>
                  <a:pt x="1963765" y="247824"/>
                  <a:pt x="2080685" y="285597"/>
                  <a:pt x="1983545" y="253219"/>
                </a:cubicBezTo>
                <a:cubicBezTo>
                  <a:pt x="1974166" y="243840"/>
                  <a:pt x="1966782" y="231907"/>
                  <a:pt x="1955409" y="225083"/>
                </a:cubicBezTo>
                <a:cubicBezTo>
                  <a:pt x="1937433" y="214297"/>
                  <a:pt x="1872089" y="202360"/>
                  <a:pt x="1856935" y="196948"/>
                </a:cubicBezTo>
                <a:cubicBezTo>
                  <a:pt x="1809373" y="179962"/>
                  <a:pt x="1766536" y="145465"/>
                  <a:pt x="1716259" y="140677"/>
                </a:cubicBezTo>
                <a:lnTo>
                  <a:pt x="239151" y="0"/>
                </a:lnTo>
                <a:cubicBezTo>
                  <a:pt x="225902" y="1204"/>
                  <a:pt x="35611" y="6592"/>
                  <a:pt x="0" y="42203"/>
                </a:cubicBezTo>
                <a:lnTo>
                  <a:pt x="0" y="2813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59001" y="5556250"/>
            <a:ext cx="3813175" cy="1365250"/>
          </a:xfrm>
          <a:custGeom>
            <a:avLst/>
            <a:gdLst>
              <a:gd name="connsiteX0" fmla="*/ 3557469 w 3813645"/>
              <a:gd name="connsiteY0" fmla="*/ 14068 h 1364736"/>
              <a:gd name="connsiteX1" fmla="*/ 3458995 w 3813645"/>
              <a:gd name="connsiteY1" fmla="*/ 42204 h 1364736"/>
              <a:gd name="connsiteX2" fmla="*/ 3346454 w 3813645"/>
              <a:gd name="connsiteY2" fmla="*/ 70339 h 1364736"/>
              <a:gd name="connsiteX3" fmla="*/ 3304251 w 3813645"/>
              <a:gd name="connsiteY3" fmla="*/ 84407 h 1364736"/>
              <a:gd name="connsiteX4" fmla="*/ 3219845 w 3813645"/>
              <a:gd name="connsiteY4" fmla="*/ 98474 h 1364736"/>
              <a:gd name="connsiteX5" fmla="*/ 3149506 w 3813645"/>
              <a:gd name="connsiteY5" fmla="*/ 126610 h 1364736"/>
              <a:gd name="connsiteX6" fmla="*/ 3051032 w 3813645"/>
              <a:gd name="connsiteY6" fmla="*/ 154745 h 1364736"/>
              <a:gd name="connsiteX7" fmla="*/ 2980694 w 3813645"/>
              <a:gd name="connsiteY7" fmla="*/ 182880 h 1364736"/>
              <a:gd name="connsiteX8" fmla="*/ 2755611 w 3813645"/>
              <a:gd name="connsiteY8" fmla="*/ 196948 h 1364736"/>
              <a:gd name="connsiteX9" fmla="*/ 2629002 w 3813645"/>
              <a:gd name="connsiteY9" fmla="*/ 211016 h 1364736"/>
              <a:gd name="connsiteX10" fmla="*/ 1770872 w 3813645"/>
              <a:gd name="connsiteY10" fmla="*/ 253219 h 1364736"/>
              <a:gd name="connsiteX11" fmla="*/ 1517654 w 3813645"/>
              <a:gd name="connsiteY11" fmla="*/ 267287 h 1364736"/>
              <a:gd name="connsiteX12" fmla="*/ 1461383 w 3813645"/>
              <a:gd name="connsiteY12" fmla="*/ 295422 h 1364736"/>
              <a:gd name="connsiteX13" fmla="*/ 1306639 w 3813645"/>
              <a:gd name="connsiteY13" fmla="*/ 309490 h 1364736"/>
              <a:gd name="connsiteX14" fmla="*/ 1250368 w 3813645"/>
              <a:gd name="connsiteY14" fmla="*/ 323557 h 1364736"/>
              <a:gd name="connsiteX15" fmla="*/ 1208165 w 3813645"/>
              <a:gd name="connsiteY15" fmla="*/ 351693 h 1364736"/>
              <a:gd name="connsiteX16" fmla="*/ 1039352 w 3813645"/>
              <a:gd name="connsiteY16" fmla="*/ 379828 h 1364736"/>
              <a:gd name="connsiteX17" fmla="*/ 926811 w 3813645"/>
              <a:gd name="connsiteY17" fmla="*/ 422031 h 1364736"/>
              <a:gd name="connsiteX18" fmla="*/ 856472 w 3813645"/>
              <a:gd name="connsiteY18" fmla="*/ 464234 h 1364736"/>
              <a:gd name="connsiteX19" fmla="*/ 786134 w 3813645"/>
              <a:gd name="connsiteY19" fmla="*/ 478302 h 1364736"/>
              <a:gd name="connsiteX20" fmla="*/ 729863 w 3813645"/>
              <a:gd name="connsiteY20" fmla="*/ 492370 h 1364736"/>
              <a:gd name="connsiteX21" fmla="*/ 645457 w 3813645"/>
              <a:gd name="connsiteY21" fmla="*/ 520505 h 1364736"/>
              <a:gd name="connsiteX22" fmla="*/ 575119 w 3813645"/>
              <a:gd name="connsiteY22" fmla="*/ 534573 h 1364736"/>
              <a:gd name="connsiteX23" fmla="*/ 462577 w 3813645"/>
              <a:gd name="connsiteY23" fmla="*/ 562708 h 1364736"/>
              <a:gd name="connsiteX24" fmla="*/ 209359 w 3813645"/>
              <a:gd name="connsiteY24" fmla="*/ 590844 h 1364736"/>
              <a:gd name="connsiteX25" fmla="*/ 153088 w 3813645"/>
              <a:gd name="connsiteY25" fmla="*/ 604911 h 1364736"/>
              <a:gd name="connsiteX26" fmla="*/ 40546 w 3813645"/>
              <a:gd name="connsiteY26" fmla="*/ 689317 h 1364736"/>
              <a:gd name="connsiteX27" fmla="*/ 40546 w 3813645"/>
              <a:gd name="connsiteY27" fmla="*/ 914400 h 1364736"/>
              <a:gd name="connsiteX28" fmla="*/ 110885 w 3813645"/>
              <a:gd name="connsiteY28" fmla="*/ 984739 h 1364736"/>
              <a:gd name="connsiteX29" fmla="*/ 195291 w 3813645"/>
              <a:gd name="connsiteY29" fmla="*/ 1055077 h 1364736"/>
              <a:gd name="connsiteX30" fmla="*/ 223426 w 3813645"/>
              <a:gd name="connsiteY30" fmla="*/ 1083213 h 1364736"/>
              <a:gd name="connsiteX31" fmla="*/ 265629 w 3813645"/>
              <a:gd name="connsiteY31" fmla="*/ 1111348 h 1364736"/>
              <a:gd name="connsiteX32" fmla="*/ 293765 w 3813645"/>
              <a:gd name="connsiteY32" fmla="*/ 1139484 h 1364736"/>
              <a:gd name="connsiteX33" fmla="*/ 350035 w 3813645"/>
              <a:gd name="connsiteY33" fmla="*/ 1167619 h 1364736"/>
              <a:gd name="connsiteX34" fmla="*/ 392239 w 3813645"/>
              <a:gd name="connsiteY34" fmla="*/ 1195754 h 1364736"/>
              <a:gd name="connsiteX35" fmla="*/ 434442 w 3813645"/>
              <a:gd name="connsiteY35" fmla="*/ 1209822 h 1364736"/>
              <a:gd name="connsiteX36" fmla="*/ 490712 w 3813645"/>
              <a:gd name="connsiteY36" fmla="*/ 1237957 h 1364736"/>
              <a:gd name="connsiteX37" fmla="*/ 561051 w 3813645"/>
              <a:gd name="connsiteY37" fmla="*/ 1252025 h 1364736"/>
              <a:gd name="connsiteX38" fmla="*/ 645457 w 3813645"/>
              <a:gd name="connsiteY38" fmla="*/ 1280160 h 1364736"/>
              <a:gd name="connsiteX39" fmla="*/ 842405 w 3813645"/>
              <a:gd name="connsiteY39" fmla="*/ 1294228 h 1364736"/>
              <a:gd name="connsiteX40" fmla="*/ 912743 w 3813645"/>
              <a:gd name="connsiteY40" fmla="*/ 1308296 h 1364736"/>
              <a:gd name="connsiteX41" fmla="*/ 2024091 w 3813645"/>
              <a:gd name="connsiteY41" fmla="*/ 1308296 h 1364736"/>
              <a:gd name="connsiteX42" fmla="*/ 2080362 w 3813645"/>
              <a:gd name="connsiteY42" fmla="*/ 1294228 h 1364736"/>
              <a:gd name="connsiteX43" fmla="*/ 2164768 w 3813645"/>
              <a:gd name="connsiteY43" fmla="*/ 1266093 h 1364736"/>
              <a:gd name="connsiteX44" fmla="*/ 2249174 w 3813645"/>
              <a:gd name="connsiteY44" fmla="*/ 1252025 h 1364736"/>
              <a:gd name="connsiteX45" fmla="*/ 2347648 w 3813645"/>
              <a:gd name="connsiteY45" fmla="*/ 1209822 h 1364736"/>
              <a:gd name="connsiteX46" fmla="*/ 2417986 w 3813645"/>
              <a:gd name="connsiteY46" fmla="*/ 1195754 h 1364736"/>
              <a:gd name="connsiteX47" fmla="*/ 2460189 w 3813645"/>
              <a:gd name="connsiteY47" fmla="*/ 1181687 h 1364736"/>
              <a:gd name="connsiteX48" fmla="*/ 2516460 w 3813645"/>
              <a:gd name="connsiteY48" fmla="*/ 1167619 h 1364736"/>
              <a:gd name="connsiteX49" fmla="*/ 2657137 w 3813645"/>
              <a:gd name="connsiteY49" fmla="*/ 1111348 h 1364736"/>
              <a:gd name="connsiteX50" fmla="*/ 2699340 w 3813645"/>
              <a:gd name="connsiteY50" fmla="*/ 1083213 h 1364736"/>
              <a:gd name="connsiteX51" fmla="*/ 2840017 w 3813645"/>
              <a:gd name="connsiteY51" fmla="*/ 1055077 h 1364736"/>
              <a:gd name="connsiteX52" fmla="*/ 3036965 w 3813645"/>
              <a:gd name="connsiteY52" fmla="*/ 998807 h 1364736"/>
              <a:gd name="connsiteX53" fmla="*/ 3093235 w 3813645"/>
              <a:gd name="connsiteY53" fmla="*/ 970671 h 1364736"/>
              <a:gd name="connsiteX54" fmla="*/ 3163574 w 3813645"/>
              <a:gd name="connsiteY54" fmla="*/ 942536 h 1364736"/>
              <a:gd name="connsiteX55" fmla="*/ 3247980 w 3813645"/>
              <a:gd name="connsiteY55" fmla="*/ 900333 h 1364736"/>
              <a:gd name="connsiteX56" fmla="*/ 3346454 w 3813645"/>
              <a:gd name="connsiteY56" fmla="*/ 858130 h 1364736"/>
              <a:gd name="connsiteX57" fmla="*/ 3430860 w 3813645"/>
              <a:gd name="connsiteY57" fmla="*/ 801859 h 1364736"/>
              <a:gd name="connsiteX58" fmla="*/ 3473063 w 3813645"/>
              <a:gd name="connsiteY58" fmla="*/ 773724 h 1364736"/>
              <a:gd name="connsiteX59" fmla="*/ 3543402 w 3813645"/>
              <a:gd name="connsiteY59" fmla="*/ 703385 h 1364736"/>
              <a:gd name="connsiteX60" fmla="*/ 3585605 w 3813645"/>
              <a:gd name="connsiteY60" fmla="*/ 675250 h 1364736"/>
              <a:gd name="connsiteX61" fmla="*/ 3655943 w 3813645"/>
              <a:gd name="connsiteY61" fmla="*/ 590844 h 1364736"/>
              <a:gd name="connsiteX62" fmla="*/ 3684079 w 3813645"/>
              <a:gd name="connsiteY62" fmla="*/ 506437 h 1364736"/>
              <a:gd name="connsiteX63" fmla="*/ 3698146 w 3813645"/>
              <a:gd name="connsiteY63" fmla="*/ 309490 h 1364736"/>
              <a:gd name="connsiteX64" fmla="*/ 3726282 w 3813645"/>
              <a:gd name="connsiteY64" fmla="*/ 211016 h 1364736"/>
              <a:gd name="connsiteX65" fmla="*/ 3768485 w 3813645"/>
              <a:gd name="connsiteY65" fmla="*/ 126610 h 1364736"/>
              <a:gd name="connsiteX66" fmla="*/ 3810688 w 3813645"/>
              <a:gd name="connsiteY66" fmla="*/ 28136 h 1364736"/>
              <a:gd name="connsiteX67" fmla="*/ 3782552 w 3813645"/>
              <a:gd name="connsiteY67" fmla="*/ 0 h 1364736"/>
              <a:gd name="connsiteX68" fmla="*/ 3655943 w 3813645"/>
              <a:gd name="connsiteY68" fmla="*/ 14068 h 1364736"/>
              <a:gd name="connsiteX69" fmla="*/ 3571537 w 3813645"/>
              <a:gd name="connsiteY69" fmla="*/ 42204 h 1364736"/>
              <a:gd name="connsiteX70" fmla="*/ 3529334 w 3813645"/>
              <a:gd name="connsiteY70" fmla="*/ 56271 h 1364736"/>
              <a:gd name="connsiteX71" fmla="*/ 3473063 w 3813645"/>
              <a:gd name="connsiteY71" fmla="*/ 56271 h 13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13645" h="1364736">
                <a:moveTo>
                  <a:pt x="3557469" y="14068"/>
                </a:moveTo>
                <a:lnTo>
                  <a:pt x="3458995" y="42204"/>
                </a:lnTo>
                <a:cubicBezTo>
                  <a:pt x="3421632" y="52167"/>
                  <a:pt x="3383760" y="60165"/>
                  <a:pt x="3346454" y="70339"/>
                </a:cubicBezTo>
                <a:cubicBezTo>
                  <a:pt x="3332148" y="74241"/>
                  <a:pt x="3318727" y="81190"/>
                  <a:pt x="3304251" y="84407"/>
                </a:cubicBezTo>
                <a:cubicBezTo>
                  <a:pt x="3276407" y="90595"/>
                  <a:pt x="3247980" y="93785"/>
                  <a:pt x="3219845" y="98474"/>
                </a:cubicBezTo>
                <a:cubicBezTo>
                  <a:pt x="3196399" y="107853"/>
                  <a:pt x="3173463" y="118625"/>
                  <a:pt x="3149506" y="126610"/>
                </a:cubicBezTo>
                <a:cubicBezTo>
                  <a:pt x="3016451" y="170961"/>
                  <a:pt x="3159434" y="114094"/>
                  <a:pt x="3051032" y="154745"/>
                </a:cubicBezTo>
                <a:cubicBezTo>
                  <a:pt x="3027388" y="163612"/>
                  <a:pt x="3005692" y="179309"/>
                  <a:pt x="2980694" y="182880"/>
                </a:cubicBezTo>
                <a:cubicBezTo>
                  <a:pt x="2906275" y="193511"/>
                  <a:pt x="2830546" y="190953"/>
                  <a:pt x="2755611" y="196948"/>
                </a:cubicBezTo>
                <a:cubicBezTo>
                  <a:pt x="2713284" y="200334"/>
                  <a:pt x="2671205" y="206327"/>
                  <a:pt x="2629002" y="211016"/>
                </a:cubicBezTo>
                <a:cubicBezTo>
                  <a:pt x="2312886" y="337460"/>
                  <a:pt x="2603902" y="230704"/>
                  <a:pt x="1770872" y="253219"/>
                </a:cubicBezTo>
                <a:cubicBezTo>
                  <a:pt x="1686367" y="255503"/>
                  <a:pt x="1602060" y="262598"/>
                  <a:pt x="1517654" y="267287"/>
                </a:cubicBezTo>
                <a:cubicBezTo>
                  <a:pt x="1498897" y="276665"/>
                  <a:pt x="1481947" y="291309"/>
                  <a:pt x="1461383" y="295422"/>
                </a:cubicBezTo>
                <a:cubicBezTo>
                  <a:pt x="1410595" y="305580"/>
                  <a:pt x="1357979" y="302645"/>
                  <a:pt x="1306639" y="309490"/>
                </a:cubicBezTo>
                <a:cubicBezTo>
                  <a:pt x="1287474" y="312045"/>
                  <a:pt x="1269125" y="318868"/>
                  <a:pt x="1250368" y="323557"/>
                </a:cubicBezTo>
                <a:cubicBezTo>
                  <a:pt x="1236300" y="332936"/>
                  <a:pt x="1223996" y="345756"/>
                  <a:pt x="1208165" y="351693"/>
                </a:cubicBezTo>
                <a:cubicBezTo>
                  <a:pt x="1182853" y="361185"/>
                  <a:pt x="1053966" y="377740"/>
                  <a:pt x="1039352" y="379828"/>
                </a:cubicBezTo>
                <a:cubicBezTo>
                  <a:pt x="931162" y="451956"/>
                  <a:pt x="1078912" y="361192"/>
                  <a:pt x="926811" y="422031"/>
                </a:cubicBezTo>
                <a:cubicBezTo>
                  <a:pt x="901424" y="432186"/>
                  <a:pt x="881859" y="454079"/>
                  <a:pt x="856472" y="464234"/>
                </a:cubicBezTo>
                <a:cubicBezTo>
                  <a:pt x="834272" y="473114"/>
                  <a:pt x="809475" y="473115"/>
                  <a:pt x="786134" y="478302"/>
                </a:cubicBezTo>
                <a:cubicBezTo>
                  <a:pt x="767260" y="482496"/>
                  <a:pt x="748382" y="486814"/>
                  <a:pt x="729863" y="492370"/>
                </a:cubicBezTo>
                <a:cubicBezTo>
                  <a:pt x="701457" y="500892"/>
                  <a:pt x="674538" y="514689"/>
                  <a:pt x="645457" y="520505"/>
                </a:cubicBezTo>
                <a:cubicBezTo>
                  <a:pt x="622011" y="525194"/>
                  <a:pt x="598315" y="528774"/>
                  <a:pt x="575119" y="534573"/>
                </a:cubicBezTo>
                <a:cubicBezTo>
                  <a:pt x="479275" y="558534"/>
                  <a:pt x="597371" y="541970"/>
                  <a:pt x="462577" y="562708"/>
                </a:cubicBezTo>
                <a:cubicBezTo>
                  <a:pt x="388617" y="574087"/>
                  <a:pt x="281270" y="583653"/>
                  <a:pt x="209359" y="590844"/>
                </a:cubicBezTo>
                <a:cubicBezTo>
                  <a:pt x="190602" y="595533"/>
                  <a:pt x="170381" y="596265"/>
                  <a:pt x="153088" y="604911"/>
                </a:cubicBezTo>
                <a:cubicBezTo>
                  <a:pt x="89464" y="636723"/>
                  <a:pt x="80113" y="649751"/>
                  <a:pt x="40546" y="689317"/>
                </a:cubicBezTo>
                <a:cubicBezTo>
                  <a:pt x="13292" y="771084"/>
                  <a:pt x="0" y="792763"/>
                  <a:pt x="40546" y="914400"/>
                </a:cubicBezTo>
                <a:cubicBezTo>
                  <a:pt x="51031" y="945857"/>
                  <a:pt x="87439" y="961293"/>
                  <a:pt x="110885" y="984739"/>
                </a:cubicBezTo>
                <a:cubicBezTo>
                  <a:pt x="211143" y="1084997"/>
                  <a:pt x="97357" y="976729"/>
                  <a:pt x="195291" y="1055077"/>
                </a:cubicBezTo>
                <a:cubicBezTo>
                  <a:pt x="205648" y="1063363"/>
                  <a:pt x="213069" y="1074927"/>
                  <a:pt x="223426" y="1083213"/>
                </a:cubicBezTo>
                <a:cubicBezTo>
                  <a:pt x="236628" y="1093775"/>
                  <a:pt x="252427" y="1100786"/>
                  <a:pt x="265629" y="1111348"/>
                </a:cubicBezTo>
                <a:cubicBezTo>
                  <a:pt x="275986" y="1119634"/>
                  <a:pt x="282729" y="1132127"/>
                  <a:pt x="293765" y="1139484"/>
                </a:cubicBezTo>
                <a:cubicBezTo>
                  <a:pt x="311214" y="1151116"/>
                  <a:pt x="331827" y="1157215"/>
                  <a:pt x="350035" y="1167619"/>
                </a:cubicBezTo>
                <a:cubicBezTo>
                  <a:pt x="364715" y="1176007"/>
                  <a:pt x="377116" y="1188193"/>
                  <a:pt x="392239" y="1195754"/>
                </a:cubicBezTo>
                <a:cubicBezTo>
                  <a:pt x="405502" y="1202386"/>
                  <a:pt x="420812" y="1203981"/>
                  <a:pt x="434442" y="1209822"/>
                </a:cubicBezTo>
                <a:cubicBezTo>
                  <a:pt x="453717" y="1218083"/>
                  <a:pt x="470818" y="1231326"/>
                  <a:pt x="490712" y="1237957"/>
                </a:cubicBezTo>
                <a:cubicBezTo>
                  <a:pt x="513396" y="1245518"/>
                  <a:pt x="537983" y="1245734"/>
                  <a:pt x="561051" y="1252025"/>
                </a:cubicBezTo>
                <a:cubicBezTo>
                  <a:pt x="589663" y="1259828"/>
                  <a:pt x="616128" y="1275761"/>
                  <a:pt x="645457" y="1280160"/>
                </a:cubicBezTo>
                <a:cubicBezTo>
                  <a:pt x="710545" y="1289923"/>
                  <a:pt x="776756" y="1289539"/>
                  <a:pt x="842405" y="1294228"/>
                </a:cubicBezTo>
                <a:cubicBezTo>
                  <a:pt x="865851" y="1298917"/>
                  <a:pt x="889111" y="1304660"/>
                  <a:pt x="912743" y="1308296"/>
                </a:cubicBezTo>
                <a:cubicBezTo>
                  <a:pt x="1279595" y="1364736"/>
                  <a:pt x="1657602" y="1313458"/>
                  <a:pt x="2024091" y="1308296"/>
                </a:cubicBezTo>
                <a:cubicBezTo>
                  <a:pt x="2042848" y="1303607"/>
                  <a:pt x="2061843" y="1299784"/>
                  <a:pt x="2080362" y="1294228"/>
                </a:cubicBezTo>
                <a:cubicBezTo>
                  <a:pt x="2108768" y="1285706"/>
                  <a:pt x="2135514" y="1270969"/>
                  <a:pt x="2164768" y="1266093"/>
                </a:cubicBezTo>
                <a:cubicBezTo>
                  <a:pt x="2192903" y="1261404"/>
                  <a:pt x="2221330" y="1258213"/>
                  <a:pt x="2249174" y="1252025"/>
                </a:cubicBezTo>
                <a:cubicBezTo>
                  <a:pt x="2322921" y="1235636"/>
                  <a:pt x="2261639" y="1238492"/>
                  <a:pt x="2347648" y="1209822"/>
                </a:cubicBezTo>
                <a:cubicBezTo>
                  <a:pt x="2370331" y="1202261"/>
                  <a:pt x="2394790" y="1201553"/>
                  <a:pt x="2417986" y="1195754"/>
                </a:cubicBezTo>
                <a:cubicBezTo>
                  <a:pt x="2432372" y="1192158"/>
                  <a:pt x="2445931" y="1185761"/>
                  <a:pt x="2460189" y="1181687"/>
                </a:cubicBezTo>
                <a:cubicBezTo>
                  <a:pt x="2478779" y="1176376"/>
                  <a:pt x="2498252" y="1174122"/>
                  <a:pt x="2516460" y="1167619"/>
                </a:cubicBezTo>
                <a:cubicBezTo>
                  <a:pt x="2564022" y="1150632"/>
                  <a:pt x="2615114" y="1139363"/>
                  <a:pt x="2657137" y="1111348"/>
                </a:cubicBezTo>
                <a:cubicBezTo>
                  <a:pt x="2671205" y="1101970"/>
                  <a:pt x="2683800" y="1089873"/>
                  <a:pt x="2699340" y="1083213"/>
                </a:cubicBezTo>
                <a:cubicBezTo>
                  <a:pt x="2728918" y="1070537"/>
                  <a:pt x="2816743" y="1060064"/>
                  <a:pt x="2840017" y="1055077"/>
                </a:cubicBezTo>
                <a:cubicBezTo>
                  <a:pt x="2871565" y="1048317"/>
                  <a:pt x="3000061" y="1017260"/>
                  <a:pt x="3036965" y="998807"/>
                </a:cubicBezTo>
                <a:cubicBezTo>
                  <a:pt x="3055722" y="989428"/>
                  <a:pt x="3074072" y="979188"/>
                  <a:pt x="3093235" y="970671"/>
                </a:cubicBezTo>
                <a:cubicBezTo>
                  <a:pt x="3116311" y="960415"/>
                  <a:pt x="3140988" y="953829"/>
                  <a:pt x="3163574" y="942536"/>
                </a:cubicBezTo>
                <a:cubicBezTo>
                  <a:pt x="3272656" y="887995"/>
                  <a:pt x="3141902" y="935691"/>
                  <a:pt x="3247980" y="900333"/>
                </a:cubicBezTo>
                <a:cubicBezTo>
                  <a:pt x="3401590" y="797924"/>
                  <a:pt x="3164778" y="948967"/>
                  <a:pt x="3346454" y="858130"/>
                </a:cubicBezTo>
                <a:cubicBezTo>
                  <a:pt x="3376699" y="843008"/>
                  <a:pt x="3402725" y="820616"/>
                  <a:pt x="3430860" y="801859"/>
                </a:cubicBezTo>
                <a:cubicBezTo>
                  <a:pt x="3444928" y="792481"/>
                  <a:pt x="3461108" y="785679"/>
                  <a:pt x="3473063" y="773724"/>
                </a:cubicBezTo>
                <a:cubicBezTo>
                  <a:pt x="3496509" y="750278"/>
                  <a:pt x="3515813" y="721778"/>
                  <a:pt x="3543402" y="703385"/>
                </a:cubicBezTo>
                <a:cubicBezTo>
                  <a:pt x="3557470" y="694007"/>
                  <a:pt x="3572617" y="686074"/>
                  <a:pt x="3585605" y="675250"/>
                </a:cubicBezTo>
                <a:cubicBezTo>
                  <a:pt x="3608990" y="655762"/>
                  <a:pt x="3642924" y="620136"/>
                  <a:pt x="3655943" y="590844"/>
                </a:cubicBezTo>
                <a:cubicBezTo>
                  <a:pt x="3667988" y="563743"/>
                  <a:pt x="3684079" y="506437"/>
                  <a:pt x="3684079" y="506437"/>
                </a:cubicBezTo>
                <a:cubicBezTo>
                  <a:pt x="3688768" y="440788"/>
                  <a:pt x="3690878" y="374904"/>
                  <a:pt x="3698146" y="309490"/>
                </a:cubicBezTo>
                <a:cubicBezTo>
                  <a:pt x="3702144" y="273505"/>
                  <a:pt x="3716581" y="244969"/>
                  <a:pt x="3726282" y="211016"/>
                </a:cubicBezTo>
                <a:cubicBezTo>
                  <a:pt x="3747023" y="138420"/>
                  <a:pt x="3724305" y="170788"/>
                  <a:pt x="3768485" y="126610"/>
                </a:cubicBezTo>
                <a:cubicBezTo>
                  <a:pt x="3769796" y="123988"/>
                  <a:pt x="3813645" y="42920"/>
                  <a:pt x="3810688" y="28136"/>
                </a:cubicBezTo>
                <a:cubicBezTo>
                  <a:pt x="3808087" y="15130"/>
                  <a:pt x="3791931" y="9379"/>
                  <a:pt x="3782552" y="0"/>
                </a:cubicBezTo>
                <a:cubicBezTo>
                  <a:pt x="3740349" y="4689"/>
                  <a:pt x="3697581" y="5740"/>
                  <a:pt x="3655943" y="14068"/>
                </a:cubicBezTo>
                <a:cubicBezTo>
                  <a:pt x="3626862" y="19884"/>
                  <a:pt x="3599672" y="32826"/>
                  <a:pt x="3571537" y="42204"/>
                </a:cubicBezTo>
                <a:cubicBezTo>
                  <a:pt x="3557469" y="46893"/>
                  <a:pt x="3544163" y="56271"/>
                  <a:pt x="3529334" y="56271"/>
                </a:cubicBezTo>
                <a:lnTo>
                  <a:pt x="3473063" y="5627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37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7B591C-4C30-4655-9199-A6833B6C100F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AutoShape 20"/>
          <p:cNvSpPr>
            <a:spLocks noChangeArrowheads="1"/>
          </p:cNvSpPr>
          <p:nvPr/>
        </p:nvSpPr>
        <p:spPr bwMode="auto">
          <a:xfrm>
            <a:off x="599851" y="4572907"/>
            <a:ext cx="803275" cy="695325"/>
          </a:xfrm>
          <a:prstGeom prst="star8">
            <a:avLst>
              <a:gd name="adj" fmla="val 43083"/>
            </a:avLst>
          </a:prstGeom>
          <a:solidFill>
            <a:srgbClr val="FF9900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AutoShape 19"/>
          <p:cNvSpPr>
            <a:spLocks noChangeArrowheads="1"/>
          </p:cNvSpPr>
          <p:nvPr/>
        </p:nvSpPr>
        <p:spPr bwMode="auto">
          <a:xfrm>
            <a:off x="628879" y="3474812"/>
            <a:ext cx="803275" cy="695325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AutoShape 18"/>
          <p:cNvSpPr>
            <a:spLocks noChangeArrowheads="1"/>
          </p:cNvSpPr>
          <p:nvPr/>
        </p:nvSpPr>
        <p:spPr bwMode="auto">
          <a:xfrm>
            <a:off x="628879" y="2759530"/>
            <a:ext cx="803275" cy="695325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51582" y="898860"/>
            <a:ext cx="10566399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	1.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599851" y="2042661"/>
            <a:ext cx="803275" cy="695325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745891" y="1357537"/>
            <a:ext cx="11170337" cy="500136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ts val="600"/>
              </a:spcAft>
              <a:defRPr/>
            </a:pPr>
            <a:endParaRPr lang="en-US" sz="3000" i="1" dirty="0" smtClean="0">
              <a:solidFill>
                <a:srgbClr val="FF0000"/>
              </a:solidFill>
              <a:latin typeface="Arial"/>
            </a:endParaRPr>
          </a:p>
          <a:p>
            <a:pPr fontAlgn="base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800" b="1" i="1" dirty="0" smtClean="0">
                <a:solidFill>
                  <a:srgbClr val="3E0B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    Phi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kim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tồn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tại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ở 2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trạng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thái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: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rắn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,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lỏng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.</a:t>
            </a:r>
            <a:endParaRPr lang="en-US" sz="2800" i="1" dirty="0">
              <a:solidFill>
                <a:srgbClr val="3E0BE1"/>
              </a:solidFill>
              <a:latin typeface="Arial"/>
            </a:endParaRPr>
          </a:p>
          <a:p>
            <a:pPr fontAlgn="base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800" b="1" i="1" dirty="0">
                <a:solidFill>
                  <a:srgbClr val="3E0B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   Phi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kim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tồn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tại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ở 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trạng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thái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rắn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.</a:t>
            </a:r>
            <a:endParaRPr lang="en-US" sz="2800" i="1" dirty="0">
              <a:solidFill>
                <a:srgbClr val="3E0BE1"/>
              </a:solidFill>
              <a:latin typeface="Arial"/>
            </a:endParaRPr>
          </a:p>
          <a:p>
            <a:pPr fontAlgn="base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800" b="1" i="1" dirty="0">
                <a:solidFill>
                  <a:srgbClr val="3E0B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  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Phần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lớn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các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nguyên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tố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phi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kim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dẫn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nhiệt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,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dẫn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điện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kém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,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nhiệt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độ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                                  	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nóng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chảy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thấp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. </a:t>
            </a:r>
            <a:endParaRPr lang="en-US" sz="2800" i="1" dirty="0">
              <a:solidFill>
                <a:srgbClr val="3E0BE1"/>
              </a:solidFill>
              <a:latin typeface="Arial"/>
            </a:endParaRPr>
          </a:p>
          <a:p>
            <a:pPr fontAlgn="base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800" b="1" i="1" dirty="0" smtClean="0">
                <a:solidFill>
                  <a:srgbClr val="3E0B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   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Phần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lớn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các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nguyên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tố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phi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kim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dẫn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nhiệt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,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dẫn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điện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tốt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,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nhiệt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độ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	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nóng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3E0BE1"/>
                </a:solidFill>
                <a:latin typeface="Arial"/>
              </a:rPr>
              <a:t>chảy</a:t>
            </a:r>
            <a:r>
              <a:rPr lang="en-US" sz="2800" i="1" dirty="0">
                <a:solidFill>
                  <a:srgbClr val="3E0BE1"/>
                </a:solidFill>
                <a:latin typeface="Arial"/>
              </a:rPr>
              <a:t> </a:t>
            </a:r>
            <a:r>
              <a:rPr lang="en-US" sz="2800" i="1" dirty="0" err="1" smtClean="0">
                <a:solidFill>
                  <a:srgbClr val="3E0BE1"/>
                </a:solidFill>
                <a:latin typeface="Arial"/>
              </a:rPr>
              <a:t>cao</a:t>
            </a:r>
            <a:r>
              <a:rPr lang="en-US" sz="2800" i="1" dirty="0" smtClean="0">
                <a:solidFill>
                  <a:srgbClr val="3E0BE1"/>
                </a:solidFill>
                <a:latin typeface="Arial"/>
              </a:rPr>
              <a:t>. </a:t>
            </a:r>
            <a:endParaRPr lang="en-US" sz="2800" i="1" dirty="0">
              <a:solidFill>
                <a:srgbClr val="3E0BE1"/>
              </a:solidFill>
              <a:latin typeface="Arial"/>
            </a:endParaRPr>
          </a:p>
          <a:p>
            <a:pPr fontAlgn="base">
              <a:spcBef>
                <a:spcPct val="50000"/>
              </a:spcBef>
              <a:spcAft>
                <a:spcPts val="600"/>
              </a:spcAft>
              <a:defRPr/>
            </a:pPr>
            <a:endParaRPr lang="en-US" sz="2800" i="1" dirty="0">
              <a:solidFill>
                <a:srgbClr val="3E0BE1"/>
              </a:solidFill>
              <a:latin typeface="Arial"/>
            </a:endParaRPr>
          </a:p>
        </p:txBody>
      </p:sp>
      <p:sp>
        <p:nvSpPr>
          <p:cNvPr id="117787" name="AutoShape 27"/>
          <p:cNvSpPr>
            <a:spLocks noChangeArrowheads="1"/>
          </p:cNvSpPr>
          <p:nvPr/>
        </p:nvSpPr>
        <p:spPr bwMode="auto">
          <a:xfrm>
            <a:off x="643393" y="3477532"/>
            <a:ext cx="803275" cy="695325"/>
          </a:xfrm>
          <a:prstGeom prst="star8">
            <a:avLst>
              <a:gd name="adj" fmla="val 38250"/>
            </a:avLst>
          </a:prstGeom>
          <a:solidFill>
            <a:srgbClr val="FFFF66"/>
          </a:solidFill>
          <a:ln w="57150" algn="ctr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5683862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89" y="557992"/>
            <a:ext cx="11074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a. 	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 H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                            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	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b. 	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Br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+  H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 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c.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+  H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4492" y="1957403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cả bóng tối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185" y="392650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pt-BR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8639" y="3078764"/>
            <a:ext cx="1695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2HBr 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4706" y="2050936"/>
            <a:ext cx="125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2HF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3117" y="405552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0888" y="4078100"/>
            <a:ext cx="374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8600" y="2979701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350</a:t>
            </a:r>
            <a:r>
              <a:rPr lang="pt-BR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7486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http://timesoft.vn/Images/quy-trinh-xu-ly-nuoc-be-boi-2_5570b055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 bwMode="auto">
          <a:xfrm>
            <a:off x="6066971" y="14514"/>
            <a:ext cx="6125029" cy="3454400"/>
          </a:xfrm>
          <a:prstGeom prst="rect">
            <a:avLst/>
          </a:prstGeom>
          <a:solidFill>
            <a:srgbClr val="66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solidFill>
                <a:schemeClr val="bg1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0" dirty="0" smtClean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 bwMode="auto">
          <a:xfrm>
            <a:off x="6095999" y="3436985"/>
            <a:ext cx="6125029" cy="3454400"/>
          </a:xfrm>
          <a:prstGeom prst="rect">
            <a:avLst/>
          </a:prstGeom>
          <a:solidFill>
            <a:srgbClr val="66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0" dirty="0" smtClean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 bwMode="auto">
          <a:xfrm>
            <a:off x="-29028" y="3447142"/>
            <a:ext cx="6125029" cy="3454400"/>
          </a:xfrm>
          <a:prstGeom prst="rect">
            <a:avLst/>
          </a:prstGeom>
          <a:solidFill>
            <a:srgbClr val="66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0" dirty="0" smtClean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 bwMode="auto">
          <a:xfrm>
            <a:off x="0" y="0"/>
            <a:ext cx="6125029" cy="3454400"/>
          </a:xfrm>
          <a:prstGeom prst="rect">
            <a:avLst/>
          </a:prstGeom>
          <a:solidFill>
            <a:srgbClr val="66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802743" y="1669141"/>
            <a:ext cx="4586513" cy="346891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CHÌA</a:t>
            </a:r>
            <a:r>
              <a:rPr kumimoji="0" lang="en-US" sz="8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KHÓA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03650" y="1663336"/>
            <a:ext cx="4586513" cy="346891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>
            <a:hlinkClick r:id="rId7" action="ppaction://hlinksldjump"/>
          </p:cNvPr>
          <p:cNvSpPr/>
          <p:nvPr/>
        </p:nvSpPr>
        <p:spPr bwMode="auto">
          <a:xfrm>
            <a:off x="6357257" y="6459221"/>
            <a:ext cx="885371" cy="460828"/>
          </a:xfrm>
          <a:prstGeom prst="lef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miley Face 4"/>
          <p:cNvSpPr/>
          <p:nvPr/>
        </p:nvSpPr>
        <p:spPr bwMode="auto">
          <a:xfrm>
            <a:off x="4978401" y="6502400"/>
            <a:ext cx="725712" cy="374471"/>
          </a:xfrm>
          <a:prstGeom prst="smileyFace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-29028" y="276496"/>
            <a:ext cx="3381829" cy="2278743"/>
          </a:xfrm>
          <a:prstGeom prst="cloudCallout">
            <a:avLst>
              <a:gd name="adj1" fmla="val 97326"/>
              <a:gd name="adj2" fmla="val 63376"/>
            </a:avLst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CLO</a:t>
            </a:r>
          </a:p>
        </p:txBody>
      </p:sp>
    </p:spTree>
    <p:extLst>
      <p:ext uri="{BB962C8B-B14F-4D97-AF65-F5344CB8AC3E}">
        <p14:creationId xmlns:p14="http://schemas.microsoft.com/office/powerpoint/2010/main" val="419336373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314151-345E-4385-9810-4AC43963FFD3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403679" y="2398508"/>
            <a:ext cx="11487150" cy="30162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rgbClr val="FF00FF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en-US" sz="3600" dirty="0" smtClean="0">
                <a:solidFill>
                  <a:srgbClr val="3333CC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: </a:t>
            </a:r>
            <a:r>
              <a:rPr lang="en-US" sz="3600" i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1, 2, 3, 4, 5, 6 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(Tr76, SGK)</a:t>
            </a:r>
            <a:endParaRPr lang="en-US" sz="3600" i="1" dirty="0">
              <a:solidFill>
                <a:srgbClr val="0000FF"/>
              </a:solidFill>
              <a:latin typeface="Arial" charset="0"/>
              <a:sym typeface="Wingdings 2" pitchFamily="18" charset="2"/>
            </a:endParaRPr>
          </a:p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FF00FF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en-US" sz="3600" dirty="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Chuẩn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mới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: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Tìm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hiểu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tính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chất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vật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lý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,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tính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chất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hóa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học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của</a:t>
            </a:r>
            <a:r>
              <a:rPr lang="en-US" sz="3600" i="1" dirty="0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Clo</a:t>
            </a:r>
            <a:endParaRPr lang="en-US" sz="3600" i="1" dirty="0">
              <a:solidFill>
                <a:srgbClr val="0000FF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6968" y="387999"/>
            <a:ext cx="5660571" cy="159525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Về</a:t>
            </a:r>
            <a:r>
              <a:rPr lang="en-US" sz="5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5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633976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3429000" y="211545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Ch©n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thµnh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c¶m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¬n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590800" y="3410858"/>
            <a:ext cx="632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Cooper" panose="020B7200000000000000" pitchFamily="34" charset="0"/>
              </a:rPr>
              <a:t>C¸c thÇy c« gi¸o vµ c¸c em häc sinh </a:t>
            </a:r>
            <a:endParaRPr lang="en-US" sz="3600" kern="10" dirty="0"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4CB04-CB6A-49D7-9B88-08C612CD36D3}" type="slidenum">
              <a:rPr lang="en-US"/>
              <a:pPr/>
              <a:t>2</a:t>
            </a:fld>
            <a:endParaRPr lang="en-US"/>
          </a:p>
        </p:txBody>
      </p:sp>
      <p:sp>
        <p:nvSpPr>
          <p:cNvPr id="81095" name="AutoShape 199"/>
          <p:cNvSpPr>
            <a:spLocks noChangeArrowheads="1"/>
          </p:cNvSpPr>
          <p:nvPr/>
        </p:nvSpPr>
        <p:spPr bwMode="auto">
          <a:xfrm>
            <a:off x="754743" y="3235327"/>
            <a:ext cx="10740571" cy="15716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CỦA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</a:p>
        </p:txBody>
      </p:sp>
      <p:sp>
        <p:nvSpPr>
          <p:cNvPr id="2052" name="Rectangle 197"/>
          <p:cNvSpPr>
            <a:spLocks noGrp="1" noChangeArrowheads="1"/>
          </p:cNvSpPr>
          <p:nvPr>
            <p:ph type="title"/>
          </p:nvPr>
        </p:nvSpPr>
        <p:spPr>
          <a:xfrm>
            <a:off x="2255838" y="1746250"/>
            <a:ext cx="7205662" cy="2084388"/>
          </a:xfrm>
          <a:noFill/>
        </p:spPr>
        <p:txBody>
          <a:bodyPr anchor="b"/>
          <a:lstStyle/>
          <a:p>
            <a:pPr eaLnBrk="1" hangingPunct="1"/>
            <a:r>
              <a:rPr lang="en-US" sz="3600" dirty="0"/>
              <a:t> </a:t>
            </a:r>
            <a:r>
              <a:rPr lang="en-US" b="1" dirty="0">
                <a:solidFill>
                  <a:srgbClr val="EE4612"/>
                </a:solidFill>
              </a:rPr>
              <a:t> </a:t>
            </a:r>
            <a:endParaRPr lang="en-US" sz="4000" b="1" dirty="0"/>
          </a:p>
        </p:txBody>
      </p:sp>
      <p:sp>
        <p:nvSpPr>
          <p:cNvPr id="81094" name="Text Box 198"/>
          <p:cNvSpPr txBox="1">
            <a:spLocks noChangeArrowheads="1"/>
          </p:cNvSpPr>
          <p:nvPr/>
        </p:nvSpPr>
        <p:spPr bwMode="auto">
          <a:xfrm>
            <a:off x="431076" y="2051731"/>
            <a:ext cx="3879668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EE46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</a:t>
            </a:r>
            <a:r>
              <a:rPr lang="en-US" sz="3200" u="sng" dirty="0" smtClean="0">
                <a:solidFill>
                  <a:srgbClr val="EE46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Ế</a:t>
            </a:r>
            <a:r>
              <a:rPr lang="en-US" sz="3200" b="1" u="sng" dirty="0" smtClean="0">
                <a:solidFill>
                  <a:srgbClr val="EE46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 30 – BÀI 25</a:t>
            </a:r>
            <a:endParaRPr lang="en-US" sz="3200" b="1" u="sng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81097" name="Text Box 201"/>
          <p:cNvSpPr txBox="1">
            <a:spLocks noChangeArrowheads="1"/>
          </p:cNvSpPr>
          <p:nvPr/>
        </p:nvSpPr>
        <p:spPr bwMode="auto">
          <a:xfrm>
            <a:off x="1779589" y="247650"/>
            <a:ext cx="8632825" cy="15700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</a:t>
            </a:r>
            <a:r>
              <a:rPr lang="vi-VN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ƯƠ</a:t>
            </a:r>
            <a:r>
              <a:rPr lang="en-US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NG 3 : PHI </a:t>
            </a:r>
            <a:r>
              <a:rPr lang="en-US" sz="3200" b="1" dirty="0" smtClean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KIM </a:t>
            </a:r>
            <a:endParaRPr lang="en-US" sz="3200" b="1" dirty="0">
              <a:solidFill>
                <a:srgbClr val="3E0B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</a:t>
            </a:r>
            <a:r>
              <a:rPr lang="vi-VN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Ơ</a:t>
            </a:r>
            <a:r>
              <a:rPr lang="en-US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L</a:t>
            </a:r>
            <a:r>
              <a:rPr lang="vi-VN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Ư</a:t>
            </a:r>
            <a:r>
              <a:rPr lang="en-US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ỢC VỀ BẢNG TUẦN HOÀN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3E0B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327729986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95" grpId="0" animBg="1"/>
      <p:bldP spid="81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86" y="137081"/>
            <a:ext cx="11698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 bwMode="auto">
          <a:xfrm>
            <a:off x="10595429" y="5936343"/>
            <a:ext cx="1378857" cy="921657"/>
          </a:xfrm>
          <a:prstGeom prst="lef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xplosion 2 7"/>
          <p:cNvSpPr/>
          <p:nvPr/>
        </p:nvSpPr>
        <p:spPr bwMode="auto">
          <a:xfrm>
            <a:off x="899887" y="1582057"/>
            <a:ext cx="10276114" cy="5029200"/>
          </a:xfrm>
          <a:prstGeom prst="irregularSeal2">
            <a:avLst/>
          </a:prstGeom>
          <a:solidFill>
            <a:srgbClr val="FF99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b="1" dirty="0" err="1" smtClean="0">
                <a:solidFill>
                  <a:srgbClr val="0000FF"/>
                </a:solidFill>
              </a:rPr>
              <a:t>rắn</a:t>
            </a:r>
            <a:r>
              <a:rPr lang="en-US" sz="6600" b="1" dirty="0" smtClean="0">
                <a:solidFill>
                  <a:srgbClr val="0000FF"/>
                </a:solidFill>
              </a:rPr>
              <a:t>, </a:t>
            </a:r>
            <a:r>
              <a:rPr lang="en-US" sz="6600" b="1" dirty="0" err="1" smtClean="0">
                <a:solidFill>
                  <a:srgbClr val="0000FF"/>
                </a:solidFill>
              </a:rPr>
              <a:t>lỏng</a:t>
            </a:r>
            <a:r>
              <a:rPr lang="en-US" sz="6600" b="1" dirty="0" smtClean="0">
                <a:solidFill>
                  <a:srgbClr val="0000FF"/>
                </a:solidFill>
              </a:rPr>
              <a:t>, </a:t>
            </a:r>
            <a:r>
              <a:rPr lang="en-US" sz="6600" b="1" dirty="0" err="1" smtClean="0">
                <a:solidFill>
                  <a:srgbClr val="0000FF"/>
                </a:solidFill>
              </a:rPr>
              <a:t>khí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100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900" y="566056"/>
            <a:ext cx="1036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hidro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 bwMode="auto">
          <a:xfrm>
            <a:off x="10595429" y="5936343"/>
            <a:ext cx="1378857" cy="921657"/>
          </a:xfrm>
          <a:prstGeom prst="lef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12-Point Star 7"/>
          <p:cNvSpPr/>
          <p:nvPr/>
        </p:nvSpPr>
        <p:spPr bwMode="auto">
          <a:xfrm>
            <a:off x="2960914" y="2583543"/>
            <a:ext cx="6168571" cy="3556000"/>
          </a:xfrm>
          <a:prstGeom prst="star12">
            <a:avLst/>
          </a:prstGeom>
          <a:solidFill>
            <a:srgbClr val="66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Khí</a:t>
            </a: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0362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 bwMode="auto">
          <a:xfrm>
            <a:off x="1930402" y="2293258"/>
            <a:ext cx="7736114" cy="3178628"/>
          </a:xfrm>
          <a:prstGeom prst="cloudCallout">
            <a:avLst>
              <a:gd name="adj1" fmla="val -10880"/>
              <a:gd name="adj2" fmla="val 42298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Oxit</a:t>
            </a: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kumimoji="0" lang="en-US" sz="10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axit</a:t>
            </a:r>
            <a:endParaRPr kumimoji="0" lang="en-US" sz="10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72" y="343505"/>
            <a:ext cx="1124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</a:rPr>
              <a:t>	</a:t>
            </a:r>
            <a:r>
              <a:rPr lang="en-US" sz="4800" b="1" dirty="0" err="1" smtClean="0">
                <a:solidFill>
                  <a:srgbClr val="FF0000"/>
                </a:solidFill>
              </a:rPr>
              <a:t>Loại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hợp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chất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tạo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ra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phản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ứng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nhiều</a:t>
            </a:r>
            <a:r>
              <a:rPr lang="en-US" sz="4800" b="1" dirty="0" smtClean="0">
                <a:solidFill>
                  <a:srgbClr val="FF0000"/>
                </a:solidFill>
              </a:rPr>
              <a:t> phi </a:t>
            </a:r>
            <a:r>
              <a:rPr lang="en-US" sz="4800" b="1" dirty="0" err="1" smtClean="0">
                <a:solidFill>
                  <a:srgbClr val="FF0000"/>
                </a:solidFill>
              </a:rPr>
              <a:t>kim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khí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oxi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 bwMode="auto">
          <a:xfrm>
            <a:off x="10595429" y="5936343"/>
            <a:ext cx="1378857" cy="921657"/>
          </a:xfrm>
          <a:prstGeom prst="lef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9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E4F0A-0D6D-423A-93E8-D3D4D8B7CF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40229"/>
            <a:ext cx="116114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 +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6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HCl</a:t>
            </a:r>
            <a:endParaRPr lang="en-US" sz="66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 bwMode="auto">
          <a:xfrm>
            <a:off x="10595429" y="5936343"/>
            <a:ext cx="1378857" cy="921657"/>
          </a:xfrm>
          <a:prstGeom prst="lef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132" y="3041813"/>
            <a:ext cx="1524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Cl</a:t>
            </a:r>
            <a:r>
              <a:rPr lang="en-US" sz="6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</a:t>
            </a:r>
            <a:endParaRPr lang="en-US" sz="6600" b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3380" y="3218029"/>
            <a:ext cx="566093" cy="11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7151" y="2744276"/>
            <a:ext cx="10472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4422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656" y="471514"/>
                <a:ext cx="11658600" cy="578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TRẠNG THÁI TỰ NHIÊN - TÍNH CHẤT VẬT LÝ CỦA PHI KIM</a:t>
                </a:r>
              </a:p>
              <a:p>
                <a:endParaRPr lang="en-US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phi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trạng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thái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+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Rắn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C, P, S…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+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Lỏng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Br</a:t>
                </a:r>
                <a:r>
                  <a:rPr lang="en-US" sz="36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+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O</a:t>
                </a:r>
                <a:r>
                  <a:rPr lang="en-US" sz="36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Cl</a:t>
                </a:r>
                <a14:m>
                  <m:oMath xmlns:m="http://schemas.openxmlformats.org/officeDocument/2006/math">
                    <m:r>
                      <a:rPr lang="en-US" sz="36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</a:t>
                </a:r>
                <a:r>
                  <a:rPr lang="en-US" sz="36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….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phi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phi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Cl</a:t>
                </a:r>
                <a:r>
                  <a:rPr lang="en-US" sz="36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Br</a:t>
                </a:r>
                <a:r>
                  <a:rPr lang="en-US" sz="36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…..</a:t>
                </a:r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6" y="471514"/>
                <a:ext cx="11658600" cy="5784660"/>
              </a:xfrm>
              <a:prstGeom prst="rect">
                <a:avLst/>
              </a:prstGeom>
              <a:blipFill>
                <a:blip r:embed="rId2"/>
                <a:stretch>
                  <a:fillRect l="-1411" t="-1370" b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32536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7479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43" y="1083164"/>
            <a:ext cx="10595931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7:4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0046" y="388853"/>
            <a:ext cx="915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 TÁC DỤNG VỚI LƯU HUỲNH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0410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5996"/>
              </p:ext>
            </p:extLst>
          </p:nvPr>
        </p:nvGraphicFramePr>
        <p:xfrm>
          <a:off x="437039" y="1865492"/>
          <a:ext cx="11334044" cy="483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890">
                  <a:extLst>
                    <a:ext uri="{9D8B030D-6E8A-4147-A177-3AD203B41FA5}">
                      <a16:colId xmlns:a16="http://schemas.microsoft.com/office/drawing/2014/main" val="4243220659"/>
                    </a:ext>
                  </a:extLst>
                </a:gridCol>
                <a:gridCol w="2767128">
                  <a:extLst>
                    <a:ext uri="{9D8B030D-6E8A-4147-A177-3AD203B41FA5}">
                      <a16:colId xmlns:a16="http://schemas.microsoft.com/office/drawing/2014/main" val="2788399220"/>
                    </a:ext>
                  </a:extLst>
                </a:gridCol>
                <a:gridCol w="2977517">
                  <a:extLst>
                    <a:ext uri="{9D8B030D-6E8A-4147-A177-3AD203B41FA5}">
                      <a16:colId xmlns:a16="http://schemas.microsoft.com/office/drawing/2014/main" val="1769091966"/>
                    </a:ext>
                  </a:extLst>
                </a:gridCol>
                <a:gridCol w="1550509">
                  <a:extLst>
                    <a:ext uri="{9D8B030D-6E8A-4147-A177-3AD203B41FA5}">
                      <a16:colId xmlns:a16="http://schemas.microsoft.com/office/drawing/2014/main" val="2018094096"/>
                    </a:ext>
                  </a:extLst>
                </a:gridCol>
              </a:tblGrid>
              <a:tr h="10417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PTHH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059910"/>
                  </a:ext>
                </a:extLst>
              </a:tr>
              <a:tr h="1982727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vi-VN" sz="28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</a:t>
                      </a:r>
                      <a:r>
                        <a:rPr lang="vi-VN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đang cháy vào lọ đựng khí clo</a:t>
                      </a:r>
                      <a:endParaRPr lang="en-US" sz="28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vi-VN" sz="28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4634"/>
                  </a:ext>
                </a:extLst>
              </a:tr>
              <a:tr h="1808355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1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959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63204" y="0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 ĐỘNG NHÓM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59508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4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68" y="1204677"/>
            <a:ext cx="570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7357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146301" y="2332038"/>
            <a:ext cx="36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96"/>
          <p:cNvSpPr txBox="1">
            <a:spLocks noChangeArrowheads="1"/>
          </p:cNvSpPr>
          <p:nvPr/>
        </p:nvSpPr>
        <p:spPr bwMode="auto">
          <a:xfrm>
            <a:off x="1852613" y="2185988"/>
            <a:ext cx="793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i="1">
              <a:solidFill>
                <a:prstClr val="black"/>
              </a:solidFill>
              <a:latin typeface="VNI-Cooper" pitchFamily="2" charset="0"/>
            </a:endParaRPr>
          </a:p>
        </p:txBody>
      </p:sp>
      <p:pic>
        <p:nvPicPr>
          <p:cNvPr id="7" name="my 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050" y="395510"/>
            <a:ext cx="9056915" cy="6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109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49062"/>
              </p:ext>
            </p:extLst>
          </p:nvPr>
        </p:nvGraphicFramePr>
        <p:xfrm>
          <a:off x="437039" y="1865492"/>
          <a:ext cx="11334044" cy="483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890">
                  <a:extLst>
                    <a:ext uri="{9D8B030D-6E8A-4147-A177-3AD203B41FA5}">
                      <a16:colId xmlns:a16="http://schemas.microsoft.com/office/drawing/2014/main" val="4243220659"/>
                    </a:ext>
                  </a:extLst>
                </a:gridCol>
                <a:gridCol w="2767128">
                  <a:extLst>
                    <a:ext uri="{9D8B030D-6E8A-4147-A177-3AD203B41FA5}">
                      <a16:colId xmlns:a16="http://schemas.microsoft.com/office/drawing/2014/main" val="2788399220"/>
                    </a:ext>
                  </a:extLst>
                </a:gridCol>
                <a:gridCol w="2977517">
                  <a:extLst>
                    <a:ext uri="{9D8B030D-6E8A-4147-A177-3AD203B41FA5}">
                      <a16:colId xmlns:a16="http://schemas.microsoft.com/office/drawing/2014/main" val="1769091966"/>
                    </a:ext>
                  </a:extLst>
                </a:gridCol>
                <a:gridCol w="1550509">
                  <a:extLst>
                    <a:ext uri="{9D8B030D-6E8A-4147-A177-3AD203B41FA5}">
                      <a16:colId xmlns:a16="http://schemas.microsoft.com/office/drawing/2014/main" val="2018094096"/>
                    </a:ext>
                  </a:extLst>
                </a:gridCol>
              </a:tblGrid>
              <a:tr h="10417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PTHH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059910"/>
                  </a:ext>
                </a:extLst>
              </a:tr>
              <a:tr h="1982727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0" i="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</a:t>
                      </a:r>
                      <a:r>
                        <a:rPr lang="vi-VN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đang cháy vào lọ đựng khí clo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4634"/>
                  </a:ext>
                </a:extLst>
              </a:tr>
              <a:tr h="1808355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1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959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63204" y="0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NHÓM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59508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68" y="1204677"/>
            <a:ext cx="570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4648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22449"/>
              </p:ext>
            </p:extLst>
          </p:nvPr>
        </p:nvGraphicFramePr>
        <p:xfrm>
          <a:off x="804736" y="260047"/>
          <a:ext cx="10540596" cy="594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136">
                  <a:extLst>
                    <a:ext uri="{9D8B030D-6E8A-4147-A177-3AD203B41FA5}">
                      <a16:colId xmlns:a16="http://schemas.microsoft.com/office/drawing/2014/main" val="4243220659"/>
                    </a:ext>
                  </a:extLst>
                </a:gridCol>
                <a:gridCol w="3289750">
                  <a:extLst>
                    <a:ext uri="{9D8B030D-6E8A-4147-A177-3AD203B41FA5}">
                      <a16:colId xmlns:a16="http://schemas.microsoft.com/office/drawing/2014/main" val="2788399220"/>
                    </a:ext>
                  </a:extLst>
                </a:gridCol>
                <a:gridCol w="3731429">
                  <a:extLst>
                    <a:ext uri="{9D8B030D-6E8A-4147-A177-3AD203B41FA5}">
                      <a16:colId xmlns:a16="http://schemas.microsoft.com/office/drawing/2014/main" val="1769091966"/>
                    </a:ext>
                  </a:extLst>
                </a:gridCol>
                <a:gridCol w="1275281">
                  <a:extLst>
                    <a:ext uri="{9D8B030D-6E8A-4147-A177-3AD203B41FA5}">
                      <a16:colId xmlns:a16="http://schemas.microsoft.com/office/drawing/2014/main" val="2018094096"/>
                    </a:ext>
                  </a:extLst>
                </a:gridCol>
              </a:tblGrid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059910"/>
                  </a:ext>
                </a:extLst>
              </a:tr>
              <a:tr h="3021890">
                <a:tc>
                  <a:txBody>
                    <a:bodyPr/>
                    <a:lstStyle/>
                    <a:p>
                      <a:pPr marL="0" algn="just"/>
                      <a:r>
                        <a:rPr lang="en-US" sz="26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ưa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đang cháy vào lọ đựng khí clo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K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hí hidro cháy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cho ngọn lửa sáng trắng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tạo khí không màu.</a:t>
                      </a:r>
                    </a:p>
                    <a:p>
                      <a:pPr marL="0" indent="-285750" algn="just">
                        <a:buFontTx/>
                        <a:buChar char="-"/>
                      </a:pPr>
                      <a:r>
                        <a:rPr lang="vi-VN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 vàng lục của khí clo biến mất.</a:t>
                      </a:r>
                      <a:endParaRPr lang="en-US" sz="2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clorua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just"/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t</a:t>
                      </a:r>
                      <a:r>
                        <a:rPr lang="en-US" sz="2600" baseline="30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algn="just"/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600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 Cl</a:t>
                      </a:r>
                      <a:r>
                        <a:rPr lang="en-US" sz="2600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  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anose="05000000000000000000" pitchFamily="2" charset="2"/>
                        </a:rPr>
                        <a:t>   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2HCl</a:t>
                      </a:r>
                      <a:endParaRPr lang="en-US" sz="2600" baseline="-250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/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algn="ctr"/>
                      <a:r>
                        <a:rPr lang="en-US" sz="26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endParaRPr lang="en-US" sz="2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4634"/>
                  </a:ext>
                </a:extLst>
              </a:tr>
              <a:tr h="1726698">
                <a:tc>
                  <a:txBody>
                    <a:bodyPr/>
                    <a:lstStyle/>
                    <a:p>
                      <a:pPr marL="0" algn="just"/>
                      <a:r>
                        <a:rPr lang="en-US" sz="26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1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lọ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lắc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lọ</a:t>
                      </a:r>
                      <a:endParaRPr lang="en-US" sz="2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/>
                        </a:gs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clorua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26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6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/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just"/>
                      <a:endParaRPr lang="en-US" sz="26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/>
                        </a:gs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vi-VN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Khí hidro clorua tan trong nước t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ạo</a:t>
                      </a:r>
                      <a:r>
                        <a:rPr lang="vi-VN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thành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vi-VN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axit clohidric</a:t>
                      </a: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 chuyển đỏ.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/>
                        </a:gs>
                        <a:gs pos="5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995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7546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648</Words>
  <Application>Microsoft Office PowerPoint</Application>
  <PresentationFormat>Widescreen</PresentationFormat>
  <Paragraphs>132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.VnAristote</vt:lpstr>
      <vt:lpstr>.VnBahamasBH</vt:lpstr>
      <vt:lpstr>.VnCentury SchoolbookH</vt:lpstr>
      <vt:lpstr>.VnCooper</vt:lpstr>
      <vt:lpstr>.VnTimeH</vt:lpstr>
      <vt:lpstr>Arial</vt:lpstr>
      <vt:lpstr>Calibri</vt:lpstr>
      <vt:lpstr>Calibri Light</vt:lpstr>
      <vt:lpstr>Cambria Math</vt:lpstr>
      <vt:lpstr>Times New Roman</vt:lpstr>
      <vt:lpstr>Verdana</vt:lpstr>
      <vt:lpstr>VNI-Cooper</vt:lpstr>
      <vt:lpstr>Wingdings</vt:lpstr>
      <vt:lpstr>Wingdings 2</vt:lpstr>
      <vt:lpstr>Office Theme</vt:lpstr>
      <vt:lpstr>1_Default Design</vt:lpstr>
      <vt:lpstr>2_Office Theme</vt:lpstr>
      <vt:lpstr>3_Office Theme</vt:lpstr>
      <vt:lpstr>Default Design</vt:lpstr>
      <vt:lpstr>2_Default Design</vt:lpstr>
      <vt:lpstr>3_Default Design</vt:lpstr>
      <vt:lpstr>4_Default Design</vt:lpstr>
      <vt:lpstr>5_Default Design</vt:lpstr>
      <vt:lpstr>6_Office Theme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133</cp:revision>
  <dcterms:created xsi:type="dcterms:W3CDTF">2018-11-15T01:51:09Z</dcterms:created>
  <dcterms:modified xsi:type="dcterms:W3CDTF">2018-11-26T00:52:29Z</dcterms:modified>
</cp:coreProperties>
</file>