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260" r:id="rId3"/>
    <p:sldId id="281" r:id="rId4"/>
    <p:sldId id="282" r:id="rId5"/>
    <p:sldId id="279" r:id="rId6"/>
    <p:sldId id="300" r:id="rId7"/>
    <p:sldId id="301" r:id="rId8"/>
    <p:sldId id="287" r:id="rId9"/>
    <p:sldId id="289" r:id="rId10"/>
    <p:sldId id="295" r:id="rId11"/>
    <p:sldId id="290" r:id="rId12"/>
    <p:sldId id="302" r:id="rId13"/>
    <p:sldId id="297" r:id="rId14"/>
    <p:sldId id="299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  <a:srgbClr val="00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0B8C-4D8B-4497-B103-BA668B9ABCB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0374-291C-4CEA-BF4E-19C54A3AB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D13A-733D-4A3C-B59A-7FA20EE3966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648"/>
          </a:xfrm>
        </p:spPr>
      </p:pic>
    </p:spTree>
    <p:extLst>
      <p:ext uri="{BB962C8B-B14F-4D97-AF65-F5344CB8AC3E}">
        <p14:creationId xmlns:p14="http://schemas.microsoft.com/office/powerpoint/2010/main" val="3055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464" y="2251689"/>
            <a:ext cx="7452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044" y="2956716"/>
            <a:ext cx="400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=&gt;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648"/>
          </a:xfrm>
        </p:spPr>
      </p:pic>
    </p:spTree>
    <p:extLst>
      <p:ext uri="{BB962C8B-B14F-4D97-AF65-F5344CB8AC3E}">
        <p14:creationId xmlns:p14="http://schemas.microsoft.com/office/powerpoint/2010/main" val="30906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01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17" y="872784"/>
            <a:ext cx="1068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1719169"/>
            <a:ext cx="7864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3031200"/>
            <a:ext cx="11056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" y="2372949"/>
            <a:ext cx="557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6400" y="1523372"/>
            <a:ext cx="11404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342900" eaLnBrk="1" hangingPunct="1"/>
            <a:r>
              <a:rPr lang="en-US" sz="2800" dirty="0" smtClean="0">
                <a:latin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"</a:t>
            </a:r>
            <a:r>
              <a:rPr lang="en-US" sz="2800" i="1" dirty="0" err="1">
                <a:latin typeface="Times New Roman" panose="02020603050405020304" pitchFamily="18" charset="0"/>
              </a:rPr>
              <a:t>Thánh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Gióng</a:t>
            </a:r>
            <a:r>
              <a:rPr lang="en-US" sz="2800" i="1" dirty="0">
                <a:latin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trỗi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dũng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</a:rPr>
              <a:t> ta.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39800" y="28111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 TỔNG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KẾT: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39800" y="1040046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4.1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dung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3249" y="307907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4.2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400" y="3738472"/>
            <a:ext cx="1140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</a:rPr>
              <a:t>ruyện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1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nhung-le-hoi-doc-dao-khong-nen-bo-lo-dip-dau-na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851276"/>
            <a:ext cx="53848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Administrator\Downloads\Den-Thanh-Giong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6604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Administrator\Downloads\49d6bf5a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26"/>
            <a:ext cx="7213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Administrator\Downloads\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-38099"/>
            <a:ext cx="473286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7800" y="828676"/>
            <a:ext cx="256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 </a:t>
            </a:r>
            <a:r>
              <a:rPr lang="en-U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  <a:endParaRPr lang="en-US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146300" y="28765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7" name="Picture 2" descr="C:\Users\Administrator\Downloads\các đoà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99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ownloads\images1130752_IMG_0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371600"/>
            <a:ext cx="619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03200" y="381001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III. Luyện tập: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558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09600" y="347662"/>
            <a:ext cx="1628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609976" y="938937"/>
            <a:ext cx="6096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444318" y="1886511"/>
            <a:ext cx="25050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NGỌC BÍCH – THCS YÊN THƯỜNG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0" grpId="1" animBg="1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9247" y="1610652"/>
            <a:ext cx="2649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835" y="1610651"/>
            <a:ext cx="2938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247" y="2621424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bay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819" y="613697"/>
            <a:ext cx="55883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tuổi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thơ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2800" u="sng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1754286"/>
            <a:ext cx="59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794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7535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794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9703" y="3908590"/>
            <a:ext cx="10260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fr-FR" sz="2800" dirty="0" smtClean="0">
                <a:latin typeface="Times New Roman" panose="02020603050405020304" pitchFamily="18" charset="0"/>
              </a:rPr>
              <a:t>=&gt; </a:t>
            </a:r>
            <a:r>
              <a:rPr lang="fr-FR" sz="2800" dirty="0" err="1" smtClean="0">
                <a:latin typeface="Times New Roman" panose="02020603050405020304" pitchFamily="18" charset="0"/>
              </a:rPr>
              <a:t>Xuất</a:t>
            </a:r>
            <a:r>
              <a:rPr lang="fr-FR" sz="2800" dirty="0" smtClean="0"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</a:rPr>
              <a:t>thân</a:t>
            </a:r>
            <a:r>
              <a:rPr lang="fr-FR" sz="2800" dirty="0">
                <a:latin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</a:rPr>
              <a:t>bình</a:t>
            </a:r>
            <a:r>
              <a:rPr lang="fr-FR" sz="2800" b="1" dirty="0">
                <a:latin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</a:rPr>
              <a:t>dị</a:t>
            </a:r>
            <a:r>
              <a:rPr lang="fr-FR" sz="2800" b="1" dirty="0">
                <a:latin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</a:rPr>
              <a:t>nhưng</a:t>
            </a:r>
            <a:r>
              <a:rPr lang="fr-FR" sz="2800" dirty="0" smtClean="0">
                <a:latin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</a:rPr>
              <a:t>rất</a:t>
            </a:r>
            <a:r>
              <a:rPr lang="fr-FR" sz="2800" dirty="0" smtClean="0">
                <a:latin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</a:rPr>
              <a:t>thần</a:t>
            </a:r>
            <a:r>
              <a:rPr lang="fr-FR" sz="2800" b="1" dirty="0">
                <a:latin typeface="Times New Roman" panose="02020603050405020304" pitchFamily="18" charset="0"/>
              </a:rPr>
              <a:t> </a:t>
            </a:r>
            <a:r>
              <a:rPr lang="fr-FR" sz="2800" b="1" dirty="0" err="1" smtClean="0">
                <a:latin typeface="Times New Roman" panose="02020603050405020304" pitchFamily="18" charset="0"/>
              </a:rPr>
              <a:t>kì</a:t>
            </a:r>
            <a:r>
              <a:rPr lang="fr-FR" sz="2800" b="1" dirty="0" smtClean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0" y="3385370"/>
            <a:ext cx="696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5417" y="3649745"/>
            <a:ext cx="3795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3713" y="2735620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</a:rPr>
              <a:t>	 -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Gióng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vươn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vai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tráng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sĩ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i="1" dirty="0" smtClean="0">
                <a:latin typeface="Times New Roman" panose="02020603050405020304" pitchFamily="18" charset="0"/>
              </a:rPr>
              <a:t/>
            </a:r>
            <a:br>
              <a:rPr lang="en-US" sz="2800" b="1" i="1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          =&gt; </a:t>
            </a:r>
            <a:r>
              <a:rPr lang="en-US" sz="2800" dirty="0" err="1" smtClean="0">
                <a:latin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mong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giặc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455" y="1029932"/>
            <a:ext cx="613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Bà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làng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xóm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góp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gạo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endParaRPr lang="en-US" sz="28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4455" y="1553152"/>
            <a:ext cx="550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35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825"/>
          </a:xfrm>
        </p:spPr>
      </p:pic>
    </p:spTree>
    <p:extLst>
      <p:ext uri="{BB962C8B-B14F-4D97-AF65-F5344CB8AC3E}">
        <p14:creationId xmlns:p14="http://schemas.microsoft.com/office/powerpoint/2010/main" val="14453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946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648"/>
          </a:xfrm>
        </p:spPr>
      </p:pic>
    </p:spTree>
    <p:extLst>
      <p:ext uri="{BB962C8B-B14F-4D97-AF65-F5344CB8AC3E}">
        <p14:creationId xmlns:p14="http://schemas.microsoft.com/office/powerpoint/2010/main" val="10798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|0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252</Words>
  <Application>Microsoft Office PowerPoint</Application>
  <PresentationFormat>Custom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HUNGPHAT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admin</cp:lastModifiedBy>
  <cp:revision>53</cp:revision>
  <dcterms:created xsi:type="dcterms:W3CDTF">2017-08-13T04:29:30Z</dcterms:created>
  <dcterms:modified xsi:type="dcterms:W3CDTF">2020-09-16T10:14:06Z</dcterms:modified>
</cp:coreProperties>
</file>