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5"/>
  </p:notesMasterIdLst>
  <p:sldIdLst>
    <p:sldId id="668" r:id="rId2"/>
    <p:sldId id="669" r:id="rId3"/>
    <p:sldId id="646" r:id="rId4"/>
    <p:sldId id="655" r:id="rId5"/>
    <p:sldId id="318" r:id="rId6"/>
    <p:sldId id="649" r:id="rId7"/>
    <p:sldId id="323" r:id="rId8"/>
    <p:sldId id="623" r:id="rId9"/>
    <p:sldId id="626" r:id="rId10"/>
    <p:sldId id="667" r:id="rId11"/>
    <p:sldId id="335" r:id="rId12"/>
    <p:sldId id="670" r:id="rId13"/>
    <p:sldId id="31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Anh Phuong (EIC)" initials="T(" lastIdx="6" clrIdx="0">
    <p:extLst>
      <p:ext uri="{19B8F6BF-5375-455C-9EA6-DF929625EA0E}">
        <p15:presenceInfo xmlns="" xmlns:p15="http://schemas.microsoft.com/office/powerpoint/2012/main" userId="S::phuongta4_fsoft.com.vn#ext#@fpt-software.vn::931daea0-82ae-4a27-8380-b097203ba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D4F"/>
    <a:srgbClr val="1EB039"/>
    <a:srgbClr val="2EC227"/>
    <a:srgbClr val="60D035"/>
    <a:srgbClr val="663300"/>
    <a:srgbClr val="96BBF8"/>
    <a:srgbClr val="FF9966"/>
    <a:srgbClr val="FF9409"/>
    <a:srgbClr val="8ACE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68B3D-C51A-BF32-8178-79E4DC28673D}" v="17" dt="2021-08-23T03:57:34.818"/>
    <p1510:client id="{51C8621F-03C7-C1E2-82CA-52B4B7CF14EE}" v="3" dt="2021-08-23T03:59:29.441"/>
    <p1510:client id="{77344A94-3E6D-9B25-CB2C-DE2BFCA0F5C9}" v="3" dt="2021-08-19T08:16:44.522"/>
    <p1510:client id="{775CA068-DA14-8EEE-F711-011CD1F532D8}" v="33" dt="2021-08-19T01:41:25.446"/>
    <p1510:client id="{A7AC3CA9-79BF-FFE1-C867-A4D21422BD29}" v="9" dt="2021-08-22T12:23:17.468"/>
    <p1510:client id="{B0EDF417-B1B8-DF62-E3B2-2B1E116704AB}" v="1" dt="2021-09-02T09:21:57.341"/>
    <p1510:client id="{B353662E-3A59-7C12-2DE4-5E5CF1A46B45}" v="7" dt="2021-08-19T09:28:28.006"/>
    <p1510:client id="{BE68031B-99E8-E288-A084-729EA5806D39}" v="3" dt="2021-07-28T11:12:19.623"/>
    <p1510:client id="{C0E8A6EB-393E-2272-AE5A-9763D5F2E5B0}" v="49" dt="2021-08-19T03:37:4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i Thuy (EIC)" userId="S::thuylt32_fsoft.com.vn#ext#@fpt-software.vn::4a424bc7-537c-42be-b8ce-dbe490812f07" providerId="AD" clId="Web-{B0EDF417-B1B8-DF62-E3B2-2B1E116704AB}"/>
    <pc:docChg chg="modSld">
      <pc:chgData name="Le Thi Thuy (EIC)" userId="S::thuylt32_fsoft.com.vn#ext#@fpt-software.vn::4a424bc7-537c-42be-b8ce-dbe490812f07" providerId="AD" clId="Web-{B0EDF417-B1B8-DF62-E3B2-2B1E116704AB}" dt="2021-09-02T09:21:57.341" v="0"/>
      <pc:docMkLst>
        <pc:docMk/>
      </pc:docMkLst>
      <pc:sldChg chg="addSp">
        <pc:chgData name="Le Thi Thuy (EIC)" userId="S::thuylt32_fsoft.com.vn#ext#@fpt-software.vn::4a424bc7-537c-42be-b8ce-dbe490812f07" providerId="AD" clId="Web-{B0EDF417-B1B8-DF62-E3B2-2B1E116704AB}" dt="2021-09-02T09:21:57.341" v="0"/>
        <pc:sldMkLst>
          <pc:docMk/>
          <pc:sldMk cId="1465400018" sldId="665"/>
        </pc:sldMkLst>
        <pc:spChg chg="add">
          <ac:chgData name="Le Thi Thuy (EIC)" userId="S::thuylt32_fsoft.com.vn#ext#@fpt-software.vn::4a424bc7-537c-42be-b8ce-dbe490812f07" providerId="AD" clId="Web-{B0EDF417-B1B8-DF62-E3B2-2B1E116704AB}" dt="2021-09-02T09:21:57.341" v="0"/>
          <ac:spMkLst>
            <pc:docMk/>
            <pc:sldMk cId="1465400018" sldId="665"/>
            <ac:spMk id="3" creationId="{1BBFEF64-6544-4376-8684-5EBA806ECE23}"/>
          </ac:spMkLst>
        </pc:spChg>
      </pc:sldChg>
    </pc:docChg>
  </pc:docChgLst>
  <pc:docChgLst>
    <pc:chgData name="Tran Xuan Giang (EIC)" userId="S::giangtx1_fsoft.com.vn#ext#@fpt-software.vn::a8cd61f8-cc8a-4ba7-96dd-e19b5b81fe8b" providerId="AD" clId="Web-{08968B3D-C51A-BF32-8178-79E4DC28673D}"/>
    <pc:docChg chg="delSld modSld">
      <pc:chgData name="Tran Xuan Giang (EIC)" userId="S::giangtx1_fsoft.com.vn#ext#@fpt-software.vn::a8cd61f8-cc8a-4ba7-96dd-e19b5b81fe8b" providerId="AD" clId="Web-{08968B3D-C51A-BF32-8178-79E4DC28673D}" dt="2021-08-23T03:57:34.818" v="28"/>
      <pc:docMkLst>
        <pc:docMk/>
      </pc:docMkLst>
      <pc:sldChg chg="delSp modSp delCm modNotes">
        <pc:chgData name="Tran Xuan Giang (EIC)" userId="S::giangtx1_fsoft.com.vn#ext#@fpt-software.vn::a8cd61f8-cc8a-4ba7-96dd-e19b5b81fe8b" providerId="AD" clId="Web-{08968B3D-C51A-BF32-8178-79E4DC28673D}" dt="2021-08-23T03:57:05.739" v="27"/>
        <pc:sldMkLst>
          <pc:docMk/>
          <pc:sldMk cId="3013546755" sldId="318"/>
        </pc:sldMkLst>
        <pc:spChg chg="mod">
          <ac:chgData name="Tran Xuan Giang (EIC)" userId="S::giangtx1_fsoft.com.vn#ext#@fpt-software.vn::a8cd61f8-cc8a-4ba7-96dd-e19b5b81fe8b" providerId="AD" clId="Web-{08968B3D-C51A-BF32-8178-79E4DC28673D}" dt="2021-08-23T03:56:03.972" v="17" actId="1076"/>
          <ac:spMkLst>
            <pc:docMk/>
            <pc:sldMk cId="3013546755" sldId="318"/>
            <ac:spMk id="3" creationId="{00000000-0000-0000-0000-000000000000}"/>
          </ac:spMkLst>
        </pc:spChg>
        <pc:spChg chg="mod">
          <ac:chgData name="Tran Xuan Giang (EIC)" userId="S::giangtx1_fsoft.com.vn#ext#@fpt-software.vn::a8cd61f8-cc8a-4ba7-96dd-e19b5b81fe8b" providerId="AD" clId="Web-{08968B3D-C51A-BF32-8178-79E4DC28673D}" dt="2021-08-23T03:57:05.739" v="27"/>
          <ac:spMkLst>
            <pc:docMk/>
            <pc:sldMk cId="3013546755" sldId="318"/>
            <ac:spMk id="4" creationId="{00000000-0000-0000-0000-000000000000}"/>
          </ac:spMkLst>
        </pc:spChg>
        <pc:spChg chg="del mod">
          <ac:chgData name="Tran Xuan Giang (EIC)" userId="S::giangtx1_fsoft.com.vn#ext#@fpt-software.vn::a8cd61f8-cc8a-4ba7-96dd-e19b5b81fe8b" providerId="AD" clId="Web-{08968B3D-C51A-BF32-8178-79E4DC28673D}" dt="2021-08-23T03:55:34.612" v="15"/>
          <ac:spMkLst>
            <pc:docMk/>
            <pc:sldMk cId="3013546755" sldId="318"/>
            <ac:spMk id="6" creationId="{00000000-0000-0000-0000-000000000000}"/>
          </ac:spMkLst>
        </pc:spChg>
        <pc:spChg chg="del mod">
          <ac:chgData name="Tran Xuan Giang (EIC)" userId="S::giangtx1_fsoft.com.vn#ext#@fpt-software.vn::a8cd61f8-cc8a-4ba7-96dd-e19b5b81fe8b" providerId="AD" clId="Web-{08968B3D-C51A-BF32-8178-79E4DC28673D}" dt="2021-08-23T03:55:36.237" v="16"/>
          <ac:spMkLst>
            <pc:docMk/>
            <pc:sldMk cId="3013546755" sldId="318"/>
            <ac:spMk id="7" creationId="{00000000-0000-0000-0000-000000000000}"/>
          </ac:spMkLst>
        </pc:spChg>
        <pc:spChg chg="mod">
          <ac:chgData name="Tran Xuan Giang (EIC)" userId="S::giangtx1_fsoft.com.vn#ext#@fpt-software.vn::a8cd61f8-cc8a-4ba7-96dd-e19b5b81fe8b" providerId="AD" clId="Web-{08968B3D-C51A-BF32-8178-79E4DC28673D}" dt="2021-08-23T03:56:10.207" v="19" actId="1076"/>
          <ac:spMkLst>
            <pc:docMk/>
            <pc:sldMk cId="3013546755" sldId="318"/>
            <ac:spMk id="55" creationId="{501EE8EC-F691-4B6F-92B3-FE165B67B9C4}"/>
          </ac:spMkLst>
        </pc:spChg>
      </pc:sldChg>
      <pc:sldChg chg="del">
        <pc:chgData name="Tran Xuan Giang (EIC)" userId="S::giangtx1_fsoft.com.vn#ext#@fpt-software.vn::a8cd61f8-cc8a-4ba7-96dd-e19b5b81fe8b" providerId="AD" clId="Web-{08968B3D-C51A-BF32-8178-79E4DC28673D}" dt="2021-08-23T03:54:21.845" v="0"/>
        <pc:sldMkLst>
          <pc:docMk/>
          <pc:sldMk cId="3750576287" sldId="657"/>
        </pc:sldMkLst>
      </pc:sldChg>
      <pc:sldChg chg="del">
        <pc:chgData name="Tran Xuan Giang (EIC)" userId="S::giangtx1_fsoft.com.vn#ext#@fpt-software.vn::a8cd61f8-cc8a-4ba7-96dd-e19b5b81fe8b" providerId="AD" clId="Web-{08968B3D-C51A-BF32-8178-79E4DC28673D}" dt="2021-08-23T03:57:34.818" v="28"/>
        <pc:sldMkLst>
          <pc:docMk/>
          <pc:sldMk cId="589136608" sldId="658"/>
        </pc:sldMkLst>
      </pc:sldChg>
    </pc:docChg>
  </pc:docChgLst>
  <pc:docChgLst>
    <pc:chgData name="Le Thi Thuy (EIC)" userId="S::thuylt32_fsoft.com.vn#ext#@fpt-software.vn::4a424bc7-537c-42be-b8ce-dbe490812f07" providerId="AD" clId="Web-{77344A94-3E6D-9B25-CB2C-DE2BFCA0F5C9}"/>
    <pc:docChg chg="modSld">
      <pc:chgData name="Le Thi Thuy (EIC)" userId="S::thuylt32_fsoft.com.vn#ext#@fpt-software.vn::4a424bc7-537c-42be-b8ce-dbe490812f07" providerId="AD" clId="Web-{77344A94-3E6D-9B25-CB2C-DE2BFCA0F5C9}" dt="2021-08-19T08:16:44.522" v="2" actId="1076"/>
      <pc:docMkLst>
        <pc:docMk/>
      </pc:docMkLst>
      <pc:sldChg chg="addSp delSp modSp">
        <pc:chgData name="Le Thi Thuy (EIC)" userId="S::thuylt32_fsoft.com.vn#ext#@fpt-software.vn::4a424bc7-537c-42be-b8ce-dbe490812f07" providerId="AD" clId="Web-{77344A94-3E6D-9B25-CB2C-DE2BFCA0F5C9}" dt="2021-08-19T08:16:44.522" v="2" actId="1076"/>
        <pc:sldMkLst>
          <pc:docMk/>
          <pc:sldMk cId="1465400018" sldId="665"/>
        </pc:sldMkLst>
        <pc:picChg chg="add mod">
          <ac:chgData name="Le Thi Thuy (EIC)" userId="S::thuylt32_fsoft.com.vn#ext#@fpt-software.vn::4a424bc7-537c-42be-b8ce-dbe490812f07" providerId="AD" clId="Web-{77344A94-3E6D-9B25-CB2C-DE2BFCA0F5C9}" dt="2021-08-19T08:16:44.522" v="2" actId="1076"/>
          <ac:picMkLst>
            <pc:docMk/>
            <pc:sldMk cId="1465400018" sldId="665"/>
            <ac:picMk id="2" creationId="{372A1504-DB60-466D-AD90-181C30E47F9E}"/>
          </ac:picMkLst>
        </pc:picChg>
        <pc:picChg chg="del">
          <ac:chgData name="Le Thi Thuy (EIC)" userId="S::thuylt32_fsoft.com.vn#ext#@fpt-software.vn::4a424bc7-537c-42be-b8ce-dbe490812f07" providerId="AD" clId="Web-{77344A94-3E6D-9B25-CB2C-DE2BFCA0F5C9}" dt="2021-08-19T08:15:53.974" v="0"/>
          <ac:picMkLst>
            <pc:docMk/>
            <pc:sldMk cId="1465400018" sldId="665"/>
            <ac:picMk id="3" creationId="{00000000-0000-0000-0000-000000000000}"/>
          </ac:picMkLst>
        </pc:picChg>
      </pc:sldChg>
    </pc:docChg>
  </pc:docChgLst>
  <pc:docChgLst>
    <pc:chgData name="Ngo Thi Thanh Hoa (EIC)" userId="S::hoantt23_fsoft.com.vn#ext#@fpt-software.vn::8276075e-2beb-4437-8460-860d575d7c27" providerId="AD" clId="Web-{C0E8A6EB-393E-2272-AE5A-9763D5F2E5B0}"/>
    <pc:docChg chg="addSld delSld modSld">
      <pc:chgData name="Ngo Thi Thanh Hoa (EIC)" userId="S::hoantt23_fsoft.com.vn#ext#@fpt-software.vn::8276075e-2beb-4437-8460-860d575d7c27" providerId="AD" clId="Web-{C0E8A6EB-393E-2272-AE5A-9763D5F2E5B0}" dt="2021-08-19T03:37:47.007" v="24"/>
      <pc:docMkLst>
        <pc:docMk/>
      </pc:docMkLst>
      <pc:sldChg chg="modSp">
        <pc:chgData name="Ngo Thi Thanh Hoa (EIC)" userId="S::hoantt23_fsoft.com.vn#ext#@fpt-software.vn::8276075e-2beb-4437-8460-860d575d7c27" providerId="AD" clId="Web-{C0E8A6EB-393E-2272-AE5A-9763D5F2E5B0}" dt="2021-08-19T03:34:10.175" v="1" actId="1076"/>
        <pc:sldMkLst>
          <pc:docMk/>
          <pc:sldMk cId="1929860253" sldId="286"/>
        </pc:sldMkLst>
        <pc:spChg chg="mod">
          <ac:chgData name="Ngo Thi Thanh Hoa (EIC)" userId="S::hoantt23_fsoft.com.vn#ext#@fpt-software.vn::8276075e-2beb-4437-8460-860d575d7c27" providerId="AD" clId="Web-{C0E8A6EB-393E-2272-AE5A-9763D5F2E5B0}" dt="2021-08-19T03:34:10.175" v="1" actId="1076"/>
          <ac:spMkLst>
            <pc:docMk/>
            <pc:sldMk cId="1929860253" sldId="286"/>
            <ac:spMk id="7" creationId="{00000000-0000-0000-0000-000000000000}"/>
          </ac:spMkLst>
        </pc:spChg>
      </pc:sldChg>
      <pc:sldChg chg="modSp">
        <pc:chgData name="Ngo Thi Thanh Hoa (EIC)" userId="S::hoantt23_fsoft.com.vn#ext#@fpt-software.vn::8276075e-2beb-4437-8460-860d575d7c27" providerId="AD" clId="Web-{C0E8A6EB-393E-2272-AE5A-9763D5F2E5B0}" dt="2021-08-19T03:35:05.926" v="11" actId="20577"/>
        <pc:sldMkLst>
          <pc:docMk/>
          <pc:sldMk cId="769161328" sldId="646"/>
        </pc:sldMkLst>
        <pc:spChg chg="mod">
          <ac:chgData name="Ngo Thi Thanh Hoa (EIC)" userId="S::hoantt23_fsoft.com.vn#ext#@fpt-software.vn::8276075e-2beb-4437-8460-860d575d7c27" providerId="AD" clId="Web-{C0E8A6EB-393E-2272-AE5A-9763D5F2E5B0}" dt="2021-08-19T03:35:05.926" v="11" actId="20577"/>
          <ac:spMkLst>
            <pc:docMk/>
            <pc:sldMk cId="769161328" sldId="646"/>
            <ac:spMk id="4" creationId="{00000000-0000-0000-0000-000000000000}"/>
          </ac:spMkLst>
        </pc:spChg>
      </pc:sldChg>
      <pc:sldChg chg="modSp">
        <pc:chgData name="Ngo Thi Thanh Hoa (EIC)" userId="S::hoantt23_fsoft.com.vn#ext#@fpt-software.vn::8276075e-2beb-4437-8460-860d575d7c27" providerId="AD" clId="Web-{C0E8A6EB-393E-2272-AE5A-9763D5F2E5B0}" dt="2021-08-19T03:35:28.739" v="22" actId="20577"/>
        <pc:sldMkLst>
          <pc:docMk/>
          <pc:sldMk cId="3750576287" sldId="657"/>
        </pc:sldMkLst>
        <pc:spChg chg="mod">
          <ac:chgData name="Ngo Thi Thanh Hoa (EIC)" userId="S::hoantt23_fsoft.com.vn#ext#@fpt-software.vn::8276075e-2beb-4437-8460-860d575d7c27" providerId="AD" clId="Web-{C0E8A6EB-393E-2272-AE5A-9763D5F2E5B0}" dt="2021-08-19T03:35:28.739" v="22" actId="20577"/>
          <ac:spMkLst>
            <pc:docMk/>
            <pc:sldMk cId="3750576287" sldId="657"/>
            <ac:spMk id="8" creationId="{00000000-0000-0000-0000-000000000000}"/>
          </ac:spMkLst>
        </pc:spChg>
      </pc:sldChg>
      <pc:sldChg chg="add del">
        <pc:chgData name="Ngo Thi Thanh Hoa (EIC)" userId="S::hoantt23_fsoft.com.vn#ext#@fpt-software.vn::8276075e-2beb-4437-8460-860d575d7c27" providerId="AD" clId="Web-{C0E8A6EB-393E-2272-AE5A-9763D5F2E5B0}" dt="2021-08-19T03:37:47.007" v="24"/>
        <pc:sldMkLst>
          <pc:docMk/>
          <pc:sldMk cId="100491227" sldId="660"/>
        </pc:sldMkLst>
      </pc:sldChg>
    </pc:docChg>
  </pc:docChgLst>
  <pc:docChgLst>
    <pc:chgData clId="Web-{C0E8A6EB-393E-2272-AE5A-9763D5F2E5B0}"/>
    <pc:docChg chg="modSld">
      <pc:chgData name="" userId="" providerId="" clId="Web-{C0E8A6EB-393E-2272-AE5A-9763D5F2E5B0}" dt="2021-08-19T03:33:56.268" v="0" actId="1076"/>
      <pc:docMkLst>
        <pc:docMk/>
      </pc:docMkLst>
      <pc:sldChg chg="modSp">
        <pc:chgData name="" userId="" providerId="" clId="Web-{C0E8A6EB-393E-2272-AE5A-9763D5F2E5B0}" dt="2021-08-19T03:33:56.268" v="0" actId="1076"/>
        <pc:sldMkLst>
          <pc:docMk/>
          <pc:sldMk cId="1929860253" sldId="286"/>
        </pc:sldMkLst>
        <pc:cxnChg chg="mod">
          <ac:chgData name="" userId="" providerId="" clId="Web-{C0E8A6EB-393E-2272-AE5A-9763D5F2E5B0}" dt="2021-08-19T03:33:56.268" v="0" actId="1076"/>
          <ac:cxnSpMkLst>
            <pc:docMk/>
            <pc:sldMk cId="1929860253" sldId="286"/>
            <ac:cxnSpMk id="17" creationId="{00000000-0000-0000-0000-000000000000}"/>
          </ac:cxnSpMkLst>
        </pc:cxnChg>
      </pc:sldChg>
    </pc:docChg>
  </pc:docChgLst>
  <pc:docChgLst>
    <pc:chgData name="Tran Anh Phuong (EIC)" userId="S::phuongta4_fsoft.com.vn#ext#@fpt-software.vn::931daea0-82ae-4a27-8380-b097203ba0f1" providerId="AD" clId="Web-{775CA068-DA14-8EEE-F711-011CD1F532D8}"/>
    <pc:docChg chg="modSld">
      <pc:chgData name="Tran Anh Phuong (EIC)" userId="S::phuongta4_fsoft.com.vn#ext#@fpt-software.vn::931daea0-82ae-4a27-8380-b097203ba0f1" providerId="AD" clId="Web-{775CA068-DA14-8EEE-F711-011CD1F532D8}" dt="2021-08-19T01:41:25.446" v="29" actId="1076"/>
      <pc:docMkLst>
        <pc:docMk/>
      </pc:docMkLst>
      <pc:sldChg chg="modSp">
        <pc:chgData name="Tran Anh Phuong (EIC)" userId="S::phuongta4_fsoft.com.vn#ext#@fpt-software.vn::931daea0-82ae-4a27-8380-b097203ba0f1" providerId="AD" clId="Web-{775CA068-DA14-8EEE-F711-011CD1F532D8}" dt="2021-08-19T01:34:06.485" v="0" actId="20577"/>
        <pc:sldMkLst>
          <pc:docMk/>
          <pc:sldMk cId="3013546755" sldId="318"/>
        </pc:sldMkLst>
        <pc:spChg chg="mod">
          <ac:chgData name="Tran Anh Phuong (EIC)" userId="S::phuongta4_fsoft.com.vn#ext#@fpt-software.vn::931daea0-82ae-4a27-8380-b097203ba0f1" providerId="AD" clId="Web-{775CA068-DA14-8EEE-F711-011CD1F532D8}" dt="2021-08-19T01:34:06.485" v="0" actId="20577"/>
          <ac:spMkLst>
            <pc:docMk/>
            <pc:sldMk cId="3013546755" sldId="318"/>
            <ac:spMk id="4" creationId="{00000000-0000-0000-0000-000000000000}"/>
          </ac:spMkLst>
        </pc:spChg>
      </pc:sldChg>
      <pc:sldChg chg="modSp">
        <pc:chgData name="Tran Anh Phuong (EIC)" userId="S::phuongta4_fsoft.com.vn#ext#@fpt-software.vn::931daea0-82ae-4a27-8380-b097203ba0f1" providerId="AD" clId="Web-{775CA068-DA14-8EEE-F711-011CD1F532D8}" dt="2021-08-19T01:41:25.446" v="29" actId="1076"/>
        <pc:sldMkLst>
          <pc:docMk/>
          <pc:sldMk cId="3280221141" sldId="323"/>
        </pc:sldMkLst>
        <pc:spChg chg="mod">
          <ac:chgData name="Tran Anh Phuong (EIC)" userId="S::phuongta4_fsoft.com.vn#ext#@fpt-software.vn::931daea0-82ae-4a27-8380-b097203ba0f1" providerId="AD" clId="Web-{775CA068-DA14-8EEE-F711-011CD1F532D8}" dt="2021-08-19T01:38:16.692" v="22" actId="1076"/>
          <ac:spMkLst>
            <pc:docMk/>
            <pc:sldMk cId="3280221141" sldId="323"/>
            <ac:spMk id="5" creationId="{27E309F5-34FA-414F-B844-A292A969E40A}"/>
          </ac:spMkLst>
        </pc:spChg>
        <pc:spChg chg="mod">
          <ac:chgData name="Tran Anh Phuong (EIC)" userId="S::phuongta4_fsoft.com.vn#ext#@fpt-software.vn::931daea0-82ae-4a27-8380-b097203ba0f1" providerId="AD" clId="Web-{775CA068-DA14-8EEE-F711-011CD1F532D8}" dt="2021-08-19T01:38:44.818" v="28" actId="1076"/>
          <ac:spMkLst>
            <pc:docMk/>
            <pc:sldMk cId="3280221141" sldId="323"/>
            <ac:spMk id="17" creationId="{00000000-0000-0000-0000-000000000000}"/>
          </ac:spMkLst>
        </pc:spChg>
        <pc:spChg chg="mod">
          <ac:chgData name="Tran Anh Phuong (EIC)" userId="S::phuongta4_fsoft.com.vn#ext#@fpt-software.vn::931daea0-82ae-4a27-8380-b097203ba0f1" providerId="AD" clId="Web-{775CA068-DA14-8EEE-F711-011CD1F532D8}" dt="2021-08-19T01:38:37.724" v="27" actId="1076"/>
          <ac:spMkLst>
            <pc:docMk/>
            <pc:sldMk cId="3280221141" sldId="323"/>
            <ac:spMk id="20" creationId="{00000000-0000-0000-0000-000000000000}"/>
          </ac:spMkLst>
        </pc:spChg>
        <pc:picChg chg="mod">
          <ac:chgData name="Tran Anh Phuong (EIC)" userId="S::phuongta4_fsoft.com.vn#ext#@fpt-software.vn::931daea0-82ae-4a27-8380-b097203ba0f1" providerId="AD" clId="Web-{775CA068-DA14-8EEE-F711-011CD1F532D8}" dt="2021-08-19T01:41:25.446" v="29" actId="1076"/>
          <ac:picMkLst>
            <pc:docMk/>
            <pc:sldMk cId="3280221141" sldId="323"/>
            <ac:picMk id="3" creationId="{C652E7A1-883F-9847-B646-2893A6D4EF1F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8:20.193" v="23" actId="1076"/>
          <ac:picMkLst>
            <pc:docMk/>
            <pc:sldMk cId="3280221141" sldId="323"/>
            <ac:picMk id="4" creationId="{1813398E-780E-2749-9DDA-F4D2E7850BF7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8:25.740" v="24" actId="1076"/>
          <ac:picMkLst>
            <pc:docMk/>
            <pc:sldMk cId="3280221141" sldId="323"/>
            <ac:picMk id="16" creationId="{00000000-0000-0000-0000-000000000000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8:29.443" v="25" actId="1076"/>
          <ac:picMkLst>
            <pc:docMk/>
            <pc:sldMk cId="3280221141" sldId="323"/>
            <ac:picMk id="18" creationId="{00000000-0000-0000-0000-000000000000}"/>
          </ac:picMkLst>
        </pc:picChg>
      </pc:sldChg>
      <pc:sldChg chg="modSp">
        <pc:chgData name="Tran Anh Phuong (EIC)" userId="S::phuongta4_fsoft.com.vn#ext#@fpt-software.vn::931daea0-82ae-4a27-8380-b097203ba0f1" providerId="AD" clId="Web-{775CA068-DA14-8EEE-F711-011CD1F532D8}" dt="2021-08-19T01:37:18.066" v="13" actId="1076"/>
        <pc:sldMkLst>
          <pc:docMk/>
          <pc:sldMk cId="1235342174" sldId="649"/>
        </pc:sldMkLst>
        <pc:spChg chg="mod">
          <ac:chgData name="Tran Anh Phuong (EIC)" userId="S::phuongta4_fsoft.com.vn#ext#@fpt-software.vn::931daea0-82ae-4a27-8380-b097203ba0f1" providerId="AD" clId="Web-{775CA068-DA14-8EEE-F711-011CD1F532D8}" dt="2021-08-19T01:37:12.145" v="12" actId="1076"/>
          <ac:spMkLst>
            <pc:docMk/>
            <pc:sldMk cId="1235342174" sldId="649"/>
            <ac:spMk id="7" creationId="{8B9D06CF-85D1-4353-9CE4-1C2FA6D29A82}"/>
          </ac:spMkLst>
        </pc:spChg>
        <pc:spChg chg="mod">
          <ac:chgData name="Tran Anh Phuong (EIC)" userId="S::phuongta4_fsoft.com.vn#ext#@fpt-software.vn::931daea0-82ae-4a27-8380-b097203ba0f1" providerId="AD" clId="Web-{775CA068-DA14-8EEE-F711-011CD1F532D8}" dt="2021-08-19T01:37:01.363" v="9" actId="1076"/>
          <ac:spMkLst>
            <pc:docMk/>
            <pc:sldMk cId="1235342174" sldId="649"/>
            <ac:spMk id="26" creationId="{0EE7F91D-0EF8-4D0C-9B74-68A7BAD97962}"/>
          </ac:spMkLst>
        </pc:spChg>
        <pc:spChg chg="mod">
          <ac:chgData name="Tran Anh Phuong (EIC)" userId="S::phuongta4_fsoft.com.vn#ext#@fpt-software.vn::931daea0-82ae-4a27-8380-b097203ba0f1" providerId="AD" clId="Web-{775CA068-DA14-8EEE-F711-011CD1F532D8}" dt="2021-08-19T01:34:19.892" v="2" actId="1076"/>
          <ac:spMkLst>
            <pc:docMk/>
            <pc:sldMk cId="1235342174" sldId="649"/>
            <ac:spMk id="27" creationId="{CF468D2A-D8E0-4A02-AF33-F5B282E009EB}"/>
          </ac:spMkLst>
        </pc:spChg>
        <pc:spChg chg="mod">
          <ac:chgData name="Tran Anh Phuong (EIC)" userId="S::phuongta4_fsoft.com.vn#ext#@fpt-software.vn::931daea0-82ae-4a27-8380-b097203ba0f1" providerId="AD" clId="Web-{775CA068-DA14-8EEE-F711-011CD1F532D8}" dt="2021-08-19T01:37:18.066" v="13" actId="1076"/>
          <ac:spMkLst>
            <pc:docMk/>
            <pc:sldMk cId="1235342174" sldId="649"/>
            <ac:spMk id="28" creationId="{2B103343-15B5-40BE-9630-3CC62C14CDA7}"/>
          </ac:spMkLst>
        </pc:spChg>
        <pc:picChg chg="mod">
          <ac:chgData name="Tran Anh Phuong (EIC)" userId="S::phuongta4_fsoft.com.vn#ext#@fpt-software.vn::931daea0-82ae-4a27-8380-b097203ba0f1" providerId="AD" clId="Web-{775CA068-DA14-8EEE-F711-011CD1F532D8}" dt="2021-08-19T01:34:19.892" v="1" actId="1076"/>
          <ac:picMkLst>
            <pc:docMk/>
            <pc:sldMk cId="1235342174" sldId="649"/>
            <ac:picMk id="14" creationId="{9F109DB0-05AD-4F1B-89DD-A3E6DEA9F722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7:03.863" v="10" actId="1076"/>
          <ac:picMkLst>
            <pc:docMk/>
            <pc:sldMk cId="1235342174" sldId="649"/>
            <ac:picMk id="22" creationId="{E98AC4FB-25A6-4A84-8A51-D3CEC1F24D19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7:07.348" v="11" actId="1076"/>
          <ac:picMkLst>
            <pc:docMk/>
            <pc:sldMk cId="1235342174" sldId="649"/>
            <ac:picMk id="24" creationId="{2A0BC8A6-360A-406B-A46C-203D6A16C370}"/>
          </ac:picMkLst>
        </pc:picChg>
        <pc:picChg chg="mod">
          <ac:chgData name="Tran Anh Phuong (EIC)" userId="S::phuongta4_fsoft.com.vn#ext#@fpt-software.vn::931daea0-82ae-4a27-8380-b097203ba0f1" providerId="AD" clId="Web-{775CA068-DA14-8EEE-F711-011CD1F532D8}" dt="2021-08-19T01:36:25.503" v="5" actId="1076"/>
          <ac:picMkLst>
            <pc:docMk/>
            <pc:sldMk cId="1235342174" sldId="649"/>
            <ac:picMk id="29" creationId="{D90940DB-20D2-4495-8292-F8EF61AEB9BB}"/>
          </ac:picMkLst>
        </pc:picChg>
      </pc:sldChg>
    </pc:docChg>
  </pc:docChgLst>
  <pc:docChgLst>
    <pc:chgData name="Tran Xuan Giang (EIC)" userId="S::giangtx1_fsoft.com.vn#ext#@fpt-software.vn::a8cd61f8-cc8a-4ba7-96dd-e19b5b81fe8b" providerId="AD" clId="Web-{B353662E-3A59-7C12-2DE4-5E5CF1A46B45}"/>
    <pc:docChg chg="modSld">
      <pc:chgData name="Tran Xuan Giang (EIC)" userId="S::giangtx1_fsoft.com.vn#ext#@fpt-software.vn::a8cd61f8-cc8a-4ba7-96dd-e19b5b81fe8b" providerId="AD" clId="Web-{B353662E-3A59-7C12-2DE4-5E5CF1A46B45}" dt="2021-08-19T09:28:28.006" v="6" actId="14100"/>
      <pc:docMkLst>
        <pc:docMk/>
      </pc:docMkLst>
      <pc:sldChg chg="modSp">
        <pc:chgData name="Tran Xuan Giang (EIC)" userId="S::giangtx1_fsoft.com.vn#ext#@fpt-software.vn::a8cd61f8-cc8a-4ba7-96dd-e19b5b81fe8b" providerId="AD" clId="Web-{B353662E-3A59-7C12-2DE4-5E5CF1A46B45}" dt="2021-08-19T09:17:13.118" v="4" actId="14100"/>
        <pc:sldMkLst>
          <pc:docMk/>
          <pc:sldMk cId="1929860253" sldId="286"/>
        </pc:sldMkLst>
        <pc:spChg chg="mod">
          <ac:chgData name="Tran Xuan Giang (EIC)" userId="S::giangtx1_fsoft.com.vn#ext#@fpt-software.vn::a8cd61f8-cc8a-4ba7-96dd-e19b5b81fe8b" providerId="AD" clId="Web-{B353662E-3A59-7C12-2DE4-5E5CF1A46B45}" dt="2021-08-19T09:16:53.446" v="2" actId="1076"/>
          <ac:spMkLst>
            <pc:docMk/>
            <pc:sldMk cId="1929860253" sldId="286"/>
            <ac:spMk id="7" creationId="{00000000-0000-0000-0000-000000000000}"/>
          </ac:spMkLst>
        </pc:spChg>
        <pc:spChg chg="mod">
          <ac:chgData name="Tran Xuan Giang (EIC)" userId="S::giangtx1_fsoft.com.vn#ext#@fpt-software.vn::a8cd61f8-cc8a-4ba7-96dd-e19b5b81fe8b" providerId="AD" clId="Web-{B353662E-3A59-7C12-2DE4-5E5CF1A46B45}" dt="2021-08-19T09:16:51.008" v="1" actId="1076"/>
          <ac:spMkLst>
            <pc:docMk/>
            <pc:sldMk cId="1929860253" sldId="286"/>
            <ac:spMk id="8" creationId="{00000000-0000-0000-0000-000000000000}"/>
          </ac:spMkLst>
        </pc:spChg>
        <pc:cxnChg chg="mod">
          <ac:chgData name="Tran Xuan Giang (EIC)" userId="S::giangtx1_fsoft.com.vn#ext#@fpt-software.vn::a8cd61f8-cc8a-4ba7-96dd-e19b5b81fe8b" providerId="AD" clId="Web-{B353662E-3A59-7C12-2DE4-5E5CF1A46B45}" dt="2021-08-19T09:17:13.118" v="4" actId="14100"/>
          <ac:cxnSpMkLst>
            <pc:docMk/>
            <pc:sldMk cId="1929860253" sldId="286"/>
            <ac:cxnSpMk id="17" creationId="{00000000-0000-0000-0000-000000000000}"/>
          </ac:cxnSpMkLst>
        </pc:cxnChg>
      </pc:sldChg>
      <pc:sldChg chg="modSp">
        <pc:chgData name="Tran Xuan Giang (EIC)" userId="S::giangtx1_fsoft.com.vn#ext#@fpt-software.vn::a8cd61f8-cc8a-4ba7-96dd-e19b5b81fe8b" providerId="AD" clId="Web-{B353662E-3A59-7C12-2DE4-5E5CF1A46B45}" dt="2021-08-19T09:28:28.006" v="6" actId="14100"/>
        <pc:sldMkLst>
          <pc:docMk/>
          <pc:sldMk cId="1556384056" sldId="632"/>
        </pc:sldMkLst>
        <pc:spChg chg="mod">
          <ac:chgData name="Tran Xuan Giang (EIC)" userId="S::giangtx1_fsoft.com.vn#ext#@fpt-software.vn::a8cd61f8-cc8a-4ba7-96dd-e19b5b81fe8b" providerId="AD" clId="Web-{B353662E-3A59-7C12-2DE4-5E5CF1A46B45}" dt="2021-08-19T09:28:28.006" v="6" actId="14100"/>
          <ac:spMkLst>
            <pc:docMk/>
            <pc:sldMk cId="1556384056" sldId="632"/>
            <ac:spMk id="4" creationId="{00000000-0000-0000-0000-000000000000}"/>
          </ac:spMkLst>
        </pc:spChg>
        <pc:cxnChg chg="mod">
          <ac:chgData name="Tran Xuan Giang (EIC)" userId="S::giangtx1_fsoft.com.vn#ext#@fpt-software.vn::a8cd61f8-cc8a-4ba7-96dd-e19b5b81fe8b" providerId="AD" clId="Web-{B353662E-3A59-7C12-2DE4-5E5CF1A46B45}" dt="2021-08-19T09:28:28.006" v="6" actId="14100"/>
          <ac:cxnSpMkLst>
            <pc:docMk/>
            <pc:sldMk cId="1556384056" sldId="632"/>
            <ac:cxnSpMk id="14" creationId="{00000000-0000-0000-0000-000000000000}"/>
          </ac:cxnSpMkLst>
        </pc:cxnChg>
      </pc:sldChg>
    </pc:docChg>
  </pc:docChgLst>
  <pc:docChgLst>
    <pc:chgData name="Tran Xuan Giang (EIC)" userId="S::giangtx1_fsoft.com.vn#ext#@fpt-software.vn::a8cd61f8-cc8a-4ba7-96dd-e19b5b81fe8b" providerId="AD" clId="Web-{51C8621F-03C7-C1E2-82CA-52B4B7CF14EE}"/>
    <pc:docChg chg="modSld">
      <pc:chgData name="Tran Xuan Giang (EIC)" userId="S::giangtx1_fsoft.com.vn#ext#@fpt-software.vn::a8cd61f8-cc8a-4ba7-96dd-e19b5b81fe8b" providerId="AD" clId="Web-{51C8621F-03C7-C1E2-82CA-52B4B7CF14EE}" dt="2021-08-23T03:59:29.441" v="2" actId="1076"/>
      <pc:docMkLst>
        <pc:docMk/>
      </pc:docMkLst>
      <pc:sldChg chg="modSp">
        <pc:chgData name="Tran Xuan Giang (EIC)" userId="S::giangtx1_fsoft.com.vn#ext#@fpt-software.vn::a8cd61f8-cc8a-4ba7-96dd-e19b5b81fe8b" providerId="AD" clId="Web-{51C8621F-03C7-C1E2-82CA-52B4B7CF14EE}" dt="2021-08-23T03:58:44.643" v="0"/>
        <pc:sldMkLst>
          <pc:docMk/>
          <pc:sldMk cId="1929860253" sldId="286"/>
        </pc:sldMkLst>
        <pc:spChg chg="ord">
          <ac:chgData name="Tran Xuan Giang (EIC)" userId="S::giangtx1_fsoft.com.vn#ext#@fpt-software.vn::a8cd61f8-cc8a-4ba7-96dd-e19b5b81fe8b" providerId="AD" clId="Web-{51C8621F-03C7-C1E2-82CA-52B4B7CF14EE}" dt="2021-08-23T03:58:44.643" v="0"/>
          <ac:spMkLst>
            <pc:docMk/>
            <pc:sldMk cId="1929860253" sldId="286"/>
            <ac:spMk id="7" creationId="{00000000-0000-0000-0000-000000000000}"/>
          </ac:spMkLst>
        </pc:spChg>
      </pc:sldChg>
      <pc:sldChg chg="modSp">
        <pc:chgData name="Tran Xuan Giang (EIC)" userId="S::giangtx1_fsoft.com.vn#ext#@fpt-software.vn::a8cd61f8-cc8a-4ba7-96dd-e19b5b81fe8b" providerId="AD" clId="Web-{51C8621F-03C7-C1E2-82CA-52B4B7CF14EE}" dt="2021-08-23T03:59:29.441" v="2" actId="1076"/>
        <pc:sldMkLst>
          <pc:docMk/>
          <pc:sldMk cId="769161328" sldId="646"/>
        </pc:sldMkLst>
        <pc:spChg chg="mod">
          <ac:chgData name="Tran Xuan Giang (EIC)" userId="S::giangtx1_fsoft.com.vn#ext#@fpt-software.vn::a8cd61f8-cc8a-4ba7-96dd-e19b5b81fe8b" providerId="AD" clId="Web-{51C8621F-03C7-C1E2-82CA-52B4B7CF14EE}" dt="2021-08-23T03:59:29.425" v="1" actId="1076"/>
          <ac:spMkLst>
            <pc:docMk/>
            <pc:sldMk cId="769161328" sldId="646"/>
            <ac:spMk id="4" creationId="{00000000-0000-0000-0000-000000000000}"/>
          </ac:spMkLst>
        </pc:spChg>
        <pc:picChg chg="mod">
          <ac:chgData name="Tran Xuan Giang (EIC)" userId="S::giangtx1_fsoft.com.vn#ext#@fpt-software.vn::a8cd61f8-cc8a-4ba7-96dd-e19b5b81fe8b" providerId="AD" clId="Web-{51C8621F-03C7-C1E2-82CA-52B4B7CF14EE}" dt="2021-08-23T03:59:29.441" v="2" actId="1076"/>
          <ac:picMkLst>
            <pc:docMk/>
            <pc:sldMk cId="769161328" sldId="646"/>
            <ac:picMk id="5" creationId="{00000000-0000-0000-0000-000000000000}"/>
          </ac:picMkLst>
        </pc:picChg>
      </pc:sldChg>
    </pc:docChg>
  </pc:docChgLst>
  <pc:docChgLst>
    <pc:chgData name="Tran Anh Phuong (EIC)" userId="S::phuongta4_fsoft.com.vn#ext#@fpt-software.vn::931daea0-82ae-4a27-8380-b097203ba0f1" providerId="AD" clId="Web-{A7AC3CA9-79BF-FFE1-C867-A4D21422BD29}"/>
    <pc:docChg chg="modSld">
      <pc:chgData name="Tran Anh Phuong (EIC)" userId="S::phuongta4_fsoft.com.vn#ext#@fpt-software.vn::931daea0-82ae-4a27-8380-b097203ba0f1" providerId="AD" clId="Web-{A7AC3CA9-79BF-FFE1-C867-A4D21422BD29}" dt="2021-08-22T12:23:17.468" v="8" actId="14100"/>
      <pc:docMkLst>
        <pc:docMk/>
      </pc:docMkLst>
      <pc:sldChg chg="addCm delCm">
        <pc:chgData name="Tran Anh Phuong (EIC)" userId="S::phuongta4_fsoft.com.vn#ext#@fpt-software.vn::931daea0-82ae-4a27-8380-b097203ba0f1" providerId="AD" clId="Web-{A7AC3CA9-79BF-FFE1-C867-A4D21422BD29}" dt="2021-08-22T12:22:20.108" v="5"/>
        <pc:sldMkLst>
          <pc:docMk/>
          <pc:sldMk cId="3013546755" sldId="318"/>
        </pc:sldMkLst>
      </pc:sldChg>
      <pc:sldChg chg="addCm">
        <pc:chgData name="Tran Anh Phuong (EIC)" userId="S::phuongta4_fsoft.com.vn#ext#@fpt-software.vn::931daea0-82ae-4a27-8380-b097203ba0f1" providerId="AD" clId="Web-{A7AC3CA9-79BF-FFE1-C867-A4D21422BD29}" dt="2021-08-22T12:22:54.733" v="6"/>
        <pc:sldMkLst>
          <pc:docMk/>
          <pc:sldMk cId="3280221141" sldId="323"/>
        </pc:sldMkLst>
      </pc:sldChg>
      <pc:sldChg chg="modSp">
        <pc:chgData name="Tran Anh Phuong (EIC)" userId="S::phuongta4_fsoft.com.vn#ext#@fpt-software.vn::931daea0-82ae-4a27-8380-b097203ba0f1" providerId="AD" clId="Web-{A7AC3CA9-79BF-FFE1-C867-A4D21422BD29}" dt="2021-08-22T12:23:17.468" v="8" actId="14100"/>
        <pc:sldMkLst>
          <pc:docMk/>
          <pc:sldMk cId="2541402656" sldId="625"/>
        </pc:sldMkLst>
        <pc:spChg chg="mod">
          <ac:chgData name="Tran Anh Phuong (EIC)" userId="S::phuongta4_fsoft.com.vn#ext#@fpt-software.vn::931daea0-82ae-4a27-8380-b097203ba0f1" providerId="AD" clId="Web-{A7AC3CA9-79BF-FFE1-C867-A4D21422BD29}" dt="2021-08-22T12:23:17.468" v="8" actId="14100"/>
          <ac:spMkLst>
            <pc:docMk/>
            <pc:sldMk cId="2541402656" sldId="625"/>
            <ac:spMk id="13" creationId="{290F10A0-37B6-4114-A205-F30627550FA1}"/>
          </ac:spMkLst>
        </pc:spChg>
      </pc:sldChg>
      <pc:sldChg chg="addCm">
        <pc:chgData name="Tran Anh Phuong (EIC)" userId="S::phuongta4_fsoft.com.vn#ext#@fpt-software.vn::931daea0-82ae-4a27-8380-b097203ba0f1" providerId="AD" clId="Web-{A7AC3CA9-79BF-FFE1-C867-A4D21422BD29}" dt="2021-08-22T12:18:52.417" v="1"/>
        <pc:sldMkLst>
          <pc:docMk/>
          <pc:sldMk cId="3750576287" sldId="657"/>
        </pc:sldMkLst>
      </pc:sldChg>
      <pc:sldChg chg="addCm">
        <pc:chgData name="Tran Anh Phuong (EIC)" userId="S::phuongta4_fsoft.com.vn#ext#@fpt-software.vn::931daea0-82ae-4a27-8380-b097203ba0f1" providerId="AD" clId="Web-{A7AC3CA9-79BF-FFE1-C867-A4D21422BD29}" dt="2021-08-22T12:18:15.604" v="0"/>
        <pc:sldMkLst>
          <pc:docMk/>
          <pc:sldMk cId="589136608" sldId="65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05:22:54.733" idx="6">
    <p:pos x="10" y="10"/>
    <p:text>SAU SLIDE NÀY LÀ THAO TÁC TRỰC TIẾP TRÊN HỆ THỐNG, THEO TỪNG VAI TRÒ - NHÀ TRƯỜNG, HỌC SINH VÀ PHỤ HUYNH
</p:text>
    <p:extLst>
      <p:ext uri="{C676402C-5697-4E1C-873F-D02D1690AC5C}">
        <p15:threadingInfo xmlns=""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245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9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9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35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9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等线"/>
              </a:rPr>
              <a:t>- </a:t>
            </a:r>
            <a:r>
              <a:rPr lang="en-US" altLang="zh-CN" err="1">
                <a:ea typeface="等线"/>
              </a:rPr>
              <a:t>Hệ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thống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bài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học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và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câu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hỏi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luyện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tập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theo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chuẩn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của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Bộ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Giáo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dục</a:t>
            </a:r>
            <a:r>
              <a:rPr lang="en-US" altLang="zh-CN">
                <a:ea typeface="等线"/>
              </a:rPr>
              <a:t> &amp; Đào </a:t>
            </a:r>
            <a:r>
              <a:rPr lang="en-US" altLang="zh-CN" err="1">
                <a:ea typeface="等线"/>
              </a:rPr>
              <a:t>tạo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đa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dạng</a:t>
            </a:r>
            <a:r>
              <a:rPr lang="en-US" altLang="zh-CN">
                <a:ea typeface="等线"/>
              </a:rPr>
              <a:t>, </a:t>
            </a:r>
            <a:r>
              <a:rPr lang="en-US" altLang="zh-CN" err="1">
                <a:ea typeface="等线"/>
              </a:rPr>
              <a:t>mang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tính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tương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tác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cao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với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hình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ảnh</a:t>
            </a:r>
            <a:r>
              <a:rPr lang="en-US" altLang="zh-CN">
                <a:ea typeface="等线"/>
              </a:rPr>
              <a:t>, video </a:t>
            </a:r>
            <a:r>
              <a:rPr lang="en-US" altLang="zh-CN" err="1">
                <a:ea typeface="等线"/>
              </a:rPr>
              <a:t>trực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quan</a:t>
            </a:r>
            <a:r>
              <a:rPr lang="en-US" altLang="zh-CN">
                <a:ea typeface="等线"/>
              </a:rPr>
              <a:t>, … </a:t>
            </a:r>
            <a:r>
              <a:rPr lang="en-US" altLang="zh-CN" err="1">
                <a:ea typeface="等线"/>
              </a:rPr>
              <a:t>giúp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tăng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hứng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thú</a:t>
            </a:r>
            <a:r>
              <a:rPr lang="en-US" altLang="zh-CN">
                <a:ea typeface="等线"/>
              </a:rPr>
              <a:t>, </a:t>
            </a:r>
            <a:r>
              <a:rPr lang="en-US" altLang="zh-CN" err="1">
                <a:ea typeface="等线"/>
              </a:rPr>
              <a:t>kích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thức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tư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duy</a:t>
            </a:r>
            <a:endParaRPr lang="zh-CN" err="1">
              <a:ea typeface="等线"/>
            </a:endParaRPr>
          </a:p>
          <a:p>
            <a:r>
              <a:rPr lang="en-US" altLang="zh-CN">
                <a:ea typeface="等线"/>
              </a:rPr>
              <a:t>- </a:t>
            </a:r>
            <a:r>
              <a:rPr lang="en-US" altLang="zh-CN" err="1">
                <a:ea typeface="等线"/>
              </a:rPr>
              <a:t>Đấu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trường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trí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tuệ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và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nhiều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cuộc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thi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bổ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ích</a:t>
            </a:r>
            <a:r>
              <a:rPr lang="en-US" altLang="zh-CN">
                <a:ea typeface="等线"/>
              </a:rPr>
              <a:t>. Khen </a:t>
            </a:r>
            <a:r>
              <a:rPr lang="en-US" altLang="zh-CN" err="1">
                <a:ea typeface="等线"/>
              </a:rPr>
              <a:t>thưởng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hấp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dẫn</a:t>
            </a:r>
            <a:r>
              <a:rPr lang="en-US" altLang="zh-CN">
                <a:ea typeface="等线"/>
              </a:rPr>
              <a:t>, </a:t>
            </a:r>
            <a:r>
              <a:rPr lang="en-US" altLang="zh-CN" err="1">
                <a:ea typeface="等线"/>
              </a:rPr>
              <a:t>thu</a:t>
            </a:r>
            <a:r>
              <a:rPr lang="en-US" altLang="zh-CN">
                <a:ea typeface="等线"/>
              </a:rPr>
              <a:t> </a:t>
            </a:r>
            <a:r>
              <a:rPr lang="en-US" altLang="zh-CN" err="1">
                <a:ea typeface="等线"/>
              </a:rPr>
              <a:t>hút</a:t>
            </a:r>
            <a:endParaRPr lang="zh-CN" err="1">
              <a:ea typeface="等线"/>
            </a:endParaRPr>
          </a:p>
          <a:p>
            <a:endParaRPr lang="zh-CN" altLang="en-US">
              <a:ea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18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VioEdu</a:t>
            </a:r>
            <a:r>
              <a:rPr lang="en-US"/>
              <a:t> is an adaptive-learning platform for students from grade 1 to 12. </a:t>
            </a:r>
          </a:p>
          <a:p>
            <a:r>
              <a:rPr lang="en-US"/>
              <a:t>Additionally, the system provides utilities for parents, teachers and schools, which makes learners' learning in class and at home</a:t>
            </a:r>
          </a:p>
          <a:p>
            <a:r>
              <a:rPr lang="en-US"/>
              <a:t>more easily and efficiently.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EFC8-1769-4856-A786-F59D7E375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9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EFC8-1769-4856-A786-F59D7E375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VioEdu</a:t>
            </a:r>
            <a:r>
              <a:rPr lang="en-US"/>
              <a:t> is an adaptive-learning platform for students from grade 1 to 12. </a:t>
            </a:r>
          </a:p>
          <a:p>
            <a:r>
              <a:rPr lang="en-US"/>
              <a:t>Additionally, the system provides utilities for parents, teachers and schools, which makes learners' learning in class and at home</a:t>
            </a:r>
          </a:p>
          <a:p>
            <a:r>
              <a:rPr lang="en-US"/>
              <a:t>more easily and efficiently.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EFC8-1769-4856-A786-F59D7E375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EFC8-1769-4856-A786-F59D7E375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="" xmlns:a16="http://schemas.microsoft.com/office/drawing/2014/main" id="{D89954E6-050C-4CF7-8DAB-0E9EA7721410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thuatphanmem.vn/uploads/2018/05/18/hinh-nen-slide-dep-5_023215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919" y="-3657600"/>
            <a:ext cx="18288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9042" y="223285"/>
            <a:ext cx="788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HUYỆN GIA LÂM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THCS YÊN VIÊN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730" y="2057400"/>
            <a:ext cx="115044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CHUYÊN MÔN THÁNG 10/2021</a:t>
            </a:r>
          </a:p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KHAI THÁC HIỆU QUẢ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MỀM MS TEAMS TRONG DẠY HỌC TRỰC TUYẾN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echsi.vn\Pictures\logo tru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46" y="-94864"/>
            <a:ext cx="1499191" cy="1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7FB6C4-8348-42DF-BE54-B870FEBC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646" y="6036274"/>
            <a:ext cx="689873" cy="69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A68453-3A43-264E-9E9C-4A343A733628}"/>
              </a:ext>
            </a:extLst>
          </p:cNvPr>
          <p:cNvSpPr txBox="1"/>
          <p:nvPr/>
        </p:nvSpPr>
        <p:spPr>
          <a:xfrm>
            <a:off x="1640814" y="633666"/>
            <a:ext cx="83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CÁC CHỨC NĂNG DÀNH CHO HỌC SINH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90940DB-20D2-4495-8292-F8EF61AE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909" y="3087842"/>
            <a:ext cx="1632782" cy="1945377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04970" cy="17427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B3AD74A-3E7D-4430-8956-C34E3ABAD793}"/>
              </a:ext>
            </a:extLst>
          </p:cNvPr>
          <p:cNvGrpSpPr/>
          <p:nvPr/>
        </p:nvGrpSpPr>
        <p:grpSpPr>
          <a:xfrm>
            <a:off x="1517163" y="2100940"/>
            <a:ext cx="9162271" cy="4056746"/>
            <a:chOff x="1517163" y="2100940"/>
            <a:chExt cx="9162271" cy="405674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EEAD593-E9D6-4E97-95CA-10EE80421990}"/>
                </a:ext>
              </a:extLst>
            </p:cNvPr>
            <p:cNvSpPr/>
            <p:nvPr/>
          </p:nvSpPr>
          <p:spPr>
            <a:xfrm>
              <a:off x="2345091" y="5788354"/>
              <a:ext cx="46393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663300"/>
                  </a:solidFill>
                </a:rPr>
                <a:t>Học lớp học trực tuyến Microsoft Teams.</a:t>
              </a:r>
            </a:p>
          </p:txBody>
        </p:sp>
        <p:grpSp>
          <p:nvGrpSpPr>
            <p:cNvPr id="12" name="Google Shape;3495;p37">
              <a:extLst>
                <a:ext uri="{FF2B5EF4-FFF2-40B4-BE49-F238E27FC236}">
                  <a16:creationId xmlns="" xmlns:a16="http://schemas.microsoft.com/office/drawing/2014/main" id="{BDECDD9D-391E-4F84-B902-37D720E63EA2}"/>
                </a:ext>
              </a:extLst>
            </p:cNvPr>
            <p:cNvGrpSpPr/>
            <p:nvPr/>
          </p:nvGrpSpPr>
          <p:grpSpPr>
            <a:xfrm>
              <a:off x="1551172" y="4378395"/>
              <a:ext cx="436988" cy="408108"/>
              <a:chOff x="7220523" y="3260381"/>
              <a:chExt cx="562476" cy="525303"/>
            </a:xfrm>
          </p:grpSpPr>
          <p:sp>
            <p:nvSpPr>
              <p:cNvPr id="13" name="Google Shape;3496;p37">
                <a:extLst>
                  <a:ext uri="{FF2B5EF4-FFF2-40B4-BE49-F238E27FC236}">
                    <a16:creationId xmlns="" xmlns:a16="http://schemas.microsoft.com/office/drawing/2014/main" id="{7460ED13-F1E1-4AB2-8831-5BFA30A156E3}"/>
                  </a:ext>
                </a:extLst>
              </p:cNvPr>
              <p:cNvSpPr/>
              <p:nvPr/>
            </p:nvSpPr>
            <p:spPr>
              <a:xfrm>
                <a:off x="7220523" y="3260381"/>
                <a:ext cx="562476" cy="525303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47820" extrusionOk="0">
                    <a:moveTo>
                      <a:pt x="25715" y="47745"/>
                    </a:moveTo>
                    <a:cubicBezTo>
                      <a:pt x="20828" y="47820"/>
                      <a:pt x="16141" y="47018"/>
                      <a:pt x="11680" y="45163"/>
                    </a:cubicBezTo>
                    <a:cubicBezTo>
                      <a:pt x="8823" y="43985"/>
                      <a:pt x="6367" y="42306"/>
                      <a:pt x="4512" y="39775"/>
                    </a:cubicBezTo>
                    <a:cubicBezTo>
                      <a:pt x="2733" y="37294"/>
                      <a:pt x="1179" y="34712"/>
                      <a:pt x="652" y="31654"/>
                    </a:cubicBezTo>
                    <a:cubicBezTo>
                      <a:pt x="26" y="28146"/>
                      <a:pt x="1" y="24687"/>
                      <a:pt x="1103" y="21253"/>
                    </a:cubicBezTo>
                    <a:cubicBezTo>
                      <a:pt x="1880" y="18872"/>
                      <a:pt x="2682" y="16517"/>
                      <a:pt x="4161" y="14436"/>
                    </a:cubicBezTo>
                    <a:cubicBezTo>
                      <a:pt x="4487" y="13985"/>
                      <a:pt x="4412" y="13584"/>
                      <a:pt x="4312" y="13083"/>
                    </a:cubicBezTo>
                    <a:cubicBezTo>
                      <a:pt x="3760" y="9549"/>
                      <a:pt x="2983" y="6040"/>
                      <a:pt x="3134" y="2406"/>
                    </a:cubicBezTo>
                    <a:cubicBezTo>
                      <a:pt x="3209" y="827"/>
                      <a:pt x="4236" y="0"/>
                      <a:pt x="5815" y="201"/>
                    </a:cubicBezTo>
                    <a:cubicBezTo>
                      <a:pt x="8547" y="526"/>
                      <a:pt x="10728" y="1955"/>
                      <a:pt x="12858" y="3509"/>
                    </a:cubicBezTo>
                    <a:cubicBezTo>
                      <a:pt x="13535" y="4010"/>
                      <a:pt x="14186" y="4537"/>
                      <a:pt x="14813" y="5063"/>
                    </a:cubicBezTo>
                    <a:cubicBezTo>
                      <a:pt x="15339" y="5489"/>
                      <a:pt x="15840" y="5614"/>
                      <a:pt x="16517" y="5339"/>
                    </a:cubicBezTo>
                    <a:cubicBezTo>
                      <a:pt x="17319" y="5013"/>
                      <a:pt x="18171" y="4787"/>
                      <a:pt x="18998" y="4511"/>
                    </a:cubicBezTo>
                    <a:cubicBezTo>
                      <a:pt x="20678" y="3960"/>
                      <a:pt x="22432" y="3760"/>
                      <a:pt x="24186" y="3709"/>
                    </a:cubicBezTo>
                    <a:cubicBezTo>
                      <a:pt x="26191" y="3684"/>
                      <a:pt x="28221" y="3609"/>
                      <a:pt x="30226" y="3985"/>
                    </a:cubicBezTo>
                    <a:cubicBezTo>
                      <a:pt x="31630" y="4236"/>
                      <a:pt x="33059" y="4612"/>
                      <a:pt x="34362" y="5188"/>
                    </a:cubicBezTo>
                    <a:cubicBezTo>
                      <a:pt x="35465" y="5664"/>
                      <a:pt x="36267" y="5414"/>
                      <a:pt x="37094" y="4687"/>
                    </a:cubicBezTo>
                    <a:cubicBezTo>
                      <a:pt x="38297" y="3634"/>
                      <a:pt x="39550" y="2707"/>
                      <a:pt x="40928" y="1880"/>
                    </a:cubicBezTo>
                    <a:cubicBezTo>
                      <a:pt x="42407" y="1028"/>
                      <a:pt x="43986" y="401"/>
                      <a:pt x="45690" y="176"/>
                    </a:cubicBezTo>
                    <a:cubicBezTo>
                      <a:pt x="47119" y="0"/>
                      <a:pt x="48171" y="852"/>
                      <a:pt x="48247" y="2331"/>
                    </a:cubicBezTo>
                    <a:cubicBezTo>
                      <a:pt x="48372" y="4211"/>
                      <a:pt x="48196" y="6090"/>
                      <a:pt x="47871" y="7945"/>
                    </a:cubicBezTo>
                    <a:cubicBezTo>
                      <a:pt x="47545" y="9750"/>
                      <a:pt x="47420" y="11604"/>
                      <a:pt x="46968" y="13384"/>
                    </a:cubicBezTo>
                    <a:cubicBezTo>
                      <a:pt x="46868" y="13785"/>
                      <a:pt x="47044" y="14136"/>
                      <a:pt x="47269" y="14486"/>
                    </a:cubicBezTo>
                    <a:cubicBezTo>
                      <a:pt x="48973" y="17093"/>
                      <a:pt x="50026" y="19950"/>
                      <a:pt x="50703" y="22983"/>
                    </a:cubicBezTo>
                    <a:cubicBezTo>
                      <a:pt x="51204" y="25263"/>
                      <a:pt x="51179" y="27544"/>
                      <a:pt x="50978" y="29900"/>
                    </a:cubicBezTo>
                    <a:cubicBezTo>
                      <a:pt x="50602" y="34286"/>
                      <a:pt x="48547" y="37795"/>
                      <a:pt x="45815" y="41028"/>
                    </a:cubicBezTo>
                    <a:cubicBezTo>
                      <a:pt x="44362" y="42782"/>
                      <a:pt x="42407" y="43910"/>
                      <a:pt x="40377" y="44863"/>
                    </a:cubicBezTo>
                    <a:cubicBezTo>
                      <a:pt x="37119" y="46366"/>
                      <a:pt x="33685" y="47143"/>
                      <a:pt x="30126" y="47544"/>
                    </a:cubicBezTo>
                    <a:cubicBezTo>
                      <a:pt x="28622" y="47695"/>
                      <a:pt x="27144" y="47670"/>
                      <a:pt x="25715" y="477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497;p37">
                <a:extLst>
                  <a:ext uri="{FF2B5EF4-FFF2-40B4-BE49-F238E27FC236}">
                    <a16:creationId xmlns="" xmlns:a16="http://schemas.microsoft.com/office/drawing/2014/main" id="{D105A043-3CFD-4614-B537-A51A0DB60F4D}"/>
                  </a:ext>
                </a:extLst>
              </p:cNvPr>
              <p:cNvSpPr/>
              <p:nvPr/>
            </p:nvSpPr>
            <p:spPr>
              <a:xfrm>
                <a:off x="7451795" y="3470177"/>
                <a:ext cx="103248" cy="150879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3735" extrusionOk="0">
                    <a:moveTo>
                      <a:pt x="8873" y="11454"/>
                    </a:moveTo>
                    <a:cubicBezTo>
                      <a:pt x="8021" y="13083"/>
                      <a:pt x="6792" y="13509"/>
                      <a:pt x="5414" y="13609"/>
                    </a:cubicBezTo>
                    <a:cubicBezTo>
                      <a:pt x="3509" y="13734"/>
                      <a:pt x="1655" y="13609"/>
                      <a:pt x="427" y="11754"/>
                    </a:cubicBezTo>
                    <a:cubicBezTo>
                      <a:pt x="802" y="11379"/>
                      <a:pt x="1053" y="11729"/>
                      <a:pt x="1329" y="11805"/>
                    </a:cubicBezTo>
                    <a:cubicBezTo>
                      <a:pt x="1880" y="11930"/>
                      <a:pt x="2406" y="12181"/>
                      <a:pt x="2958" y="12256"/>
                    </a:cubicBezTo>
                    <a:cubicBezTo>
                      <a:pt x="4086" y="12456"/>
                      <a:pt x="4211" y="12256"/>
                      <a:pt x="4111" y="11103"/>
                    </a:cubicBezTo>
                    <a:cubicBezTo>
                      <a:pt x="4011" y="10226"/>
                      <a:pt x="4211" y="9273"/>
                      <a:pt x="3910" y="8496"/>
                    </a:cubicBezTo>
                    <a:cubicBezTo>
                      <a:pt x="3610" y="7795"/>
                      <a:pt x="2732" y="7343"/>
                      <a:pt x="2256" y="6692"/>
                    </a:cubicBezTo>
                    <a:cubicBezTo>
                      <a:pt x="1178" y="5263"/>
                      <a:pt x="652" y="3584"/>
                      <a:pt x="126" y="1905"/>
                    </a:cubicBezTo>
                    <a:cubicBezTo>
                      <a:pt x="0" y="1454"/>
                      <a:pt x="226" y="1128"/>
                      <a:pt x="552" y="902"/>
                    </a:cubicBezTo>
                    <a:cubicBezTo>
                      <a:pt x="853" y="702"/>
                      <a:pt x="1178" y="576"/>
                      <a:pt x="1529" y="501"/>
                    </a:cubicBezTo>
                    <a:cubicBezTo>
                      <a:pt x="3610" y="25"/>
                      <a:pt x="5715" y="0"/>
                      <a:pt x="7795" y="501"/>
                    </a:cubicBezTo>
                    <a:cubicBezTo>
                      <a:pt x="9123" y="827"/>
                      <a:pt x="9399" y="1328"/>
                      <a:pt x="8948" y="2581"/>
                    </a:cubicBezTo>
                    <a:cubicBezTo>
                      <a:pt x="8196" y="4662"/>
                      <a:pt x="7519" y="6767"/>
                      <a:pt x="5564" y="8120"/>
                    </a:cubicBezTo>
                    <a:cubicBezTo>
                      <a:pt x="5389" y="8246"/>
                      <a:pt x="5289" y="8446"/>
                      <a:pt x="5289" y="8672"/>
                    </a:cubicBezTo>
                    <a:cubicBezTo>
                      <a:pt x="5339" y="9649"/>
                      <a:pt x="5188" y="10602"/>
                      <a:pt x="5088" y="11554"/>
                    </a:cubicBezTo>
                    <a:cubicBezTo>
                      <a:pt x="5038" y="12130"/>
                      <a:pt x="5314" y="12331"/>
                      <a:pt x="5890" y="12306"/>
                    </a:cubicBezTo>
                    <a:cubicBezTo>
                      <a:pt x="6467" y="12306"/>
                      <a:pt x="6993" y="12105"/>
                      <a:pt x="7544" y="11930"/>
                    </a:cubicBezTo>
                    <a:cubicBezTo>
                      <a:pt x="7895" y="11830"/>
                      <a:pt x="8246" y="11679"/>
                      <a:pt x="8873" y="11454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498;p37">
                <a:extLst>
                  <a:ext uri="{FF2B5EF4-FFF2-40B4-BE49-F238E27FC236}">
                    <a16:creationId xmlns="" xmlns:a16="http://schemas.microsoft.com/office/drawing/2014/main" id="{1A2F9C33-2FC3-4B2D-A704-4B0E4DD02C25}"/>
                  </a:ext>
                </a:extLst>
              </p:cNvPr>
              <p:cNvSpPr/>
              <p:nvPr/>
            </p:nvSpPr>
            <p:spPr>
              <a:xfrm>
                <a:off x="7275592" y="3290107"/>
                <a:ext cx="83431" cy="98579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8974" extrusionOk="0">
                    <a:moveTo>
                      <a:pt x="25" y="1104"/>
                    </a:moveTo>
                    <a:cubicBezTo>
                      <a:pt x="0" y="452"/>
                      <a:pt x="527" y="1"/>
                      <a:pt x="1228" y="302"/>
                    </a:cubicBezTo>
                    <a:cubicBezTo>
                      <a:pt x="2030" y="653"/>
                      <a:pt x="2807" y="1054"/>
                      <a:pt x="3559" y="1530"/>
                    </a:cubicBezTo>
                    <a:cubicBezTo>
                      <a:pt x="4612" y="2206"/>
                      <a:pt x="5639" y="2958"/>
                      <a:pt x="6692" y="3685"/>
                    </a:cubicBezTo>
                    <a:cubicBezTo>
                      <a:pt x="7569" y="4312"/>
                      <a:pt x="7594" y="4863"/>
                      <a:pt x="6692" y="5389"/>
                    </a:cubicBezTo>
                    <a:cubicBezTo>
                      <a:pt x="5414" y="6116"/>
                      <a:pt x="4386" y="7119"/>
                      <a:pt x="3309" y="8096"/>
                    </a:cubicBezTo>
                    <a:cubicBezTo>
                      <a:pt x="2331" y="8973"/>
                      <a:pt x="1780" y="8848"/>
                      <a:pt x="1454" y="7595"/>
                    </a:cubicBezTo>
                    <a:cubicBezTo>
                      <a:pt x="953" y="5490"/>
                      <a:pt x="527" y="3334"/>
                      <a:pt x="25" y="1104"/>
                    </a:cubicBezTo>
                  </a:path>
                </a:pathLst>
              </a:custGeom>
              <a:solidFill>
                <a:srgbClr val="EEE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499;p37">
                <a:extLst>
                  <a:ext uri="{FF2B5EF4-FFF2-40B4-BE49-F238E27FC236}">
                    <a16:creationId xmlns="" xmlns:a16="http://schemas.microsoft.com/office/drawing/2014/main" id="{E47889B5-B52B-4687-AC2D-1C95F1517593}"/>
                  </a:ext>
                </a:extLst>
              </p:cNvPr>
              <p:cNvSpPr/>
              <p:nvPr/>
            </p:nvSpPr>
            <p:spPr>
              <a:xfrm>
                <a:off x="7647277" y="3290107"/>
                <a:ext cx="80399" cy="96932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8824" extrusionOk="0">
                    <a:moveTo>
                      <a:pt x="7293" y="1555"/>
                    </a:moveTo>
                    <a:cubicBezTo>
                      <a:pt x="7018" y="3685"/>
                      <a:pt x="6491" y="5891"/>
                      <a:pt x="5915" y="8096"/>
                    </a:cubicBezTo>
                    <a:cubicBezTo>
                      <a:pt x="5764" y="8723"/>
                      <a:pt x="5138" y="8823"/>
                      <a:pt x="4536" y="8372"/>
                    </a:cubicBezTo>
                    <a:cubicBezTo>
                      <a:pt x="4035" y="7971"/>
                      <a:pt x="3634" y="7420"/>
                      <a:pt x="3083" y="7044"/>
                    </a:cubicBezTo>
                    <a:cubicBezTo>
                      <a:pt x="2306" y="6492"/>
                      <a:pt x="1579" y="5866"/>
                      <a:pt x="777" y="5339"/>
                    </a:cubicBezTo>
                    <a:cubicBezTo>
                      <a:pt x="0" y="4838"/>
                      <a:pt x="0" y="4312"/>
                      <a:pt x="727" y="3785"/>
                    </a:cubicBezTo>
                    <a:cubicBezTo>
                      <a:pt x="2381" y="2582"/>
                      <a:pt x="4010" y="1329"/>
                      <a:pt x="5890" y="477"/>
                    </a:cubicBezTo>
                    <a:cubicBezTo>
                      <a:pt x="6967" y="1"/>
                      <a:pt x="7318" y="252"/>
                      <a:pt x="7293" y="1555"/>
                    </a:cubicBezTo>
                  </a:path>
                </a:pathLst>
              </a:custGeom>
              <a:solidFill>
                <a:srgbClr val="EEE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00;p37">
                <a:extLst>
                  <a:ext uri="{FF2B5EF4-FFF2-40B4-BE49-F238E27FC236}">
                    <a16:creationId xmlns="" xmlns:a16="http://schemas.microsoft.com/office/drawing/2014/main" id="{00C51E71-422B-4C27-BD38-8555C4791A99}"/>
                  </a:ext>
                </a:extLst>
              </p:cNvPr>
              <p:cNvSpPr/>
              <p:nvPr/>
            </p:nvSpPr>
            <p:spPr>
              <a:xfrm>
                <a:off x="7360936" y="3445395"/>
                <a:ext cx="49850" cy="50114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4562" extrusionOk="0">
                    <a:moveTo>
                      <a:pt x="4512" y="2281"/>
                    </a:moveTo>
                    <a:cubicBezTo>
                      <a:pt x="4537" y="3434"/>
                      <a:pt x="3334" y="4562"/>
                      <a:pt x="2056" y="4537"/>
                    </a:cubicBezTo>
                    <a:cubicBezTo>
                      <a:pt x="928" y="4537"/>
                      <a:pt x="51" y="3584"/>
                      <a:pt x="26" y="2256"/>
                    </a:cubicBezTo>
                    <a:cubicBezTo>
                      <a:pt x="1" y="953"/>
                      <a:pt x="828" y="50"/>
                      <a:pt x="2081" y="25"/>
                    </a:cubicBezTo>
                    <a:cubicBezTo>
                      <a:pt x="3359" y="0"/>
                      <a:pt x="4512" y="1078"/>
                      <a:pt x="4512" y="2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01;p37">
                <a:extLst>
                  <a:ext uri="{FF2B5EF4-FFF2-40B4-BE49-F238E27FC236}">
                    <a16:creationId xmlns="" xmlns:a16="http://schemas.microsoft.com/office/drawing/2014/main" id="{02B28CB1-B291-43F4-90A4-28CCF4AE6819}"/>
                  </a:ext>
                </a:extLst>
              </p:cNvPr>
              <p:cNvSpPr/>
              <p:nvPr/>
            </p:nvSpPr>
            <p:spPr>
              <a:xfrm>
                <a:off x="7594690" y="3445395"/>
                <a:ext cx="49564" cy="50388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4587" extrusionOk="0">
                    <a:moveTo>
                      <a:pt x="4511" y="2231"/>
                    </a:moveTo>
                    <a:cubicBezTo>
                      <a:pt x="4486" y="3609"/>
                      <a:pt x="3584" y="4587"/>
                      <a:pt x="2356" y="4537"/>
                    </a:cubicBezTo>
                    <a:cubicBezTo>
                      <a:pt x="1153" y="4512"/>
                      <a:pt x="25" y="3434"/>
                      <a:pt x="25" y="2306"/>
                    </a:cubicBezTo>
                    <a:cubicBezTo>
                      <a:pt x="0" y="1103"/>
                      <a:pt x="1153" y="0"/>
                      <a:pt x="2431" y="25"/>
                    </a:cubicBezTo>
                    <a:cubicBezTo>
                      <a:pt x="3684" y="25"/>
                      <a:pt x="4511" y="928"/>
                      <a:pt x="4511" y="2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02;p37">
                <a:extLst>
                  <a:ext uri="{FF2B5EF4-FFF2-40B4-BE49-F238E27FC236}">
                    <a16:creationId xmlns="" xmlns:a16="http://schemas.microsoft.com/office/drawing/2014/main" id="{171F3F73-1D7B-4732-A853-16D7CF5F9EAF}"/>
                  </a:ext>
                </a:extLst>
              </p:cNvPr>
              <p:cNvSpPr/>
              <p:nvPr/>
            </p:nvSpPr>
            <p:spPr>
              <a:xfrm>
                <a:off x="7330375" y="3575625"/>
                <a:ext cx="68568" cy="32494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958" extrusionOk="0">
                    <a:moveTo>
                      <a:pt x="6241" y="251"/>
                    </a:moveTo>
                    <a:cubicBezTo>
                      <a:pt x="5991" y="777"/>
                      <a:pt x="5540" y="852"/>
                      <a:pt x="5164" y="1028"/>
                    </a:cubicBezTo>
                    <a:cubicBezTo>
                      <a:pt x="3860" y="1604"/>
                      <a:pt x="2532" y="2155"/>
                      <a:pt x="1204" y="2732"/>
                    </a:cubicBezTo>
                    <a:cubicBezTo>
                      <a:pt x="1003" y="2807"/>
                      <a:pt x="803" y="2907"/>
                      <a:pt x="602" y="2932"/>
                    </a:cubicBezTo>
                    <a:cubicBezTo>
                      <a:pt x="377" y="2957"/>
                      <a:pt x="151" y="2932"/>
                      <a:pt x="76" y="2657"/>
                    </a:cubicBezTo>
                    <a:cubicBezTo>
                      <a:pt x="1" y="2481"/>
                      <a:pt x="76" y="2306"/>
                      <a:pt x="201" y="2206"/>
                    </a:cubicBezTo>
                    <a:cubicBezTo>
                      <a:pt x="352" y="2055"/>
                      <a:pt x="552" y="1905"/>
                      <a:pt x="728" y="1830"/>
                    </a:cubicBezTo>
                    <a:cubicBezTo>
                      <a:pt x="2281" y="1278"/>
                      <a:pt x="3785" y="551"/>
                      <a:pt x="5389" y="125"/>
                    </a:cubicBezTo>
                    <a:cubicBezTo>
                      <a:pt x="5640" y="75"/>
                      <a:pt x="5916" y="0"/>
                      <a:pt x="6241" y="251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03;p37">
                <a:extLst>
                  <a:ext uri="{FF2B5EF4-FFF2-40B4-BE49-F238E27FC236}">
                    <a16:creationId xmlns="" xmlns:a16="http://schemas.microsoft.com/office/drawing/2014/main" id="{1F7B46D9-621E-47EE-AD96-984FEE6F2A7E}"/>
                  </a:ext>
                </a:extLst>
              </p:cNvPr>
              <p:cNvSpPr/>
              <p:nvPr/>
            </p:nvSpPr>
            <p:spPr>
              <a:xfrm>
                <a:off x="7327904" y="3550293"/>
                <a:ext cx="72962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1279" extrusionOk="0">
                    <a:moveTo>
                      <a:pt x="4612" y="1278"/>
                    </a:moveTo>
                    <a:cubicBezTo>
                      <a:pt x="3659" y="1203"/>
                      <a:pt x="2456" y="1103"/>
                      <a:pt x="1228" y="1003"/>
                    </a:cubicBezTo>
                    <a:cubicBezTo>
                      <a:pt x="902" y="953"/>
                      <a:pt x="552" y="827"/>
                      <a:pt x="251" y="702"/>
                    </a:cubicBezTo>
                    <a:cubicBezTo>
                      <a:pt x="151" y="677"/>
                      <a:pt x="50" y="527"/>
                      <a:pt x="25" y="401"/>
                    </a:cubicBezTo>
                    <a:cubicBezTo>
                      <a:pt x="0" y="201"/>
                      <a:pt x="151" y="75"/>
                      <a:pt x="351" y="50"/>
                    </a:cubicBezTo>
                    <a:cubicBezTo>
                      <a:pt x="552" y="25"/>
                      <a:pt x="777" y="0"/>
                      <a:pt x="978" y="25"/>
                    </a:cubicBezTo>
                    <a:cubicBezTo>
                      <a:pt x="2732" y="176"/>
                      <a:pt x="4461" y="351"/>
                      <a:pt x="6191" y="527"/>
                    </a:cubicBezTo>
                    <a:cubicBezTo>
                      <a:pt x="6416" y="552"/>
                      <a:pt x="6642" y="677"/>
                      <a:pt x="6642" y="903"/>
                    </a:cubicBezTo>
                    <a:cubicBezTo>
                      <a:pt x="6642" y="1128"/>
                      <a:pt x="6416" y="1253"/>
                      <a:pt x="6191" y="1253"/>
                    </a:cubicBezTo>
                    <a:cubicBezTo>
                      <a:pt x="5740" y="1278"/>
                      <a:pt x="5314" y="1278"/>
                      <a:pt x="4612" y="1278"/>
                    </a:cubicBezTo>
                    <a:close/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504;p37">
                <a:extLst>
                  <a:ext uri="{FF2B5EF4-FFF2-40B4-BE49-F238E27FC236}">
                    <a16:creationId xmlns="" xmlns:a16="http://schemas.microsoft.com/office/drawing/2014/main" id="{6533ABE2-02A5-48D9-8BED-62FF2030767C}"/>
                  </a:ext>
                </a:extLst>
              </p:cNvPr>
              <p:cNvSpPr/>
              <p:nvPr/>
            </p:nvSpPr>
            <p:spPr>
              <a:xfrm>
                <a:off x="7607345" y="3574790"/>
                <a:ext cx="68019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3059" extrusionOk="0">
                    <a:moveTo>
                      <a:pt x="1" y="352"/>
                    </a:moveTo>
                    <a:cubicBezTo>
                      <a:pt x="227" y="1"/>
                      <a:pt x="552" y="151"/>
                      <a:pt x="828" y="226"/>
                    </a:cubicBezTo>
                    <a:cubicBezTo>
                      <a:pt x="2382" y="703"/>
                      <a:pt x="3886" y="1254"/>
                      <a:pt x="5364" y="1931"/>
                    </a:cubicBezTo>
                    <a:cubicBezTo>
                      <a:pt x="5540" y="2006"/>
                      <a:pt x="5690" y="2106"/>
                      <a:pt x="5841" y="2181"/>
                    </a:cubicBezTo>
                    <a:cubicBezTo>
                      <a:pt x="6016" y="2307"/>
                      <a:pt x="6191" y="2482"/>
                      <a:pt x="6116" y="2733"/>
                    </a:cubicBezTo>
                    <a:cubicBezTo>
                      <a:pt x="6016" y="3059"/>
                      <a:pt x="5740" y="3033"/>
                      <a:pt x="5465" y="2983"/>
                    </a:cubicBezTo>
                    <a:cubicBezTo>
                      <a:pt x="5314" y="2958"/>
                      <a:pt x="5139" y="2883"/>
                      <a:pt x="4988" y="2808"/>
                    </a:cubicBezTo>
                    <a:cubicBezTo>
                      <a:pt x="3585" y="2206"/>
                      <a:pt x="2156" y="1605"/>
                      <a:pt x="753" y="978"/>
                    </a:cubicBezTo>
                    <a:cubicBezTo>
                      <a:pt x="452" y="853"/>
                      <a:pt x="76" y="778"/>
                      <a:pt x="1" y="352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505;p37">
                <a:extLst>
                  <a:ext uri="{FF2B5EF4-FFF2-40B4-BE49-F238E27FC236}">
                    <a16:creationId xmlns="" xmlns:a16="http://schemas.microsoft.com/office/drawing/2014/main" id="{85A83036-BB53-4EB4-BB2F-B57D27B21F84}"/>
                  </a:ext>
                </a:extLst>
              </p:cNvPr>
              <p:cNvSpPr/>
              <p:nvPr/>
            </p:nvSpPr>
            <p:spPr>
              <a:xfrm>
                <a:off x="7604324" y="3550018"/>
                <a:ext cx="72688" cy="14599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329" extrusionOk="0">
                    <a:moveTo>
                      <a:pt x="1730" y="1278"/>
                    </a:moveTo>
                    <a:cubicBezTo>
                      <a:pt x="1278" y="1278"/>
                      <a:pt x="852" y="1278"/>
                      <a:pt x="426" y="1278"/>
                    </a:cubicBezTo>
                    <a:cubicBezTo>
                      <a:pt x="226" y="1278"/>
                      <a:pt x="50" y="1153"/>
                      <a:pt x="25" y="978"/>
                    </a:cubicBezTo>
                    <a:cubicBezTo>
                      <a:pt x="0" y="702"/>
                      <a:pt x="251" y="602"/>
                      <a:pt x="451" y="577"/>
                    </a:cubicBezTo>
                    <a:cubicBezTo>
                      <a:pt x="1103" y="501"/>
                      <a:pt x="1755" y="501"/>
                      <a:pt x="2406" y="376"/>
                    </a:cubicBezTo>
                    <a:cubicBezTo>
                      <a:pt x="3434" y="176"/>
                      <a:pt x="4512" y="276"/>
                      <a:pt x="5539" y="50"/>
                    </a:cubicBezTo>
                    <a:cubicBezTo>
                      <a:pt x="5765" y="0"/>
                      <a:pt x="6065" y="75"/>
                      <a:pt x="6316" y="126"/>
                    </a:cubicBezTo>
                    <a:cubicBezTo>
                      <a:pt x="6466" y="151"/>
                      <a:pt x="6617" y="276"/>
                      <a:pt x="6617" y="476"/>
                    </a:cubicBezTo>
                    <a:cubicBezTo>
                      <a:pt x="6617" y="627"/>
                      <a:pt x="6517" y="727"/>
                      <a:pt x="6391" y="752"/>
                    </a:cubicBezTo>
                    <a:cubicBezTo>
                      <a:pt x="6091" y="852"/>
                      <a:pt x="5815" y="978"/>
                      <a:pt x="5514" y="1003"/>
                    </a:cubicBezTo>
                    <a:cubicBezTo>
                      <a:pt x="4261" y="1128"/>
                      <a:pt x="2983" y="1228"/>
                      <a:pt x="1730" y="1329"/>
                    </a:cubicBezTo>
                    <a:cubicBezTo>
                      <a:pt x="1730" y="1303"/>
                      <a:pt x="1730" y="1303"/>
                      <a:pt x="1730" y="1278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506;p37">
                <a:extLst>
                  <a:ext uri="{FF2B5EF4-FFF2-40B4-BE49-F238E27FC236}">
                    <a16:creationId xmlns="" xmlns:a16="http://schemas.microsoft.com/office/drawing/2014/main" id="{C087488B-9B74-458E-AB20-8AB48EDF8A55}"/>
                  </a:ext>
                </a:extLst>
              </p:cNvPr>
              <p:cNvSpPr/>
              <p:nvPr/>
            </p:nvSpPr>
            <p:spPr>
              <a:xfrm>
                <a:off x="7597437" y="3512295"/>
                <a:ext cx="68019" cy="32779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2984" extrusionOk="0">
                    <a:moveTo>
                      <a:pt x="1" y="2783"/>
                    </a:moveTo>
                    <a:cubicBezTo>
                      <a:pt x="1730" y="1454"/>
                      <a:pt x="3484" y="727"/>
                      <a:pt x="5314" y="151"/>
                    </a:cubicBezTo>
                    <a:cubicBezTo>
                      <a:pt x="5615" y="51"/>
                      <a:pt x="5966" y="1"/>
                      <a:pt x="6091" y="377"/>
                    </a:cubicBezTo>
                    <a:cubicBezTo>
                      <a:pt x="6191" y="652"/>
                      <a:pt x="5915" y="828"/>
                      <a:pt x="5690" y="953"/>
                    </a:cubicBezTo>
                    <a:cubicBezTo>
                      <a:pt x="5414" y="1103"/>
                      <a:pt x="5139" y="1229"/>
                      <a:pt x="4838" y="1329"/>
                    </a:cubicBezTo>
                    <a:cubicBezTo>
                      <a:pt x="3710" y="1780"/>
                      <a:pt x="2582" y="2231"/>
                      <a:pt x="1454" y="2707"/>
                    </a:cubicBezTo>
                    <a:cubicBezTo>
                      <a:pt x="1028" y="2883"/>
                      <a:pt x="627" y="2983"/>
                      <a:pt x="1" y="2783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507;p37">
                <a:extLst>
                  <a:ext uri="{FF2B5EF4-FFF2-40B4-BE49-F238E27FC236}">
                    <a16:creationId xmlns="" xmlns:a16="http://schemas.microsoft.com/office/drawing/2014/main" id="{80668C42-F890-489F-97B9-09AC516AFA4E}"/>
                  </a:ext>
                </a:extLst>
              </p:cNvPr>
              <p:cNvSpPr/>
              <p:nvPr/>
            </p:nvSpPr>
            <p:spPr>
              <a:xfrm>
                <a:off x="7340295" y="3513119"/>
                <a:ext cx="6525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2934" extrusionOk="0">
                    <a:moveTo>
                      <a:pt x="5940" y="2607"/>
                    </a:moveTo>
                    <a:cubicBezTo>
                      <a:pt x="5564" y="2933"/>
                      <a:pt x="5288" y="2833"/>
                      <a:pt x="4988" y="2733"/>
                    </a:cubicBezTo>
                    <a:cubicBezTo>
                      <a:pt x="3609" y="2181"/>
                      <a:pt x="2231" y="1630"/>
                      <a:pt x="877" y="1078"/>
                    </a:cubicBezTo>
                    <a:cubicBezTo>
                      <a:pt x="677" y="978"/>
                      <a:pt x="476" y="853"/>
                      <a:pt x="301" y="753"/>
                    </a:cubicBezTo>
                    <a:cubicBezTo>
                      <a:pt x="150" y="652"/>
                      <a:pt x="0" y="502"/>
                      <a:pt x="50" y="327"/>
                    </a:cubicBezTo>
                    <a:cubicBezTo>
                      <a:pt x="125" y="76"/>
                      <a:pt x="351" y="1"/>
                      <a:pt x="576" y="51"/>
                    </a:cubicBezTo>
                    <a:cubicBezTo>
                      <a:pt x="1830" y="302"/>
                      <a:pt x="3008" y="803"/>
                      <a:pt x="4135" y="1404"/>
                    </a:cubicBezTo>
                    <a:cubicBezTo>
                      <a:pt x="4762" y="1730"/>
                      <a:pt x="5439" y="2031"/>
                      <a:pt x="5940" y="2607"/>
                    </a:cubicBezTo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3508;p37">
              <a:extLst>
                <a:ext uri="{FF2B5EF4-FFF2-40B4-BE49-F238E27FC236}">
                  <a16:creationId xmlns="" xmlns:a16="http://schemas.microsoft.com/office/drawing/2014/main" id="{9432C9B6-7399-494C-9EF3-91D9551071B7}"/>
                </a:ext>
              </a:extLst>
            </p:cNvPr>
            <p:cNvGrpSpPr/>
            <p:nvPr/>
          </p:nvGrpSpPr>
          <p:grpSpPr>
            <a:xfrm>
              <a:off x="1546252" y="3608825"/>
              <a:ext cx="446828" cy="427583"/>
              <a:chOff x="6261587" y="3179706"/>
              <a:chExt cx="575142" cy="550370"/>
            </a:xfrm>
          </p:grpSpPr>
          <p:sp>
            <p:nvSpPr>
              <p:cNvPr id="27" name="Google Shape;3509;p37">
                <a:extLst>
                  <a:ext uri="{FF2B5EF4-FFF2-40B4-BE49-F238E27FC236}">
                    <a16:creationId xmlns="" xmlns:a16="http://schemas.microsoft.com/office/drawing/2014/main" id="{E71F72F4-DA89-4F41-A647-C8AB9240AC6A}"/>
                  </a:ext>
                </a:extLst>
              </p:cNvPr>
              <p:cNvSpPr/>
              <p:nvPr/>
            </p:nvSpPr>
            <p:spPr>
              <a:xfrm>
                <a:off x="6261587" y="3179706"/>
                <a:ext cx="575142" cy="550370"/>
              </a:xfrm>
              <a:custGeom>
                <a:avLst/>
                <a:gdLst/>
                <a:ahLst/>
                <a:cxnLst/>
                <a:rect l="l" t="t" r="r" b="b"/>
                <a:pathLst>
                  <a:path w="52357" h="50102" extrusionOk="0">
                    <a:moveTo>
                      <a:pt x="25640" y="50001"/>
                    </a:moveTo>
                    <a:cubicBezTo>
                      <a:pt x="23986" y="50001"/>
                      <a:pt x="22106" y="50101"/>
                      <a:pt x="20226" y="49775"/>
                    </a:cubicBezTo>
                    <a:cubicBezTo>
                      <a:pt x="17043" y="49199"/>
                      <a:pt x="13986" y="48397"/>
                      <a:pt x="11204" y="46592"/>
                    </a:cubicBezTo>
                    <a:cubicBezTo>
                      <a:pt x="9023" y="45189"/>
                      <a:pt x="6993" y="43660"/>
                      <a:pt x="5314" y="41680"/>
                    </a:cubicBezTo>
                    <a:cubicBezTo>
                      <a:pt x="4136" y="40277"/>
                      <a:pt x="3058" y="38798"/>
                      <a:pt x="2357" y="37069"/>
                    </a:cubicBezTo>
                    <a:cubicBezTo>
                      <a:pt x="828" y="33359"/>
                      <a:pt x="1" y="29500"/>
                      <a:pt x="276" y="25490"/>
                    </a:cubicBezTo>
                    <a:cubicBezTo>
                      <a:pt x="552" y="21179"/>
                      <a:pt x="1755" y="17094"/>
                      <a:pt x="3835" y="13284"/>
                    </a:cubicBezTo>
                    <a:cubicBezTo>
                      <a:pt x="6016" y="9324"/>
                      <a:pt x="9249" y="6417"/>
                      <a:pt x="13058" y="4036"/>
                    </a:cubicBezTo>
                    <a:cubicBezTo>
                      <a:pt x="17820" y="1078"/>
                      <a:pt x="22983" y="1"/>
                      <a:pt x="28472" y="552"/>
                    </a:cubicBezTo>
                    <a:cubicBezTo>
                      <a:pt x="32156" y="928"/>
                      <a:pt x="35640" y="2031"/>
                      <a:pt x="38823" y="4036"/>
                    </a:cubicBezTo>
                    <a:cubicBezTo>
                      <a:pt x="42181" y="6141"/>
                      <a:pt x="44988" y="8798"/>
                      <a:pt x="47319" y="11981"/>
                    </a:cubicBezTo>
                    <a:cubicBezTo>
                      <a:pt x="47645" y="12407"/>
                      <a:pt x="47871" y="12933"/>
                      <a:pt x="48121" y="13409"/>
                    </a:cubicBezTo>
                    <a:cubicBezTo>
                      <a:pt x="51304" y="19700"/>
                      <a:pt x="52357" y="26292"/>
                      <a:pt x="50753" y="33234"/>
                    </a:cubicBezTo>
                    <a:cubicBezTo>
                      <a:pt x="50151" y="35891"/>
                      <a:pt x="49049" y="38397"/>
                      <a:pt x="47419" y="40577"/>
                    </a:cubicBezTo>
                    <a:cubicBezTo>
                      <a:pt x="45615" y="43034"/>
                      <a:pt x="43259" y="44938"/>
                      <a:pt x="40678" y="46567"/>
                    </a:cubicBezTo>
                    <a:cubicBezTo>
                      <a:pt x="36818" y="48999"/>
                      <a:pt x="32582" y="49951"/>
                      <a:pt x="28071" y="50001"/>
                    </a:cubicBezTo>
                    <a:cubicBezTo>
                      <a:pt x="27344" y="50026"/>
                      <a:pt x="26617" y="50001"/>
                      <a:pt x="25640" y="50001"/>
                    </a:cubicBezTo>
                    <a:close/>
                  </a:path>
                </a:pathLst>
              </a:custGeom>
              <a:solidFill>
                <a:srgbClr val="174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510;p37">
                <a:extLst>
                  <a:ext uri="{FF2B5EF4-FFF2-40B4-BE49-F238E27FC236}">
                    <a16:creationId xmlns="" xmlns:a16="http://schemas.microsoft.com/office/drawing/2014/main" id="{BAB89109-B95E-48C6-85AF-230E12C18756}"/>
                  </a:ext>
                </a:extLst>
              </p:cNvPr>
              <p:cNvSpPr/>
              <p:nvPr/>
            </p:nvSpPr>
            <p:spPr>
              <a:xfrm>
                <a:off x="6316930" y="3283780"/>
                <a:ext cx="446299" cy="389858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35490" extrusionOk="0">
                    <a:moveTo>
                      <a:pt x="40627" y="16291"/>
                    </a:moveTo>
                    <a:cubicBezTo>
                      <a:pt x="40577" y="19875"/>
                      <a:pt x="39625" y="23259"/>
                      <a:pt x="37895" y="26316"/>
                    </a:cubicBezTo>
                    <a:cubicBezTo>
                      <a:pt x="36542" y="28672"/>
                      <a:pt x="34737" y="30753"/>
                      <a:pt x="32281" y="32256"/>
                    </a:cubicBezTo>
                    <a:cubicBezTo>
                      <a:pt x="29775" y="33760"/>
                      <a:pt x="27068" y="34462"/>
                      <a:pt x="24236" y="34913"/>
                    </a:cubicBezTo>
                    <a:cubicBezTo>
                      <a:pt x="20426" y="35489"/>
                      <a:pt x="16717" y="35063"/>
                      <a:pt x="13058" y="33936"/>
                    </a:cubicBezTo>
                    <a:cubicBezTo>
                      <a:pt x="9775" y="32908"/>
                      <a:pt x="7068" y="30953"/>
                      <a:pt x="5088" y="28121"/>
                    </a:cubicBezTo>
                    <a:cubicBezTo>
                      <a:pt x="1078" y="22432"/>
                      <a:pt x="0" y="16216"/>
                      <a:pt x="2406" y="9675"/>
                    </a:cubicBezTo>
                    <a:cubicBezTo>
                      <a:pt x="3584" y="6417"/>
                      <a:pt x="5639" y="3584"/>
                      <a:pt x="8797" y="1805"/>
                    </a:cubicBezTo>
                    <a:cubicBezTo>
                      <a:pt x="10476" y="853"/>
                      <a:pt x="12256" y="126"/>
                      <a:pt x="14286" y="226"/>
                    </a:cubicBezTo>
                    <a:cubicBezTo>
                      <a:pt x="14988" y="251"/>
                      <a:pt x="15614" y="401"/>
                      <a:pt x="16241" y="777"/>
                    </a:cubicBezTo>
                    <a:cubicBezTo>
                      <a:pt x="17519" y="1504"/>
                      <a:pt x="18697" y="2356"/>
                      <a:pt x="19725" y="3434"/>
                    </a:cubicBezTo>
                    <a:cubicBezTo>
                      <a:pt x="20602" y="4336"/>
                      <a:pt x="21253" y="4386"/>
                      <a:pt x="22030" y="3434"/>
                    </a:cubicBezTo>
                    <a:cubicBezTo>
                      <a:pt x="22832" y="2482"/>
                      <a:pt x="23860" y="1905"/>
                      <a:pt x="24812" y="1178"/>
                    </a:cubicBezTo>
                    <a:cubicBezTo>
                      <a:pt x="26166" y="126"/>
                      <a:pt x="27695" y="0"/>
                      <a:pt x="29249" y="376"/>
                    </a:cubicBezTo>
                    <a:cubicBezTo>
                      <a:pt x="32432" y="1128"/>
                      <a:pt x="35013" y="2808"/>
                      <a:pt x="36968" y="5539"/>
                    </a:cubicBezTo>
                    <a:cubicBezTo>
                      <a:pt x="38772" y="8046"/>
                      <a:pt x="39950" y="10777"/>
                      <a:pt x="40452" y="13810"/>
                    </a:cubicBezTo>
                    <a:cubicBezTo>
                      <a:pt x="40602" y="14637"/>
                      <a:pt x="40627" y="15464"/>
                      <a:pt x="40627" y="162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511;p37">
                <a:extLst>
                  <a:ext uri="{FF2B5EF4-FFF2-40B4-BE49-F238E27FC236}">
                    <a16:creationId xmlns="" xmlns:a16="http://schemas.microsoft.com/office/drawing/2014/main" id="{81CDE3FA-36DD-4F89-88DE-08B8D9EBE324}"/>
                  </a:ext>
                </a:extLst>
              </p:cNvPr>
              <p:cNvSpPr/>
              <p:nvPr/>
            </p:nvSpPr>
            <p:spPr>
              <a:xfrm>
                <a:off x="6485971" y="3409879"/>
                <a:ext cx="119780" cy="126097"/>
              </a:xfrm>
              <a:custGeom>
                <a:avLst/>
                <a:gdLst/>
                <a:ahLst/>
                <a:cxnLst/>
                <a:rect l="l" t="t" r="r" b="b"/>
                <a:pathLst>
                  <a:path w="10904" h="11479" extrusionOk="0">
                    <a:moveTo>
                      <a:pt x="10878" y="2481"/>
                    </a:moveTo>
                    <a:cubicBezTo>
                      <a:pt x="10853" y="2882"/>
                      <a:pt x="10803" y="3183"/>
                      <a:pt x="10652" y="3484"/>
                    </a:cubicBezTo>
                    <a:cubicBezTo>
                      <a:pt x="9625" y="5840"/>
                      <a:pt x="8221" y="7995"/>
                      <a:pt x="6943" y="10226"/>
                    </a:cubicBezTo>
                    <a:cubicBezTo>
                      <a:pt x="6241" y="11479"/>
                      <a:pt x="4988" y="11479"/>
                      <a:pt x="4136" y="10326"/>
                    </a:cubicBezTo>
                    <a:cubicBezTo>
                      <a:pt x="3710" y="9725"/>
                      <a:pt x="3334" y="9098"/>
                      <a:pt x="2983" y="8446"/>
                    </a:cubicBezTo>
                    <a:cubicBezTo>
                      <a:pt x="2181" y="7068"/>
                      <a:pt x="1404" y="5664"/>
                      <a:pt x="652" y="4236"/>
                    </a:cubicBezTo>
                    <a:cubicBezTo>
                      <a:pt x="427" y="3810"/>
                      <a:pt x="251" y="3309"/>
                      <a:pt x="151" y="2832"/>
                    </a:cubicBezTo>
                    <a:cubicBezTo>
                      <a:pt x="1" y="2231"/>
                      <a:pt x="201" y="1730"/>
                      <a:pt x="703" y="1379"/>
                    </a:cubicBezTo>
                    <a:cubicBezTo>
                      <a:pt x="1480" y="802"/>
                      <a:pt x="2307" y="276"/>
                      <a:pt x="3284" y="151"/>
                    </a:cubicBezTo>
                    <a:cubicBezTo>
                      <a:pt x="4763" y="0"/>
                      <a:pt x="6216" y="0"/>
                      <a:pt x="7695" y="176"/>
                    </a:cubicBezTo>
                    <a:cubicBezTo>
                      <a:pt x="8798" y="301"/>
                      <a:pt x="9650" y="928"/>
                      <a:pt x="10477" y="1579"/>
                    </a:cubicBezTo>
                    <a:cubicBezTo>
                      <a:pt x="10803" y="1830"/>
                      <a:pt x="10903" y="2156"/>
                      <a:pt x="10878" y="2481"/>
                    </a:cubicBezTo>
                  </a:path>
                </a:pathLst>
              </a:custGeom>
              <a:solidFill>
                <a:srgbClr val="F88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512;p37">
                <a:extLst>
                  <a:ext uri="{FF2B5EF4-FFF2-40B4-BE49-F238E27FC236}">
                    <a16:creationId xmlns="" xmlns:a16="http://schemas.microsoft.com/office/drawing/2014/main" id="{F1E8CF70-052A-4BCB-8F8D-ED1A42A58F23}"/>
                  </a:ext>
                </a:extLst>
              </p:cNvPr>
              <p:cNvSpPr/>
              <p:nvPr/>
            </p:nvSpPr>
            <p:spPr>
              <a:xfrm>
                <a:off x="6640983" y="3381790"/>
                <a:ext cx="55068" cy="60033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465" extrusionOk="0">
                    <a:moveTo>
                      <a:pt x="2481" y="5414"/>
                    </a:moveTo>
                    <a:cubicBezTo>
                      <a:pt x="1153" y="5364"/>
                      <a:pt x="0" y="4111"/>
                      <a:pt x="25" y="2733"/>
                    </a:cubicBezTo>
                    <a:cubicBezTo>
                      <a:pt x="50" y="1179"/>
                      <a:pt x="1153" y="1"/>
                      <a:pt x="2557" y="76"/>
                    </a:cubicBezTo>
                    <a:cubicBezTo>
                      <a:pt x="3985" y="176"/>
                      <a:pt x="5013" y="1329"/>
                      <a:pt x="4938" y="2758"/>
                    </a:cubicBezTo>
                    <a:cubicBezTo>
                      <a:pt x="4862" y="4262"/>
                      <a:pt x="3760" y="5465"/>
                      <a:pt x="2481" y="54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513;p37">
                <a:extLst>
                  <a:ext uri="{FF2B5EF4-FFF2-40B4-BE49-F238E27FC236}">
                    <a16:creationId xmlns="" xmlns:a16="http://schemas.microsoft.com/office/drawing/2014/main" id="{4B385037-DBD7-4621-911E-786A813FF366}"/>
                  </a:ext>
                </a:extLst>
              </p:cNvPr>
              <p:cNvSpPr/>
              <p:nvPr/>
            </p:nvSpPr>
            <p:spPr>
              <a:xfrm>
                <a:off x="6395672" y="3382625"/>
                <a:ext cx="55617" cy="58649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5339" extrusionOk="0">
                    <a:moveTo>
                      <a:pt x="5063" y="2732"/>
                    </a:moveTo>
                    <a:cubicBezTo>
                      <a:pt x="5038" y="3985"/>
                      <a:pt x="3735" y="5338"/>
                      <a:pt x="2506" y="5338"/>
                    </a:cubicBezTo>
                    <a:cubicBezTo>
                      <a:pt x="1303" y="5338"/>
                      <a:pt x="0" y="3835"/>
                      <a:pt x="50" y="2481"/>
                    </a:cubicBezTo>
                    <a:cubicBezTo>
                      <a:pt x="100" y="1153"/>
                      <a:pt x="1329" y="0"/>
                      <a:pt x="2682" y="0"/>
                    </a:cubicBezTo>
                    <a:cubicBezTo>
                      <a:pt x="3910" y="25"/>
                      <a:pt x="5063" y="1353"/>
                      <a:pt x="5063" y="27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514;p37">
                <a:extLst>
                  <a:ext uri="{FF2B5EF4-FFF2-40B4-BE49-F238E27FC236}">
                    <a16:creationId xmlns="" xmlns:a16="http://schemas.microsoft.com/office/drawing/2014/main" id="{9B431A2B-6CBA-40B6-ADFC-4C678806DAE1}"/>
                  </a:ext>
                </a:extLst>
              </p:cNvPr>
              <p:cNvSpPr/>
              <p:nvPr/>
            </p:nvSpPr>
            <p:spPr>
              <a:xfrm>
                <a:off x="6392091" y="3476505"/>
                <a:ext cx="37173" cy="34702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59" extrusionOk="0">
                    <a:moveTo>
                      <a:pt x="1680" y="3133"/>
                    </a:moveTo>
                    <a:cubicBezTo>
                      <a:pt x="627" y="3108"/>
                      <a:pt x="0" y="2482"/>
                      <a:pt x="76" y="1504"/>
                    </a:cubicBezTo>
                    <a:cubicBezTo>
                      <a:pt x="126" y="577"/>
                      <a:pt x="777" y="0"/>
                      <a:pt x="1705" y="51"/>
                    </a:cubicBezTo>
                    <a:cubicBezTo>
                      <a:pt x="2507" y="126"/>
                      <a:pt x="3384" y="1078"/>
                      <a:pt x="3334" y="1830"/>
                    </a:cubicBezTo>
                    <a:cubicBezTo>
                      <a:pt x="3259" y="2557"/>
                      <a:pt x="2507" y="3158"/>
                      <a:pt x="1680" y="3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515;p37">
                <a:extLst>
                  <a:ext uri="{FF2B5EF4-FFF2-40B4-BE49-F238E27FC236}">
                    <a16:creationId xmlns="" xmlns:a16="http://schemas.microsoft.com/office/drawing/2014/main" id="{87969AA9-89D6-43A3-AEC8-6663F1E94ABF}"/>
                  </a:ext>
                </a:extLst>
              </p:cNvPr>
              <p:cNvSpPr/>
              <p:nvPr/>
            </p:nvSpPr>
            <p:spPr>
              <a:xfrm>
                <a:off x="6659153" y="3476505"/>
                <a:ext cx="34427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34" extrusionOk="0">
                    <a:moveTo>
                      <a:pt x="1579" y="3108"/>
                    </a:moveTo>
                    <a:cubicBezTo>
                      <a:pt x="627" y="3133"/>
                      <a:pt x="50" y="2582"/>
                      <a:pt x="25" y="1604"/>
                    </a:cubicBezTo>
                    <a:cubicBezTo>
                      <a:pt x="0" y="602"/>
                      <a:pt x="451" y="101"/>
                      <a:pt x="1379" y="51"/>
                    </a:cubicBezTo>
                    <a:cubicBezTo>
                      <a:pt x="2306" y="0"/>
                      <a:pt x="3008" y="577"/>
                      <a:pt x="3058" y="1454"/>
                    </a:cubicBezTo>
                    <a:cubicBezTo>
                      <a:pt x="3133" y="2331"/>
                      <a:pt x="2456" y="3083"/>
                      <a:pt x="1579" y="310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24;p37">
              <a:extLst>
                <a:ext uri="{FF2B5EF4-FFF2-40B4-BE49-F238E27FC236}">
                  <a16:creationId xmlns="" xmlns:a16="http://schemas.microsoft.com/office/drawing/2014/main" id="{63135973-920A-49E1-948C-949D9F11C51A}"/>
                </a:ext>
              </a:extLst>
            </p:cNvPr>
            <p:cNvGrpSpPr/>
            <p:nvPr/>
          </p:nvGrpSpPr>
          <p:grpSpPr>
            <a:xfrm>
              <a:off x="1550528" y="5070197"/>
              <a:ext cx="438276" cy="411752"/>
              <a:chOff x="6267090" y="2534356"/>
              <a:chExt cx="564135" cy="529993"/>
            </a:xfrm>
          </p:grpSpPr>
          <p:sp>
            <p:nvSpPr>
              <p:cNvPr id="36" name="Google Shape;3525;p37">
                <a:extLst>
                  <a:ext uri="{FF2B5EF4-FFF2-40B4-BE49-F238E27FC236}">
                    <a16:creationId xmlns="" xmlns:a16="http://schemas.microsoft.com/office/drawing/2014/main" id="{DDC2D436-7DFE-4918-ADC7-5BB232D1741A}"/>
                  </a:ext>
                </a:extLst>
              </p:cNvPr>
              <p:cNvSpPr/>
              <p:nvPr/>
            </p:nvSpPr>
            <p:spPr>
              <a:xfrm>
                <a:off x="6267090" y="2534356"/>
                <a:ext cx="564135" cy="529993"/>
              </a:xfrm>
              <a:custGeom>
                <a:avLst/>
                <a:gdLst/>
                <a:ahLst/>
                <a:cxnLst/>
                <a:rect l="l" t="t" r="r" b="b"/>
                <a:pathLst>
                  <a:path w="51355" h="48247" extrusionOk="0">
                    <a:moveTo>
                      <a:pt x="25239" y="48046"/>
                    </a:moveTo>
                    <a:cubicBezTo>
                      <a:pt x="23234" y="48246"/>
                      <a:pt x="20778" y="47971"/>
                      <a:pt x="18347" y="47745"/>
                    </a:cubicBezTo>
                    <a:cubicBezTo>
                      <a:pt x="14763" y="47419"/>
                      <a:pt x="11254" y="46492"/>
                      <a:pt x="8121" y="44612"/>
                    </a:cubicBezTo>
                    <a:cubicBezTo>
                      <a:pt x="4537" y="42432"/>
                      <a:pt x="2357" y="39174"/>
                      <a:pt x="1279" y="35164"/>
                    </a:cubicBezTo>
                    <a:cubicBezTo>
                      <a:pt x="402" y="31880"/>
                      <a:pt x="1" y="28522"/>
                      <a:pt x="252" y="25139"/>
                    </a:cubicBezTo>
                    <a:cubicBezTo>
                      <a:pt x="477" y="21880"/>
                      <a:pt x="1505" y="18873"/>
                      <a:pt x="3109" y="16066"/>
                    </a:cubicBezTo>
                    <a:cubicBezTo>
                      <a:pt x="3735" y="14938"/>
                      <a:pt x="4387" y="13860"/>
                      <a:pt x="5189" y="12883"/>
                    </a:cubicBezTo>
                    <a:cubicBezTo>
                      <a:pt x="5540" y="12457"/>
                      <a:pt x="5515" y="12131"/>
                      <a:pt x="5164" y="11730"/>
                    </a:cubicBezTo>
                    <a:cubicBezTo>
                      <a:pt x="3510" y="9775"/>
                      <a:pt x="2858" y="7419"/>
                      <a:pt x="2582" y="4938"/>
                    </a:cubicBezTo>
                    <a:cubicBezTo>
                      <a:pt x="2507" y="4211"/>
                      <a:pt x="2407" y="3484"/>
                      <a:pt x="2282" y="2732"/>
                    </a:cubicBezTo>
                    <a:cubicBezTo>
                      <a:pt x="2031" y="978"/>
                      <a:pt x="2658" y="151"/>
                      <a:pt x="4412" y="76"/>
                    </a:cubicBezTo>
                    <a:cubicBezTo>
                      <a:pt x="6041" y="1"/>
                      <a:pt x="7670" y="226"/>
                      <a:pt x="9174" y="853"/>
                    </a:cubicBezTo>
                    <a:cubicBezTo>
                      <a:pt x="11129" y="1680"/>
                      <a:pt x="12858" y="2858"/>
                      <a:pt x="14187" y="4587"/>
                    </a:cubicBezTo>
                    <a:cubicBezTo>
                      <a:pt x="15064" y="5690"/>
                      <a:pt x="15089" y="5840"/>
                      <a:pt x="16618" y="5239"/>
                    </a:cubicBezTo>
                    <a:cubicBezTo>
                      <a:pt x="19074" y="4236"/>
                      <a:pt x="21680" y="3860"/>
                      <a:pt x="24312" y="3760"/>
                    </a:cubicBezTo>
                    <a:cubicBezTo>
                      <a:pt x="27445" y="3660"/>
                      <a:pt x="30527" y="3860"/>
                      <a:pt x="33535" y="4813"/>
                    </a:cubicBezTo>
                    <a:cubicBezTo>
                      <a:pt x="34036" y="4963"/>
                      <a:pt x="34537" y="5138"/>
                      <a:pt x="35014" y="5339"/>
                    </a:cubicBezTo>
                    <a:cubicBezTo>
                      <a:pt x="36116" y="5740"/>
                      <a:pt x="36267" y="5740"/>
                      <a:pt x="36918" y="4863"/>
                    </a:cubicBezTo>
                    <a:cubicBezTo>
                      <a:pt x="37670" y="3860"/>
                      <a:pt x="38548" y="3033"/>
                      <a:pt x="39550" y="2281"/>
                    </a:cubicBezTo>
                    <a:cubicBezTo>
                      <a:pt x="41756" y="627"/>
                      <a:pt x="44262" y="51"/>
                      <a:pt x="46969" y="76"/>
                    </a:cubicBezTo>
                    <a:cubicBezTo>
                      <a:pt x="48372" y="101"/>
                      <a:pt x="49124" y="928"/>
                      <a:pt x="49049" y="2356"/>
                    </a:cubicBezTo>
                    <a:cubicBezTo>
                      <a:pt x="48823" y="5389"/>
                      <a:pt x="48497" y="8397"/>
                      <a:pt x="46718" y="11003"/>
                    </a:cubicBezTo>
                    <a:cubicBezTo>
                      <a:pt x="45816" y="12331"/>
                      <a:pt x="45816" y="12331"/>
                      <a:pt x="46718" y="13635"/>
                    </a:cubicBezTo>
                    <a:cubicBezTo>
                      <a:pt x="49074" y="16993"/>
                      <a:pt x="50678" y="20677"/>
                      <a:pt x="51079" y="24763"/>
                    </a:cubicBezTo>
                    <a:cubicBezTo>
                      <a:pt x="51355" y="27620"/>
                      <a:pt x="51104" y="30452"/>
                      <a:pt x="50502" y="33284"/>
                    </a:cubicBezTo>
                    <a:cubicBezTo>
                      <a:pt x="50051" y="35439"/>
                      <a:pt x="49475" y="37520"/>
                      <a:pt x="48297" y="39424"/>
                    </a:cubicBezTo>
                    <a:cubicBezTo>
                      <a:pt x="46242" y="42733"/>
                      <a:pt x="43385" y="44988"/>
                      <a:pt x="39700" y="46216"/>
                    </a:cubicBezTo>
                    <a:cubicBezTo>
                      <a:pt x="36994" y="47144"/>
                      <a:pt x="34237" y="47695"/>
                      <a:pt x="31355" y="47871"/>
                    </a:cubicBezTo>
                    <a:cubicBezTo>
                      <a:pt x="29475" y="47971"/>
                      <a:pt x="27595" y="48021"/>
                      <a:pt x="25239" y="4804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526;p37">
                <a:extLst>
                  <a:ext uri="{FF2B5EF4-FFF2-40B4-BE49-F238E27FC236}">
                    <a16:creationId xmlns="" xmlns:a16="http://schemas.microsoft.com/office/drawing/2014/main" id="{59E9174A-AF99-4220-8B7A-9E05F5F67B8D}"/>
                  </a:ext>
                </a:extLst>
              </p:cNvPr>
              <p:cNvSpPr/>
              <p:nvPr/>
            </p:nvSpPr>
            <p:spPr>
              <a:xfrm>
                <a:off x="6446874" y="2699552"/>
                <a:ext cx="198521" cy="177034"/>
              </a:xfrm>
              <a:custGeom>
                <a:avLst/>
                <a:gdLst/>
                <a:ahLst/>
                <a:cxnLst/>
                <a:rect l="l" t="t" r="r" b="b"/>
                <a:pathLst>
                  <a:path w="18072" h="16116" extrusionOk="0">
                    <a:moveTo>
                      <a:pt x="9475" y="15840"/>
                    </a:moveTo>
                    <a:cubicBezTo>
                      <a:pt x="6567" y="16116"/>
                      <a:pt x="4437" y="15113"/>
                      <a:pt x="2633" y="13208"/>
                    </a:cubicBezTo>
                    <a:cubicBezTo>
                      <a:pt x="778" y="11253"/>
                      <a:pt x="1" y="8171"/>
                      <a:pt x="1580" y="5288"/>
                    </a:cubicBezTo>
                    <a:cubicBezTo>
                      <a:pt x="2808" y="3083"/>
                      <a:pt x="4537" y="1404"/>
                      <a:pt x="7119" y="777"/>
                    </a:cubicBezTo>
                    <a:cubicBezTo>
                      <a:pt x="10427" y="0"/>
                      <a:pt x="14312" y="1103"/>
                      <a:pt x="16116" y="3935"/>
                    </a:cubicBezTo>
                    <a:cubicBezTo>
                      <a:pt x="16994" y="5314"/>
                      <a:pt x="17796" y="6692"/>
                      <a:pt x="17896" y="8396"/>
                    </a:cubicBezTo>
                    <a:cubicBezTo>
                      <a:pt x="18071" y="11629"/>
                      <a:pt x="15239" y="14487"/>
                      <a:pt x="13084" y="15339"/>
                    </a:cubicBezTo>
                    <a:cubicBezTo>
                      <a:pt x="12557" y="15539"/>
                      <a:pt x="12006" y="15765"/>
                      <a:pt x="11455" y="15840"/>
                    </a:cubicBezTo>
                    <a:cubicBezTo>
                      <a:pt x="10703" y="15915"/>
                      <a:pt x="9951" y="15840"/>
                      <a:pt x="9475" y="15840"/>
                    </a:cubicBezTo>
                  </a:path>
                </a:pathLst>
              </a:custGeom>
              <a:solidFill>
                <a:srgbClr val="FCB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527;p37">
                <a:extLst>
                  <a:ext uri="{FF2B5EF4-FFF2-40B4-BE49-F238E27FC236}">
                    <a16:creationId xmlns="" xmlns:a16="http://schemas.microsoft.com/office/drawing/2014/main" id="{F135D085-0BD1-4375-9492-F54D1DE19D62}"/>
                  </a:ext>
                </a:extLst>
              </p:cNvPr>
              <p:cNvSpPr/>
              <p:nvPr/>
            </p:nvSpPr>
            <p:spPr>
              <a:xfrm>
                <a:off x="6317205" y="2561885"/>
                <a:ext cx="88935" cy="94449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598" extrusionOk="0">
                    <a:moveTo>
                      <a:pt x="151" y="1705"/>
                    </a:moveTo>
                    <a:cubicBezTo>
                      <a:pt x="151" y="277"/>
                      <a:pt x="527" y="1"/>
                      <a:pt x="1830" y="251"/>
                    </a:cubicBezTo>
                    <a:cubicBezTo>
                      <a:pt x="4261" y="753"/>
                      <a:pt x="6141" y="2081"/>
                      <a:pt x="7720" y="3936"/>
                    </a:cubicBezTo>
                    <a:cubicBezTo>
                      <a:pt x="8096" y="4387"/>
                      <a:pt x="8020" y="4838"/>
                      <a:pt x="7444" y="5064"/>
                    </a:cubicBezTo>
                    <a:cubicBezTo>
                      <a:pt x="6968" y="5264"/>
                      <a:pt x="6442" y="5414"/>
                      <a:pt x="5915" y="5439"/>
                    </a:cubicBezTo>
                    <a:cubicBezTo>
                      <a:pt x="5188" y="5465"/>
                      <a:pt x="4812" y="5866"/>
                      <a:pt x="4537" y="6467"/>
                    </a:cubicBezTo>
                    <a:cubicBezTo>
                      <a:pt x="4336" y="6893"/>
                      <a:pt x="4111" y="7319"/>
                      <a:pt x="3885" y="7745"/>
                    </a:cubicBezTo>
                    <a:cubicBezTo>
                      <a:pt x="3384" y="8547"/>
                      <a:pt x="2807" y="8597"/>
                      <a:pt x="2256" y="7846"/>
                    </a:cubicBezTo>
                    <a:cubicBezTo>
                      <a:pt x="1379" y="6567"/>
                      <a:pt x="677" y="5214"/>
                      <a:pt x="452" y="3660"/>
                    </a:cubicBezTo>
                    <a:cubicBezTo>
                      <a:pt x="326" y="2983"/>
                      <a:pt x="0" y="2332"/>
                      <a:pt x="151" y="1705"/>
                    </a:cubicBezTo>
                  </a:path>
                </a:pathLst>
              </a:custGeom>
              <a:solidFill>
                <a:srgbClr val="FCB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528;p37">
                <a:extLst>
                  <a:ext uri="{FF2B5EF4-FFF2-40B4-BE49-F238E27FC236}">
                    <a16:creationId xmlns="" xmlns:a16="http://schemas.microsoft.com/office/drawing/2014/main" id="{6966E076-F74D-4296-8359-0AF337DEB4F3}"/>
                  </a:ext>
                </a:extLst>
              </p:cNvPr>
              <p:cNvSpPr/>
              <p:nvPr/>
            </p:nvSpPr>
            <p:spPr>
              <a:xfrm>
                <a:off x="6690812" y="2561885"/>
                <a:ext cx="88935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623" extrusionOk="0">
                    <a:moveTo>
                      <a:pt x="8071" y="1755"/>
                    </a:moveTo>
                    <a:cubicBezTo>
                      <a:pt x="7845" y="3785"/>
                      <a:pt x="7369" y="5916"/>
                      <a:pt x="6041" y="7720"/>
                    </a:cubicBezTo>
                    <a:cubicBezTo>
                      <a:pt x="5364" y="8622"/>
                      <a:pt x="4838" y="8597"/>
                      <a:pt x="4286" y="7620"/>
                    </a:cubicBezTo>
                    <a:cubicBezTo>
                      <a:pt x="4111" y="7319"/>
                      <a:pt x="3961" y="6993"/>
                      <a:pt x="3810" y="6693"/>
                    </a:cubicBezTo>
                    <a:cubicBezTo>
                      <a:pt x="3484" y="5891"/>
                      <a:pt x="2983" y="5364"/>
                      <a:pt x="2031" y="5439"/>
                    </a:cubicBezTo>
                    <a:cubicBezTo>
                      <a:pt x="1780" y="5465"/>
                      <a:pt x="1529" y="5339"/>
                      <a:pt x="1279" y="5239"/>
                    </a:cubicBezTo>
                    <a:cubicBezTo>
                      <a:pt x="51" y="4838"/>
                      <a:pt x="1" y="4512"/>
                      <a:pt x="878" y="3560"/>
                    </a:cubicBezTo>
                    <a:cubicBezTo>
                      <a:pt x="2356" y="1931"/>
                      <a:pt x="4036" y="678"/>
                      <a:pt x="6266" y="302"/>
                    </a:cubicBezTo>
                    <a:cubicBezTo>
                      <a:pt x="6341" y="302"/>
                      <a:pt x="6442" y="251"/>
                      <a:pt x="6517" y="226"/>
                    </a:cubicBezTo>
                    <a:cubicBezTo>
                      <a:pt x="7720" y="1"/>
                      <a:pt x="8096" y="327"/>
                      <a:pt x="8071" y="1755"/>
                    </a:cubicBezTo>
                  </a:path>
                </a:pathLst>
              </a:custGeom>
              <a:solidFill>
                <a:srgbClr val="FCB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529;p37">
                <a:extLst>
                  <a:ext uri="{FF2B5EF4-FFF2-40B4-BE49-F238E27FC236}">
                    <a16:creationId xmlns="" xmlns:a16="http://schemas.microsoft.com/office/drawing/2014/main" id="{52AA1803-9650-45B7-A6A9-072AB7F59961}"/>
                  </a:ext>
                </a:extLst>
              </p:cNvPr>
              <p:cNvSpPr/>
              <p:nvPr/>
            </p:nvSpPr>
            <p:spPr>
              <a:xfrm>
                <a:off x="6373922" y="2816006"/>
                <a:ext cx="52322" cy="5177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713" extrusionOk="0">
                    <a:moveTo>
                      <a:pt x="4737" y="2357"/>
                    </a:moveTo>
                    <a:cubicBezTo>
                      <a:pt x="4762" y="3635"/>
                      <a:pt x="3785" y="4612"/>
                      <a:pt x="2456" y="4662"/>
                    </a:cubicBezTo>
                    <a:cubicBezTo>
                      <a:pt x="1228" y="4713"/>
                      <a:pt x="0" y="3459"/>
                      <a:pt x="50" y="2206"/>
                    </a:cubicBezTo>
                    <a:cubicBezTo>
                      <a:pt x="76" y="1104"/>
                      <a:pt x="1178" y="1"/>
                      <a:pt x="2281" y="26"/>
                    </a:cubicBezTo>
                    <a:cubicBezTo>
                      <a:pt x="3609" y="26"/>
                      <a:pt x="4737" y="1079"/>
                      <a:pt x="4737" y="23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530;p37">
                <a:extLst>
                  <a:ext uri="{FF2B5EF4-FFF2-40B4-BE49-F238E27FC236}">
                    <a16:creationId xmlns="" xmlns:a16="http://schemas.microsoft.com/office/drawing/2014/main" id="{0679ECD6-2CF6-48A8-994E-400CBB1335A2}"/>
                  </a:ext>
                </a:extLst>
              </p:cNvPr>
              <p:cNvSpPr/>
              <p:nvPr/>
            </p:nvSpPr>
            <p:spPr>
              <a:xfrm>
                <a:off x="6660800" y="2816006"/>
                <a:ext cx="49290" cy="46543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237" extrusionOk="0">
                    <a:moveTo>
                      <a:pt x="2231" y="4236"/>
                    </a:moveTo>
                    <a:cubicBezTo>
                      <a:pt x="953" y="4236"/>
                      <a:pt x="1" y="3384"/>
                      <a:pt x="1" y="2231"/>
                    </a:cubicBezTo>
                    <a:cubicBezTo>
                      <a:pt x="26" y="1129"/>
                      <a:pt x="1154" y="26"/>
                      <a:pt x="2332" y="1"/>
                    </a:cubicBezTo>
                    <a:cubicBezTo>
                      <a:pt x="3535" y="1"/>
                      <a:pt x="4462" y="853"/>
                      <a:pt x="4487" y="1956"/>
                    </a:cubicBezTo>
                    <a:cubicBezTo>
                      <a:pt x="4487" y="3384"/>
                      <a:pt x="3685" y="4236"/>
                      <a:pt x="2231" y="42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531;p37">
                <a:extLst>
                  <a:ext uri="{FF2B5EF4-FFF2-40B4-BE49-F238E27FC236}">
                    <a16:creationId xmlns="" xmlns:a16="http://schemas.microsoft.com/office/drawing/2014/main" id="{00630D4B-8293-44E3-8AEC-02711F2F0A2D}"/>
                  </a:ext>
                </a:extLst>
              </p:cNvPr>
              <p:cNvSpPr/>
              <p:nvPr/>
            </p:nvSpPr>
            <p:spPr>
              <a:xfrm>
                <a:off x="6678695" y="2716073"/>
                <a:ext cx="40491" cy="44335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4036" extrusionOk="0">
                    <a:moveTo>
                      <a:pt x="1881" y="4010"/>
                    </a:moveTo>
                    <a:cubicBezTo>
                      <a:pt x="878" y="4035"/>
                      <a:pt x="1" y="3108"/>
                      <a:pt x="1" y="2055"/>
                    </a:cubicBezTo>
                    <a:cubicBezTo>
                      <a:pt x="1" y="977"/>
                      <a:pt x="828" y="50"/>
                      <a:pt x="1830" y="25"/>
                    </a:cubicBezTo>
                    <a:cubicBezTo>
                      <a:pt x="2908" y="0"/>
                      <a:pt x="3685" y="827"/>
                      <a:pt x="3660" y="1980"/>
                    </a:cubicBezTo>
                    <a:cubicBezTo>
                      <a:pt x="3660" y="3133"/>
                      <a:pt x="2908" y="3985"/>
                      <a:pt x="1881" y="40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532;p37">
                <a:extLst>
                  <a:ext uri="{FF2B5EF4-FFF2-40B4-BE49-F238E27FC236}">
                    <a16:creationId xmlns="" xmlns:a16="http://schemas.microsoft.com/office/drawing/2014/main" id="{6058F7E3-10DF-4D05-91E4-C64D7BD353EC}"/>
                  </a:ext>
                </a:extLst>
              </p:cNvPr>
              <p:cNvSpPr/>
              <p:nvPr/>
            </p:nvSpPr>
            <p:spPr>
              <a:xfrm>
                <a:off x="6378876" y="2716348"/>
                <a:ext cx="40754" cy="44610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4061" extrusionOk="0">
                    <a:moveTo>
                      <a:pt x="3685" y="2105"/>
                    </a:moveTo>
                    <a:cubicBezTo>
                      <a:pt x="3660" y="3183"/>
                      <a:pt x="2732" y="4060"/>
                      <a:pt x="1730" y="3985"/>
                    </a:cubicBezTo>
                    <a:cubicBezTo>
                      <a:pt x="727" y="3910"/>
                      <a:pt x="0" y="3033"/>
                      <a:pt x="26" y="1880"/>
                    </a:cubicBezTo>
                    <a:cubicBezTo>
                      <a:pt x="51" y="802"/>
                      <a:pt x="777" y="0"/>
                      <a:pt x="1805" y="0"/>
                    </a:cubicBezTo>
                    <a:cubicBezTo>
                      <a:pt x="2833" y="0"/>
                      <a:pt x="3710" y="978"/>
                      <a:pt x="3685" y="21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33;p37">
                <a:extLst>
                  <a:ext uri="{FF2B5EF4-FFF2-40B4-BE49-F238E27FC236}">
                    <a16:creationId xmlns="" xmlns:a16="http://schemas.microsoft.com/office/drawing/2014/main" id="{208AFF01-5A14-412D-84F2-65685420EF59}"/>
                  </a:ext>
                </a:extLst>
              </p:cNvPr>
              <p:cNvSpPr/>
              <p:nvPr/>
            </p:nvSpPr>
            <p:spPr>
              <a:xfrm>
                <a:off x="6515982" y="2894199"/>
                <a:ext cx="65811" cy="37459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3410" extrusionOk="0">
                    <a:moveTo>
                      <a:pt x="5991" y="527"/>
                    </a:moveTo>
                    <a:cubicBezTo>
                      <a:pt x="5916" y="627"/>
                      <a:pt x="5865" y="753"/>
                      <a:pt x="5790" y="853"/>
                    </a:cubicBezTo>
                    <a:cubicBezTo>
                      <a:pt x="5114" y="1605"/>
                      <a:pt x="4462" y="2331"/>
                      <a:pt x="3660" y="2983"/>
                    </a:cubicBezTo>
                    <a:cubicBezTo>
                      <a:pt x="3234" y="3334"/>
                      <a:pt x="2858" y="3409"/>
                      <a:pt x="2407" y="3033"/>
                    </a:cubicBezTo>
                    <a:cubicBezTo>
                      <a:pt x="1605" y="2357"/>
                      <a:pt x="878" y="1580"/>
                      <a:pt x="201" y="803"/>
                    </a:cubicBezTo>
                    <a:cubicBezTo>
                      <a:pt x="51" y="602"/>
                      <a:pt x="1" y="427"/>
                      <a:pt x="176" y="201"/>
                    </a:cubicBezTo>
                    <a:cubicBezTo>
                      <a:pt x="377" y="1"/>
                      <a:pt x="552" y="101"/>
                      <a:pt x="753" y="201"/>
                    </a:cubicBezTo>
                    <a:cubicBezTo>
                      <a:pt x="953" y="326"/>
                      <a:pt x="1154" y="402"/>
                      <a:pt x="1329" y="527"/>
                    </a:cubicBezTo>
                    <a:cubicBezTo>
                      <a:pt x="1905" y="903"/>
                      <a:pt x="2457" y="1580"/>
                      <a:pt x="3058" y="1605"/>
                    </a:cubicBezTo>
                    <a:cubicBezTo>
                      <a:pt x="3560" y="1630"/>
                      <a:pt x="4111" y="928"/>
                      <a:pt x="4637" y="552"/>
                    </a:cubicBezTo>
                    <a:cubicBezTo>
                      <a:pt x="4888" y="402"/>
                      <a:pt x="5164" y="226"/>
                      <a:pt x="5439" y="126"/>
                    </a:cubicBezTo>
                    <a:cubicBezTo>
                      <a:pt x="5765" y="1"/>
                      <a:pt x="5916" y="201"/>
                      <a:pt x="5991" y="5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34;p37">
                <a:extLst>
                  <a:ext uri="{FF2B5EF4-FFF2-40B4-BE49-F238E27FC236}">
                    <a16:creationId xmlns="" xmlns:a16="http://schemas.microsoft.com/office/drawing/2014/main" id="{0B04099E-8821-4C83-878E-F4CF0EE0A1C4}"/>
                  </a:ext>
                </a:extLst>
              </p:cNvPr>
              <p:cNvSpPr/>
              <p:nvPr/>
            </p:nvSpPr>
            <p:spPr>
              <a:xfrm>
                <a:off x="6566646" y="2763694"/>
                <a:ext cx="33867" cy="48191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387" extrusionOk="0">
                    <a:moveTo>
                      <a:pt x="3083" y="2357"/>
                    </a:moveTo>
                    <a:cubicBezTo>
                      <a:pt x="3058" y="2683"/>
                      <a:pt x="3058" y="2908"/>
                      <a:pt x="3033" y="3109"/>
                    </a:cubicBezTo>
                    <a:cubicBezTo>
                      <a:pt x="2882" y="3785"/>
                      <a:pt x="2431" y="4236"/>
                      <a:pt x="1805" y="4312"/>
                    </a:cubicBezTo>
                    <a:cubicBezTo>
                      <a:pt x="1128" y="4387"/>
                      <a:pt x="502" y="4036"/>
                      <a:pt x="251" y="3334"/>
                    </a:cubicBezTo>
                    <a:cubicBezTo>
                      <a:pt x="0" y="2632"/>
                      <a:pt x="0" y="1881"/>
                      <a:pt x="226" y="1154"/>
                    </a:cubicBezTo>
                    <a:cubicBezTo>
                      <a:pt x="451" y="477"/>
                      <a:pt x="1153" y="1"/>
                      <a:pt x="1730" y="76"/>
                    </a:cubicBezTo>
                    <a:cubicBezTo>
                      <a:pt x="2456" y="151"/>
                      <a:pt x="2807" y="653"/>
                      <a:pt x="2958" y="1279"/>
                    </a:cubicBezTo>
                    <a:cubicBezTo>
                      <a:pt x="3058" y="1655"/>
                      <a:pt x="3058" y="2056"/>
                      <a:pt x="3083" y="2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35;p37">
                <a:extLst>
                  <a:ext uri="{FF2B5EF4-FFF2-40B4-BE49-F238E27FC236}">
                    <a16:creationId xmlns="" xmlns:a16="http://schemas.microsoft.com/office/drawing/2014/main" id="{9CE05B28-A24D-4875-B256-888AB0C0F321}"/>
                  </a:ext>
                </a:extLst>
              </p:cNvPr>
              <p:cNvSpPr/>
              <p:nvPr/>
            </p:nvSpPr>
            <p:spPr>
              <a:xfrm>
                <a:off x="6497813" y="2763420"/>
                <a:ext cx="32779" cy="48466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412" extrusionOk="0">
                    <a:moveTo>
                      <a:pt x="2958" y="2532"/>
                    </a:moveTo>
                    <a:cubicBezTo>
                      <a:pt x="2958" y="2457"/>
                      <a:pt x="2983" y="2632"/>
                      <a:pt x="2958" y="2808"/>
                    </a:cubicBezTo>
                    <a:cubicBezTo>
                      <a:pt x="2808" y="3835"/>
                      <a:pt x="2181" y="4412"/>
                      <a:pt x="1329" y="4337"/>
                    </a:cubicBezTo>
                    <a:cubicBezTo>
                      <a:pt x="527" y="4287"/>
                      <a:pt x="26" y="3685"/>
                      <a:pt x="1" y="2657"/>
                    </a:cubicBezTo>
                    <a:cubicBezTo>
                      <a:pt x="1" y="2181"/>
                      <a:pt x="26" y="1705"/>
                      <a:pt x="126" y="1229"/>
                    </a:cubicBezTo>
                    <a:cubicBezTo>
                      <a:pt x="276" y="652"/>
                      <a:pt x="627" y="201"/>
                      <a:pt x="1279" y="101"/>
                    </a:cubicBezTo>
                    <a:cubicBezTo>
                      <a:pt x="1805" y="1"/>
                      <a:pt x="2432" y="427"/>
                      <a:pt x="2757" y="1003"/>
                    </a:cubicBezTo>
                    <a:cubicBezTo>
                      <a:pt x="2983" y="1404"/>
                      <a:pt x="2983" y="1830"/>
                      <a:pt x="2958" y="25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3536;p37">
              <a:extLst>
                <a:ext uri="{FF2B5EF4-FFF2-40B4-BE49-F238E27FC236}">
                  <a16:creationId xmlns="" xmlns:a16="http://schemas.microsoft.com/office/drawing/2014/main" id="{D8BDA2CE-13B1-4BDE-A431-DBE6F6C2459C}"/>
                </a:ext>
              </a:extLst>
            </p:cNvPr>
            <p:cNvGrpSpPr/>
            <p:nvPr/>
          </p:nvGrpSpPr>
          <p:grpSpPr>
            <a:xfrm>
              <a:off x="1517163" y="2815680"/>
              <a:ext cx="505006" cy="395707"/>
              <a:chOff x="7144538" y="1830915"/>
              <a:chExt cx="650026" cy="509341"/>
            </a:xfrm>
          </p:grpSpPr>
          <p:sp>
            <p:nvSpPr>
              <p:cNvPr id="48" name="Google Shape;3537;p37">
                <a:extLst>
                  <a:ext uri="{FF2B5EF4-FFF2-40B4-BE49-F238E27FC236}">
                    <a16:creationId xmlns="" xmlns:a16="http://schemas.microsoft.com/office/drawing/2014/main" id="{C4B9D9A6-B807-42B4-87DF-2DCD838252A1}"/>
                  </a:ext>
                </a:extLst>
              </p:cNvPr>
              <p:cNvSpPr/>
              <p:nvPr/>
            </p:nvSpPr>
            <p:spPr>
              <a:xfrm>
                <a:off x="7144538" y="1830915"/>
                <a:ext cx="650026" cy="509341"/>
              </a:xfrm>
              <a:custGeom>
                <a:avLst/>
                <a:gdLst/>
                <a:ahLst/>
                <a:cxnLst/>
                <a:rect l="l" t="t" r="r" b="b"/>
                <a:pathLst>
                  <a:path w="59174" h="46367" extrusionOk="0">
                    <a:moveTo>
                      <a:pt x="29574" y="46116"/>
                    </a:moveTo>
                    <a:cubicBezTo>
                      <a:pt x="26241" y="46316"/>
                      <a:pt x="22858" y="45840"/>
                      <a:pt x="19574" y="44787"/>
                    </a:cubicBezTo>
                    <a:cubicBezTo>
                      <a:pt x="16316" y="43735"/>
                      <a:pt x="13359" y="42106"/>
                      <a:pt x="10802" y="39825"/>
                    </a:cubicBezTo>
                    <a:cubicBezTo>
                      <a:pt x="8371" y="37695"/>
                      <a:pt x="7193" y="34888"/>
                      <a:pt x="6642" y="31805"/>
                    </a:cubicBezTo>
                    <a:cubicBezTo>
                      <a:pt x="5915" y="27795"/>
                      <a:pt x="6366" y="23835"/>
                      <a:pt x="7244" y="19900"/>
                    </a:cubicBezTo>
                    <a:cubicBezTo>
                      <a:pt x="7444" y="18948"/>
                      <a:pt x="7469" y="18948"/>
                      <a:pt x="6592" y="18572"/>
                    </a:cubicBezTo>
                    <a:cubicBezTo>
                      <a:pt x="3133" y="16993"/>
                      <a:pt x="1103" y="14311"/>
                      <a:pt x="452" y="10577"/>
                    </a:cubicBezTo>
                    <a:cubicBezTo>
                      <a:pt x="0" y="7970"/>
                      <a:pt x="1128" y="5815"/>
                      <a:pt x="2707" y="3935"/>
                    </a:cubicBezTo>
                    <a:cubicBezTo>
                      <a:pt x="5088" y="1128"/>
                      <a:pt x="8171" y="0"/>
                      <a:pt x="11780" y="476"/>
                    </a:cubicBezTo>
                    <a:cubicBezTo>
                      <a:pt x="13710" y="727"/>
                      <a:pt x="15188" y="1830"/>
                      <a:pt x="16341" y="3359"/>
                    </a:cubicBezTo>
                    <a:cubicBezTo>
                      <a:pt x="16692" y="3860"/>
                      <a:pt x="16993" y="4411"/>
                      <a:pt x="17294" y="4938"/>
                    </a:cubicBezTo>
                    <a:cubicBezTo>
                      <a:pt x="17795" y="5790"/>
                      <a:pt x="17795" y="5815"/>
                      <a:pt x="18672" y="5414"/>
                    </a:cubicBezTo>
                    <a:cubicBezTo>
                      <a:pt x="20427" y="4637"/>
                      <a:pt x="22231" y="3935"/>
                      <a:pt x="24161" y="3584"/>
                    </a:cubicBezTo>
                    <a:cubicBezTo>
                      <a:pt x="26943" y="3083"/>
                      <a:pt x="29725" y="3058"/>
                      <a:pt x="32557" y="3233"/>
                    </a:cubicBezTo>
                    <a:cubicBezTo>
                      <a:pt x="35389" y="3434"/>
                      <a:pt x="38071" y="4186"/>
                      <a:pt x="40627" y="5414"/>
                    </a:cubicBezTo>
                    <a:cubicBezTo>
                      <a:pt x="41554" y="5840"/>
                      <a:pt x="41580" y="5815"/>
                      <a:pt x="42106" y="4862"/>
                    </a:cubicBezTo>
                    <a:cubicBezTo>
                      <a:pt x="42732" y="3684"/>
                      <a:pt x="43459" y="2632"/>
                      <a:pt x="44537" y="1805"/>
                    </a:cubicBezTo>
                    <a:cubicBezTo>
                      <a:pt x="46818" y="50"/>
                      <a:pt x="49399" y="25"/>
                      <a:pt x="51956" y="802"/>
                    </a:cubicBezTo>
                    <a:cubicBezTo>
                      <a:pt x="55414" y="1880"/>
                      <a:pt x="57670" y="4336"/>
                      <a:pt x="58748" y="7795"/>
                    </a:cubicBezTo>
                    <a:cubicBezTo>
                      <a:pt x="59174" y="9123"/>
                      <a:pt x="59098" y="10501"/>
                      <a:pt x="58672" y="11805"/>
                    </a:cubicBezTo>
                    <a:cubicBezTo>
                      <a:pt x="57720" y="14787"/>
                      <a:pt x="55966" y="17118"/>
                      <a:pt x="53058" y="18446"/>
                    </a:cubicBezTo>
                    <a:cubicBezTo>
                      <a:pt x="51905" y="18948"/>
                      <a:pt x="51930" y="18948"/>
                      <a:pt x="52206" y="20251"/>
                    </a:cubicBezTo>
                    <a:cubicBezTo>
                      <a:pt x="52933" y="23835"/>
                      <a:pt x="53334" y="27444"/>
                      <a:pt x="52858" y="31103"/>
                    </a:cubicBezTo>
                    <a:cubicBezTo>
                      <a:pt x="52131" y="36592"/>
                      <a:pt x="49048" y="40326"/>
                      <a:pt x="44286" y="42858"/>
                    </a:cubicBezTo>
                    <a:cubicBezTo>
                      <a:pt x="39725" y="45289"/>
                      <a:pt x="34863" y="46366"/>
                      <a:pt x="29574" y="46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38;p37">
                <a:extLst>
                  <a:ext uri="{FF2B5EF4-FFF2-40B4-BE49-F238E27FC236}">
                    <a16:creationId xmlns="" xmlns:a16="http://schemas.microsoft.com/office/drawing/2014/main" id="{9943C38D-D053-45B3-B75F-18AC95900391}"/>
                  </a:ext>
                </a:extLst>
              </p:cNvPr>
              <p:cNvSpPr/>
              <p:nvPr/>
            </p:nvSpPr>
            <p:spPr>
              <a:xfrm>
                <a:off x="7273659" y="1949303"/>
                <a:ext cx="393988" cy="348829"/>
              </a:xfrm>
              <a:custGeom>
                <a:avLst/>
                <a:gdLst/>
                <a:ahLst/>
                <a:cxnLst/>
                <a:rect l="l" t="t" r="r" b="b"/>
                <a:pathLst>
                  <a:path w="35866" h="31755" extrusionOk="0">
                    <a:moveTo>
                      <a:pt x="17896" y="3409"/>
                    </a:moveTo>
                    <a:cubicBezTo>
                      <a:pt x="18798" y="2531"/>
                      <a:pt x="19625" y="1805"/>
                      <a:pt x="20628" y="1328"/>
                    </a:cubicBezTo>
                    <a:cubicBezTo>
                      <a:pt x="22983" y="226"/>
                      <a:pt x="25339" y="151"/>
                      <a:pt x="27720" y="1253"/>
                    </a:cubicBezTo>
                    <a:cubicBezTo>
                      <a:pt x="31906" y="3108"/>
                      <a:pt x="34262" y="6391"/>
                      <a:pt x="35189" y="10777"/>
                    </a:cubicBezTo>
                    <a:cubicBezTo>
                      <a:pt x="35565" y="12481"/>
                      <a:pt x="35866" y="14236"/>
                      <a:pt x="35740" y="15990"/>
                    </a:cubicBezTo>
                    <a:cubicBezTo>
                      <a:pt x="35565" y="18998"/>
                      <a:pt x="34738" y="21805"/>
                      <a:pt x="32908" y="24186"/>
                    </a:cubicBezTo>
                    <a:cubicBezTo>
                      <a:pt x="31505" y="26040"/>
                      <a:pt x="29750" y="27619"/>
                      <a:pt x="27695" y="28772"/>
                    </a:cubicBezTo>
                    <a:cubicBezTo>
                      <a:pt x="25089" y="30251"/>
                      <a:pt x="22307" y="31203"/>
                      <a:pt x="19249" y="31404"/>
                    </a:cubicBezTo>
                    <a:cubicBezTo>
                      <a:pt x="13635" y="31755"/>
                      <a:pt x="8923" y="29900"/>
                      <a:pt x="4763" y="26166"/>
                    </a:cubicBezTo>
                    <a:cubicBezTo>
                      <a:pt x="2131" y="23760"/>
                      <a:pt x="828" y="20727"/>
                      <a:pt x="226" y="17344"/>
                    </a:cubicBezTo>
                    <a:cubicBezTo>
                      <a:pt x="1" y="16166"/>
                      <a:pt x="26" y="14887"/>
                      <a:pt x="176" y="13684"/>
                    </a:cubicBezTo>
                    <a:cubicBezTo>
                      <a:pt x="352" y="12456"/>
                      <a:pt x="527" y="11253"/>
                      <a:pt x="828" y="10075"/>
                    </a:cubicBezTo>
                    <a:cubicBezTo>
                      <a:pt x="1981" y="5589"/>
                      <a:pt x="4688" y="2531"/>
                      <a:pt x="8948" y="902"/>
                    </a:cubicBezTo>
                    <a:cubicBezTo>
                      <a:pt x="11229" y="0"/>
                      <a:pt x="13510" y="376"/>
                      <a:pt x="15640" y="1604"/>
                    </a:cubicBezTo>
                    <a:cubicBezTo>
                      <a:pt x="16417" y="2080"/>
                      <a:pt x="17219" y="2531"/>
                      <a:pt x="17896" y="340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539;p37">
                <a:extLst>
                  <a:ext uri="{FF2B5EF4-FFF2-40B4-BE49-F238E27FC236}">
                    <a16:creationId xmlns="" xmlns:a16="http://schemas.microsoft.com/office/drawing/2014/main" id="{83DDB592-1F84-4501-A423-00487BEACFEA}"/>
                  </a:ext>
                </a:extLst>
              </p:cNvPr>
              <p:cNvSpPr/>
              <p:nvPr/>
            </p:nvSpPr>
            <p:spPr>
              <a:xfrm>
                <a:off x="7632952" y="1873033"/>
                <a:ext cx="114815" cy="130238"/>
              </a:xfrm>
              <a:custGeom>
                <a:avLst/>
                <a:gdLst/>
                <a:ahLst/>
                <a:cxnLst/>
                <a:rect l="l" t="t" r="r" b="b"/>
                <a:pathLst>
                  <a:path w="10452" h="11856" extrusionOk="0">
                    <a:moveTo>
                      <a:pt x="10226" y="5214"/>
                    </a:moveTo>
                    <a:cubicBezTo>
                      <a:pt x="10126" y="8271"/>
                      <a:pt x="8748" y="10001"/>
                      <a:pt x="6993" y="11480"/>
                    </a:cubicBezTo>
                    <a:cubicBezTo>
                      <a:pt x="6542" y="11855"/>
                      <a:pt x="6166" y="11580"/>
                      <a:pt x="5891" y="11179"/>
                    </a:cubicBezTo>
                    <a:cubicBezTo>
                      <a:pt x="5214" y="10201"/>
                      <a:pt x="4487" y="9274"/>
                      <a:pt x="3685" y="8397"/>
                    </a:cubicBezTo>
                    <a:cubicBezTo>
                      <a:pt x="2632" y="7244"/>
                      <a:pt x="1805" y="5865"/>
                      <a:pt x="477" y="4938"/>
                    </a:cubicBezTo>
                    <a:cubicBezTo>
                      <a:pt x="1" y="4612"/>
                      <a:pt x="76" y="4161"/>
                      <a:pt x="477" y="3860"/>
                    </a:cubicBezTo>
                    <a:cubicBezTo>
                      <a:pt x="1479" y="3058"/>
                      <a:pt x="2407" y="2206"/>
                      <a:pt x="3560" y="1630"/>
                    </a:cubicBezTo>
                    <a:cubicBezTo>
                      <a:pt x="6893" y="1"/>
                      <a:pt x="10452" y="2256"/>
                      <a:pt x="10226" y="52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40;p37">
                <a:extLst>
                  <a:ext uri="{FF2B5EF4-FFF2-40B4-BE49-F238E27FC236}">
                    <a16:creationId xmlns="" xmlns:a16="http://schemas.microsoft.com/office/drawing/2014/main" id="{9F401A8A-D74C-49A8-B0CD-C8C17DADBC08}"/>
                  </a:ext>
                </a:extLst>
              </p:cNvPr>
              <p:cNvSpPr/>
              <p:nvPr/>
            </p:nvSpPr>
            <p:spPr>
              <a:xfrm>
                <a:off x="7192445" y="1873582"/>
                <a:ext cx="115090" cy="130238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1856" extrusionOk="0">
                    <a:moveTo>
                      <a:pt x="401" y="5690"/>
                    </a:moveTo>
                    <a:cubicBezTo>
                      <a:pt x="0" y="2833"/>
                      <a:pt x="3033" y="1"/>
                      <a:pt x="6517" y="1379"/>
                    </a:cubicBezTo>
                    <a:cubicBezTo>
                      <a:pt x="7920" y="1956"/>
                      <a:pt x="9098" y="2858"/>
                      <a:pt x="10101" y="3986"/>
                    </a:cubicBezTo>
                    <a:cubicBezTo>
                      <a:pt x="10376" y="4312"/>
                      <a:pt x="10477" y="4587"/>
                      <a:pt x="10101" y="4888"/>
                    </a:cubicBezTo>
                    <a:cubicBezTo>
                      <a:pt x="8020" y="6542"/>
                      <a:pt x="6542" y="8723"/>
                      <a:pt x="4938" y="10778"/>
                    </a:cubicBezTo>
                    <a:cubicBezTo>
                      <a:pt x="4111" y="11805"/>
                      <a:pt x="3960" y="11856"/>
                      <a:pt x="3008" y="10953"/>
                    </a:cubicBezTo>
                    <a:cubicBezTo>
                      <a:pt x="2231" y="10176"/>
                      <a:pt x="1454" y="9424"/>
                      <a:pt x="1003" y="8372"/>
                    </a:cubicBezTo>
                    <a:cubicBezTo>
                      <a:pt x="627" y="7470"/>
                      <a:pt x="276" y="6592"/>
                      <a:pt x="401" y="56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541;p37">
                <a:extLst>
                  <a:ext uri="{FF2B5EF4-FFF2-40B4-BE49-F238E27FC236}">
                    <a16:creationId xmlns="" xmlns:a16="http://schemas.microsoft.com/office/drawing/2014/main" id="{6E268C44-AF91-43B8-A9A6-3D005D6611D4}"/>
                  </a:ext>
                </a:extLst>
              </p:cNvPr>
              <p:cNvSpPr/>
              <p:nvPr/>
            </p:nvSpPr>
            <p:spPr>
              <a:xfrm>
                <a:off x="7377183" y="2087234"/>
                <a:ext cx="183098" cy="114815"/>
              </a:xfrm>
              <a:custGeom>
                <a:avLst/>
                <a:gdLst/>
                <a:ahLst/>
                <a:cxnLst/>
                <a:rect l="l" t="t" r="r" b="b"/>
                <a:pathLst>
                  <a:path w="16668" h="10452" extrusionOk="0">
                    <a:moveTo>
                      <a:pt x="16667" y="7294"/>
                    </a:moveTo>
                    <a:cubicBezTo>
                      <a:pt x="14136" y="10402"/>
                      <a:pt x="2707" y="10452"/>
                      <a:pt x="0" y="7143"/>
                    </a:cubicBezTo>
                    <a:cubicBezTo>
                      <a:pt x="502" y="7018"/>
                      <a:pt x="828" y="7394"/>
                      <a:pt x="1203" y="7469"/>
                    </a:cubicBezTo>
                    <a:cubicBezTo>
                      <a:pt x="3158" y="7920"/>
                      <a:pt x="5138" y="8296"/>
                      <a:pt x="7168" y="8246"/>
                    </a:cubicBezTo>
                    <a:cubicBezTo>
                      <a:pt x="8121" y="8246"/>
                      <a:pt x="8121" y="8221"/>
                      <a:pt x="8121" y="7294"/>
                    </a:cubicBezTo>
                    <a:cubicBezTo>
                      <a:pt x="8121" y="6216"/>
                      <a:pt x="8171" y="5189"/>
                      <a:pt x="7244" y="4286"/>
                    </a:cubicBezTo>
                    <a:cubicBezTo>
                      <a:pt x="6542" y="3610"/>
                      <a:pt x="6116" y="2607"/>
                      <a:pt x="5665" y="1730"/>
                    </a:cubicBezTo>
                    <a:cubicBezTo>
                      <a:pt x="5239" y="853"/>
                      <a:pt x="5564" y="176"/>
                      <a:pt x="6517" y="101"/>
                    </a:cubicBezTo>
                    <a:cubicBezTo>
                      <a:pt x="7820" y="1"/>
                      <a:pt x="9148" y="1"/>
                      <a:pt x="10452" y="101"/>
                    </a:cubicBezTo>
                    <a:cubicBezTo>
                      <a:pt x="11454" y="176"/>
                      <a:pt x="11805" y="878"/>
                      <a:pt x="11304" y="1805"/>
                    </a:cubicBezTo>
                    <a:cubicBezTo>
                      <a:pt x="10803" y="2783"/>
                      <a:pt x="10351" y="3810"/>
                      <a:pt x="9549" y="4562"/>
                    </a:cubicBezTo>
                    <a:cubicBezTo>
                      <a:pt x="8497" y="5590"/>
                      <a:pt x="8998" y="6768"/>
                      <a:pt x="8948" y="7895"/>
                    </a:cubicBezTo>
                    <a:cubicBezTo>
                      <a:pt x="8948" y="8321"/>
                      <a:pt x="9399" y="8246"/>
                      <a:pt x="9675" y="8246"/>
                    </a:cubicBezTo>
                    <a:cubicBezTo>
                      <a:pt x="11103" y="8347"/>
                      <a:pt x="12482" y="8096"/>
                      <a:pt x="13860" y="7870"/>
                    </a:cubicBezTo>
                    <a:cubicBezTo>
                      <a:pt x="14813" y="7745"/>
                      <a:pt x="15740" y="7519"/>
                      <a:pt x="16667" y="729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542;p37">
                <a:extLst>
                  <a:ext uri="{FF2B5EF4-FFF2-40B4-BE49-F238E27FC236}">
                    <a16:creationId xmlns="" xmlns:a16="http://schemas.microsoft.com/office/drawing/2014/main" id="{FA877CC0-BC51-4687-9603-77403231A42C}"/>
                  </a:ext>
                </a:extLst>
              </p:cNvPr>
              <p:cNvSpPr/>
              <p:nvPr/>
            </p:nvSpPr>
            <p:spPr>
              <a:xfrm>
                <a:off x="7356256" y="2035746"/>
                <a:ext cx="46818" cy="46818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62" extrusionOk="0">
                    <a:moveTo>
                      <a:pt x="4236" y="2081"/>
                    </a:moveTo>
                    <a:cubicBezTo>
                      <a:pt x="4261" y="3259"/>
                      <a:pt x="3284" y="4211"/>
                      <a:pt x="2056" y="4236"/>
                    </a:cubicBezTo>
                    <a:cubicBezTo>
                      <a:pt x="978" y="4262"/>
                      <a:pt x="101" y="3409"/>
                      <a:pt x="51" y="2257"/>
                    </a:cubicBezTo>
                    <a:cubicBezTo>
                      <a:pt x="1" y="1053"/>
                      <a:pt x="953" y="26"/>
                      <a:pt x="2156" y="26"/>
                    </a:cubicBezTo>
                    <a:cubicBezTo>
                      <a:pt x="3284" y="1"/>
                      <a:pt x="4236" y="928"/>
                      <a:pt x="4236" y="20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543;p37">
                <a:extLst>
                  <a:ext uri="{FF2B5EF4-FFF2-40B4-BE49-F238E27FC236}">
                    <a16:creationId xmlns="" xmlns:a16="http://schemas.microsoft.com/office/drawing/2014/main" id="{F9BD16D2-2B02-49BE-9595-5296D839C656}"/>
                  </a:ext>
                </a:extLst>
              </p:cNvPr>
              <p:cNvSpPr/>
              <p:nvPr/>
            </p:nvSpPr>
            <p:spPr>
              <a:xfrm>
                <a:off x="7537699" y="2035746"/>
                <a:ext cx="46807" cy="47093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4287" extrusionOk="0">
                    <a:moveTo>
                      <a:pt x="4236" y="2106"/>
                    </a:moveTo>
                    <a:cubicBezTo>
                      <a:pt x="4261" y="3259"/>
                      <a:pt x="3434" y="4211"/>
                      <a:pt x="2356" y="4236"/>
                    </a:cubicBezTo>
                    <a:cubicBezTo>
                      <a:pt x="1153" y="4287"/>
                      <a:pt x="100" y="3359"/>
                      <a:pt x="50" y="2206"/>
                    </a:cubicBezTo>
                    <a:cubicBezTo>
                      <a:pt x="0" y="1003"/>
                      <a:pt x="952" y="1"/>
                      <a:pt x="2155" y="26"/>
                    </a:cubicBezTo>
                    <a:cubicBezTo>
                      <a:pt x="3283" y="26"/>
                      <a:pt x="4236" y="978"/>
                      <a:pt x="4236" y="21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544;p37">
                <a:extLst>
                  <a:ext uri="{FF2B5EF4-FFF2-40B4-BE49-F238E27FC236}">
                    <a16:creationId xmlns="" xmlns:a16="http://schemas.microsoft.com/office/drawing/2014/main" id="{4EC21B78-03E8-4093-9F74-9186E7247DBF}"/>
                  </a:ext>
                </a:extLst>
              </p:cNvPr>
              <p:cNvSpPr/>
              <p:nvPr/>
            </p:nvSpPr>
            <p:spPr>
              <a:xfrm>
                <a:off x="7344414" y="2101548"/>
                <a:ext cx="58385" cy="33878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3084" extrusionOk="0">
                    <a:moveTo>
                      <a:pt x="2307" y="101"/>
                    </a:moveTo>
                    <a:cubicBezTo>
                      <a:pt x="3109" y="1"/>
                      <a:pt x="3861" y="226"/>
                      <a:pt x="4587" y="527"/>
                    </a:cubicBezTo>
                    <a:cubicBezTo>
                      <a:pt x="5039" y="728"/>
                      <a:pt x="5314" y="1003"/>
                      <a:pt x="5314" y="1530"/>
                    </a:cubicBezTo>
                    <a:cubicBezTo>
                      <a:pt x="5314" y="2106"/>
                      <a:pt x="4988" y="2407"/>
                      <a:pt x="4512" y="2582"/>
                    </a:cubicBezTo>
                    <a:cubicBezTo>
                      <a:pt x="3284" y="3084"/>
                      <a:pt x="2031" y="3059"/>
                      <a:pt x="803" y="2582"/>
                    </a:cubicBezTo>
                    <a:cubicBezTo>
                      <a:pt x="252" y="2382"/>
                      <a:pt x="1" y="2006"/>
                      <a:pt x="1" y="1379"/>
                    </a:cubicBezTo>
                    <a:cubicBezTo>
                      <a:pt x="26" y="753"/>
                      <a:pt x="352" y="427"/>
                      <a:pt x="878" y="201"/>
                    </a:cubicBezTo>
                    <a:cubicBezTo>
                      <a:pt x="1329" y="26"/>
                      <a:pt x="1831" y="126"/>
                      <a:pt x="2307" y="10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545;p37">
                <a:extLst>
                  <a:ext uri="{FF2B5EF4-FFF2-40B4-BE49-F238E27FC236}">
                    <a16:creationId xmlns="" xmlns:a16="http://schemas.microsoft.com/office/drawing/2014/main" id="{C951AD57-7B8B-4628-A807-40DBE3287A6D}"/>
                  </a:ext>
                </a:extLst>
              </p:cNvPr>
              <p:cNvSpPr/>
              <p:nvPr/>
            </p:nvSpPr>
            <p:spPr>
              <a:xfrm>
                <a:off x="7547333" y="2103207"/>
                <a:ext cx="65262" cy="31395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2858" extrusionOk="0">
                    <a:moveTo>
                      <a:pt x="2582" y="2832"/>
                    </a:moveTo>
                    <a:cubicBezTo>
                      <a:pt x="2005" y="2857"/>
                      <a:pt x="1354" y="2857"/>
                      <a:pt x="727" y="2607"/>
                    </a:cubicBezTo>
                    <a:cubicBezTo>
                      <a:pt x="326" y="2431"/>
                      <a:pt x="50" y="2231"/>
                      <a:pt x="25" y="1780"/>
                    </a:cubicBezTo>
                    <a:cubicBezTo>
                      <a:pt x="0" y="1354"/>
                      <a:pt x="100" y="1028"/>
                      <a:pt x="476" y="777"/>
                    </a:cubicBezTo>
                    <a:cubicBezTo>
                      <a:pt x="1504" y="75"/>
                      <a:pt x="4286" y="0"/>
                      <a:pt x="5288" y="652"/>
                    </a:cubicBezTo>
                    <a:cubicBezTo>
                      <a:pt x="5865" y="1028"/>
                      <a:pt x="5940" y="1504"/>
                      <a:pt x="5439" y="2030"/>
                    </a:cubicBezTo>
                    <a:cubicBezTo>
                      <a:pt x="4662" y="2857"/>
                      <a:pt x="3659" y="2857"/>
                      <a:pt x="2582" y="28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3546;p37">
              <a:extLst>
                <a:ext uri="{FF2B5EF4-FFF2-40B4-BE49-F238E27FC236}">
                  <a16:creationId xmlns="" xmlns:a16="http://schemas.microsoft.com/office/drawing/2014/main" id="{A3778C60-4611-428E-BD3E-400DF9ABA4A4}"/>
                </a:ext>
              </a:extLst>
            </p:cNvPr>
            <p:cNvGrpSpPr/>
            <p:nvPr/>
          </p:nvGrpSpPr>
          <p:grpSpPr>
            <a:xfrm>
              <a:off x="1574061" y="2100940"/>
              <a:ext cx="391210" cy="389298"/>
              <a:chOff x="6289676" y="1855687"/>
              <a:chExt cx="503552" cy="501092"/>
            </a:xfrm>
          </p:grpSpPr>
          <p:sp>
            <p:nvSpPr>
              <p:cNvPr id="58" name="Google Shape;3547;p37">
                <a:extLst>
                  <a:ext uri="{FF2B5EF4-FFF2-40B4-BE49-F238E27FC236}">
                    <a16:creationId xmlns="" xmlns:a16="http://schemas.microsoft.com/office/drawing/2014/main" id="{7AE769B1-D94C-49BA-81BA-197CEE5396F8}"/>
                  </a:ext>
                </a:extLst>
              </p:cNvPr>
              <p:cNvSpPr/>
              <p:nvPr/>
            </p:nvSpPr>
            <p:spPr>
              <a:xfrm>
                <a:off x="6289676" y="1855687"/>
                <a:ext cx="503552" cy="501092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616" extrusionOk="0">
                    <a:moveTo>
                      <a:pt x="22882" y="45515"/>
                    </a:moveTo>
                    <a:cubicBezTo>
                      <a:pt x="18747" y="45390"/>
                      <a:pt x="14587" y="45289"/>
                      <a:pt x="10602" y="44011"/>
                    </a:cubicBezTo>
                    <a:cubicBezTo>
                      <a:pt x="8471" y="43334"/>
                      <a:pt x="6491" y="42432"/>
                      <a:pt x="4812" y="40928"/>
                    </a:cubicBezTo>
                    <a:cubicBezTo>
                      <a:pt x="1955" y="38347"/>
                      <a:pt x="602" y="35039"/>
                      <a:pt x="326" y="31254"/>
                    </a:cubicBezTo>
                    <a:cubicBezTo>
                      <a:pt x="0" y="26868"/>
                      <a:pt x="977" y="22683"/>
                      <a:pt x="2481" y="18597"/>
                    </a:cubicBezTo>
                    <a:cubicBezTo>
                      <a:pt x="3183" y="16718"/>
                      <a:pt x="4336" y="15089"/>
                      <a:pt x="5639" y="13560"/>
                    </a:cubicBezTo>
                    <a:cubicBezTo>
                      <a:pt x="6040" y="13059"/>
                      <a:pt x="6090" y="12758"/>
                      <a:pt x="5689" y="12206"/>
                    </a:cubicBezTo>
                    <a:cubicBezTo>
                      <a:pt x="2757" y="7971"/>
                      <a:pt x="4561" y="2532"/>
                      <a:pt x="9424" y="878"/>
                    </a:cubicBezTo>
                    <a:cubicBezTo>
                      <a:pt x="11855" y="76"/>
                      <a:pt x="14236" y="853"/>
                      <a:pt x="15664" y="2958"/>
                    </a:cubicBezTo>
                    <a:cubicBezTo>
                      <a:pt x="16391" y="4036"/>
                      <a:pt x="16917" y="5189"/>
                      <a:pt x="17043" y="6517"/>
                    </a:cubicBezTo>
                    <a:cubicBezTo>
                      <a:pt x="17118" y="7169"/>
                      <a:pt x="17369" y="7294"/>
                      <a:pt x="18020" y="7219"/>
                    </a:cubicBezTo>
                    <a:cubicBezTo>
                      <a:pt x="21354" y="6818"/>
                      <a:pt x="24712" y="6818"/>
                      <a:pt x="28070" y="7244"/>
                    </a:cubicBezTo>
                    <a:cubicBezTo>
                      <a:pt x="28572" y="7319"/>
                      <a:pt x="28747" y="7169"/>
                      <a:pt x="28797" y="6718"/>
                    </a:cubicBezTo>
                    <a:cubicBezTo>
                      <a:pt x="28973" y="5540"/>
                      <a:pt x="29349" y="4462"/>
                      <a:pt x="29925" y="3434"/>
                    </a:cubicBezTo>
                    <a:cubicBezTo>
                      <a:pt x="31404" y="928"/>
                      <a:pt x="33910" y="1"/>
                      <a:pt x="36642" y="953"/>
                    </a:cubicBezTo>
                    <a:cubicBezTo>
                      <a:pt x="41379" y="2582"/>
                      <a:pt x="43158" y="8196"/>
                      <a:pt x="40176" y="12231"/>
                    </a:cubicBezTo>
                    <a:cubicBezTo>
                      <a:pt x="39825" y="12733"/>
                      <a:pt x="39775" y="13008"/>
                      <a:pt x="40201" y="13485"/>
                    </a:cubicBezTo>
                    <a:cubicBezTo>
                      <a:pt x="43409" y="16968"/>
                      <a:pt x="44587" y="21304"/>
                      <a:pt x="45339" y="25815"/>
                    </a:cubicBezTo>
                    <a:cubicBezTo>
                      <a:pt x="45740" y="28146"/>
                      <a:pt x="45840" y="30527"/>
                      <a:pt x="45389" y="32858"/>
                    </a:cubicBezTo>
                    <a:cubicBezTo>
                      <a:pt x="44436" y="37971"/>
                      <a:pt x="41679" y="41655"/>
                      <a:pt x="36717" y="43510"/>
                    </a:cubicBezTo>
                    <a:cubicBezTo>
                      <a:pt x="34010" y="44537"/>
                      <a:pt x="31228" y="45089"/>
                      <a:pt x="28346" y="45264"/>
                    </a:cubicBezTo>
                    <a:cubicBezTo>
                      <a:pt x="26542" y="45364"/>
                      <a:pt x="24712" y="45615"/>
                      <a:pt x="22882" y="45515"/>
                    </a:cubicBezTo>
                  </a:path>
                </a:pathLst>
              </a:custGeom>
              <a:solidFill>
                <a:srgbClr val="ABD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548;p37">
                <a:extLst>
                  <a:ext uri="{FF2B5EF4-FFF2-40B4-BE49-F238E27FC236}">
                    <a16:creationId xmlns="" xmlns:a16="http://schemas.microsoft.com/office/drawing/2014/main" id="{8550F041-560A-4E85-AD8E-FD9A424034EE}"/>
                  </a:ext>
                </a:extLst>
              </p:cNvPr>
              <p:cNvSpPr/>
              <p:nvPr/>
            </p:nvSpPr>
            <p:spPr>
              <a:xfrm>
                <a:off x="6375020" y="1900847"/>
                <a:ext cx="55353" cy="58649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5339" extrusionOk="0">
                    <a:moveTo>
                      <a:pt x="26" y="2607"/>
                    </a:moveTo>
                    <a:cubicBezTo>
                      <a:pt x="51" y="1103"/>
                      <a:pt x="1178" y="0"/>
                      <a:pt x="2632" y="50"/>
                    </a:cubicBezTo>
                    <a:cubicBezTo>
                      <a:pt x="3985" y="100"/>
                      <a:pt x="5038" y="1379"/>
                      <a:pt x="4963" y="2882"/>
                    </a:cubicBezTo>
                    <a:cubicBezTo>
                      <a:pt x="4913" y="4286"/>
                      <a:pt x="3760" y="5338"/>
                      <a:pt x="2331" y="5288"/>
                    </a:cubicBezTo>
                    <a:cubicBezTo>
                      <a:pt x="978" y="5263"/>
                      <a:pt x="1" y="4110"/>
                      <a:pt x="26" y="2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549;p37">
                <a:extLst>
                  <a:ext uri="{FF2B5EF4-FFF2-40B4-BE49-F238E27FC236}">
                    <a16:creationId xmlns="" xmlns:a16="http://schemas.microsoft.com/office/drawing/2014/main" id="{653D9C2E-BE7F-4671-8745-0B367F3608FD}"/>
                  </a:ext>
                </a:extLst>
              </p:cNvPr>
              <p:cNvSpPr/>
              <p:nvPr/>
            </p:nvSpPr>
            <p:spPr>
              <a:xfrm>
                <a:off x="6654198" y="1901122"/>
                <a:ext cx="54519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289" extrusionOk="0">
                    <a:moveTo>
                      <a:pt x="2456" y="25"/>
                    </a:moveTo>
                    <a:cubicBezTo>
                      <a:pt x="3860" y="50"/>
                      <a:pt x="4963" y="1228"/>
                      <a:pt x="4938" y="2707"/>
                    </a:cubicBezTo>
                    <a:cubicBezTo>
                      <a:pt x="4887" y="4211"/>
                      <a:pt x="3860" y="5288"/>
                      <a:pt x="2481" y="5263"/>
                    </a:cubicBezTo>
                    <a:cubicBezTo>
                      <a:pt x="1053" y="5238"/>
                      <a:pt x="0" y="4161"/>
                      <a:pt x="0" y="2732"/>
                    </a:cubicBezTo>
                    <a:cubicBezTo>
                      <a:pt x="0" y="1178"/>
                      <a:pt x="1078" y="0"/>
                      <a:pt x="2456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50;p37">
                <a:extLst>
                  <a:ext uri="{FF2B5EF4-FFF2-40B4-BE49-F238E27FC236}">
                    <a16:creationId xmlns="" xmlns:a16="http://schemas.microsoft.com/office/drawing/2014/main" id="{602C4A37-73FF-4A3B-863F-578852F78A8C}"/>
                  </a:ext>
                </a:extLst>
              </p:cNvPr>
              <p:cNvSpPr/>
              <p:nvPr/>
            </p:nvSpPr>
            <p:spPr>
              <a:xfrm>
                <a:off x="6398419" y="2010151"/>
                <a:ext cx="76005" cy="44061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4011" extrusionOk="0">
                    <a:moveTo>
                      <a:pt x="3835" y="75"/>
                    </a:moveTo>
                    <a:cubicBezTo>
                      <a:pt x="4262" y="75"/>
                      <a:pt x="4663" y="50"/>
                      <a:pt x="5089" y="75"/>
                    </a:cubicBezTo>
                    <a:cubicBezTo>
                      <a:pt x="5966" y="175"/>
                      <a:pt x="6693" y="852"/>
                      <a:pt x="6818" y="1629"/>
                    </a:cubicBezTo>
                    <a:cubicBezTo>
                      <a:pt x="6918" y="2331"/>
                      <a:pt x="6442" y="3083"/>
                      <a:pt x="5590" y="3434"/>
                    </a:cubicBezTo>
                    <a:cubicBezTo>
                      <a:pt x="4262" y="3960"/>
                      <a:pt x="2908" y="4010"/>
                      <a:pt x="1580" y="3559"/>
                    </a:cubicBezTo>
                    <a:cubicBezTo>
                      <a:pt x="226" y="3108"/>
                      <a:pt x="1" y="1729"/>
                      <a:pt x="1053" y="752"/>
                    </a:cubicBezTo>
                    <a:cubicBezTo>
                      <a:pt x="1855" y="0"/>
                      <a:pt x="2858" y="50"/>
                      <a:pt x="3835" y="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51;p37">
                <a:extLst>
                  <a:ext uri="{FF2B5EF4-FFF2-40B4-BE49-F238E27FC236}">
                    <a16:creationId xmlns="" xmlns:a16="http://schemas.microsoft.com/office/drawing/2014/main" id="{4E4B6E74-ABB4-49FF-B82A-5E4A1AEB0577}"/>
                  </a:ext>
                </a:extLst>
              </p:cNvPr>
              <p:cNvSpPr/>
              <p:nvPr/>
            </p:nvSpPr>
            <p:spPr>
              <a:xfrm>
                <a:off x="6609873" y="2009316"/>
                <a:ext cx="74061" cy="43512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3961" extrusionOk="0">
                    <a:moveTo>
                      <a:pt x="3459" y="3860"/>
                    </a:moveTo>
                    <a:cubicBezTo>
                      <a:pt x="2682" y="3961"/>
                      <a:pt x="1980" y="3810"/>
                      <a:pt x="1278" y="3485"/>
                    </a:cubicBezTo>
                    <a:cubicBezTo>
                      <a:pt x="476" y="3134"/>
                      <a:pt x="0" y="2407"/>
                      <a:pt x="50" y="1680"/>
                    </a:cubicBezTo>
                    <a:cubicBezTo>
                      <a:pt x="100" y="1053"/>
                      <a:pt x="777" y="302"/>
                      <a:pt x="1554" y="226"/>
                    </a:cubicBezTo>
                    <a:cubicBezTo>
                      <a:pt x="2682" y="76"/>
                      <a:pt x="3835" y="1"/>
                      <a:pt x="4988" y="327"/>
                    </a:cubicBezTo>
                    <a:cubicBezTo>
                      <a:pt x="5489" y="477"/>
                      <a:pt x="5865" y="778"/>
                      <a:pt x="6166" y="1179"/>
                    </a:cubicBezTo>
                    <a:cubicBezTo>
                      <a:pt x="6742" y="2006"/>
                      <a:pt x="6541" y="2858"/>
                      <a:pt x="5714" y="3409"/>
                    </a:cubicBezTo>
                    <a:cubicBezTo>
                      <a:pt x="5013" y="3886"/>
                      <a:pt x="4236" y="3936"/>
                      <a:pt x="3459" y="386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52;p37">
                <a:extLst>
                  <a:ext uri="{FF2B5EF4-FFF2-40B4-BE49-F238E27FC236}">
                    <a16:creationId xmlns="" xmlns:a16="http://schemas.microsoft.com/office/drawing/2014/main" id="{F01C7E23-85E9-4512-8282-182720B863EE}"/>
                  </a:ext>
                </a:extLst>
              </p:cNvPr>
              <p:cNvSpPr/>
              <p:nvPr/>
            </p:nvSpPr>
            <p:spPr>
              <a:xfrm>
                <a:off x="6502767" y="1995826"/>
                <a:ext cx="77104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4513" extrusionOk="0">
                    <a:moveTo>
                      <a:pt x="7018" y="527"/>
                    </a:moveTo>
                    <a:cubicBezTo>
                      <a:pt x="6993" y="627"/>
                      <a:pt x="6968" y="753"/>
                      <a:pt x="6918" y="853"/>
                    </a:cubicBezTo>
                    <a:cubicBezTo>
                      <a:pt x="6367" y="2206"/>
                      <a:pt x="5339" y="3184"/>
                      <a:pt x="4286" y="4111"/>
                    </a:cubicBezTo>
                    <a:cubicBezTo>
                      <a:pt x="3835" y="4512"/>
                      <a:pt x="3259" y="4512"/>
                      <a:pt x="2808" y="4111"/>
                    </a:cubicBezTo>
                    <a:cubicBezTo>
                      <a:pt x="1780" y="3209"/>
                      <a:pt x="803" y="2231"/>
                      <a:pt x="226" y="953"/>
                    </a:cubicBezTo>
                    <a:cubicBezTo>
                      <a:pt x="126" y="728"/>
                      <a:pt x="1" y="477"/>
                      <a:pt x="201" y="251"/>
                    </a:cubicBezTo>
                    <a:cubicBezTo>
                      <a:pt x="452" y="1"/>
                      <a:pt x="727" y="176"/>
                      <a:pt x="978" y="327"/>
                    </a:cubicBezTo>
                    <a:cubicBezTo>
                      <a:pt x="1780" y="803"/>
                      <a:pt x="2331" y="1530"/>
                      <a:pt x="2983" y="2156"/>
                    </a:cubicBezTo>
                    <a:cubicBezTo>
                      <a:pt x="3560" y="2708"/>
                      <a:pt x="3560" y="2708"/>
                      <a:pt x="4136" y="2156"/>
                    </a:cubicBezTo>
                    <a:cubicBezTo>
                      <a:pt x="4712" y="1605"/>
                      <a:pt x="5264" y="1053"/>
                      <a:pt x="5840" y="527"/>
                    </a:cubicBezTo>
                    <a:cubicBezTo>
                      <a:pt x="6066" y="327"/>
                      <a:pt x="6291" y="151"/>
                      <a:pt x="6617" y="126"/>
                    </a:cubicBezTo>
                    <a:cubicBezTo>
                      <a:pt x="6868" y="126"/>
                      <a:pt x="6993" y="251"/>
                      <a:pt x="7018" y="5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51D50A64-9C68-47CF-89C2-44876C9A3E93}"/>
                </a:ext>
              </a:extLst>
            </p:cNvPr>
            <p:cNvSpPr txBox="1"/>
            <p:nvPr/>
          </p:nvSpPr>
          <p:spPr>
            <a:xfrm>
              <a:off x="2345091" y="2110923"/>
              <a:ext cx="83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663300"/>
                  </a:solidFill>
                </a:rPr>
                <a:t>Học tập thông qua bài giảng video, luyện tập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môn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Toán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trên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nhiều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thiết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bị</a:t>
              </a:r>
              <a:endParaRPr lang="vi-VN">
                <a:solidFill>
                  <a:srgbClr val="6633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EE30A37-93DF-40DA-BC44-45876FCEF4FD}"/>
                </a:ext>
              </a:extLst>
            </p:cNvPr>
            <p:cNvSpPr txBox="1"/>
            <p:nvPr/>
          </p:nvSpPr>
          <p:spPr>
            <a:xfrm>
              <a:off x="2345091" y="5091584"/>
              <a:ext cx="7019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663300"/>
                  </a:solidFill>
                </a:rPr>
                <a:t>Luyện thi ViOlympic</a:t>
              </a:r>
              <a:r>
                <a:rPr lang="en-US">
                  <a:solidFill>
                    <a:srgbClr val="663300"/>
                  </a:solidFill>
                </a:rPr>
                <a:t>, </a:t>
              </a:r>
              <a:r>
                <a:rPr lang="vi-VN">
                  <a:solidFill>
                    <a:srgbClr val="663300"/>
                  </a:solidFill>
                </a:rPr>
                <a:t>Thách đấu, tham gia Đấu trường Toán học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FDF28FE-283B-48E9-B999-B5829F12D1E4}"/>
                </a:ext>
              </a:extLst>
            </p:cNvPr>
            <p:cNvSpPr txBox="1"/>
            <p:nvPr/>
          </p:nvSpPr>
          <p:spPr>
            <a:xfrm>
              <a:off x="2345091" y="3637950"/>
              <a:ext cx="6155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>
                  <a:solidFill>
                    <a:srgbClr val="663300"/>
                  </a:solidFill>
                </a:rPr>
                <a:t>Xem</a:t>
              </a:r>
              <a:r>
                <a:rPr lang="en-US">
                  <a:solidFill>
                    <a:srgbClr val="663300"/>
                  </a:solidFill>
                </a:rPr>
                <a:t> đ</a:t>
              </a:r>
              <a:r>
                <a:rPr lang="vi-VN">
                  <a:solidFill>
                    <a:srgbClr val="663300"/>
                  </a:solidFill>
                </a:rPr>
                <a:t>ánh giá, nhận xét, báo cáo tình hình học tập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D4F96BB1-1B79-4AFF-9A2E-C80F97C257D7}"/>
                </a:ext>
              </a:extLst>
            </p:cNvPr>
            <p:cNvSpPr txBox="1"/>
            <p:nvPr/>
          </p:nvSpPr>
          <p:spPr>
            <a:xfrm>
              <a:off x="2345091" y="4397783"/>
              <a:ext cx="499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663300"/>
                  </a:solidFill>
                </a:rPr>
                <a:t>Tích lũy kim cương</a:t>
              </a:r>
              <a:r>
                <a:rPr lang="vi-VN">
                  <a:solidFill>
                    <a:srgbClr val="663300"/>
                  </a:solidFill>
                </a:rPr>
                <a:t>, đổi quà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6DF53A3C-32B1-4B49-9145-5117E9601DAB}"/>
                </a:ext>
              </a:extLst>
            </p:cNvPr>
            <p:cNvSpPr/>
            <p:nvPr/>
          </p:nvSpPr>
          <p:spPr>
            <a:xfrm>
              <a:off x="2345091" y="2828867"/>
              <a:ext cx="6840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3300"/>
                  </a:solidFill>
                </a:rPr>
                <a:t>Làm bài tập về nhà hoặc các bài kiểm tra do giáo viên </a:t>
              </a:r>
              <a:r>
                <a:rPr lang="en-US" err="1">
                  <a:solidFill>
                    <a:srgbClr val="663300"/>
                  </a:solidFill>
                </a:rPr>
                <a:t>phân</a:t>
              </a:r>
              <a:r>
                <a:rPr lang="en-US">
                  <a:solidFill>
                    <a:srgbClr val="663300"/>
                  </a:solidFill>
                </a:rPr>
                <a:t> </a:t>
              </a:r>
              <a:r>
                <a:rPr lang="en-US" err="1">
                  <a:solidFill>
                    <a:srgbClr val="663300"/>
                  </a:solidFill>
                </a:rPr>
                <a:t>giao</a:t>
              </a:r>
              <a:endParaRPr lang="en-US">
                <a:solidFill>
                  <a:srgbClr val="663300"/>
                </a:solidFill>
              </a:endParaRPr>
            </a:p>
          </p:txBody>
        </p:sp>
        <p:grpSp>
          <p:nvGrpSpPr>
            <p:cNvPr id="69" name="Google Shape;4319;p45">
              <a:extLst>
                <a:ext uri="{FF2B5EF4-FFF2-40B4-BE49-F238E27FC236}">
                  <a16:creationId xmlns="" xmlns:a16="http://schemas.microsoft.com/office/drawing/2014/main" id="{3F530104-456D-4516-9537-C82538F08B59}"/>
                </a:ext>
              </a:extLst>
            </p:cNvPr>
            <p:cNvGrpSpPr/>
            <p:nvPr/>
          </p:nvGrpSpPr>
          <p:grpSpPr>
            <a:xfrm>
              <a:off x="1590723" y="5806083"/>
              <a:ext cx="357886" cy="333874"/>
              <a:chOff x="7144801" y="3627187"/>
              <a:chExt cx="670198" cy="625350"/>
            </a:xfrm>
          </p:grpSpPr>
          <p:sp>
            <p:nvSpPr>
              <p:cNvPr id="70" name="Google Shape;4320;p45">
                <a:extLst>
                  <a:ext uri="{FF2B5EF4-FFF2-40B4-BE49-F238E27FC236}">
                    <a16:creationId xmlns="" xmlns:a16="http://schemas.microsoft.com/office/drawing/2014/main" id="{8A362224-A839-4D31-AF39-57B1EAEE479C}"/>
                  </a:ext>
                </a:extLst>
              </p:cNvPr>
              <p:cNvSpPr/>
              <p:nvPr/>
            </p:nvSpPr>
            <p:spPr>
              <a:xfrm>
                <a:off x="7144801" y="3627187"/>
                <a:ext cx="670198" cy="625350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22031" extrusionOk="0">
                    <a:moveTo>
                      <a:pt x="14536" y="0"/>
                    </a:moveTo>
                    <a:cubicBezTo>
                      <a:pt x="10422" y="0"/>
                      <a:pt x="9919" y="6591"/>
                      <a:pt x="9919" y="6591"/>
                    </a:cubicBezTo>
                    <a:cubicBezTo>
                      <a:pt x="9919" y="6591"/>
                      <a:pt x="8215" y="137"/>
                      <a:pt x="5484" y="137"/>
                    </a:cubicBezTo>
                    <a:cubicBezTo>
                      <a:pt x="5065" y="137"/>
                      <a:pt x="4623" y="289"/>
                      <a:pt x="4158" y="638"/>
                    </a:cubicBezTo>
                    <a:cubicBezTo>
                      <a:pt x="663" y="3288"/>
                      <a:pt x="6251" y="10066"/>
                      <a:pt x="6251" y="10066"/>
                    </a:cubicBezTo>
                    <a:cubicBezTo>
                      <a:pt x="6251" y="10066"/>
                      <a:pt x="3825" y="9134"/>
                      <a:pt x="2002" y="9134"/>
                    </a:cubicBezTo>
                    <a:cubicBezTo>
                      <a:pt x="889" y="9134"/>
                      <a:pt x="1" y="9482"/>
                      <a:pt x="30" y="10604"/>
                    </a:cubicBezTo>
                    <a:cubicBezTo>
                      <a:pt x="106" y="13561"/>
                      <a:pt x="5253" y="14214"/>
                      <a:pt x="5253" y="14214"/>
                    </a:cubicBezTo>
                    <a:cubicBezTo>
                      <a:pt x="3774" y="14464"/>
                      <a:pt x="1278" y="20013"/>
                      <a:pt x="4312" y="20628"/>
                    </a:cubicBezTo>
                    <a:cubicBezTo>
                      <a:pt x="4530" y="20673"/>
                      <a:pt x="4742" y="20694"/>
                      <a:pt x="4947" y="20694"/>
                    </a:cubicBezTo>
                    <a:cubicBezTo>
                      <a:pt x="7593" y="20694"/>
                      <a:pt x="9131" y="17172"/>
                      <a:pt x="9132" y="17171"/>
                    </a:cubicBezTo>
                    <a:lnTo>
                      <a:pt x="9132" y="17171"/>
                    </a:lnTo>
                    <a:cubicBezTo>
                      <a:pt x="9132" y="17172"/>
                      <a:pt x="8825" y="21953"/>
                      <a:pt x="11858" y="22030"/>
                    </a:cubicBezTo>
                    <a:cubicBezTo>
                      <a:pt x="11885" y="22030"/>
                      <a:pt x="11911" y="22030"/>
                      <a:pt x="11936" y="22030"/>
                    </a:cubicBezTo>
                    <a:cubicBezTo>
                      <a:pt x="14875" y="22030"/>
                      <a:pt x="13875" y="17709"/>
                      <a:pt x="13875" y="17709"/>
                    </a:cubicBezTo>
                    <a:lnTo>
                      <a:pt x="13875" y="17709"/>
                    </a:lnTo>
                    <a:cubicBezTo>
                      <a:pt x="13875" y="17709"/>
                      <a:pt x="17080" y="20285"/>
                      <a:pt x="19251" y="20285"/>
                    </a:cubicBezTo>
                    <a:cubicBezTo>
                      <a:pt x="20068" y="20285"/>
                      <a:pt x="20738" y="19921"/>
                      <a:pt x="21037" y="18919"/>
                    </a:cubicBezTo>
                    <a:cubicBezTo>
                      <a:pt x="22132" y="15270"/>
                      <a:pt x="16909" y="12774"/>
                      <a:pt x="16909" y="12774"/>
                    </a:cubicBezTo>
                    <a:cubicBezTo>
                      <a:pt x="16909" y="12774"/>
                      <a:pt x="23610" y="11929"/>
                      <a:pt x="21882" y="8454"/>
                    </a:cubicBezTo>
                    <a:cubicBezTo>
                      <a:pt x="21312" y="7295"/>
                      <a:pt x="20354" y="6909"/>
                      <a:pt x="19330" y="6909"/>
                    </a:cubicBezTo>
                    <a:cubicBezTo>
                      <a:pt x="17282" y="6909"/>
                      <a:pt x="14969" y="8454"/>
                      <a:pt x="14969" y="8454"/>
                    </a:cubicBezTo>
                    <a:cubicBezTo>
                      <a:pt x="14969" y="8454"/>
                      <a:pt x="19482" y="485"/>
                      <a:pt x="14969" y="24"/>
                    </a:cubicBezTo>
                    <a:cubicBezTo>
                      <a:pt x="14820" y="8"/>
                      <a:pt x="14676" y="0"/>
                      <a:pt x="14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321;p45">
                <a:extLst>
                  <a:ext uri="{FF2B5EF4-FFF2-40B4-BE49-F238E27FC236}">
                    <a16:creationId xmlns="" xmlns:a16="http://schemas.microsoft.com/office/drawing/2014/main" id="{BDB33D9E-C9B4-494A-BD09-58AE422261E4}"/>
                  </a:ext>
                </a:extLst>
              </p:cNvPr>
              <p:cNvSpPr/>
              <p:nvPr/>
            </p:nvSpPr>
            <p:spPr>
              <a:xfrm>
                <a:off x="7251528" y="3768459"/>
                <a:ext cx="439201" cy="423220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14910" extrusionOk="0">
                    <a:moveTo>
                      <a:pt x="8521" y="1"/>
                    </a:moveTo>
                    <a:cubicBezTo>
                      <a:pt x="6370" y="1"/>
                      <a:pt x="7081" y="6030"/>
                      <a:pt x="7081" y="6030"/>
                    </a:cubicBezTo>
                    <a:cubicBezTo>
                      <a:pt x="7081" y="6030"/>
                      <a:pt x="4240" y="763"/>
                      <a:pt x="3382" y="763"/>
                    </a:cubicBezTo>
                    <a:cubicBezTo>
                      <a:pt x="3211" y="763"/>
                      <a:pt x="3119" y="974"/>
                      <a:pt x="3144" y="1479"/>
                    </a:cubicBezTo>
                    <a:cubicBezTo>
                      <a:pt x="3279" y="4513"/>
                      <a:pt x="5832" y="6664"/>
                      <a:pt x="5832" y="6664"/>
                    </a:cubicBezTo>
                    <a:cubicBezTo>
                      <a:pt x="5832" y="6664"/>
                      <a:pt x="3352" y="6065"/>
                      <a:pt x="1667" y="6065"/>
                    </a:cubicBezTo>
                    <a:cubicBezTo>
                      <a:pt x="704" y="6065"/>
                      <a:pt x="0" y="6261"/>
                      <a:pt x="168" y="6875"/>
                    </a:cubicBezTo>
                    <a:cubicBezTo>
                      <a:pt x="648" y="8546"/>
                      <a:pt x="5352" y="8623"/>
                      <a:pt x="5352" y="8623"/>
                    </a:cubicBezTo>
                    <a:cubicBezTo>
                      <a:pt x="5352" y="8623"/>
                      <a:pt x="379" y="13135"/>
                      <a:pt x="1723" y="13596"/>
                    </a:cubicBezTo>
                    <a:cubicBezTo>
                      <a:pt x="1792" y="13621"/>
                      <a:pt x="1866" y="13632"/>
                      <a:pt x="1945" y="13632"/>
                    </a:cubicBezTo>
                    <a:cubicBezTo>
                      <a:pt x="3415" y="13632"/>
                      <a:pt x="6562" y="9622"/>
                      <a:pt x="6562" y="9621"/>
                    </a:cubicBezTo>
                    <a:lnTo>
                      <a:pt x="6562" y="9621"/>
                    </a:lnTo>
                    <a:cubicBezTo>
                      <a:pt x="6562" y="9622"/>
                      <a:pt x="6505" y="14422"/>
                      <a:pt x="8252" y="14883"/>
                    </a:cubicBezTo>
                    <a:cubicBezTo>
                      <a:pt x="8318" y="14901"/>
                      <a:pt x="8381" y="14910"/>
                      <a:pt x="8441" y="14910"/>
                    </a:cubicBezTo>
                    <a:cubicBezTo>
                      <a:pt x="9949" y="14910"/>
                      <a:pt x="9327" y="9295"/>
                      <a:pt x="9327" y="9295"/>
                    </a:cubicBezTo>
                    <a:lnTo>
                      <a:pt x="9327" y="9295"/>
                    </a:lnTo>
                    <a:cubicBezTo>
                      <a:pt x="9328" y="9295"/>
                      <a:pt x="13083" y="11815"/>
                      <a:pt x="14594" y="11815"/>
                    </a:cubicBezTo>
                    <a:cubicBezTo>
                      <a:pt x="14929" y="11815"/>
                      <a:pt x="15154" y="11691"/>
                      <a:pt x="15203" y="11388"/>
                    </a:cubicBezTo>
                    <a:cubicBezTo>
                      <a:pt x="15472" y="9698"/>
                      <a:pt x="8790" y="7202"/>
                      <a:pt x="8790" y="7202"/>
                    </a:cubicBezTo>
                    <a:cubicBezTo>
                      <a:pt x="8790" y="7202"/>
                      <a:pt x="15395" y="6606"/>
                      <a:pt x="14512" y="4571"/>
                    </a:cubicBezTo>
                    <a:cubicBezTo>
                      <a:pt x="14285" y="4040"/>
                      <a:pt x="13758" y="3845"/>
                      <a:pt x="13105" y="3845"/>
                    </a:cubicBezTo>
                    <a:cubicBezTo>
                      <a:pt x="11278" y="3845"/>
                      <a:pt x="8463" y="5378"/>
                      <a:pt x="8463" y="5378"/>
                    </a:cubicBezTo>
                    <a:cubicBezTo>
                      <a:pt x="8463" y="5378"/>
                      <a:pt x="10671" y="1"/>
                      <a:pt x="8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322;p45">
                <a:extLst>
                  <a:ext uri="{FF2B5EF4-FFF2-40B4-BE49-F238E27FC236}">
                    <a16:creationId xmlns="" xmlns:a16="http://schemas.microsoft.com/office/drawing/2014/main" id="{24137C1A-99D5-4779-81B9-29FB3D049D0B}"/>
                  </a:ext>
                </a:extLst>
              </p:cNvPr>
              <p:cNvSpPr/>
              <p:nvPr/>
            </p:nvSpPr>
            <p:spPr>
              <a:xfrm>
                <a:off x="7368560" y="3882908"/>
                <a:ext cx="180302" cy="17956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6326" extrusionOk="0">
                    <a:moveTo>
                      <a:pt x="4026" y="1"/>
                    </a:moveTo>
                    <a:cubicBezTo>
                      <a:pt x="3499" y="1"/>
                      <a:pt x="2914" y="198"/>
                      <a:pt x="2382" y="443"/>
                    </a:cubicBezTo>
                    <a:cubicBezTo>
                      <a:pt x="1153" y="1019"/>
                      <a:pt x="250" y="2171"/>
                      <a:pt x="116" y="3554"/>
                    </a:cubicBezTo>
                    <a:cubicBezTo>
                      <a:pt x="0" y="4687"/>
                      <a:pt x="384" y="5916"/>
                      <a:pt x="2362" y="6261"/>
                    </a:cubicBezTo>
                    <a:cubicBezTo>
                      <a:pt x="2613" y="6305"/>
                      <a:pt x="2849" y="6325"/>
                      <a:pt x="3069" y="6325"/>
                    </a:cubicBezTo>
                    <a:cubicBezTo>
                      <a:pt x="6352" y="6325"/>
                      <a:pt x="6279" y="1758"/>
                      <a:pt x="5127" y="462"/>
                    </a:cubicBezTo>
                    <a:cubicBezTo>
                      <a:pt x="4836" y="128"/>
                      <a:pt x="4450" y="1"/>
                      <a:pt x="4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5891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53" y="-374374"/>
            <a:ext cx="1704970" cy="1742788"/>
          </a:xfrm>
          <a:prstGeom prst="rect">
            <a:avLst/>
          </a:prstGeom>
        </p:spPr>
      </p:pic>
      <p:pic>
        <p:nvPicPr>
          <p:cNvPr id="2" name="Google Shape;193;p20">
            <a:extLst>
              <a:ext uri="{FF2B5EF4-FFF2-40B4-BE49-F238E27FC236}">
                <a16:creationId xmlns="" xmlns:a16="http://schemas.microsoft.com/office/drawing/2014/main" id="{50ADAEC0-0A55-4F45-8F1C-57953AF796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0686" y="6312647"/>
            <a:ext cx="1410412" cy="3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DFCA78-BD40-4453-B3AC-FBFE0F14A6A7}"/>
              </a:ext>
            </a:extLst>
          </p:cNvPr>
          <p:cNvSpPr/>
          <p:nvPr/>
        </p:nvSpPr>
        <p:spPr>
          <a:xfrm>
            <a:off x="1329267" y="218407"/>
            <a:ext cx="863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Helvetica" pitchFamily="2" charset="0"/>
                <a:ea typeface="Roboto" pitchFamily="2" charset="0"/>
                <a:cs typeface="Times New Roman" panose="02020603050405020304" pitchFamily="18" charset="0"/>
              </a:rPr>
              <a:t>CÁC CHỨC NĂNG DÀNH CHO PHỤ HUYNH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9D4CD9-00EA-41E0-B029-52425DF9A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5"/>
          <a:stretch/>
        </p:blipFill>
        <p:spPr>
          <a:xfrm>
            <a:off x="1441027" y="1346822"/>
            <a:ext cx="2088982" cy="5065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0867E0E-F108-4288-AB0A-35108E4E79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2"/>
          <a:stretch/>
        </p:blipFill>
        <p:spPr>
          <a:xfrm>
            <a:off x="3693965" y="1364287"/>
            <a:ext cx="2046896" cy="5048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EB67F4B3-1CCE-467D-A033-8657D707E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7"/>
          <a:stretch/>
        </p:blipFill>
        <p:spPr>
          <a:xfrm>
            <a:off x="5850876" y="1364287"/>
            <a:ext cx="2091645" cy="5048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02E5D73-93D3-415F-8F89-BE2C5C6F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5" b="-962"/>
          <a:stretch/>
        </p:blipFill>
        <p:spPr>
          <a:xfrm>
            <a:off x="8090609" y="1346822"/>
            <a:ext cx="2420062" cy="5048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hlinkClick r:id="" action="ppaction://noaction"/>
            <a:extLst>
              <a:ext uri="{FF2B5EF4-FFF2-40B4-BE49-F238E27FC236}">
                <a16:creationId xmlns="" xmlns:a16="http://schemas.microsoft.com/office/drawing/2014/main" id="{18959D5A-0959-4288-BE24-DFCF7278CFCA}"/>
              </a:ext>
            </a:extLst>
          </p:cNvPr>
          <p:cNvSpPr/>
          <p:nvPr/>
        </p:nvSpPr>
        <p:spPr>
          <a:xfrm>
            <a:off x="1346779" y="857985"/>
            <a:ext cx="10294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>
                <a:solidFill>
                  <a:srgbClr val="522D14"/>
                </a:solidFill>
                <a:latin typeface="Helvetica" pitchFamily="2" charset="0"/>
                <a:ea typeface="Roboto" pitchFamily="2" charset="0"/>
                <a:cs typeface="Times New Roman" panose="02020603050405020304" pitchFamily="18" charset="0"/>
              </a:rPr>
              <a:t>Theo dõi tiến trình học tập của học sinh. Nhận báo cáo, xem đánh giá chi tiết về quá trình học của học sinh.</a:t>
            </a:r>
          </a:p>
        </p:txBody>
      </p:sp>
    </p:spTree>
    <p:extLst>
      <p:ext uri="{BB962C8B-B14F-4D97-AF65-F5344CB8AC3E}">
        <p14:creationId xmlns:p14="http://schemas.microsoft.com/office/powerpoint/2010/main" val="30678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"/>
            <a:ext cx="12191207" cy="685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菱形 20"/>
          <p:cNvSpPr/>
          <p:nvPr/>
        </p:nvSpPr>
        <p:spPr>
          <a:xfrm>
            <a:off x="7499834" y="3532837"/>
            <a:ext cx="919399" cy="919399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11196065" y="5391074"/>
            <a:ext cx="883457" cy="88345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8541782" y="5417816"/>
            <a:ext cx="883457" cy="883457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110465" y="3750304"/>
            <a:ext cx="2034417" cy="203441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6963140" y="2014220"/>
            <a:ext cx="1881868" cy="1881868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536351" y="0"/>
            <a:ext cx="6074748" cy="6074748"/>
          </a:xfrm>
          <a:custGeom>
            <a:avLst/>
            <a:gdLst>
              <a:gd name="connsiteX0" fmla="*/ 0 w 6074748"/>
              <a:gd name="connsiteY0" fmla="*/ 0 h 6074748"/>
              <a:gd name="connsiteX1" fmla="*/ 6074748 w 6074748"/>
              <a:gd name="connsiteY1" fmla="*/ 0 h 6074748"/>
              <a:gd name="connsiteX2" fmla="*/ 6074748 w 6074748"/>
              <a:gd name="connsiteY2" fmla="*/ 6074748 h 60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748" h="6074748">
                <a:moveTo>
                  <a:pt x="0" y="0"/>
                </a:moveTo>
                <a:lnTo>
                  <a:pt x="6074748" y="0"/>
                </a:lnTo>
                <a:lnTo>
                  <a:pt x="6074748" y="6074748"/>
                </a:lnTo>
                <a:close/>
              </a:path>
            </a:pathLst>
          </a:custGeom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7002055" y="1431984"/>
            <a:ext cx="1286021" cy="1286021"/>
          </a:xfrm>
          <a:prstGeom prst="diamond">
            <a:avLst/>
          </a:prstGeom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7780495" y="1635870"/>
            <a:ext cx="2551862" cy="255186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8259048" y="4382903"/>
            <a:ext cx="1304631" cy="1304631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8048107" y="5462477"/>
            <a:ext cx="758101" cy="75810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13018" y="3959303"/>
            <a:ext cx="1517688" cy="1517688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7746035" y="-145830"/>
            <a:ext cx="5017465" cy="5017465"/>
          </a:xfrm>
          <a:prstGeom prst="line">
            <a:avLst/>
          </a:prstGeom>
          <a:ln w="2540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9360847" y="3523779"/>
            <a:ext cx="1100356" cy="1100356"/>
          </a:xfrm>
          <a:prstGeom prst="diamond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6111" y="2857379"/>
            <a:ext cx="7619263" cy="6792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THANKS FOR LISTENING!</a:t>
            </a:r>
            <a:endParaRPr lang="zh-CN" altLang="en-US" sz="3500" b="1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2194" y="4095768"/>
            <a:ext cx="5741816" cy="30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  <a:ea typeface="+mj-ea"/>
              </a:rPr>
              <a:t>TẬP ĐOÀN FPT</a:t>
            </a:r>
          </a:p>
        </p:txBody>
      </p:sp>
      <p:sp>
        <p:nvSpPr>
          <p:cNvPr id="28" name="矩形 27"/>
          <p:cNvSpPr/>
          <p:nvPr/>
        </p:nvSpPr>
        <p:spPr>
          <a:xfrm>
            <a:off x="727083" y="1233491"/>
            <a:ext cx="5358207" cy="15177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8500" b="1">
                <a:solidFill>
                  <a:schemeClr val="accent1"/>
                </a:solidFill>
                <a:latin typeface="Helvetica" panose="020B0604020202030204" pitchFamily="34" charset="0"/>
              </a:rPr>
              <a:t>VIOEDU</a:t>
            </a:r>
            <a:endParaRPr lang="zh-CN" altLang="en-US" sz="8500" b="1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879022" y="3844396"/>
            <a:ext cx="159895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879022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886787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94552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7" name="椭圆 33"/>
          <p:cNvSpPr/>
          <p:nvPr/>
        </p:nvSpPr>
        <p:spPr>
          <a:xfrm>
            <a:off x="1012259" y="5336625"/>
            <a:ext cx="324716" cy="324227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8" name="椭圆 34"/>
          <p:cNvSpPr/>
          <p:nvPr/>
        </p:nvSpPr>
        <p:spPr>
          <a:xfrm>
            <a:off x="2020024" y="5336626"/>
            <a:ext cx="324716" cy="324225"/>
          </a:xfrm>
          <a:custGeom>
            <a:avLst/>
            <a:gdLst>
              <a:gd name="connsiteX0" fmla="*/ 303782 w 607639"/>
              <a:gd name="connsiteY0" fmla="*/ 203581 h 606722"/>
              <a:gd name="connsiteX1" fmla="*/ 323628 w 607639"/>
              <a:gd name="connsiteY1" fmla="*/ 223399 h 606722"/>
              <a:gd name="connsiteX2" fmla="*/ 323628 w 607639"/>
              <a:gd name="connsiteY2" fmla="*/ 295117 h 606722"/>
              <a:gd name="connsiteX3" fmla="*/ 350326 w 607639"/>
              <a:gd name="connsiteY3" fmla="*/ 321777 h 606722"/>
              <a:gd name="connsiteX4" fmla="*/ 350326 w 607639"/>
              <a:gd name="connsiteY4" fmla="*/ 349771 h 606722"/>
              <a:gd name="connsiteX5" fmla="*/ 322293 w 607639"/>
              <a:gd name="connsiteY5" fmla="*/ 349771 h 606722"/>
              <a:gd name="connsiteX6" fmla="*/ 289811 w 607639"/>
              <a:gd name="connsiteY6" fmla="*/ 317334 h 606722"/>
              <a:gd name="connsiteX7" fmla="*/ 284026 w 607639"/>
              <a:gd name="connsiteY7" fmla="*/ 303293 h 606722"/>
              <a:gd name="connsiteX8" fmla="*/ 284026 w 607639"/>
              <a:gd name="connsiteY8" fmla="*/ 223399 h 606722"/>
              <a:gd name="connsiteX9" fmla="*/ 303782 w 607639"/>
              <a:gd name="connsiteY9" fmla="*/ 203581 h 606722"/>
              <a:gd name="connsiteX10" fmla="*/ 303775 w 607639"/>
              <a:gd name="connsiteY10" fmla="*/ 170021 h 606722"/>
              <a:gd name="connsiteX11" fmla="*/ 170288 w 607639"/>
              <a:gd name="connsiteY11" fmla="*/ 303317 h 606722"/>
              <a:gd name="connsiteX12" fmla="*/ 303775 w 607639"/>
              <a:gd name="connsiteY12" fmla="*/ 436702 h 606722"/>
              <a:gd name="connsiteX13" fmla="*/ 437351 w 607639"/>
              <a:gd name="connsiteY13" fmla="*/ 303317 h 606722"/>
              <a:gd name="connsiteX14" fmla="*/ 303775 w 607639"/>
              <a:gd name="connsiteY14" fmla="*/ 170021 h 606722"/>
              <a:gd name="connsiteX15" fmla="*/ 303775 w 607639"/>
              <a:gd name="connsiteY15" fmla="*/ 130476 h 606722"/>
              <a:gd name="connsiteX16" fmla="*/ 476952 w 607639"/>
              <a:gd name="connsiteY16" fmla="*/ 303317 h 606722"/>
              <a:gd name="connsiteX17" fmla="*/ 303775 w 607639"/>
              <a:gd name="connsiteY17" fmla="*/ 476247 h 606722"/>
              <a:gd name="connsiteX18" fmla="*/ 130687 w 607639"/>
              <a:gd name="connsiteY18" fmla="*/ 303317 h 606722"/>
              <a:gd name="connsiteX19" fmla="*/ 303775 w 607639"/>
              <a:gd name="connsiteY19" fmla="*/ 130476 h 606722"/>
              <a:gd name="connsiteX20" fmla="*/ 283571 w 607639"/>
              <a:gd name="connsiteY20" fmla="*/ 39548 h 606722"/>
              <a:gd name="connsiteX21" fmla="*/ 268707 w 607639"/>
              <a:gd name="connsiteY21" fmla="*/ 86116 h 606722"/>
              <a:gd name="connsiteX22" fmla="*/ 254466 w 607639"/>
              <a:gd name="connsiteY22" fmla="*/ 99269 h 606722"/>
              <a:gd name="connsiteX23" fmla="*/ 194210 w 607639"/>
              <a:gd name="connsiteY23" fmla="*/ 124242 h 606722"/>
              <a:gd name="connsiteX24" fmla="*/ 174806 w 607639"/>
              <a:gd name="connsiteY24" fmla="*/ 124953 h 606722"/>
              <a:gd name="connsiteX25" fmla="*/ 131283 w 607639"/>
              <a:gd name="connsiteY25" fmla="*/ 102557 h 606722"/>
              <a:gd name="connsiteX26" fmla="*/ 102712 w 607639"/>
              <a:gd name="connsiteY26" fmla="*/ 131085 h 606722"/>
              <a:gd name="connsiteX27" fmla="*/ 125141 w 607639"/>
              <a:gd name="connsiteY27" fmla="*/ 174543 h 606722"/>
              <a:gd name="connsiteX28" fmla="*/ 124429 w 607639"/>
              <a:gd name="connsiteY28" fmla="*/ 193916 h 606722"/>
              <a:gd name="connsiteX29" fmla="*/ 99419 w 607639"/>
              <a:gd name="connsiteY29" fmla="*/ 254082 h 606722"/>
              <a:gd name="connsiteX30" fmla="*/ 86246 w 607639"/>
              <a:gd name="connsiteY30" fmla="*/ 268301 h 606722"/>
              <a:gd name="connsiteX31" fmla="*/ 39607 w 607639"/>
              <a:gd name="connsiteY31" fmla="*/ 283143 h 606722"/>
              <a:gd name="connsiteX32" fmla="*/ 39607 w 607639"/>
              <a:gd name="connsiteY32" fmla="*/ 323579 h 606722"/>
              <a:gd name="connsiteX33" fmla="*/ 86246 w 607639"/>
              <a:gd name="connsiteY33" fmla="*/ 338421 h 606722"/>
              <a:gd name="connsiteX34" fmla="*/ 99419 w 607639"/>
              <a:gd name="connsiteY34" fmla="*/ 352640 h 606722"/>
              <a:gd name="connsiteX35" fmla="*/ 124429 w 607639"/>
              <a:gd name="connsiteY35" fmla="*/ 412806 h 606722"/>
              <a:gd name="connsiteX36" fmla="*/ 125141 w 607639"/>
              <a:gd name="connsiteY36" fmla="*/ 432179 h 606722"/>
              <a:gd name="connsiteX37" fmla="*/ 102712 w 607639"/>
              <a:gd name="connsiteY37" fmla="*/ 475548 h 606722"/>
              <a:gd name="connsiteX38" fmla="*/ 131283 w 607639"/>
              <a:gd name="connsiteY38" fmla="*/ 504165 h 606722"/>
              <a:gd name="connsiteX39" fmla="*/ 174806 w 607639"/>
              <a:gd name="connsiteY39" fmla="*/ 481769 h 606722"/>
              <a:gd name="connsiteX40" fmla="*/ 194210 w 607639"/>
              <a:gd name="connsiteY40" fmla="*/ 482480 h 606722"/>
              <a:gd name="connsiteX41" fmla="*/ 254466 w 607639"/>
              <a:gd name="connsiteY41" fmla="*/ 507364 h 606722"/>
              <a:gd name="connsiteX42" fmla="*/ 268707 w 607639"/>
              <a:gd name="connsiteY42" fmla="*/ 520606 h 606722"/>
              <a:gd name="connsiteX43" fmla="*/ 283571 w 607639"/>
              <a:gd name="connsiteY43" fmla="*/ 567086 h 606722"/>
              <a:gd name="connsiteX44" fmla="*/ 324068 w 607639"/>
              <a:gd name="connsiteY44" fmla="*/ 567086 h 606722"/>
              <a:gd name="connsiteX45" fmla="*/ 338932 w 607639"/>
              <a:gd name="connsiteY45" fmla="*/ 520606 h 606722"/>
              <a:gd name="connsiteX46" fmla="*/ 353173 w 607639"/>
              <a:gd name="connsiteY46" fmla="*/ 507364 h 606722"/>
              <a:gd name="connsiteX47" fmla="*/ 413430 w 607639"/>
              <a:gd name="connsiteY47" fmla="*/ 482480 h 606722"/>
              <a:gd name="connsiteX48" fmla="*/ 432833 w 607639"/>
              <a:gd name="connsiteY48" fmla="*/ 481769 h 606722"/>
              <a:gd name="connsiteX49" fmla="*/ 476267 w 607639"/>
              <a:gd name="connsiteY49" fmla="*/ 504165 h 606722"/>
              <a:gd name="connsiteX50" fmla="*/ 504927 w 607639"/>
              <a:gd name="connsiteY50" fmla="*/ 475548 h 606722"/>
              <a:gd name="connsiteX51" fmla="*/ 482498 w 607639"/>
              <a:gd name="connsiteY51" fmla="*/ 432179 h 606722"/>
              <a:gd name="connsiteX52" fmla="*/ 483210 w 607639"/>
              <a:gd name="connsiteY52" fmla="*/ 412806 h 606722"/>
              <a:gd name="connsiteX53" fmla="*/ 508131 w 607639"/>
              <a:gd name="connsiteY53" fmla="*/ 352640 h 606722"/>
              <a:gd name="connsiteX54" fmla="*/ 521393 w 607639"/>
              <a:gd name="connsiteY54" fmla="*/ 338421 h 606722"/>
              <a:gd name="connsiteX55" fmla="*/ 567943 w 607639"/>
              <a:gd name="connsiteY55" fmla="*/ 323579 h 606722"/>
              <a:gd name="connsiteX56" fmla="*/ 567943 w 607639"/>
              <a:gd name="connsiteY56" fmla="*/ 283143 h 606722"/>
              <a:gd name="connsiteX57" fmla="*/ 521393 w 607639"/>
              <a:gd name="connsiteY57" fmla="*/ 268301 h 606722"/>
              <a:gd name="connsiteX58" fmla="*/ 508131 w 607639"/>
              <a:gd name="connsiteY58" fmla="*/ 254082 h 606722"/>
              <a:gd name="connsiteX59" fmla="*/ 483210 w 607639"/>
              <a:gd name="connsiteY59" fmla="*/ 193916 h 606722"/>
              <a:gd name="connsiteX60" fmla="*/ 482498 w 607639"/>
              <a:gd name="connsiteY60" fmla="*/ 174543 h 606722"/>
              <a:gd name="connsiteX61" fmla="*/ 504927 w 607639"/>
              <a:gd name="connsiteY61" fmla="*/ 131085 h 606722"/>
              <a:gd name="connsiteX62" fmla="*/ 476267 w 607639"/>
              <a:gd name="connsiteY62" fmla="*/ 102557 h 606722"/>
              <a:gd name="connsiteX63" fmla="*/ 432833 w 607639"/>
              <a:gd name="connsiteY63" fmla="*/ 124953 h 606722"/>
              <a:gd name="connsiteX64" fmla="*/ 413430 w 607639"/>
              <a:gd name="connsiteY64" fmla="*/ 124242 h 606722"/>
              <a:gd name="connsiteX65" fmla="*/ 353173 w 607639"/>
              <a:gd name="connsiteY65" fmla="*/ 99269 h 606722"/>
              <a:gd name="connsiteX66" fmla="*/ 338932 w 607639"/>
              <a:gd name="connsiteY66" fmla="*/ 86116 h 606722"/>
              <a:gd name="connsiteX67" fmla="*/ 324068 w 607639"/>
              <a:gd name="connsiteY67" fmla="*/ 39548 h 606722"/>
              <a:gd name="connsiteX68" fmla="*/ 269063 w 607639"/>
              <a:gd name="connsiteY68" fmla="*/ 0 h 606722"/>
              <a:gd name="connsiteX69" fmla="*/ 338487 w 607639"/>
              <a:gd name="connsiteY69" fmla="*/ 0 h 606722"/>
              <a:gd name="connsiteX70" fmla="*/ 357356 w 607639"/>
              <a:gd name="connsiteY70" fmla="*/ 13775 h 606722"/>
              <a:gd name="connsiteX71" fmla="*/ 373377 w 607639"/>
              <a:gd name="connsiteY71" fmla="*/ 63720 h 606722"/>
              <a:gd name="connsiteX72" fmla="*/ 424288 w 607639"/>
              <a:gd name="connsiteY72" fmla="*/ 84783 h 606722"/>
              <a:gd name="connsiteX73" fmla="*/ 471016 w 607639"/>
              <a:gd name="connsiteY73" fmla="*/ 60788 h 606722"/>
              <a:gd name="connsiteX74" fmla="*/ 494068 w 607639"/>
              <a:gd name="connsiteY74" fmla="*/ 64343 h 606722"/>
              <a:gd name="connsiteX75" fmla="*/ 543199 w 607639"/>
              <a:gd name="connsiteY75" fmla="*/ 113399 h 606722"/>
              <a:gd name="connsiteX76" fmla="*/ 546759 w 607639"/>
              <a:gd name="connsiteY76" fmla="*/ 136417 h 606722"/>
              <a:gd name="connsiteX77" fmla="*/ 522728 w 607639"/>
              <a:gd name="connsiteY77" fmla="*/ 183074 h 606722"/>
              <a:gd name="connsiteX78" fmla="*/ 543822 w 607639"/>
              <a:gd name="connsiteY78" fmla="*/ 233908 h 606722"/>
              <a:gd name="connsiteX79" fmla="*/ 593843 w 607639"/>
              <a:gd name="connsiteY79" fmla="*/ 249816 h 606722"/>
              <a:gd name="connsiteX80" fmla="*/ 607639 w 607639"/>
              <a:gd name="connsiteY80" fmla="*/ 268657 h 606722"/>
              <a:gd name="connsiteX81" fmla="*/ 607639 w 607639"/>
              <a:gd name="connsiteY81" fmla="*/ 337976 h 606722"/>
              <a:gd name="connsiteX82" fmla="*/ 593843 w 607639"/>
              <a:gd name="connsiteY82" fmla="*/ 356817 h 606722"/>
              <a:gd name="connsiteX83" fmla="*/ 543822 w 607639"/>
              <a:gd name="connsiteY83" fmla="*/ 372814 h 606722"/>
              <a:gd name="connsiteX84" fmla="*/ 522728 w 607639"/>
              <a:gd name="connsiteY84" fmla="*/ 423648 h 606722"/>
              <a:gd name="connsiteX85" fmla="*/ 546759 w 607639"/>
              <a:gd name="connsiteY85" fmla="*/ 470305 h 606722"/>
              <a:gd name="connsiteX86" fmla="*/ 543199 w 607639"/>
              <a:gd name="connsiteY86" fmla="*/ 493323 h 606722"/>
              <a:gd name="connsiteX87" fmla="*/ 494068 w 607639"/>
              <a:gd name="connsiteY87" fmla="*/ 542379 h 606722"/>
              <a:gd name="connsiteX88" fmla="*/ 471016 w 607639"/>
              <a:gd name="connsiteY88" fmla="*/ 545934 h 606722"/>
              <a:gd name="connsiteX89" fmla="*/ 424288 w 607639"/>
              <a:gd name="connsiteY89" fmla="*/ 521939 h 606722"/>
              <a:gd name="connsiteX90" fmla="*/ 373377 w 607639"/>
              <a:gd name="connsiteY90" fmla="*/ 543002 h 606722"/>
              <a:gd name="connsiteX91" fmla="*/ 357356 w 607639"/>
              <a:gd name="connsiteY91" fmla="*/ 592947 h 606722"/>
              <a:gd name="connsiteX92" fmla="*/ 338487 w 607639"/>
              <a:gd name="connsiteY92" fmla="*/ 606722 h 606722"/>
              <a:gd name="connsiteX93" fmla="*/ 269063 w 607639"/>
              <a:gd name="connsiteY93" fmla="*/ 606722 h 606722"/>
              <a:gd name="connsiteX94" fmla="*/ 250194 w 607639"/>
              <a:gd name="connsiteY94" fmla="*/ 592947 h 606722"/>
              <a:gd name="connsiteX95" fmla="*/ 234262 w 607639"/>
              <a:gd name="connsiteY95" fmla="*/ 543002 h 606722"/>
              <a:gd name="connsiteX96" fmla="*/ 183351 w 607639"/>
              <a:gd name="connsiteY96" fmla="*/ 521939 h 606722"/>
              <a:gd name="connsiteX97" fmla="*/ 136623 w 607639"/>
              <a:gd name="connsiteY97" fmla="*/ 545934 h 606722"/>
              <a:gd name="connsiteX98" fmla="*/ 113571 w 607639"/>
              <a:gd name="connsiteY98" fmla="*/ 542379 h 606722"/>
              <a:gd name="connsiteX99" fmla="*/ 64440 w 607639"/>
              <a:gd name="connsiteY99" fmla="*/ 493323 h 606722"/>
              <a:gd name="connsiteX100" fmla="*/ 60880 w 607639"/>
              <a:gd name="connsiteY100" fmla="*/ 470305 h 606722"/>
              <a:gd name="connsiteX101" fmla="*/ 84911 w 607639"/>
              <a:gd name="connsiteY101" fmla="*/ 423648 h 606722"/>
              <a:gd name="connsiteX102" fmla="*/ 63817 w 607639"/>
              <a:gd name="connsiteY102" fmla="*/ 372814 h 606722"/>
              <a:gd name="connsiteX103" fmla="*/ 13796 w 607639"/>
              <a:gd name="connsiteY103" fmla="*/ 356817 h 606722"/>
              <a:gd name="connsiteX104" fmla="*/ 0 w 607639"/>
              <a:gd name="connsiteY104" fmla="*/ 337976 h 606722"/>
              <a:gd name="connsiteX105" fmla="*/ 0 w 607639"/>
              <a:gd name="connsiteY105" fmla="*/ 268657 h 606722"/>
              <a:gd name="connsiteX106" fmla="*/ 13796 w 607639"/>
              <a:gd name="connsiteY106" fmla="*/ 249816 h 606722"/>
              <a:gd name="connsiteX107" fmla="*/ 63817 w 607639"/>
              <a:gd name="connsiteY107" fmla="*/ 233908 h 606722"/>
              <a:gd name="connsiteX108" fmla="*/ 84911 w 607639"/>
              <a:gd name="connsiteY108" fmla="*/ 183074 h 606722"/>
              <a:gd name="connsiteX109" fmla="*/ 60880 w 607639"/>
              <a:gd name="connsiteY109" fmla="*/ 136417 h 606722"/>
              <a:gd name="connsiteX110" fmla="*/ 64440 w 607639"/>
              <a:gd name="connsiteY110" fmla="*/ 113399 h 606722"/>
              <a:gd name="connsiteX111" fmla="*/ 113571 w 607639"/>
              <a:gd name="connsiteY111" fmla="*/ 64343 h 606722"/>
              <a:gd name="connsiteX112" fmla="*/ 136623 w 607639"/>
              <a:gd name="connsiteY112" fmla="*/ 60788 h 606722"/>
              <a:gd name="connsiteX113" fmla="*/ 183351 w 607639"/>
              <a:gd name="connsiteY113" fmla="*/ 84783 h 606722"/>
              <a:gd name="connsiteX114" fmla="*/ 234262 w 607639"/>
              <a:gd name="connsiteY114" fmla="*/ 63720 h 606722"/>
              <a:gd name="connsiteX115" fmla="*/ 250194 w 607639"/>
              <a:gd name="connsiteY115" fmla="*/ 13775 h 606722"/>
              <a:gd name="connsiteX116" fmla="*/ 269063 w 607639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7639" h="606722">
                <a:moveTo>
                  <a:pt x="303782" y="203581"/>
                </a:moveTo>
                <a:cubicBezTo>
                  <a:pt x="314729" y="203581"/>
                  <a:pt x="323628" y="212468"/>
                  <a:pt x="323628" y="223399"/>
                </a:cubicBezTo>
                <a:lnTo>
                  <a:pt x="323628" y="295117"/>
                </a:lnTo>
                <a:lnTo>
                  <a:pt x="350326" y="321777"/>
                </a:lnTo>
                <a:cubicBezTo>
                  <a:pt x="357979" y="329509"/>
                  <a:pt x="357979" y="342040"/>
                  <a:pt x="350326" y="349771"/>
                </a:cubicBezTo>
                <a:cubicBezTo>
                  <a:pt x="342583" y="357414"/>
                  <a:pt x="330035" y="357414"/>
                  <a:pt x="322293" y="349771"/>
                </a:cubicBezTo>
                <a:lnTo>
                  <a:pt x="289811" y="317334"/>
                </a:lnTo>
                <a:cubicBezTo>
                  <a:pt x="286073" y="313601"/>
                  <a:pt x="284026" y="308536"/>
                  <a:pt x="284026" y="303293"/>
                </a:cubicBezTo>
                <a:lnTo>
                  <a:pt x="284026" y="223399"/>
                </a:lnTo>
                <a:cubicBezTo>
                  <a:pt x="284026" y="212468"/>
                  <a:pt x="292836" y="203581"/>
                  <a:pt x="303782" y="203581"/>
                </a:cubicBezTo>
                <a:close/>
                <a:moveTo>
                  <a:pt x="303775" y="170021"/>
                </a:moveTo>
                <a:cubicBezTo>
                  <a:pt x="230179" y="170021"/>
                  <a:pt x="170288" y="229826"/>
                  <a:pt x="170288" y="303317"/>
                </a:cubicBezTo>
                <a:cubicBezTo>
                  <a:pt x="170288" y="376897"/>
                  <a:pt x="230179" y="436702"/>
                  <a:pt x="303775" y="436702"/>
                </a:cubicBezTo>
                <a:cubicBezTo>
                  <a:pt x="377460" y="436702"/>
                  <a:pt x="437351" y="376897"/>
                  <a:pt x="437351" y="303317"/>
                </a:cubicBezTo>
                <a:cubicBezTo>
                  <a:pt x="437351" y="229826"/>
                  <a:pt x="377460" y="170021"/>
                  <a:pt x="303775" y="170021"/>
                </a:cubicBezTo>
                <a:close/>
                <a:moveTo>
                  <a:pt x="303775" y="130476"/>
                </a:moveTo>
                <a:cubicBezTo>
                  <a:pt x="399263" y="130476"/>
                  <a:pt x="476952" y="208055"/>
                  <a:pt x="476952" y="303317"/>
                </a:cubicBezTo>
                <a:cubicBezTo>
                  <a:pt x="476952" y="398668"/>
                  <a:pt x="399263" y="476247"/>
                  <a:pt x="303775" y="476247"/>
                </a:cubicBezTo>
                <a:cubicBezTo>
                  <a:pt x="208376" y="476247"/>
                  <a:pt x="130687" y="398668"/>
                  <a:pt x="130687" y="303317"/>
                </a:cubicBezTo>
                <a:cubicBezTo>
                  <a:pt x="130687" y="208055"/>
                  <a:pt x="208376" y="130476"/>
                  <a:pt x="303775" y="130476"/>
                </a:cubicBezTo>
                <a:close/>
                <a:moveTo>
                  <a:pt x="283571" y="39548"/>
                </a:moveTo>
                <a:lnTo>
                  <a:pt x="268707" y="86116"/>
                </a:lnTo>
                <a:cubicBezTo>
                  <a:pt x="266571" y="92692"/>
                  <a:pt x="261141" y="97669"/>
                  <a:pt x="254466" y="99269"/>
                </a:cubicBezTo>
                <a:cubicBezTo>
                  <a:pt x="233194" y="104423"/>
                  <a:pt x="212901" y="112777"/>
                  <a:pt x="194210" y="124242"/>
                </a:cubicBezTo>
                <a:cubicBezTo>
                  <a:pt x="188335" y="127796"/>
                  <a:pt x="180948" y="128063"/>
                  <a:pt x="174806" y="124953"/>
                </a:cubicBezTo>
                <a:lnTo>
                  <a:pt x="131283" y="102557"/>
                </a:lnTo>
                <a:lnTo>
                  <a:pt x="102712" y="131085"/>
                </a:lnTo>
                <a:lnTo>
                  <a:pt x="125141" y="174543"/>
                </a:lnTo>
                <a:cubicBezTo>
                  <a:pt x="128257" y="180675"/>
                  <a:pt x="127990" y="188051"/>
                  <a:pt x="124429" y="193916"/>
                </a:cubicBezTo>
                <a:cubicBezTo>
                  <a:pt x="112948" y="212579"/>
                  <a:pt x="104581" y="232842"/>
                  <a:pt x="99419" y="254082"/>
                </a:cubicBezTo>
                <a:cubicBezTo>
                  <a:pt x="97817" y="260747"/>
                  <a:pt x="92833" y="266169"/>
                  <a:pt x="86246" y="268301"/>
                </a:cubicBezTo>
                <a:lnTo>
                  <a:pt x="39607" y="283143"/>
                </a:lnTo>
                <a:lnTo>
                  <a:pt x="39607" y="323579"/>
                </a:lnTo>
                <a:lnTo>
                  <a:pt x="86246" y="338421"/>
                </a:lnTo>
                <a:cubicBezTo>
                  <a:pt x="92833" y="340554"/>
                  <a:pt x="97817" y="345886"/>
                  <a:pt x="99419" y="352640"/>
                </a:cubicBezTo>
                <a:cubicBezTo>
                  <a:pt x="104581" y="373880"/>
                  <a:pt x="112948" y="394143"/>
                  <a:pt x="124429" y="412806"/>
                </a:cubicBezTo>
                <a:cubicBezTo>
                  <a:pt x="127990" y="418671"/>
                  <a:pt x="128257" y="426047"/>
                  <a:pt x="125141" y="432179"/>
                </a:cubicBezTo>
                <a:lnTo>
                  <a:pt x="102712" y="475548"/>
                </a:lnTo>
                <a:lnTo>
                  <a:pt x="131283" y="504165"/>
                </a:lnTo>
                <a:lnTo>
                  <a:pt x="174806" y="481769"/>
                </a:lnTo>
                <a:cubicBezTo>
                  <a:pt x="180948" y="478570"/>
                  <a:pt x="188335" y="478837"/>
                  <a:pt x="194210" y="482480"/>
                </a:cubicBezTo>
                <a:cubicBezTo>
                  <a:pt x="212901" y="493945"/>
                  <a:pt x="233194" y="502299"/>
                  <a:pt x="254466" y="507364"/>
                </a:cubicBezTo>
                <a:cubicBezTo>
                  <a:pt x="261141" y="509053"/>
                  <a:pt x="266571" y="514030"/>
                  <a:pt x="268707" y="520606"/>
                </a:cubicBezTo>
                <a:lnTo>
                  <a:pt x="283571" y="567086"/>
                </a:lnTo>
                <a:lnTo>
                  <a:pt x="324068" y="567086"/>
                </a:lnTo>
                <a:lnTo>
                  <a:pt x="338932" y="520606"/>
                </a:lnTo>
                <a:cubicBezTo>
                  <a:pt x="341068" y="514030"/>
                  <a:pt x="346409" y="509053"/>
                  <a:pt x="353173" y="507364"/>
                </a:cubicBezTo>
                <a:cubicBezTo>
                  <a:pt x="374445" y="502299"/>
                  <a:pt x="394738" y="493945"/>
                  <a:pt x="413430" y="482480"/>
                </a:cubicBezTo>
                <a:cubicBezTo>
                  <a:pt x="419304" y="478837"/>
                  <a:pt x="426691" y="478570"/>
                  <a:pt x="432833" y="481769"/>
                </a:cubicBezTo>
                <a:lnTo>
                  <a:pt x="476267" y="504165"/>
                </a:lnTo>
                <a:lnTo>
                  <a:pt x="504927" y="475548"/>
                </a:lnTo>
                <a:lnTo>
                  <a:pt x="482498" y="432179"/>
                </a:lnTo>
                <a:cubicBezTo>
                  <a:pt x="479293" y="426047"/>
                  <a:pt x="479560" y="418671"/>
                  <a:pt x="483210" y="412806"/>
                </a:cubicBezTo>
                <a:cubicBezTo>
                  <a:pt x="494691" y="394143"/>
                  <a:pt x="503058" y="373880"/>
                  <a:pt x="508131" y="352640"/>
                </a:cubicBezTo>
                <a:cubicBezTo>
                  <a:pt x="509822" y="345886"/>
                  <a:pt x="514807" y="340554"/>
                  <a:pt x="521393" y="338421"/>
                </a:cubicBezTo>
                <a:lnTo>
                  <a:pt x="567943" y="323579"/>
                </a:lnTo>
                <a:lnTo>
                  <a:pt x="567943" y="283143"/>
                </a:lnTo>
                <a:lnTo>
                  <a:pt x="521393" y="268301"/>
                </a:lnTo>
                <a:cubicBezTo>
                  <a:pt x="514807" y="266169"/>
                  <a:pt x="509822" y="260747"/>
                  <a:pt x="508131" y="254082"/>
                </a:cubicBezTo>
                <a:cubicBezTo>
                  <a:pt x="503058" y="232842"/>
                  <a:pt x="494691" y="212579"/>
                  <a:pt x="483210" y="193916"/>
                </a:cubicBezTo>
                <a:cubicBezTo>
                  <a:pt x="479560" y="188051"/>
                  <a:pt x="479293" y="180675"/>
                  <a:pt x="482498" y="174543"/>
                </a:cubicBezTo>
                <a:lnTo>
                  <a:pt x="504927" y="131085"/>
                </a:lnTo>
                <a:lnTo>
                  <a:pt x="476267" y="102557"/>
                </a:lnTo>
                <a:lnTo>
                  <a:pt x="432833" y="124953"/>
                </a:lnTo>
                <a:cubicBezTo>
                  <a:pt x="426691" y="128063"/>
                  <a:pt x="419304" y="127796"/>
                  <a:pt x="413430" y="124242"/>
                </a:cubicBezTo>
                <a:cubicBezTo>
                  <a:pt x="394738" y="112777"/>
                  <a:pt x="374445" y="104423"/>
                  <a:pt x="353173" y="99269"/>
                </a:cubicBezTo>
                <a:cubicBezTo>
                  <a:pt x="346409" y="97669"/>
                  <a:pt x="341068" y="92692"/>
                  <a:pt x="338932" y="86116"/>
                </a:cubicBezTo>
                <a:lnTo>
                  <a:pt x="324068" y="39548"/>
                </a:lnTo>
                <a:close/>
                <a:moveTo>
                  <a:pt x="269063" y="0"/>
                </a:moveTo>
                <a:lnTo>
                  <a:pt x="338487" y="0"/>
                </a:lnTo>
                <a:cubicBezTo>
                  <a:pt x="347121" y="0"/>
                  <a:pt x="354775" y="5599"/>
                  <a:pt x="357356" y="13775"/>
                </a:cubicBezTo>
                <a:lnTo>
                  <a:pt x="373377" y="63720"/>
                </a:lnTo>
                <a:cubicBezTo>
                  <a:pt x="391089" y="68786"/>
                  <a:pt x="408178" y="75896"/>
                  <a:pt x="424288" y="84783"/>
                </a:cubicBezTo>
                <a:lnTo>
                  <a:pt x="471016" y="60788"/>
                </a:lnTo>
                <a:cubicBezTo>
                  <a:pt x="478670" y="56789"/>
                  <a:pt x="488016" y="58299"/>
                  <a:pt x="494068" y="64343"/>
                </a:cubicBezTo>
                <a:lnTo>
                  <a:pt x="543199" y="113399"/>
                </a:lnTo>
                <a:cubicBezTo>
                  <a:pt x="549252" y="119443"/>
                  <a:pt x="550676" y="128774"/>
                  <a:pt x="546759" y="136417"/>
                </a:cubicBezTo>
                <a:lnTo>
                  <a:pt x="522728" y="183074"/>
                </a:lnTo>
                <a:cubicBezTo>
                  <a:pt x="531629" y="199160"/>
                  <a:pt x="538660" y="216223"/>
                  <a:pt x="543822" y="233908"/>
                </a:cubicBezTo>
                <a:lnTo>
                  <a:pt x="593843" y="249816"/>
                </a:lnTo>
                <a:cubicBezTo>
                  <a:pt x="602032" y="252482"/>
                  <a:pt x="607639" y="260125"/>
                  <a:pt x="607639" y="268657"/>
                </a:cubicBezTo>
                <a:lnTo>
                  <a:pt x="607639" y="337976"/>
                </a:lnTo>
                <a:cubicBezTo>
                  <a:pt x="607639" y="346597"/>
                  <a:pt x="602032" y="354240"/>
                  <a:pt x="593843" y="356817"/>
                </a:cubicBezTo>
                <a:lnTo>
                  <a:pt x="543822" y="372814"/>
                </a:lnTo>
                <a:cubicBezTo>
                  <a:pt x="538660" y="390499"/>
                  <a:pt x="531629" y="407562"/>
                  <a:pt x="522728" y="423648"/>
                </a:cubicBezTo>
                <a:lnTo>
                  <a:pt x="546759" y="470305"/>
                </a:lnTo>
                <a:cubicBezTo>
                  <a:pt x="550765" y="477948"/>
                  <a:pt x="549252" y="487279"/>
                  <a:pt x="543199" y="493323"/>
                </a:cubicBezTo>
                <a:lnTo>
                  <a:pt x="494068" y="542379"/>
                </a:lnTo>
                <a:cubicBezTo>
                  <a:pt x="488016" y="548423"/>
                  <a:pt x="478670" y="549933"/>
                  <a:pt x="471016" y="545934"/>
                </a:cubicBezTo>
                <a:lnTo>
                  <a:pt x="424288" y="521939"/>
                </a:lnTo>
                <a:cubicBezTo>
                  <a:pt x="408178" y="530826"/>
                  <a:pt x="391089" y="537847"/>
                  <a:pt x="373377" y="543002"/>
                </a:cubicBezTo>
                <a:lnTo>
                  <a:pt x="357356" y="592947"/>
                </a:lnTo>
                <a:cubicBezTo>
                  <a:pt x="354775" y="601123"/>
                  <a:pt x="347121" y="606722"/>
                  <a:pt x="338487" y="606722"/>
                </a:cubicBezTo>
                <a:lnTo>
                  <a:pt x="269063" y="606722"/>
                </a:lnTo>
                <a:cubicBezTo>
                  <a:pt x="260518" y="606722"/>
                  <a:pt x="252864" y="601123"/>
                  <a:pt x="250194" y="592947"/>
                </a:cubicBezTo>
                <a:lnTo>
                  <a:pt x="234262" y="543002"/>
                </a:lnTo>
                <a:cubicBezTo>
                  <a:pt x="216550" y="537847"/>
                  <a:pt x="199461" y="530826"/>
                  <a:pt x="183351" y="521939"/>
                </a:cubicBezTo>
                <a:lnTo>
                  <a:pt x="136623" y="545934"/>
                </a:lnTo>
                <a:cubicBezTo>
                  <a:pt x="128969" y="549933"/>
                  <a:pt x="119623" y="548423"/>
                  <a:pt x="113571" y="542379"/>
                </a:cubicBezTo>
                <a:lnTo>
                  <a:pt x="64440" y="493323"/>
                </a:lnTo>
                <a:cubicBezTo>
                  <a:pt x="58387" y="487279"/>
                  <a:pt x="56874" y="477948"/>
                  <a:pt x="60880" y="470305"/>
                </a:cubicBezTo>
                <a:lnTo>
                  <a:pt x="84911" y="423648"/>
                </a:lnTo>
                <a:cubicBezTo>
                  <a:pt x="76011" y="407562"/>
                  <a:pt x="68890" y="390499"/>
                  <a:pt x="63817" y="372814"/>
                </a:cubicBezTo>
                <a:lnTo>
                  <a:pt x="13796" y="356817"/>
                </a:lnTo>
                <a:cubicBezTo>
                  <a:pt x="5607" y="354240"/>
                  <a:pt x="0" y="346597"/>
                  <a:pt x="0" y="337976"/>
                </a:cubicBezTo>
                <a:lnTo>
                  <a:pt x="0" y="268657"/>
                </a:lnTo>
                <a:cubicBezTo>
                  <a:pt x="0" y="260125"/>
                  <a:pt x="5607" y="252482"/>
                  <a:pt x="13796" y="249816"/>
                </a:cubicBezTo>
                <a:lnTo>
                  <a:pt x="63817" y="233908"/>
                </a:lnTo>
                <a:cubicBezTo>
                  <a:pt x="68890" y="216223"/>
                  <a:pt x="76011" y="199160"/>
                  <a:pt x="84911" y="183074"/>
                </a:cubicBezTo>
                <a:lnTo>
                  <a:pt x="60880" y="136417"/>
                </a:lnTo>
                <a:cubicBezTo>
                  <a:pt x="56874" y="128774"/>
                  <a:pt x="58387" y="119443"/>
                  <a:pt x="64440" y="113399"/>
                </a:cubicBezTo>
                <a:lnTo>
                  <a:pt x="113571" y="64343"/>
                </a:lnTo>
                <a:cubicBezTo>
                  <a:pt x="119623" y="58299"/>
                  <a:pt x="128969" y="56789"/>
                  <a:pt x="136623" y="60788"/>
                </a:cubicBezTo>
                <a:lnTo>
                  <a:pt x="183351" y="84783"/>
                </a:lnTo>
                <a:cubicBezTo>
                  <a:pt x="199461" y="75896"/>
                  <a:pt x="216550" y="68786"/>
                  <a:pt x="234262" y="63720"/>
                </a:cubicBezTo>
                <a:lnTo>
                  <a:pt x="250194" y="13775"/>
                </a:lnTo>
                <a:cubicBezTo>
                  <a:pt x="252864" y="5599"/>
                  <a:pt x="260429" y="0"/>
                  <a:pt x="2690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9" name="椭圆 35"/>
          <p:cNvSpPr/>
          <p:nvPr/>
        </p:nvSpPr>
        <p:spPr>
          <a:xfrm>
            <a:off x="3027789" y="5336685"/>
            <a:ext cx="324715" cy="324108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9FE84-8850-2943-8B66-E49D9FF22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3" t="-900" r="24506" b="89847"/>
          <a:stretch/>
        </p:blipFill>
        <p:spPr>
          <a:xfrm>
            <a:off x="138156" y="158236"/>
            <a:ext cx="1881868" cy="6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6111784" y="0"/>
            <a:ext cx="6074748" cy="6074748"/>
          </a:xfrm>
          <a:custGeom>
            <a:avLst/>
            <a:gdLst>
              <a:gd name="connsiteX0" fmla="*/ 0 w 6074748"/>
              <a:gd name="connsiteY0" fmla="*/ 0 h 6074748"/>
              <a:gd name="connsiteX1" fmla="*/ 6074748 w 6074748"/>
              <a:gd name="connsiteY1" fmla="*/ 0 h 6074748"/>
              <a:gd name="connsiteX2" fmla="*/ 6074748 w 6074748"/>
              <a:gd name="connsiteY2" fmla="*/ 6074748 h 60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748" h="6074748">
                <a:moveTo>
                  <a:pt x="0" y="0"/>
                </a:moveTo>
                <a:lnTo>
                  <a:pt x="6074748" y="0"/>
                </a:lnTo>
                <a:lnTo>
                  <a:pt x="6074748" y="6074748"/>
                </a:lnTo>
                <a:close/>
              </a:path>
            </a:pathLst>
          </a:custGeom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7669885" y="3468004"/>
            <a:ext cx="919399" cy="919399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11366116" y="5326241"/>
            <a:ext cx="883457" cy="88345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8711833" y="5352983"/>
            <a:ext cx="883457" cy="883457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280516" y="3685471"/>
            <a:ext cx="2034417" cy="203441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7133191" y="1949387"/>
            <a:ext cx="1881868" cy="1881868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7950546" y="1571037"/>
            <a:ext cx="2551862" cy="255186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8429099" y="4318070"/>
            <a:ext cx="1304631" cy="1304631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8218158" y="5397644"/>
            <a:ext cx="758101" cy="75810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13018" y="3959303"/>
            <a:ext cx="1517688" cy="1517688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7237466" y="-97469"/>
            <a:ext cx="5132484" cy="5103729"/>
          </a:xfrm>
          <a:prstGeom prst="line">
            <a:avLst/>
          </a:prstGeom>
          <a:ln w="2540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9530898" y="3458946"/>
            <a:ext cx="1100356" cy="1100356"/>
          </a:xfrm>
          <a:prstGeom prst="diamond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5616" y="3678629"/>
            <a:ext cx="5741816" cy="381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b="1">
                <a:solidFill>
                  <a:srgbClr val="FFFFFF">
                    <a:lumMod val="50000"/>
                  </a:srgbClr>
                </a:solidFill>
                <a:latin typeface="Helvetica" panose="020B0604020202030204" pitchFamily="34" charset="0"/>
              </a:rPr>
              <a:t>TẬP ĐOÀN FPT</a:t>
            </a:r>
          </a:p>
        </p:txBody>
      </p:sp>
      <p:sp>
        <p:nvSpPr>
          <p:cNvPr id="28" name="矩形 27"/>
          <p:cNvSpPr/>
          <p:nvPr/>
        </p:nvSpPr>
        <p:spPr>
          <a:xfrm>
            <a:off x="648282" y="1069421"/>
            <a:ext cx="713221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169D4F"/>
                </a:solidFill>
                <a:latin typeface="Helvetica" panose="020B0604020202030204" pitchFamily="34" charset="0"/>
              </a:rPr>
              <a:t>KHÓA TẬP HUẤN</a:t>
            </a:r>
          </a:p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169D4F"/>
                </a:solidFill>
                <a:latin typeface="Helvetica" panose="020B0604020202030204" pitchFamily="34" charset="0"/>
              </a:rPr>
              <a:t>HƯỚNG DẪN SỬ DỤNG </a:t>
            </a:r>
          </a:p>
          <a:p>
            <a:pPr>
              <a:lnSpc>
                <a:spcPct val="120000"/>
              </a:lnSpc>
            </a:pPr>
            <a:r>
              <a:rPr lang="en-US" altLang="zh-CN" sz="3000" b="1">
                <a:solidFill>
                  <a:srgbClr val="169D4F"/>
                </a:solidFill>
                <a:latin typeface="Helvetica" panose="020B0604020202030204" pitchFamily="34" charset="0"/>
              </a:rPr>
              <a:t>HỆ THỐNG GIÁO DỤC TRỰC TUYẾN </a:t>
            </a:r>
            <a:r>
              <a:rPr lang="en-US" altLang="zh-CN" sz="5000" b="1">
                <a:solidFill>
                  <a:srgbClr val="169D4F"/>
                </a:solidFill>
                <a:latin typeface="Helvetica" panose="020B0604020202030204" pitchFamily="34" charset="0"/>
              </a:rPr>
              <a:t>VIO</a:t>
            </a:r>
            <a:r>
              <a:rPr lang="en-US" altLang="zh-CN" sz="5000" b="1">
                <a:solidFill>
                  <a:srgbClr val="663300"/>
                </a:solidFill>
                <a:latin typeface="Helvetica" panose="020B0604020202030204" pitchFamily="34" charset="0"/>
              </a:rPr>
              <a:t>EDU</a:t>
            </a:r>
            <a:r>
              <a:rPr lang="en-US" altLang="zh-CN" sz="3000" b="1">
                <a:solidFill>
                  <a:srgbClr val="169D4F"/>
                </a:solidFill>
                <a:latin typeface="Helvetica" panose="020B0604020202030204" pitchFamily="34" charset="0"/>
              </a:rPr>
              <a:t> </a:t>
            </a:r>
            <a:endParaRPr lang="zh-CN" altLang="en-US" sz="3000" b="1">
              <a:solidFill>
                <a:srgbClr val="000000">
                  <a:lumMod val="75000"/>
                  <a:lumOff val="25000"/>
                </a:srgbClr>
              </a:solidFill>
              <a:latin typeface="Helvetica" panose="020B0604020202030204" pitchFamily="34" charset="0"/>
            </a:endParaRPr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879022" y="3532837"/>
            <a:ext cx="2256421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879022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886787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94552" y="5203144"/>
            <a:ext cx="591190" cy="591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7" name="椭圆 33"/>
          <p:cNvSpPr/>
          <p:nvPr/>
        </p:nvSpPr>
        <p:spPr>
          <a:xfrm>
            <a:off x="1012259" y="5336625"/>
            <a:ext cx="324716" cy="324227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8" name="椭圆 34"/>
          <p:cNvSpPr/>
          <p:nvPr/>
        </p:nvSpPr>
        <p:spPr>
          <a:xfrm>
            <a:off x="2020024" y="5336626"/>
            <a:ext cx="324716" cy="324225"/>
          </a:xfrm>
          <a:custGeom>
            <a:avLst/>
            <a:gdLst>
              <a:gd name="connsiteX0" fmla="*/ 303782 w 607639"/>
              <a:gd name="connsiteY0" fmla="*/ 203581 h 606722"/>
              <a:gd name="connsiteX1" fmla="*/ 323628 w 607639"/>
              <a:gd name="connsiteY1" fmla="*/ 223399 h 606722"/>
              <a:gd name="connsiteX2" fmla="*/ 323628 w 607639"/>
              <a:gd name="connsiteY2" fmla="*/ 295117 h 606722"/>
              <a:gd name="connsiteX3" fmla="*/ 350326 w 607639"/>
              <a:gd name="connsiteY3" fmla="*/ 321777 h 606722"/>
              <a:gd name="connsiteX4" fmla="*/ 350326 w 607639"/>
              <a:gd name="connsiteY4" fmla="*/ 349771 h 606722"/>
              <a:gd name="connsiteX5" fmla="*/ 322293 w 607639"/>
              <a:gd name="connsiteY5" fmla="*/ 349771 h 606722"/>
              <a:gd name="connsiteX6" fmla="*/ 289811 w 607639"/>
              <a:gd name="connsiteY6" fmla="*/ 317334 h 606722"/>
              <a:gd name="connsiteX7" fmla="*/ 284026 w 607639"/>
              <a:gd name="connsiteY7" fmla="*/ 303293 h 606722"/>
              <a:gd name="connsiteX8" fmla="*/ 284026 w 607639"/>
              <a:gd name="connsiteY8" fmla="*/ 223399 h 606722"/>
              <a:gd name="connsiteX9" fmla="*/ 303782 w 607639"/>
              <a:gd name="connsiteY9" fmla="*/ 203581 h 606722"/>
              <a:gd name="connsiteX10" fmla="*/ 303775 w 607639"/>
              <a:gd name="connsiteY10" fmla="*/ 170021 h 606722"/>
              <a:gd name="connsiteX11" fmla="*/ 170288 w 607639"/>
              <a:gd name="connsiteY11" fmla="*/ 303317 h 606722"/>
              <a:gd name="connsiteX12" fmla="*/ 303775 w 607639"/>
              <a:gd name="connsiteY12" fmla="*/ 436702 h 606722"/>
              <a:gd name="connsiteX13" fmla="*/ 437351 w 607639"/>
              <a:gd name="connsiteY13" fmla="*/ 303317 h 606722"/>
              <a:gd name="connsiteX14" fmla="*/ 303775 w 607639"/>
              <a:gd name="connsiteY14" fmla="*/ 170021 h 606722"/>
              <a:gd name="connsiteX15" fmla="*/ 303775 w 607639"/>
              <a:gd name="connsiteY15" fmla="*/ 130476 h 606722"/>
              <a:gd name="connsiteX16" fmla="*/ 476952 w 607639"/>
              <a:gd name="connsiteY16" fmla="*/ 303317 h 606722"/>
              <a:gd name="connsiteX17" fmla="*/ 303775 w 607639"/>
              <a:gd name="connsiteY17" fmla="*/ 476247 h 606722"/>
              <a:gd name="connsiteX18" fmla="*/ 130687 w 607639"/>
              <a:gd name="connsiteY18" fmla="*/ 303317 h 606722"/>
              <a:gd name="connsiteX19" fmla="*/ 303775 w 607639"/>
              <a:gd name="connsiteY19" fmla="*/ 130476 h 606722"/>
              <a:gd name="connsiteX20" fmla="*/ 283571 w 607639"/>
              <a:gd name="connsiteY20" fmla="*/ 39548 h 606722"/>
              <a:gd name="connsiteX21" fmla="*/ 268707 w 607639"/>
              <a:gd name="connsiteY21" fmla="*/ 86116 h 606722"/>
              <a:gd name="connsiteX22" fmla="*/ 254466 w 607639"/>
              <a:gd name="connsiteY22" fmla="*/ 99269 h 606722"/>
              <a:gd name="connsiteX23" fmla="*/ 194210 w 607639"/>
              <a:gd name="connsiteY23" fmla="*/ 124242 h 606722"/>
              <a:gd name="connsiteX24" fmla="*/ 174806 w 607639"/>
              <a:gd name="connsiteY24" fmla="*/ 124953 h 606722"/>
              <a:gd name="connsiteX25" fmla="*/ 131283 w 607639"/>
              <a:gd name="connsiteY25" fmla="*/ 102557 h 606722"/>
              <a:gd name="connsiteX26" fmla="*/ 102712 w 607639"/>
              <a:gd name="connsiteY26" fmla="*/ 131085 h 606722"/>
              <a:gd name="connsiteX27" fmla="*/ 125141 w 607639"/>
              <a:gd name="connsiteY27" fmla="*/ 174543 h 606722"/>
              <a:gd name="connsiteX28" fmla="*/ 124429 w 607639"/>
              <a:gd name="connsiteY28" fmla="*/ 193916 h 606722"/>
              <a:gd name="connsiteX29" fmla="*/ 99419 w 607639"/>
              <a:gd name="connsiteY29" fmla="*/ 254082 h 606722"/>
              <a:gd name="connsiteX30" fmla="*/ 86246 w 607639"/>
              <a:gd name="connsiteY30" fmla="*/ 268301 h 606722"/>
              <a:gd name="connsiteX31" fmla="*/ 39607 w 607639"/>
              <a:gd name="connsiteY31" fmla="*/ 283143 h 606722"/>
              <a:gd name="connsiteX32" fmla="*/ 39607 w 607639"/>
              <a:gd name="connsiteY32" fmla="*/ 323579 h 606722"/>
              <a:gd name="connsiteX33" fmla="*/ 86246 w 607639"/>
              <a:gd name="connsiteY33" fmla="*/ 338421 h 606722"/>
              <a:gd name="connsiteX34" fmla="*/ 99419 w 607639"/>
              <a:gd name="connsiteY34" fmla="*/ 352640 h 606722"/>
              <a:gd name="connsiteX35" fmla="*/ 124429 w 607639"/>
              <a:gd name="connsiteY35" fmla="*/ 412806 h 606722"/>
              <a:gd name="connsiteX36" fmla="*/ 125141 w 607639"/>
              <a:gd name="connsiteY36" fmla="*/ 432179 h 606722"/>
              <a:gd name="connsiteX37" fmla="*/ 102712 w 607639"/>
              <a:gd name="connsiteY37" fmla="*/ 475548 h 606722"/>
              <a:gd name="connsiteX38" fmla="*/ 131283 w 607639"/>
              <a:gd name="connsiteY38" fmla="*/ 504165 h 606722"/>
              <a:gd name="connsiteX39" fmla="*/ 174806 w 607639"/>
              <a:gd name="connsiteY39" fmla="*/ 481769 h 606722"/>
              <a:gd name="connsiteX40" fmla="*/ 194210 w 607639"/>
              <a:gd name="connsiteY40" fmla="*/ 482480 h 606722"/>
              <a:gd name="connsiteX41" fmla="*/ 254466 w 607639"/>
              <a:gd name="connsiteY41" fmla="*/ 507364 h 606722"/>
              <a:gd name="connsiteX42" fmla="*/ 268707 w 607639"/>
              <a:gd name="connsiteY42" fmla="*/ 520606 h 606722"/>
              <a:gd name="connsiteX43" fmla="*/ 283571 w 607639"/>
              <a:gd name="connsiteY43" fmla="*/ 567086 h 606722"/>
              <a:gd name="connsiteX44" fmla="*/ 324068 w 607639"/>
              <a:gd name="connsiteY44" fmla="*/ 567086 h 606722"/>
              <a:gd name="connsiteX45" fmla="*/ 338932 w 607639"/>
              <a:gd name="connsiteY45" fmla="*/ 520606 h 606722"/>
              <a:gd name="connsiteX46" fmla="*/ 353173 w 607639"/>
              <a:gd name="connsiteY46" fmla="*/ 507364 h 606722"/>
              <a:gd name="connsiteX47" fmla="*/ 413430 w 607639"/>
              <a:gd name="connsiteY47" fmla="*/ 482480 h 606722"/>
              <a:gd name="connsiteX48" fmla="*/ 432833 w 607639"/>
              <a:gd name="connsiteY48" fmla="*/ 481769 h 606722"/>
              <a:gd name="connsiteX49" fmla="*/ 476267 w 607639"/>
              <a:gd name="connsiteY49" fmla="*/ 504165 h 606722"/>
              <a:gd name="connsiteX50" fmla="*/ 504927 w 607639"/>
              <a:gd name="connsiteY50" fmla="*/ 475548 h 606722"/>
              <a:gd name="connsiteX51" fmla="*/ 482498 w 607639"/>
              <a:gd name="connsiteY51" fmla="*/ 432179 h 606722"/>
              <a:gd name="connsiteX52" fmla="*/ 483210 w 607639"/>
              <a:gd name="connsiteY52" fmla="*/ 412806 h 606722"/>
              <a:gd name="connsiteX53" fmla="*/ 508131 w 607639"/>
              <a:gd name="connsiteY53" fmla="*/ 352640 h 606722"/>
              <a:gd name="connsiteX54" fmla="*/ 521393 w 607639"/>
              <a:gd name="connsiteY54" fmla="*/ 338421 h 606722"/>
              <a:gd name="connsiteX55" fmla="*/ 567943 w 607639"/>
              <a:gd name="connsiteY55" fmla="*/ 323579 h 606722"/>
              <a:gd name="connsiteX56" fmla="*/ 567943 w 607639"/>
              <a:gd name="connsiteY56" fmla="*/ 283143 h 606722"/>
              <a:gd name="connsiteX57" fmla="*/ 521393 w 607639"/>
              <a:gd name="connsiteY57" fmla="*/ 268301 h 606722"/>
              <a:gd name="connsiteX58" fmla="*/ 508131 w 607639"/>
              <a:gd name="connsiteY58" fmla="*/ 254082 h 606722"/>
              <a:gd name="connsiteX59" fmla="*/ 483210 w 607639"/>
              <a:gd name="connsiteY59" fmla="*/ 193916 h 606722"/>
              <a:gd name="connsiteX60" fmla="*/ 482498 w 607639"/>
              <a:gd name="connsiteY60" fmla="*/ 174543 h 606722"/>
              <a:gd name="connsiteX61" fmla="*/ 504927 w 607639"/>
              <a:gd name="connsiteY61" fmla="*/ 131085 h 606722"/>
              <a:gd name="connsiteX62" fmla="*/ 476267 w 607639"/>
              <a:gd name="connsiteY62" fmla="*/ 102557 h 606722"/>
              <a:gd name="connsiteX63" fmla="*/ 432833 w 607639"/>
              <a:gd name="connsiteY63" fmla="*/ 124953 h 606722"/>
              <a:gd name="connsiteX64" fmla="*/ 413430 w 607639"/>
              <a:gd name="connsiteY64" fmla="*/ 124242 h 606722"/>
              <a:gd name="connsiteX65" fmla="*/ 353173 w 607639"/>
              <a:gd name="connsiteY65" fmla="*/ 99269 h 606722"/>
              <a:gd name="connsiteX66" fmla="*/ 338932 w 607639"/>
              <a:gd name="connsiteY66" fmla="*/ 86116 h 606722"/>
              <a:gd name="connsiteX67" fmla="*/ 324068 w 607639"/>
              <a:gd name="connsiteY67" fmla="*/ 39548 h 606722"/>
              <a:gd name="connsiteX68" fmla="*/ 269063 w 607639"/>
              <a:gd name="connsiteY68" fmla="*/ 0 h 606722"/>
              <a:gd name="connsiteX69" fmla="*/ 338487 w 607639"/>
              <a:gd name="connsiteY69" fmla="*/ 0 h 606722"/>
              <a:gd name="connsiteX70" fmla="*/ 357356 w 607639"/>
              <a:gd name="connsiteY70" fmla="*/ 13775 h 606722"/>
              <a:gd name="connsiteX71" fmla="*/ 373377 w 607639"/>
              <a:gd name="connsiteY71" fmla="*/ 63720 h 606722"/>
              <a:gd name="connsiteX72" fmla="*/ 424288 w 607639"/>
              <a:gd name="connsiteY72" fmla="*/ 84783 h 606722"/>
              <a:gd name="connsiteX73" fmla="*/ 471016 w 607639"/>
              <a:gd name="connsiteY73" fmla="*/ 60788 h 606722"/>
              <a:gd name="connsiteX74" fmla="*/ 494068 w 607639"/>
              <a:gd name="connsiteY74" fmla="*/ 64343 h 606722"/>
              <a:gd name="connsiteX75" fmla="*/ 543199 w 607639"/>
              <a:gd name="connsiteY75" fmla="*/ 113399 h 606722"/>
              <a:gd name="connsiteX76" fmla="*/ 546759 w 607639"/>
              <a:gd name="connsiteY76" fmla="*/ 136417 h 606722"/>
              <a:gd name="connsiteX77" fmla="*/ 522728 w 607639"/>
              <a:gd name="connsiteY77" fmla="*/ 183074 h 606722"/>
              <a:gd name="connsiteX78" fmla="*/ 543822 w 607639"/>
              <a:gd name="connsiteY78" fmla="*/ 233908 h 606722"/>
              <a:gd name="connsiteX79" fmla="*/ 593843 w 607639"/>
              <a:gd name="connsiteY79" fmla="*/ 249816 h 606722"/>
              <a:gd name="connsiteX80" fmla="*/ 607639 w 607639"/>
              <a:gd name="connsiteY80" fmla="*/ 268657 h 606722"/>
              <a:gd name="connsiteX81" fmla="*/ 607639 w 607639"/>
              <a:gd name="connsiteY81" fmla="*/ 337976 h 606722"/>
              <a:gd name="connsiteX82" fmla="*/ 593843 w 607639"/>
              <a:gd name="connsiteY82" fmla="*/ 356817 h 606722"/>
              <a:gd name="connsiteX83" fmla="*/ 543822 w 607639"/>
              <a:gd name="connsiteY83" fmla="*/ 372814 h 606722"/>
              <a:gd name="connsiteX84" fmla="*/ 522728 w 607639"/>
              <a:gd name="connsiteY84" fmla="*/ 423648 h 606722"/>
              <a:gd name="connsiteX85" fmla="*/ 546759 w 607639"/>
              <a:gd name="connsiteY85" fmla="*/ 470305 h 606722"/>
              <a:gd name="connsiteX86" fmla="*/ 543199 w 607639"/>
              <a:gd name="connsiteY86" fmla="*/ 493323 h 606722"/>
              <a:gd name="connsiteX87" fmla="*/ 494068 w 607639"/>
              <a:gd name="connsiteY87" fmla="*/ 542379 h 606722"/>
              <a:gd name="connsiteX88" fmla="*/ 471016 w 607639"/>
              <a:gd name="connsiteY88" fmla="*/ 545934 h 606722"/>
              <a:gd name="connsiteX89" fmla="*/ 424288 w 607639"/>
              <a:gd name="connsiteY89" fmla="*/ 521939 h 606722"/>
              <a:gd name="connsiteX90" fmla="*/ 373377 w 607639"/>
              <a:gd name="connsiteY90" fmla="*/ 543002 h 606722"/>
              <a:gd name="connsiteX91" fmla="*/ 357356 w 607639"/>
              <a:gd name="connsiteY91" fmla="*/ 592947 h 606722"/>
              <a:gd name="connsiteX92" fmla="*/ 338487 w 607639"/>
              <a:gd name="connsiteY92" fmla="*/ 606722 h 606722"/>
              <a:gd name="connsiteX93" fmla="*/ 269063 w 607639"/>
              <a:gd name="connsiteY93" fmla="*/ 606722 h 606722"/>
              <a:gd name="connsiteX94" fmla="*/ 250194 w 607639"/>
              <a:gd name="connsiteY94" fmla="*/ 592947 h 606722"/>
              <a:gd name="connsiteX95" fmla="*/ 234262 w 607639"/>
              <a:gd name="connsiteY95" fmla="*/ 543002 h 606722"/>
              <a:gd name="connsiteX96" fmla="*/ 183351 w 607639"/>
              <a:gd name="connsiteY96" fmla="*/ 521939 h 606722"/>
              <a:gd name="connsiteX97" fmla="*/ 136623 w 607639"/>
              <a:gd name="connsiteY97" fmla="*/ 545934 h 606722"/>
              <a:gd name="connsiteX98" fmla="*/ 113571 w 607639"/>
              <a:gd name="connsiteY98" fmla="*/ 542379 h 606722"/>
              <a:gd name="connsiteX99" fmla="*/ 64440 w 607639"/>
              <a:gd name="connsiteY99" fmla="*/ 493323 h 606722"/>
              <a:gd name="connsiteX100" fmla="*/ 60880 w 607639"/>
              <a:gd name="connsiteY100" fmla="*/ 470305 h 606722"/>
              <a:gd name="connsiteX101" fmla="*/ 84911 w 607639"/>
              <a:gd name="connsiteY101" fmla="*/ 423648 h 606722"/>
              <a:gd name="connsiteX102" fmla="*/ 63817 w 607639"/>
              <a:gd name="connsiteY102" fmla="*/ 372814 h 606722"/>
              <a:gd name="connsiteX103" fmla="*/ 13796 w 607639"/>
              <a:gd name="connsiteY103" fmla="*/ 356817 h 606722"/>
              <a:gd name="connsiteX104" fmla="*/ 0 w 607639"/>
              <a:gd name="connsiteY104" fmla="*/ 337976 h 606722"/>
              <a:gd name="connsiteX105" fmla="*/ 0 w 607639"/>
              <a:gd name="connsiteY105" fmla="*/ 268657 h 606722"/>
              <a:gd name="connsiteX106" fmla="*/ 13796 w 607639"/>
              <a:gd name="connsiteY106" fmla="*/ 249816 h 606722"/>
              <a:gd name="connsiteX107" fmla="*/ 63817 w 607639"/>
              <a:gd name="connsiteY107" fmla="*/ 233908 h 606722"/>
              <a:gd name="connsiteX108" fmla="*/ 84911 w 607639"/>
              <a:gd name="connsiteY108" fmla="*/ 183074 h 606722"/>
              <a:gd name="connsiteX109" fmla="*/ 60880 w 607639"/>
              <a:gd name="connsiteY109" fmla="*/ 136417 h 606722"/>
              <a:gd name="connsiteX110" fmla="*/ 64440 w 607639"/>
              <a:gd name="connsiteY110" fmla="*/ 113399 h 606722"/>
              <a:gd name="connsiteX111" fmla="*/ 113571 w 607639"/>
              <a:gd name="connsiteY111" fmla="*/ 64343 h 606722"/>
              <a:gd name="connsiteX112" fmla="*/ 136623 w 607639"/>
              <a:gd name="connsiteY112" fmla="*/ 60788 h 606722"/>
              <a:gd name="connsiteX113" fmla="*/ 183351 w 607639"/>
              <a:gd name="connsiteY113" fmla="*/ 84783 h 606722"/>
              <a:gd name="connsiteX114" fmla="*/ 234262 w 607639"/>
              <a:gd name="connsiteY114" fmla="*/ 63720 h 606722"/>
              <a:gd name="connsiteX115" fmla="*/ 250194 w 607639"/>
              <a:gd name="connsiteY115" fmla="*/ 13775 h 606722"/>
              <a:gd name="connsiteX116" fmla="*/ 269063 w 607639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7639" h="606722">
                <a:moveTo>
                  <a:pt x="303782" y="203581"/>
                </a:moveTo>
                <a:cubicBezTo>
                  <a:pt x="314729" y="203581"/>
                  <a:pt x="323628" y="212468"/>
                  <a:pt x="323628" y="223399"/>
                </a:cubicBezTo>
                <a:lnTo>
                  <a:pt x="323628" y="295117"/>
                </a:lnTo>
                <a:lnTo>
                  <a:pt x="350326" y="321777"/>
                </a:lnTo>
                <a:cubicBezTo>
                  <a:pt x="357979" y="329509"/>
                  <a:pt x="357979" y="342040"/>
                  <a:pt x="350326" y="349771"/>
                </a:cubicBezTo>
                <a:cubicBezTo>
                  <a:pt x="342583" y="357414"/>
                  <a:pt x="330035" y="357414"/>
                  <a:pt x="322293" y="349771"/>
                </a:cubicBezTo>
                <a:lnTo>
                  <a:pt x="289811" y="317334"/>
                </a:lnTo>
                <a:cubicBezTo>
                  <a:pt x="286073" y="313601"/>
                  <a:pt x="284026" y="308536"/>
                  <a:pt x="284026" y="303293"/>
                </a:cubicBezTo>
                <a:lnTo>
                  <a:pt x="284026" y="223399"/>
                </a:lnTo>
                <a:cubicBezTo>
                  <a:pt x="284026" y="212468"/>
                  <a:pt x="292836" y="203581"/>
                  <a:pt x="303782" y="203581"/>
                </a:cubicBezTo>
                <a:close/>
                <a:moveTo>
                  <a:pt x="303775" y="170021"/>
                </a:moveTo>
                <a:cubicBezTo>
                  <a:pt x="230179" y="170021"/>
                  <a:pt x="170288" y="229826"/>
                  <a:pt x="170288" y="303317"/>
                </a:cubicBezTo>
                <a:cubicBezTo>
                  <a:pt x="170288" y="376897"/>
                  <a:pt x="230179" y="436702"/>
                  <a:pt x="303775" y="436702"/>
                </a:cubicBezTo>
                <a:cubicBezTo>
                  <a:pt x="377460" y="436702"/>
                  <a:pt x="437351" y="376897"/>
                  <a:pt x="437351" y="303317"/>
                </a:cubicBezTo>
                <a:cubicBezTo>
                  <a:pt x="437351" y="229826"/>
                  <a:pt x="377460" y="170021"/>
                  <a:pt x="303775" y="170021"/>
                </a:cubicBezTo>
                <a:close/>
                <a:moveTo>
                  <a:pt x="303775" y="130476"/>
                </a:moveTo>
                <a:cubicBezTo>
                  <a:pt x="399263" y="130476"/>
                  <a:pt x="476952" y="208055"/>
                  <a:pt x="476952" y="303317"/>
                </a:cubicBezTo>
                <a:cubicBezTo>
                  <a:pt x="476952" y="398668"/>
                  <a:pt x="399263" y="476247"/>
                  <a:pt x="303775" y="476247"/>
                </a:cubicBezTo>
                <a:cubicBezTo>
                  <a:pt x="208376" y="476247"/>
                  <a:pt x="130687" y="398668"/>
                  <a:pt x="130687" y="303317"/>
                </a:cubicBezTo>
                <a:cubicBezTo>
                  <a:pt x="130687" y="208055"/>
                  <a:pt x="208376" y="130476"/>
                  <a:pt x="303775" y="130476"/>
                </a:cubicBezTo>
                <a:close/>
                <a:moveTo>
                  <a:pt x="283571" y="39548"/>
                </a:moveTo>
                <a:lnTo>
                  <a:pt x="268707" y="86116"/>
                </a:lnTo>
                <a:cubicBezTo>
                  <a:pt x="266571" y="92692"/>
                  <a:pt x="261141" y="97669"/>
                  <a:pt x="254466" y="99269"/>
                </a:cubicBezTo>
                <a:cubicBezTo>
                  <a:pt x="233194" y="104423"/>
                  <a:pt x="212901" y="112777"/>
                  <a:pt x="194210" y="124242"/>
                </a:cubicBezTo>
                <a:cubicBezTo>
                  <a:pt x="188335" y="127796"/>
                  <a:pt x="180948" y="128063"/>
                  <a:pt x="174806" y="124953"/>
                </a:cubicBezTo>
                <a:lnTo>
                  <a:pt x="131283" y="102557"/>
                </a:lnTo>
                <a:lnTo>
                  <a:pt x="102712" y="131085"/>
                </a:lnTo>
                <a:lnTo>
                  <a:pt x="125141" y="174543"/>
                </a:lnTo>
                <a:cubicBezTo>
                  <a:pt x="128257" y="180675"/>
                  <a:pt x="127990" y="188051"/>
                  <a:pt x="124429" y="193916"/>
                </a:cubicBezTo>
                <a:cubicBezTo>
                  <a:pt x="112948" y="212579"/>
                  <a:pt x="104581" y="232842"/>
                  <a:pt x="99419" y="254082"/>
                </a:cubicBezTo>
                <a:cubicBezTo>
                  <a:pt x="97817" y="260747"/>
                  <a:pt x="92833" y="266169"/>
                  <a:pt x="86246" y="268301"/>
                </a:cubicBezTo>
                <a:lnTo>
                  <a:pt x="39607" y="283143"/>
                </a:lnTo>
                <a:lnTo>
                  <a:pt x="39607" y="323579"/>
                </a:lnTo>
                <a:lnTo>
                  <a:pt x="86246" y="338421"/>
                </a:lnTo>
                <a:cubicBezTo>
                  <a:pt x="92833" y="340554"/>
                  <a:pt x="97817" y="345886"/>
                  <a:pt x="99419" y="352640"/>
                </a:cubicBezTo>
                <a:cubicBezTo>
                  <a:pt x="104581" y="373880"/>
                  <a:pt x="112948" y="394143"/>
                  <a:pt x="124429" y="412806"/>
                </a:cubicBezTo>
                <a:cubicBezTo>
                  <a:pt x="127990" y="418671"/>
                  <a:pt x="128257" y="426047"/>
                  <a:pt x="125141" y="432179"/>
                </a:cubicBezTo>
                <a:lnTo>
                  <a:pt x="102712" y="475548"/>
                </a:lnTo>
                <a:lnTo>
                  <a:pt x="131283" y="504165"/>
                </a:lnTo>
                <a:lnTo>
                  <a:pt x="174806" y="481769"/>
                </a:lnTo>
                <a:cubicBezTo>
                  <a:pt x="180948" y="478570"/>
                  <a:pt x="188335" y="478837"/>
                  <a:pt x="194210" y="482480"/>
                </a:cubicBezTo>
                <a:cubicBezTo>
                  <a:pt x="212901" y="493945"/>
                  <a:pt x="233194" y="502299"/>
                  <a:pt x="254466" y="507364"/>
                </a:cubicBezTo>
                <a:cubicBezTo>
                  <a:pt x="261141" y="509053"/>
                  <a:pt x="266571" y="514030"/>
                  <a:pt x="268707" y="520606"/>
                </a:cubicBezTo>
                <a:lnTo>
                  <a:pt x="283571" y="567086"/>
                </a:lnTo>
                <a:lnTo>
                  <a:pt x="324068" y="567086"/>
                </a:lnTo>
                <a:lnTo>
                  <a:pt x="338932" y="520606"/>
                </a:lnTo>
                <a:cubicBezTo>
                  <a:pt x="341068" y="514030"/>
                  <a:pt x="346409" y="509053"/>
                  <a:pt x="353173" y="507364"/>
                </a:cubicBezTo>
                <a:cubicBezTo>
                  <a:pt x="374445" y="502299"/>
                  <a:pt x="394738" y="493945"/>
                  <a:pt x="413430" y="482480"/>
                </a:cubicBezTo>
                <a:cubicBezTo>
                  <a:pt x="419304" y="478837"/>
                  <a:pt x="426691" y="478570"/>
                  <a:pt x="432833" y="481769"/>
                </a:cubicBezTo>
                <a:lnTo>
                  <a:pt x="476267" y="504165"/>
                </a:lnTo>
                <a:lnTo>
                  <a:pt x="504927" y="475548"/>
                </a:lnTo>
                <a:lnTo>
                  <a:pt x="482498" y="432179"/>
                </a:lnTo>
                <a:cubicBezTo>
                  <a:pt x="479293" y="426047"/>
                  <a:pt x="479560" y="418671"/>
                  <a:pt x="483210" y="412806"/>
                </a:cubicBezTo>
                <a:cubicBezTo>
                  <a:pt x="494691" y="394143"/>
                  <a:pt x="503058" y="373880"/>
                  <a:pt x="508131" y="352640"/>
                </a:cubicBezTo>
                <a:cubicBezTo>
                  <a:pt x="509822" y="345886"/>
                  <a:pt x="514807" y="340554"/>
                  <a:pt x="521393" y="338421"/>
                </a:cubicBezTo>
                <a:lnTo>
                  <a:pt x="567943" y="323579"/>
                </a:lnTo>
                <a:lnTo>
                  <a:pt x="567943" y="283143"/>
                </a:lnTo>
                <a:lnTo>
                  <a:pt x="521393" y="268301"/>
                </a:lnTo>
                <a:cubicBezTo>
                  <a:pt x="514807" y="266169"/>
                  <a:pt x="509822" y="260747"/>
                  <a:pt x="508131" y="254082"/>
                </a:cubicBezTo>
                <a:cubicBezTo>
                  <a:pt x="503058" y="232842"/>
                  <a:pt x="494691" y="212579"/>
                  <a:pt x="483210" y="193916"/>
                </a:cubicBezTo>
                <a:cubicBezTo>
                  <a:pt x="479560" y="188051"/>
                  <a:pt x="479293" y="180675"/>
                  <a:pt x="482498" y="174543"/>
                </a:cubicBezTo>
                <a:lnTo>
                  <a:pt x="504927" y="131085"/>
                </a:lnTo>
                <a:lnTo>
                  <a:pt x="476267" y="102557"/>
                </a:lnTo>
                <a:lnTo>
                  <a:pt x="432833" y="124953"/>
                </a:lnTo>
                <a:cubicBezTo>
                  <a:pt x="426691" y="128063"/>
                  <a:pt x="419304" y="127796"/>
                  <a:pt x="413430" y="124242"/>
                </a:cubicBezTo>
                <a:cubicBezTo>
                  <a:pt x="394738" y="112777"/>
                  <a:pt x="374445" y="104423"/>
                  <a:pt x="353173" y="99269"/>
                </a:cubicBezTo>
                <a:cubicBezTo>
                  <a:pt x="346409" y="97669"/>
                  <a:pt x="341068" y="92692"/>
                  <a:pt x="338932" y="86116"/>
                </a:cubicBezTo>
                <a:lnTo>
                  <a:pt x="324068" y="39548"/>
                </a:lnTo>
                <a:close/>
                <a:moveTo>
                  <a:pt x="269063" y="0"/>
                </a:moveTo>
                <a:lnTo>
                  <a:pt x="338487" y="0"/>
                </a:lnTo>
                <a:cubicBezTo>
                  <a:pt x="347121" y="0"/>
                  <a:pt x="354775" y="5599"/>
                  <a:pt x="357356" y="13775"/>
                </a:cubicBezTo>
                <a:lnTo>
                  <a:pt x="373377" y="63720"/>
                </a:lnTo>
                <a:cubicBezTo>
                  <a:pt x="391089" y="68786"/>
                  <a:pt x="408178" y="75896"/>
                  <a:pt x="424288" y="84783"/>
                </a:cubicBezTo>
                <a:lnTo>
                  <a:pt x="471016" y="60788"/>
                </a:lnTo>
                <a:cubicBezTo>
                  <a:pt x="478670" y="56789"/>
                  <a:pt x="488016" y="58299"/>
                  <a:pt x="494068" y="64343"/>
                </a:cubicBezTo>
                <a:lnTo>
                  <a:pt x="543199" y="113399"/>
                </a:lnTo>
                <a:cubicBezTo>
                  <a:pt x="549252" y="119443"/>
                  <a:pt x="550676" y="128774"/>
                  <a:pt x="546759" y="136417"/>
                </a:cubicBezTo>
                <a:lnTo>
                  <a:pt x="522728" y="183074"/>
                </a:lnTo>
                <a:cubicBezTo>
                  <a:pt x="531629" y="199160"/>
                  <a:pt x="538660" y="216223"/>
                  <a:pt x="543822" y="233908"/>
                </a:cubicBezTo>
                <a:lnTo>
                  <a:pt x="593843" y="249816"/>
                </a:lnTo>
                <a:cubicBezTo>
                  <a:pt x="602032" y="252482"/>
                  <a:pt x="607639" y="260125"/>
                  <a:pt x="607639" y="268657"/>
                </a:cubicBezTo>
                <a:lnTo>
                  <a:pt x="607639" y="337976"/>
                </a:lnTo>
                <a:cubicBezTo>
                  <a:pt x="607639" y="346597"/>
                  <a:pt x="602032" y="354240"/>
                  <a:pt x="593843" y="356817"/>
                </a:cubicBezTo>
                <a:lnTo>
                  <a:pt x="543822" y="372814"/>
                </a:lnTo>
                <a:cubicBezTo>
                  <a:pt x="538660" y="390499"/>
                  <a:pt x="531629" y="407562"/>
                  <a:pt x="522728" y="423648"/>
                </a:cubicBezTo>
                <a:lnTo>
                  <a:pt x="546759" y="470305"/>
                </a:lnTo>
                <a:cubicBezTo>
                  <a:pt x="550765" y="477948"/>
                  <a:pt x="549252" y="487279"/>
                  <a:pt x="543199" y="493323"/>
                </a:cubicBezTo>
                <a:lnTo>
                  <a:pt x="494068" y="542379"/>
                </a:lnTo>
                <a:cubicBezTo>
                  <a:pt x="488016" y="548423"/>
                  <a:pt x="478670" y="549933"/>
                  <a:pt x="471016" y="545934"/>
                </a:cubicBezTo>
                <a:lnTo>
                  <a:pt x="424288" y="521939"/>
                </a:lnTo>
                <a:cubicBezTo>
                  <a:pt x="408178" y="530826"/>
                  <a:pt x="391089" y="537847"/>
                  <a:pt x="373377" y="543002"/>
                </a:cubicBezTo>
                <a:lnTo>
                  <a:pt x="357356" y="592947"/>
                </a:lnTo>
                <a:cubicBezTo>
                  <a:pt x="354775" y="601123"/>
                  <a:pt x="347121" y="606722"/>
                  <a:pt x="338487" y="606722"/>
                </a:cubicBezTo>
                <a:lnTo>
                  <a:pt x="269063" y="606722"/>
                </a:lnTo>
                <a:cubicBezTo>
                  <a:pt x="260518" y="606722"/>
                  <a:pt x="252864" y="601123"/>
                  <a:pt x="250194" y="592947"/>
                </a:cubicBezTo>
                <a:lnTo>
                  <a:pt x="234262" y="543002"/>
                </a:lnTo>
                <a:cubicBezTo>
                  <a:pt x="216550" y="537847"/>
                  <a:pt x="199461" y="530826"/>
                  <a:pt x="183351" y="521939"/>
                </a:cubicBezTo>
                <a:lnTo>
                  <a:pt x="136623" y="545934"/>
                </a:lnTo>
                <a:cubicBezTo>
                  <a:pt x="128969" y="549933"/>
                  <a:pt x="119623" y="548423"/>
                  <a:pt x="113571" y="542379"/>
                </a:cubicBezTo>
                <a:lnTo>
                  <a:pt x="64440" y="493323"/>
                </a:lnTo>
                <a:cubicBezTo>
                  <a:pt x="58387" y="487279"/>
                  <a:pt x="56874" y="477948"/>
                  <a:pt x="60880" y="470305"/>
                </a:cubicBezTo>
                <a:lnTo>
                  <a:pt x="84911" y="423648"/>
                </a:lnTo>
                <a:cubicBezTo>
                  <a:pt x="76011" y="407562"/>
                  <a:pt x="68890" y="390499"/>
                  <a:pt x="63817" y="372814"/>
                </a:cubicBezTo>
                <a:lnTo>
                  <a:pt x="13796" y="356817"/>
                </a:lnTo>
                <a:cubicBezTo>
                  <a:pt x="5607" y="354240"/>
                  <a:pt x="0" y="346597"/>
                  <a:pt x="0" y="337976"/>
                </a:cubicBezTo>
                <a:lnTo>
                  <a:pt x="0" y="268657"/>
                </a:lnTo>
                <a:cubicBezTo>
                  <a:pt x="0" y="260125"/>
                  <a:pt x="5607" y="252482"/>
                  <a:pt x="13796" y="249816"/>
                </a:cubicBezTo>
                <a:lnTo>
                  <a:pt x="63817" y="233908"/>
                </a:lnTo>
                <a:cubicBezTo>
                  <a:pt x="68890" y="216223"/>
                  <a:pt x="76011" y="199160"/>
                  <a:pt x="84911" y="183074"/>
                </a:cubicBezTo>
                <a:lnTo>
                  <a:pt x="60880" y="136417"/>
                </a:lnTo>
                <a:cubicBezTo>
                  <a:pt x="56874" y="128774"/>
                  <a:pt x="58387" y="119443"/>
                  <a:pt x="64440" y="113399"/>
                </a:cubicBezTo>
                <a:lnTo>
                  <a:pt x="113571" y="64343"/>
                </a:lnTo>
                <a:cubicBezTo>
                  <a:pt x="119623" y="58299"/>
                  <a:pt x="128969" y="56789"/>
                  <a:pt x="136623" y="60788"/>
                </a:cubicBezTo>
                <a:lnTo>
                  <a:pt x="183351" y="84783"/>
                </a:lnTo>
                <a:cubicBezTo>
                  <a:pt x="199461" y="75896"/>
                  <a:pt x="216550" y="68786"/>
                  <a:pt x="234262" y="63720"/>
                </a:cubicBezTo>
                <a:lnTo>
                  <a:pt x="250194" y="13775"/>
                </a:lnTo>
                <a:cubicBezTo>
                  <a:pt x="252864" y="5599"/>
                  <a:pt x="260429" y="0"/>
                  <a:pt x="2690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9" name="椭圆 35"/>
          <p:cNvSpPr/>
          <p:nvPr/>
        </p:nvSpPr>
        <p:spPr>
          <a:xfrm>
            <a:off x="3027789" y="5336685"/>
            <a:ext cx="324715" cy="324108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C33E06B-178C-2C4A-B2FC-8B541D7D0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3" t="-900" r="24506" b="89847"/>
          <a:stretch/>
        </p:blipFill>
        <p:spPr>
          <a:xfrm>
            <a:off x="138156" y="250515"/>
            <a:ext cx="1881868" cy="653676"/>
          </a:xfrm>
          <a:prstGeom prst="rect">
            <a:avLst/>
          </a:prstGeom>
        </p:spPr>
      </p:pic>
      <p:pic>
        <p:nvPicPr>
          <p:cNvPr id="4" name="Google Shape;193;p20">
            <a:extLst>
              <a:ext uri="{FF2B5EF4-FFF2-40B4-BE49-F238E27FC236}">
                <a16:creationId xmlns="" xmlns:a16="http://schemas.microsoft.com/office/drawing/2014/main" id="{E236F956-983E-574E-92B0-01F361932D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787" y="359051"/>
            <a:ext cx="1410412" cy="39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3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4" grpId="0" animBg="1"/>
      <p:bldP spid="25" grpId="0" animBg="1"/>
      <p:bldP spid="23" grpId="0" animBg="1"/>
      <p:bldP spid="20" grpId="0" animBg="1"/>
      <p:bldP spid="8" grpId="0" animBg="1"/>
      <p:bldP spid="9" grpId="0" animBg="1"/>
      <p:bldP spid="10" grpId="0" animBg="1"/>
      <p:bldP spid="1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0" cy="1742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25" y="314786"/>
            <a:ext cx="371475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accent1"/>
                </a:solidFill>
                <a:latin typeface="Helvetica" panose="020B0604020202030204" pitchFamily="34" charset="0"/>
              </a:rPr>
              <a:t>MỤC TIÊU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4241" y="1810567"/>
            <a:ext cx="6514740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Giúp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các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Thầy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Cô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hiểu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được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hệ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thống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Vioedu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để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áp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vào</a:t>
            </a:r>
            <a:r>
              <a:rPr lang="vi-VN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công tác giảng dạy và tổ chức học/thi online cho học sinh.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DEMO/Thực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hành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tạo phòng học, tạo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thành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công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ngân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hàng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câu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hỏi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,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giao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bài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tập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/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bài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kiểm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tra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cho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học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sinh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,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chấm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điểm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tự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luận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và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thống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kê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 </a:t>
            </a:r>
            <a:r>
              <a:rPr lang="en-US" sz="2000" err="1">
                <a:solidFill>
                  <a:srgbClr val="663300"/>
                </a:solidFill>
                <a:latin typeface="Helvetica"/>
                <a:cs typeface="Helvetica"/>
              </a:rPr>
              <a:t>điểm</a:t>
            </a:r>
            <a:r>
              <a:rPr lang="en-US" sz="2000">
                <a:solidFill>
                  <a:srgbClr val="663300"/>
                </a:solidFill>
                <a:latin typeface="Helvetica"/>
                <a:cs typeface="Helvetica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2000">
              <a:solidFill>
                <a:srgbClr val="66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043" y="2034347"/>
            <a:ext cx="3899957" cy="26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菱形 20"/>
          <p:cNvSpPr/>
          <p:nvPr/>
        </p:nvSpPr>
        <p:spPr>
          <a:xfrm>
            <a:off x="7669885" y="3468004"/>
            <a:ext cx="919399" cy="919399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11366116" y="5326241"/>
            <a:ext cx="883457" cy="88345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8711833" y="5352983"/>
            <a:ext cx="883457" cy="883457"/>
          </a:xfrm>
          <a:prstGeom prst="diamon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280516" y="3685471"/>
            <a:ext cx="2034417" cy="2034417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7133191" y="1949387"/>
            <a:ext cx="1881868" cy="1881868"/>
          </a:xfrm>
          <a:prstGeom prst="diamond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536351" y="0"/>
            <a:ext cx="6074748" cy="6074748"/>
          </a:xfrm>
          <a:custGeom>
            <a:avLst/>
            <a:gdLst>
              <a:gd name="connsiteX0" fmla="*/ 0 w 6074748"/>
              <a:gd name="connsiteY0" fmla="*/ 0 h 6074748"/>
              <a:gd name="connsiteX1" fmla="*/ 6074748 w 6074748"/>
              <a:gd name="connsiteY1" fmla="*/ 0 h 6074748"/>
              <a:gd name="connsiteX2" fmla="*/ 6074748 w 6074748"/>
              <a:gd name="connsiteY2" fmla="*/ 6074748 h 60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748" h="6074748">
                <a:moveTo>
                  <a:pt x="0" y="0"/>
                </a:moveTo>
                <a:lnTo>
                  <a:pt x="6074748" y="0"/>
                </a:lnTo>
                <a:lnTo>
                  <a:pt x="6074748" y="6074748"/>
                </a:lnTo>
                <a:close/>
              </a:path>
            </a:pathLst>
          </a:custGeom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7950546" y="1571037"/>
            <a:ext cx="2551862" cy="255186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8429099" y="4318070"/>
            <a:ext cx="1304631" cy="1304631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8218158" y="5397644"/>
            <a:ext cx="758101" cy="75810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13018" y="3959303"/>
            <a:ext cx="1517688" cy="1517688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7829169" y="-169603"/>
            <a:ext cx="5017465" cy="5017465"/>
          </a:xfrm>
          <a:prstGeom prst="line">
            <a:avLst/>
          </a:prstGeom>
          <a:ln w="2540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9530898" y="3458946"/>
            <a:ext cx="1100356" cy="1100356"/>
          </a:xfrm>
          <a:prstGeom prst="diamond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5616" y="3678629"/>
            <a:ext cx="5741816" cy="381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  <a:ea typeface="+mj-ea"/>
              </a:rPr>
              <a:t>TẬP ĐOÀN FPT</a:t>
            </a:r>
          </a:p>
        </p:txBody>
      </p:sp>
      <p:sp>
        <p:nvSpPr>
          <p:cNvPr id="28" name="矩形 27"/>
          <p:cNvSpPr/>
          <p:nvPr/>
        </p:nvSpPr>
        <p:spPr>
          <a:xfrm>
            <a:off x="761140" y="2819080"/>
            <a:ext cx="7003367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accent1"/>
                </a:solidFill>
                <a:latin typeface="Helvetica" panose="020B0604020202030204" pitchFamily="34" charset="0"/>
              </a:rPr>
              <a:t>GIỚI THIỆU CHUNG VỀ VIOEDU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879022" y="3532837"/>
            <a:ext cx="2256421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C33E06B-178C-2C4A-B2FC-8B541D7D0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3" t="-900" r="24506" b="89847"/>
          <a:stretch/>
        </p:blipFill>
        <p:spPr>
          <a:xfrm>
            <a:off x="138156" y="250515"/>
            <a:ext cx="1881868" cy="653676"/>
          </a:xfrm>
          <a:prstGeom prst="rect">
            <a:avLst/>
          </a:prstGeom>
        </p:spPr>
      </p:pic>
      <p:pic>
        <p:nvPicPr>
          <p:cNvPr id="4" name="Google Shape;193;p20">
            <a:extLst>
              <a:ext uri="{FF2B5EF4-FFF2-40B4-BE49-F238E27FC236}">
                <a16:creationId xmlns="" xmlns:a16="http://schemas.microsoft.com/office/drawing/2014/main" id="{E236F956-983E-574E-92B0-01F361932D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787" y="359051"/>
            <a:ext cx="1410412" cy="39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3" grpId="0" animBg="1"/>
      <p:bldP spid="20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4970" cy="17427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13887"/>
            <a:ext cx="2649077" cy="112585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01EE8EC-F691-4B6F-92B3-FE165B67B9C4}"/>
              </a:ext>
            </a:extLst>
          </p:cNvPr>
          <p:cNvSpPr txBox="1"/>
          <p:nvPr/>
        </p:nvSpPr>
        <p:spPr>
          <a:xfrm>
            <a:off x="3580181" y="1616575"/>
            <a:ext cx="77158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pitchFamily="2" charset="0"/>
                <a:ea typeface="Roboto" pitchFamily="2" charset="0"/>
              </a:rPr>
              <a:t>ViOlympic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là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nền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tảng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nổi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tiếng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thi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giải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Toán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và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Vật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lý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Quốc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gia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trên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Internet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bằng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tiếng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Việt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và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tiếng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Anh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cho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học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sinh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từ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lớp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1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đến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lớp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12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trên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toàn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quốc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. Ra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mắt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từ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</a:t>
            </a:r>
            <a:r>
              <a:rPr lang="en-US" err="1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năm</a:t>
            </a:r>
            <a:r>
              <a:rPr lang="en-US">
                <a:solidFill>
                  <a:srgbClr val="522D14"/>
                </a:solidFill>
                <a:latin typeface="Helvetica" pitchFamily="2" charset="0"/>
                <a:ea typeface="Roboto" pitchFamily="2" charset="0"/>
              </a:rPr>
              <a:t> 2008</a:t>
            </a:r>
          </a:p>
        </p:txBody>
      </p:sp>
      <p:pic>
        <p:nvPicPr>
          <p:cNvPr id="2" name="Google Shape;193;p20">
            <a:extLst>
              <a:ext uri="{FF2B5EF4-FFF2-40B4-BE49-F238E27FC236}">
                <a16:creationId xmlns="" xmlns:a16="http://schemas.microsoft.com/office/drawing/2014/main" id="{E2F1D72F-9630-5C41-A9E0-EBFA2A1699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0686" y="6312647"/>
            <a:ext cx="1410412" cy="392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704970" y="354744"/>
            <a:ext cx="6218385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Helvetica" panose="020B0604020202030204" pitchFamily="34" charset="0"/>
              </a:rPr>
              <a:t>TỪ VIOLYMPIC ĐẾN VIOEDU</a:t>
            </a:r>
          </a:p>
        </p:txBody>
      </p:sp>
      <p:pic>
        <p:nvPicPr>
          <p:cNvPr id="15" name="Google Shape;1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485" y="4251027"/>
            <a:ext cx="2332302" cy="646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80181" y="3966114"/>
            <a:ext cx="7715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Aft>
                <a:spcPts val="1600"/>
              </a:spcAft>
              <a:defRPr/>
            </a:pPr>
            <a:r>
              <a:rPr lang="vi-VN" b="1" kern="0">
                <a:solidFill>
                  <a:srgbClr val="FF9409"/>
                </a:solidFill>
                <a:latin typeface="Helvetica" pitchFamily="2" charset="0"/>
              </a:rPr>
              <a:t>FPT</a:t>
            </a:r>
            <a:r>
              <a:rPr lang="vi-VN" b="1" kern="0">
                <a:latin typeface="Helvetica" pitchFamily="2" charset="0"/>
              </a:rPr>
              <a:t> </a:t>
            </a:r>
            <a:r>
              <a:rPr lang="vi-VN" kern="0">
                <a:latin typeface="Helvetica" pitchFamily="2" charset="0"/>
              </a:rPr>
              <a:t>mong muốn </a:t>
            </a:r>
            <a:r>
              <a:rPr lang="en-US" kern="0" err="1">
                <a:latin typeface="Helvetica" pitchFamily="2" charset="0"/>
              </a:rPr>
              <a:t>mang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đến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một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hệ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thống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giáo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dục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trực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tuyến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thông</a:t>
            </a:r>
            <a:r>
              <a:rPr lang="en-US" kern="0">
                <a:latin typeface="Helvetica" pitchFamily="2" charset="0"/>
              </a:rPr>
              <a:t> minh </a:t>
            </a:r>
            <a:r>
              <a:rPr lang="en-US" kern="0" err="1">
                <a:latin typeface="Helvetica" pitchFamily="2" charset="0"/>
              </a:rPr>
              <a:t>giống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nh</a:t>
            </a:r>
            <a:r>
              <a:rPr lang="vi-VN" kern="0">
                <a:latin typeface="Helvetica" pitchFamily="2" charset="0"/>
              </a:rPr>
              <a:t>ư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một</a:t>
            </a:r>
            <a:r>
              <a:rPr lang="vi-VN" kern="0">
                <a:latin typeface="Helvetica" pitchFamily="2" charset="0"/>
              </a:rPr>
              <a:t> </a:t>
            </a:r>
            <a:r>
              <a:rPr lang="vi-VN" b="1" kern="0">
                <a:solidFill>
                  <a:srgbClr val="169D4F"/>
                </a:solidFill>
                <a:latin typeface="Helvetica" pitchFamily="2" charset="0"/>
              </a:rPr>
              <a:t>TRỢ LÝ</a:t>
            </a:r>
            <a:r>
              <a:rPr lang="vi-VN" b="1" kern="0">
                <a:latin typeface="Helvetica" pitchFamily="2" charset="0"/>
              </a:rPr>
              <a:t> </a:t>
            </a:r>
            <a:r>
              <a:rPr lang="vi-VN" kern="0">
                <a:latin typeface="Helvetica" pitchFamily="2" charset="0"/>
              </a:rPr>
              <a:t>giảng dạy dành cho giáo viên và </a:t>
            </a:r>
            <a:r>
              <a:rPr lang="vi-VN" b="1" kern="0">
                <a:solidFill>
                  <a:srgbClr val="169D4F"/>
                </a:solidFill>
                <a:latin typeface="Helvetica" pitchFamily="2" charset="0"/>
              </a:rPr>
              <a:t>TRỢ LÝ</a:t>
            </a:r>
            <a:r>
              <a:rPr lang="vi-VN" b="1" kern="0">
                <a:latin typeface="Helvetica" pitchFamily="2" charset="0"/>
              </a:rPr>
              <a:t> </a:t>
            </a:r>
            <a:r>
              <a:rPr lang="vi-VN" kern="0">
                <a:latin typeface="Helvetica" pitchFamily="2" charset="0"/>
              </a:rPr>
              <a:t>học tập dành cho học sinh</a:t>
            </a:r>
            <a:r>
              <a:rPr lang="en-US" kern="0">
                <a:latin typeface="Helvetica" pitchFamily="2" charset="0"/>
              </a:rPr>
              <a:t> </a:t>
            </a:r>
            <a:r>
              <a:rPr lang="en-US" kern="0" err="1">
                <a:latin typeface="Helvetica" pitchFamily="2" charset="0"/>
              </a:rPr>
              <a:t>Việt</a:t>
            </a:r>
            <a:r>
              <a:rPr lang="en-US" kern="0">
                <a:latin typeface="Helvetica" pitchFamily="2" charset="0"/>
              </a:rPr>
              <a:t> Nam</a:t>
            </a:r>
            <a:r>
              <a:rPr lang="vi-VN" kern="0">
                <a:latin typeface="Helvetica" pitchFamily="2" charset="0"/>
              </a:rPr>
              <a:t>.</a:t>
            </a:r>
            <a:endParaRPr lang="vi-VN" kern="0">
              <a:solidFill>
                <a:srgbClr val="000000"/>
              </a:solidFill>
              <a:latin typeface="Helvetica" pitchFamily="2" charset="0"/>
              <a:sym typeface="Nuni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0181" y="4998650"/>
            <a:ext cx="771589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Công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</a:rPr>
              <a:t>nghệ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 4.0: AI, Big Data 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Cá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nhân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hóa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được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lộ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trình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học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  <a:sym typeface="Wingdings" panose="05000000000000000000" pitchFamily="2" charset="2"/>
              </a:rPr>
              <a:t>tập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5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7FB6C4-8348-42DF-BE54-B870FEBC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646" y="6036274"/>
            <a:ext cx="689873" cy="69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300" y="1636465"/>
            <a:ext cx="895727" cy="554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3197" y="1727407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1.000.000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học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sinh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tham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 gia học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trên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 hệ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thống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161" y="2445898"/>
            <a:ext cx="890004" cy="2929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23197" y="2378959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1.000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trường học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trên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 cả nước sử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dụng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 hệ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thống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ea typeface="Roboto" pitchFamily="2" charset="0"/>
              </a:rPr>
              <a:t>.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113C8F4E-F9D7-4D35-B8D2-2E97C5B5B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" b="41258"/>
          <a:stretch/>
        </p:blipFill>
        <p:spPr>
          <a:xfrm>
            <a:off x="7708756" y="339233"/>
            <a:ext cx="4198832" cy="20191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90F10A0-37B6-4114-A205-F30627550FA1}"/>
              </a:ext>
            </a:extLst>
          </p:cNvPr>
          <p:cNvSpPr txBox="1"/>
          <p:nvPr/>
        </p:nvSpPr>
        <p:spPr>
          <a:xfrm>
            <a:off x="1313470" y="10722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3300"/>
                </a:solidFill>
              </a:rPr>
              <a:t>TOÀN QUỐC:</a:t>
            </a:r>
            <a:endParaRPr lang="vi-VN">
              <a:solidFill>
                <a:srgbClr val="663300"/>
              </a:solidFill>
              <a:cs typeface="Arial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BD02EF7-E9DE-448F-9163-0EC29CC32963}"/>
              </a:ext>
            </a:extLst>
          </p:cNvPr>
          <p:cNvSpPr txBox="1"/>
          <p:nvPr/>
        </p:nvSpPr>
        <p:spPr>
          <a:xfrm>
            <a:off x="1313470" y="29639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492106"/>
                </a:solidFill>
              </a:rPr>
              <a:t>TẠI TP. HÀ NỘI: </a:t>
            </a:r>
            <a:endParaRPr lang="vi-VN"/>
          </a:p>
        </p:txBody>
      </p:sp>
      <p:pic>
        <p:nvPicPr>
          <p:cNvPr id="14" name="Hình ảnh 15">
            <a:extLst>
              <a:ext uri="{FF2B5EF4-FFF2-40B4-BE49-F238E27FC236}">
                <a16:creationId xmlns="" xmlns:a16="http://schemas.microsoft.com/office/drawing/2014/main" id="{9F109DB0-05AD-4F1B-89DD-A3E6DEA9F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299" y="3533462"/>
            <a:ext cx="671391" cy="661866"/>
          </a:xfrm>
          <a:prstGeom prst="rect">
            <a:avLst/>
          </a:prstGeom>
        </p:spPr>
      </p:pic>
      <p:pic>
        <p:nvPicPr>
          <p:cNvPr id="22" name="Hình ảnh 22">
            <a:extLst>
              <a:ext uri="{FF2B5EF4-FFF2-40B4-BE49-F238E27FC236}">
                <a16:creationId xmlns="" xmlns:a16="http://schemas.microsoft.com/office/drawing/2014/main" id="{E98AC4FB-25A6-4A84-8A51-D3CEC1F24D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777" y="3537320"/>
            <a:ext cx="626694" cy="658008"/>
          </a:xfrm>
          <a:prstGeom prst="rect">
            <a:avLst/>
          </a:prstGeom>
        </p:spPr>
      </p:pic>
      <p:pic>
        <p:nvPicPr>
          <p:cNvPr id="24" name="Picture 34">
            <a:extLst>
              <a:ext uri="{FF2B5EF4-FFF2-40B4-BE49-F238E27FC236}">
                <a16:creationId xmlns="" xmlns:a16="http://schemas.microsoft.com/office/drawing/2014/main" id="{2A0BC8A6-360A-406B-A46C-203D6A16C3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9675" y="3534268"/>
            <a:ext cx="643390" cy="643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9D06CF-85D1-4353-9CE4-1C2FA6D29A82}"/>
              </a:ext>
            </a:extLst>
          </p:cNvPr>
          <p:cNvSpPr/>
          <p:nvPr/>
        </p:nvSpPr>
        <p:spPr>
          <a:xfrm>
            <a:off x="7285776" y="3576803"/>
            <a:ext cx="13580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EE7F91D-0EF8-4D0C-9B74-68A7BAD97962}"/>
              </a:ext>
            </a:extLst>
          </p:cNvPr>
          <p:cNvSpPr/>
          <p:nvPr/>
        </p:nvSpPr>
        <p:spPr>
          <a:xfrm>
            <a:off x="5069316" y="3590498"/>
            <a:ext cx="8242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F468D2A-D8E0-4A02-AF33-F5B282E009EB}"/>
              </a:ext>
            </a:extLst>
          </p:cNvPr>
          <p:cNvSpPr/>
          <p:nvPr/>
        </p:nvSpPr>
        <p:spPr>
          <a:xfrm>
            <a:off x="2146082" y="3590498"/>
            <a:ext cx="15712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722,476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B103343-15B5-40BE-9630-3CC62C14CDA7}"/>
              </a:ext>
            </a:extLst>
          </p:cNvPr>
          <p:cNvSpPr/>
          <p:nvPr/>
        </p:nvSpPr>
        <p:spPr>
          <a:xfrm>
            <a:off x="9098399" y="3531494"/>
            <a:ext cx="253306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15/30 PGD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90940DB-20D2-4495-8292-F8EF61AEB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20" y="4848792"/>
            <a:ext cx="1632782" cy="1945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7676" y="223234"/>
            <a:ext cx="6358375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accent1"/>
                </a:solidFill>
              </a:rPr>
              <a:t>THÀNH CÔNG CỦA VIOEDU</a:t>
            </a:r>
          </a:p>
        </p:txBody>
      </p:sp>
      <p:pic>
        <p:nvPicPr>
          <p:cNvPr id="21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4655"/>
            <a:ext cx="1704970" cy="17427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1D94D23-CC1A-DF45-9911-73C7E3B540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1619" y="4483610"/>
            <a:ext cx="2468334" cy="185125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="" xmlns:a16="http://schemas.microsoft.com/office/drawing/2014/main" id="{2C389C7D-A7CD-4F47-A9B7-3939049896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5" y="4483610"/>
            <a:ext cx="2275294" cy="18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42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095"/>
            <a:ext cx="1704970" cy="1742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7481" y="3263333"/>
            <a:ext cx="863689" cy="8636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32540" y="3499209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rgbClr val="663300"/>
                </a:solidFill>
                <a:latin typeface="Helvetica" pitchFamily="2" charset="0"/>
                <a:ea typeface="Roboto" pitchFamily="2" charset="0"/>
                <a:cs typeface="Times New Roman" panose="02020603050405020304" pitchFamily="18" charset="0"/>
              </a:rPr>
              <a:t>HỌC SINH</a:t>
            </a:r>
            <a:endParaRPr lang="en-US" sz="2000" b="1">
              <a:solidFill>
                <a:srgbClr val="663300"/>
              </a:solidFill>
              <a:latin typeface="Helvetica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193;p20">
            <a:extLst>
              <a:ext uri="{FF2B5EF4-FFF2-40B4-BE49-F238E27FC236}">
                <a16:creationId xmlns="" xmlns:a16="http://schemas.microsoft.com/office/drawing/2014/main" id="{50ADAEC0-0A55-4F45-8F1C-57953AF796F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0686" y="6312647"/>
            <a:ext cx="1410412" cy="39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0">
            <a:extLst>
              <a:ext uri="{FF2B5EF4-FFF2-40B4-BE49-F238E27FC236}">
                <a16:creationId xmlns="" xmlns:a16="http://schemas.microsoft.com/office/drawing/2014/main" id="{C652E7A1-883F-9847-B646-2893A6D4EF1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4494" y="3364415"/>
            <a:ext cx="2602800" cy="7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4">
            <a:extLst>
              <a:ext uri="{FF2B5EF4-FFF2-40B4-BE49-F238E27FC236}">
                <a16:creationId xmlns="" xmlns:a16="http://schemas.microsoft.com/office/drawing/2014/main" id="{1813398E-780E-2749-9DDA-F4D2E7850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779" y="4752088"/>
            <a:ext cx="868680" cy="868680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27E309F5-34FA-414F-B844-A292A969E40A}"/>
              </a:ext>
            </a:extLst>
          </p:cNvPr>
          <p:cNvSpPr/>
          <p:nvPr/>
        </p:nvSpPr>
        <p:spPr>
          <a:xfrm>
            <a:off x="6432540" y="4986373"/>
            <a:ext cx="171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rgbClr val="663300"/>
                </a:solidFill>
                <a:latin typeface="Helvetica" pitchFamily="2" charset="0"/>
                <a:ea typeface="Roboto" pitchFamily="2" charset="0"/>
                <a:cs typeface="Times New Roman" panose="02020603050405020304" pitchFamily="18" charset="0"/>
              </a:rPr>
              <a:t>PHỤ HUYNH</a:t>
            </a:r>
            <a:endParaRPr lang="en-US" sz="2000" b="1">
              <a:solidFill>
                <a:srgbClr val="663300"/>
              </a:solidFill>
              <a:latin typeface="Helvetica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2540" y="2136454"/>
            <a:ext cx="362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rgbClr val="663300"/>
                </a:solidFill>
                <a:latin typeface="Helvetica" pitchFamily="2" charset="0"/>
                <a:ea typeface="Roboto" pitchFamily="2" charset="0"/>
                <a:cs typeface="Times New Roman" panose="02020603050405020304" pitchFamily="18" charset="0"/>
              </a:rPr>
              <a:t>NHÀ TRƯỜNG – GIÁO VIÊN</a:t>
            </a:r>
            <a:endParaRPr lang="en-US" sz="2000" b="1">
              <a:solidFill>
                <a:srgbClr val="663300"/>
              </a:solidFill>
              <a:latin typeface="Helvetica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6724" y="1840935"/>
            <a:ext cx="868680" cy="868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0720" y="280241"/>
            <a:ext cx="831088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Helvetica" panose="020B0604020202030204" pitchFamily="34" charset="0"/>
              </a:rPr>
              <a:t>CÁC VAI TRÒ SỬ DỤNG HỆ THỐNG</a:t>
            </a:r>
          </a:p>
        </p:txBody>
      </p:sp>
    </p:spTree>
    <p:extLst>
      <p:ext uri="{BB962C8B-B14F-4D97-AF65-F5344CB8AC3E}">
        <p14:creationId xmlns:p14="http://schemas.microsoft.com/office/powerpoint/2010/main" val="32802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7FB6C4-8348-42DF-BE54-B870FEBC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646" y="6036274"/>
            <a:ext cx="689873" cy="69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A68453-3A43-264E-9E9C-4A343A733628}"/>
              </a:ext>
            </a:extLst>
          </p:cNvPr>
          <p:cNvSpPr txBox="1"/>
          <p:nvPr/>
        </p:nvSpPr>
        <p:spPr>
          <a:xfrm>
            <a:off x="1493519" y="339233"/>
            <a:ext cx="8314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CÁC CHỨC NĂNG DÀNH CHO NHÀ TRƯỜNG (Admin </a:t>
            </a:r>
            <a:r>
              <a:rPr lang="en-US" sz="2800" b="1" err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Nhà</a:t>
            </a:r>
            <a:r>
              <a:rPr lang="en-US" sz="2800" b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 </a:t>
            </a:r>
            <a:r>
              <a:rPr lang="en-US" sz="2800" b="1" err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trường</a:t>
            </a:r>
            <a:r>
              <a:rPr lang="en-US" sz="2800" b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3519" y="1784098"/>
            <a:ext cx="7109319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lý môn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Thiết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lập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chung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sách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lớp</a:t>
            </a:r>
            <a:endParaRPr lang="en-US">
              <a:solidFill>
                <a:srgbClr val="66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sách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Giáo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viên</a:t>
            </a:r>
            <a:endParaRPr lang="en-US">
              <a:solidFill>
                <a:srgbClr val="66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sách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học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sách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môn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học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Ngân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hàng câu hỏi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Reset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bài</a:t>
            </a:r>
            <a:r>
              <a:rPr lang="en-US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tập</a:t>
            </a:r>
            <a:endParaRPr lang="en-US">
              <a:solidFill>
                <a:srgbClr val="663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113C8F4E-F9D7-4D35-B8D2-2E97C5B5B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" b="41258"/>
          <a:stretch/>
        </p:blipFill>
        <p:spPr>
          <a:xfrm>
            <a:off x="8301657" y="2762226"/>
            <a:ext cx="3543190" cy="17038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90940DB-20D2-4495-8292-F8EF61AEB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54" y="2641462"/>
            <a:ext cx="1632782" cy="1945377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04970" cy="17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27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7FB6C4-8348-42DF-BE54-B870FEBC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646" y="6036274"/>
            <a:ext cx="689873" cy="69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A68453-3A43-264E-9E9C-4A343A733628}"/>
              </a:ext>
            </a:extLst>
          </p:cNvPr>
          <p:cNvSpPr txBox="1"/>
          <p:nvPr/>
        </p:nvSpPr>
        <p:spPr>
          <a:xfrm>
            <a:off x="1442720" y="277789"/>
            <a:ext cx="834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Helvetica" panose="020B0604020202020204" pitchFamily="34" charset="0"/>
                <a:ea typeface="Roboto" pitchFamily="2" charset="0"/>
                <a:cs typeface="Helvetica" panose="020B0604020202020204" pitchFamily="34" charset="0"/>
              </a:rPr>
              <a:t>CÁC CHỨC NĂNG DÀNH CHO GIÁO VIÊN</a:t>
            </a: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113C8F4E-F9D7-4D35-B8D2-2E97C5B5B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" b="41258"/>
          <a:stretch/>
        </p:blipFill>
        <p:spPr>
          <a:xfrm>
            <a:off x="8092113" y="540019"/>
            <a:ext cx="4198832" cy="20191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90940DB-20D2-4495-8292-F8EF61AEB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839" y="3240568"/>
            <a:ext cx="1632782" cy="194537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0385"/>
            <a:ext cx="1704970" cy="17427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E5BD6CD-C31D-4971-A9E7-8B8FAF6CB368}"/>
              </a:ext>
            </a:extLst>
          </p:cNvPr>
          <p:cNvGrpSpPr/>
          <p:nvPr/>
        </p:nvGrpSpPr>
        <p:grpSpPr>
          <a:xfrm>
            <a:off x="1442720" y="1549586"/>
            <a:ext cx="7653645" cy="5182422"/>
            <a:chOff x="1073132" y="1454680"/>
            <a:chExt cx="7653645" cy="5182422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2DE27B31-3ED6-48E7-A41D-D37FBCA9E788}"/>
                </a:ext>
              </a:extLst>
            </p:cNvPr>
            <p:cNvSpPr/>
            <p:nvPr/>
          </p:nvSpPr>
          <p:spPr>
            <a:xfrm>
              <a:off x="3842247" y="1535781"/>
              <a:ext cx="4884530" cy="648815"/>
            </a:xfrm>
            <a:custGeom>
              <a:avLst/>
              <a:gdLst>
                <a:gd name="connsiteX0" fmla="*/ 108138 w 648814"/>
                <a:gd name="connsiteY0" fmla="*/ 0 h 4884529"/>
                <a:gd name="connsiteX1" fmla="*/ 540676 w 648814"/>
                <a:gd name="connsiteY1" fmla="*/ 0 h 4884529"/>
                <a:gd name="connsiteX2" fmla="*/ 648814 w 648814"/>
                <a:gd name="connsiteY2" fmla="*/ 108138 h 4884529"/>
                <a:gd name="connsiteX3" fmla="*/ 648814 w 648814"/>
                <a:gd name="connsiteY3" fmla="*/ 4884529 h 4884529"/>
                <a:gd name="connsiteX4" fmla="*/ 648814 w 648814"/>
                <a:gd name="connsiteY4" fmla="*/ 4884529 h 4884529"/>
                <a:gd name="connsiteX5" fmla="*/ 0 w 648814"/>
                <a:gd name="connsiteY5" fmla="*/ 4884529 h 4884529"/>
                <a:gd name="connsiteX6" fmla="*/ 0 w 648814"/>
                <a:gd name="connsiteY6" fmla="*/ 4884529 h 4884529"/>
                <a:gd name="connsiteX7" fmla="*/ 0 w 648814"/>
                <a:gd name="connsiteY7" fmla="*/ 108138 h 4884529"/>
                <a:gd name="connsiteX8" fmla="*/ 108138 w 648814"/>
                <a:gd name="connsiteY8" fmla="*/ 0 h 48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814" h="4884529">
                  <a:moveTo>
                    <a:pt x="648814" y="814108"/>
                  </a:moveTo>
                  <a:lnTo>
                    <a:pt x="648814" y="4070421"/>
                  </a:lnTo>
                  <a:cubicBezTo>
                    <a:pt x="648814" y="4520038"/>
                    <a:pt x="642383" y="4884525"/>
                    <a:pt x="634450" y="4884525"/>
                  </a:cubicBezTo>
                  <a:lnTo>
                    <a:pt x="0" y="4884525"/>
                  </a:lnTo>
                  <a:lnTo>
                    <a:pt x="0" y="488452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34450" y="4"/>
                  </a:lnTo>
                  <a:cubicBezTo>
                    <a:pt x="642383" y="4"/>
                    <a:pt x="648814" y="364491"/>
                    <a:pt x="648814" y="814108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5497" rIns="279322" bIns="155498" numCol="1" spcCol="1270" anchor="ctr" anchorCtr="0">
              <a:noAutofit/>
            </a:bodyPr>
            <a:lstStyle/>
            <a:p>
              <a:pPr marL="114300" lvl="1" indent="-114300" algn="l" defTabSz="622300" rtl="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Giống tài khoản Admin của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nhà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trường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Thêm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thay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đổi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một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số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thông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tin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của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học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sinh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như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mật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khẩu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….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EB094C-47E3-4046-BB7F-BF06AD5568BB}"/>
                </a:ext>
              </a:extLst>
            </p:cNvPr>
            <p:cNvSpPr/>
            <p:nvPr/>
          </p:nvSpPr>
          <p:spPr>
            <a:xfrm>
              <a:off x="1094700" y="1454680"/>
              <a:ext cx="2747547" cy="811017"/>
            </a:xfrm>
            <a:custGeom>
              <a:avLst/>
              <a:gdLst>
                <a:gd name="connsiteX0" fmla="*/ 0 w 2747547"/>
                <a:gd name="connsiteY0" fmla="*/ 135172 h 811017"/>
                <a:gd name="connsiteX1" fmla="*/ 135172 w 2747547"/>
                <a:gd name="connsiteY1" fmla="*/ 0 h 811017"/>
                <a:gd name="connsiteX2" fmla="*/ 2612375 w 2747547"/>
                <a:gd name="connsiteY2" fmla="*/ 0 h 811017"/>
                <a:gd name="connsiteX3" fmla="*/ 2747547 w 2747547"/>
                <a:gd name="connsiteY3" fmla="*/ 135172 h 811017"/>
                <a:gd name="connsiteX4" fmla="*/ 2747547 w 2747547"/>
                <a:gd name="connsiteY4" fmla="*/ 675845 h 811017"/>
                <a:gd name="connsiteX5" fmla="*/ 2612375 w 2747547"/>
                <a:gd name="connsiteY5" fmla="*/ 811017 h 811017"/>
                <a:gd name="connsiteX6" fmla="*/ 135172 w 2747547"/>
                <a:gd name="connsiteY6" fmla="*/ 811017 h 811017"/>
                <a:gd name="connsiteX7" fmla="*/ 0 w 2747547"/>
                <a:gd name="connsiteY7" fmla="*/ 675845 h 811017"/>
                <a:gd name="connsiteX8" fmla="*/ 0 w 2747547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547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12375" y="0"/>
                  </a:lnTo>
                  <a:cubicBezTo>
                    <a:pt x="2687028" y="0"/>
                    <a:pt x="2747547" y="60519"/>
                    <a:pt x="2747547" y="135172"/>
                  </a:cubicBezTo>
                  <a:lnTo>
                    <a:pt x="2747547" y="675845"/>
                  </a:lnTo>
                  <a:cubicBezTo>
                    <a:pt x="2747547" y="750498"/>
                    <a:pt x="2687028" y="811017"/>
                    <a:pt x="2612375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Quản lý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học sinh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E44C8A5-8370-4A24-BBFD-D53E63CF7B39}"/>
                </a:ext>
              </a:extLst>
            </p:cNvPr>
            <p:cNvSpPr/>
            <p:nvPr/>
          </p:nvSpPr>
          <p:spPr>
            <a:xfrm>
              <a:off x="3852092" y="3300184"/>
              <a:ext cx="4874685" cy="659454"/>
            </a:xfrm>
            <a:custGeom>
              <a:avLst/>
              <a:gdLst>
                <a:gd name="connsiteX0" fmla="*/ 150820 w 904901"/>
                <a:gd name="connsiteY0" fmla="*/ 0 h 4874684"/>
                <a:gd name="connsiteX1" fmla="*/ 754081 w 904901"/>
                <a:gd name="connsiteY1" fmla="*/ 0 h 4874684"/>
                <a:gd name="connsiteX2" fmla="*/ 904901 w 904901"/>
                <a:gd name="connsiteY2" fmla="*/ 150820 h 4874684"/>
                <a:gd name="connsiteX3" fmla="*/ 904901 w 904901"/>
                <a:gd name="connsiteY3" fmla="*/ 4874684 h 4874684"/>
                <a:gd name="connsiteX4" fmla="*/ 904901 w 904901"/>
                <a:gd name="connsiteY4" fmla="*/ 4874684 h 4874684"/>
                <a:gd name="connsiteX5" fmla="*/ 0 w 904901"/>
                <a:gd name="connsiteY5" fmla="*/ 4874684 h 4874684"/>
                <a:gd name="connsiteX6" fmla="*/ 0 w 904901"/>
                <a:gd name="connsiteY6" fmla="*/ 4874684 h 4874684"/>
                <a:gd name="connsiteX7" fmla="*/ 0 w 904901"/>
                <a:gd name="connsiteY7" fmla="*/ 150820 h 4874684"/>
                <a:gd name="connsiteX8" fmla="*/ 150820 w 904901"/>
                <a:gd name="connsiteY8" fmla="*/ 0 h 487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901" h="4874684">
                  <a:moveTo>
                    <a:pt x="904901" y="812466"/>
                  </a:moveTo>
                  <a:lnTo>
                    <a:pt x="904901" y="4062218"/>
                  </a:lnTo>
                  <a:cubicBezTo>
                    <a:pt x="904901" y="4510931"/>
                    <a:pt x="892366" y="4874681"/>
                    <a:pt x="876904" y="4874681"/>
                  </a:cubicBezTo>
                  <a:lnTo>
                    <a:pt x="0" y="4874681"/>
                  </a:lnTo>
                  <a:lnTo>
                    <a:pt x="0" y="487468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76904" y="3"/>
                  </a:lnTo>
                  <a:cubicBezTo>
                    <a:pt x="892366" y="3"/>
                    <a:pt x="904901" y="363753"/>
                    <a:pt x="904901" y="81246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lnRef>
            <a:fillRef idx="1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7999" rIns="291824" bIns="168000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Tạo ngân hàng câu hỏi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AAFA772-EC62-4AA7-B7A0-65CD34977ACA}"/>
                </a:ext>
              </a:extLst>
            </p:cNvPr>
            <p:cNvSpPr/>
            <p:nvPr/>
          </p:nvSpPr>
          <p:spPr>
            <a:xfrm>
              <a:off x="1094700" y="3203242"/>
              <a:ext cx="2744864" cy="811017"/>
            </a:xfrm>
            <a:custGeom>
              <a:avLst/>
              <a:gdLst>
                <a:gd name="connsiteX0" fmla="*/ 0 w 2744864"/>
                <a:gd name="connsiteY0" fmla="*/ 135172 h 811017"/>
                <a:gd name="connsiteX1" fmla="*/ 135172 w 2744864"/>
                <a:gd name="connsiteY1" fmla="*/ 0 h 811017"/>
                <a:gd name="connsiteX2" fmla="*/ 2609692 w 2744864"/>
                <a:gd name="connsiteY2" fmla="*/ 0 h 811017"/>
                <a:gd name="connsiteX3" fmla="*/ 2744864 w 2744864"/>
                <a:gd name="connsiteY3" fmla="*/ 135172 h 811017"/>
                <a:gd name="connsiteX4" fmla="*/ 2744864 w 2744864"/>
                <a:gd name="connsiteY4" fmla="*/ 675845 h 811017"/>
                <a:gd name="connsiteX5" fmla="*/ 2609692 w 2744864"/>
                <a:gd name="connsiteY5" fmla="*/ 811017 h 811017"/>
                <a:gd name="connsiteX6" fmla="*/ 135172 w 2744864"/>
                <a:gd name="connsiteY6" fmla="*/ 811017 h 811017"/>
                <a:gd name="connsiteX7" fmla="*/ 0 w 2744864"/>
                <a:gd name="connsiteY7" fmla="*/ 675845 h 811017"/>
                <a:gd name="connsiteX8" fmla="*/ 0 w 2744864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4864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09692" y="0"/>
                  </a:lnTo>
                  <a:cubicBezTo>
                    <a:pt x="2684345" y="0"/>
                    <a:pt x="2744864" y="60519"/>
                    <a:pt x="2744864" y="135172"/>
                  </a:cubicBezTo>
                  <a:lnTo>
                    <a:pt x="2744864" y="675845"/>
                  </a:lnTo>
                  <a:cubicBezTo>
                    <a:pt x="2744864" y="750498"/>
                    <a:pt x="2684345" y="811017"/>
                    <a:pt x="2609692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  <a:solidFill>
              <a:srgbClr val="2EC2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844093"/>
                <a:satOff val="4442"/>
                <a:lumOff val="-5344"/>
                <a:alphaOff val="0"/>
              </a:schemeClr>
            </a:fillRef>
            <a:effectRef idx="0">
              <a:schemeClr val="accent2">
                <a:hueOff val="844093"/>
                <a:satOff val="4442"/>
                <a:lumOff val="-53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Tạo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Ngân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hàng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câu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hỏi</a:t>
              </a:r>
              <a:endParaRPr lang="en-US" sz="1400" b="1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7C790DF-CDCE-4F42-9360-736C38C43CE4}"/>
                </a:ext>
              </a:extLst>
            </p:cNvPr>
            <p:cNvSpPr/>
            <p:nvPr/>
          </p:nvSpPr>
          <p:spPr>
            <a:xfrm>
              <a:off x="3820679" y="4159358"/>
              <a:ext cx="4884529" cy="699238"/>
            </a:xfrm>
            <a:custGeom>
              <a:avLst/>
              <a:gdLst>
                <a:gd name="connsiteX0" fmla="*/ 126958 w 761733"/>
                <a:gd name="connsiteY0" fmla="*/ 0 h 4884529"/>
                <a:gd name="connsiteX1" fmla="*/ 634775 w 761733"/>
                <a:gd name="connsiteY1" fmla="*/ 0 h 4884529"/>
                <a:gd name="connsiteX2" fmla="*/ 761733 w 761733"/>
                <a:gd name="connsiteY2" fmla="*/ 126958 h 4884529"/>
                <a:gd name="connsiteX3" fmla="*/ 761733 w 761733"/>
                <a:gd name="connsiteY3" fmla="*/ 4884529 h 4884529"/>
                <a:gd name="connsiteX4" fmla="*/ 761733 w 761733"/>
                <a:gd name="connsiteY4" fmla="*/ 4884529 h 4884529"/>
                <a:gd name="connsiteX5" fmla="*/ 0 w 761733"/>
                <a:gd name="connsiteY5" fmla="*/ 4884529 h 4884529"/>
                <a:gd name="connsiteX6" fmla="*/ 0 w 761733"/>
                <a:gd name="connsiteY6" fmla="*/ 4884529 h 4884529"/>
                <a:gd name="connsiteX7" fmla="*/ 0 w 761733"/>
                <a:gd name="connsiteY7" fmla="*/ 126958 h 4884529"/>
                <a:gd name="connsiteX8" fmla="*/ 126958 w 761733"/>
                <a:gd name="connsiteY8" fmla="*/ 0 h 48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733" h="4884529">
                  <a:moveTo>
                    <a:pt x="761733" y="814106"/>
                  </a:moveTo>
                  <a:lnTo>
                    <a:pt x="761733" y="4070423"/>
                  </a:lnTo>
                  <a:cubicBezTo>
                    <a:pt x="761733" y="4520040"/>
                    <a:pt x="752869" y="4884526"/>
                    <a:pt x="741934" y="4884526"/>
                  </a:cubicBezTo>
                  <a:lnTo>
                    <a:pt x="0" y="4884526"/>
                  </a:lnTo>
                  <a:lnTo>
                    <a:pt x="0" y="4884526"/>
                  </a:lnTo>
                  <a:lnTo>
                    <a:pt x="0" y="3"/>
                  </a:lnTo>
                  <a:lnTo>
                    <a:pt x="0" y="3"/>
                  </a:lnTo>
                  <a:lnTo>
                    <a:pt x="741934" y="3"/>
                  </a:lnTo>
                  <a:cubicBezTo>
                    <a:pt x="752869" y="3"/>
                    <a:pt x="761733" y="364489"/>
                    <a:pt x="761733" y="81410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1116681"/>
                <a:satOff val="-11789"/>
                <a:lumOff val="-1899"/>
                <a:alphaOff val="0"/>
              </a:schemeClr>
            </a:lnRef>
            <a:fillRef idx="1">
              <a:schemeClr val="accent2">
                <a:tint val="40000"/>
                <a:alpha val="90000"/>
                <a:hueOff val="1116681"/>
                <a:satOff val="-11789"/>
                <a:lumOff val="-189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116681"/>
                <a:satOff val="-11789"/>
                <a:lumOff val="-189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1009" rIns="284834" bIns="16101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Giao bài tập cho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môn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Toán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(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Có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sẵn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trên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hệ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thống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Giao bài tập các môn khác do nhà trường đưa lên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8083C27-3B00-40A7-8AFB-93E91F8D7368}"/>
                </a:ext>
              </a:extLst>
            </p:cNvPr>
            <p:cNvSpPr/>
            <p:nvPr/>
          </p:nvSpPr>
          <p:spPr>
            <a:xfrm>
              <a:off x="1094700" y="4077523"/>
              <a:ext cx="2747547" cy="811017"/>
            </a:xfrm>
            <a:custGeom>
              <a:avLst/>
              <a:gdLst>
                <a:gd name="connsiteX0" fmla="*/ 0 w 2747547"/>
                <a:gd name="connsiteY0" fmla="*/ 135172 h 811017"/>
                <a:gd name="connsiteX1" fmla="*/ 135172 w 2747547"/>
                <a:gd name="connsiteY1" fmla="*/ 0 h 811017"/>
                <a:gd name="connsiteX2" fmla="*/ 2612375 w 2747547"/>
                <a:gd name="connsiteY2" fmla="*/ 0 h 811017"/>
                <a:gd name="connsiteX3" fmla="*/ 2747547 w 2747547"/>
                <a:gd name="connsiteY3" fmla="*/ 135172 h 811017"/>
                <a:gd name="connsiteX4" fmla="*/ 2747547 w 2747547"/>
                <a:gd name="connsiteY4" fmla="*/ 675845 h 811017"/>
                <a:gd name="connsiteX5" fmla="*/ 2612375 w 2747547"/>
                <a:gd name="connsiteY5" fmla="*/ 811017 h 811017"/>
                <a:gd name="connsiteX6" fmla="*/ 135172 w 2747547"/>
                <a:gd name="connsiteY6" fmla="*/ 811017 h 811017"/>
                <a:gd name="connsiteX7" fmla="*/ 0 w 2747547"/>
                <a:gd name="connsiteY7" fmla="*/ 675845 h 811017"/>
                <a:gd name="connsiteX8" fmla="*/ 0 w 2747547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547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12375" y="0"/>
                  </a:lnTo>
                  <a:cubicBezTo>
                    <a:pt x="2687028" y="0"/>
                    <a:pt x="2747547" y="60519"/>
                    <a:pt x="2747547" y="135172"/>
                  </a:cubicBezTo>
                  <a:lnTo>
                    <a:pt x="2747547" y="675845"/>
                  </a:lnTo>
                  <a:cubicBezTo>
                    <a:pt x="2747547" y="750498"/>
                    <a:pt x="2687028" y="811017"/>
                    <a:pt x="2612375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  <a:solidFill>
              <a:srgbClr val="1EB0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688186"/>
                <a:satOff val="8884"/>
                <a:lumOff val="-10687"/>
                <a:alphaOff val="0"/>
              </a:schemeClr>
            </a:fillRef>
            <a:effectRef idx="0">
              <a:schemeClr val="accent2">
                <a:hueOff val="1688186"/>
                <a:satOff val="8884"/>
                <a:lumOff val="-106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Giao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bài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tập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/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Bài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kiểm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tra</a:t>
              </a:r>
              <a:endParaRPr lang="en-US" sz="1400" b="1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549B040-1B62-4C5F-8632-32F8004575C3}"/>
                </a:ext>
              </a:extLst>
            </p:cNvPr>
            <p:cNvSpPr/>
            <p:nvPr/>
          </p:nvSpPr>
          <p:spPr>
            <a:xfrm>
              <a:off x="3842247" y="5055582"/>
              <a:ext cx="4884530" cy="648815"/>
            </a:xfrm>
            <a:custGeom>
              <a:avLst/>
              <a:gdLst>
                <a:gd name="connsiteX0" fmla="*/ 108138 w 648814"/>
                <a:gd name="connsiteY0" fmla="*/ 0 h 4884529"/>
                <a:gd name="connsiteX1" fmla="*/ 540676 w 648814"/>
                <a:gd name="connsiteY1" fmla="*/ 0 h 4884529"/>
                <a:gd name="connsiteX2" fmla="*/ 648814 w 648814"/>
                <a:gd name="connsiteY2" fmla="*/ 108138 h 4884529"/>
                <a:gd name="connsiteX3" fmla="*/ 648814 w 648814"/>
                <a:gd name="connsiteY3" fmla="*/ 4884529 h 4884529"/>
                <a:gd name="connsiteX4" fmla="*/ 648814 w 648814"/>
                <a:gd name="connsiteY4" fmla="*/ 4884529 h 4884529"/>
                <a:gd name="connsiteX5" fmla="*/ 0 w 648814"/>
                <a:gd name="connsiteY5" fmla="*/ 4884529 h 4884529"/>
                <a:gd name="connsiteX6" fmla="*/ 0 w 648814"/>
                <a:gd name="connsiteY6" fmla="*/ 4884529 h 4884529"/>
                <a:gd name="connsiteX7" fmla="*/ 0 w 648814"/>
                <a:gd name="connsiteY7" fmla="*/ 108138 h 4884529"/>
                <a:gd name="connsiteX8" fmla="*/ 108138 w 648814"/>
                <a:gd name="connsiteY8" fmla="*/ 0 h 48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814" h="4884529">
                  <a:moveTo>
                    <a:pt x="648814" y="814108"/>
                  </a:moveTo>
                  <a:lnTo>
                    <a:pt x="648814" y="4070421"/>
                  </a:lnTo>
                  <a:cubicBezTo>
                    <a:pt x="648814" y="4520038"/>
                    <a:pt x="642383" y="4884525"/>
                    <a:pt x="634450" y="4884525"/>
                  </a:cubicBezTo>
                  <a:lnTo>
                    <a:pt x="0" y="4884525"/>
                  </a:lnTo>
                  <a:lnTo>
                    <a:pt x="0" y="488452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34450" y="4"/>
                  </a:lnTo>
                  <a:cubicBezTo>
                    <a:pt x="642383" y="4"/>
                    <a:pt x="648814" y="364491"/>
                    <a:pt x="648814" y="814108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1675021"/>
                <a:satOff val="-17684"/>
                <a:lumOff val="-2848"/>
                <a:alphaOff val="0"/>
              </a:schemeClr>
            </a:lnRef>
            <a:fillRef idx="1">
              <a:schemeClr val="accent2">
                <a:tint val="40000"/>
                <a:alpha val="90000"/>
                <a:hueOff val="1675021"/>
                <a:satOff val="-17684"/>
                <a:lumOff val="-284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675021"/>
                <a:satOff val="-17684"/>
                <a:lumOff val="-284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5497" rIns="279322" bIns="155498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Chấm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các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câu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hỏi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tự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luận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làm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trực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tiếp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trên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hệ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thống</a:t>
              </a:r>
              <a:endParaRPr lang="en-US" sz="1400" kern="12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1829164-770A-4857-9236-814CB005F7F7}"/>
                </a:ext>
              </a:extLst>
            </p:cNvPr>
            <p:cNvSpPr/>
            <p:nvPr/>
          </p:nvSpPr>
          <p:spPr>
            <a:xfrm>
              <a:off x="1094700" y="4951804"/>
              <a:ext cx="2747547" cy="811017"/>
            </a:xfrm>
            <a:custGeom>
              <a:avLst/>
              <a:gdLst>
                <a:gd name="connsiteX0" fmla="*/ 0 w 2747547"/>
                <a:gd name="connsiteY0" fmla="*/ 135172 h 811017"/>
                <a:gd name="connsiteX1" fmla="*/ 135172 w 2747547"/>
                <a:gd name="connsiteY1" fmla="*/ 0 h 811017"/>
                <a:gd name="connsiteX2" fmla="*/ 2612375 w 2747547"/>
                <a:gd name="connsiteY2" fmla="*/ 0 h 811017"/>
                <a:gd name="connsiteX3" fmla="*/ 2747547 w 2747547"/>
                <a:gd name="connsiteY3" fmla="*/ 135172 h 811017"/>
                <a:gd name="connsiteX4" fmla="*/ 2747547 w 2747547"/>
                <a:gd name="connsiteY4" fmla="*/ 675845 h 811017"/>
                <a:gd name="connsiteX5" fmla="*/ 2612375 w 2747547"/>
                <a:gd name="connsiteY5" fmla="*/ 811017 h 811017"/>
                <a:gd name="connsiteX6" fmla="*/ 135172 w 2747547"/>
                <a:gd name="connsiteY6" fmla="*/ 811017 h 811017"/>
                <a:gd name="connsiteX7" fmla="*/ 0 w 2747547"/>
                <a:gd name="connsiteY7" fmla="*/ 675845 h 811017"/>
                <a:gd name="connsiteX8" fmla="*/ 0 w 2747547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547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12375" y="0"/>
                  </a:lnTo>
                  <a:cubicBezTo>
                    <a:pt x="2687028" y="0"/>
                    <a:pt x="2747547" y="60519"/>
                    <a:pt x="2747547" y="135172"/>
                  </a:cubicBezTo>
                  <a:lnTo>
                    <a:pt x="2747547" y="675845"/>
                  </a:lnTo>
                  <a:cubicBezTo>
                    <a:pt x="2747547" y="750498"/>
                    <a:pt x="2687028" y="811017"/>
                    <a:pt x="2612375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  <a:solidFill>
              <a:srgbClr val="169D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32279"/>
                <a:satOff val="13325"/>
                <a:lumOff val="-16031"/>
                <a:alphaOff val="0"/>
              </a:schemeClr>
            </a:fillRef>
            <a:effectRef idx="0">
              <a:schemeClr val="accent2">
                <a:hueOff val="2532279"/>
                <a:satOff val="13325"/>
                <a:lumOff val="-160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Chấm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các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bài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dạng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tự</a:t>
              </a: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b="1" kern="1200" err="1">
                  <a:latin typeface="Helvetica" panose="020B0604020202020204" pitchFamily="34" charset="0"/>
                  <a:cs typeface="Helvetica" panose="020B0604020202020204" pitchFamily="34" charset="0"/>
                </a:rPr>
                <a:t>luận</a:t>
              </a:r>
              <a:endParaRPr lang="en-US" sz="1400" b="1" kern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D33329F-D40D-4A08-816B-1900A6E0F409}"/>
                </a:ext>
              </a:extLst>
            </p:cNvPr>
            <p:cNvSpPr/>
            <p:nvPr/>
          </p:nvSpPr>
          <p:spPr>
            <a:xfrm>
              <a:off x="3842247" y="5904116"/>
              <a:ext cx="4884530" cy="648815"/>
            </a:xfrm>
            <a:custGeom>
              <a:avLst/>
              <a:gdLst>
                <a:gd name="connsiteX0" fmla="*/ 108138 w 648814"/>
                <a:gd name="connsiteY0" fmla="*/ 0 h 4884529"/>
                <a:gd name="connsiteX1" fmla="*/ 540676 w 648814"/>
                <a:gd name="connsiteY1" fmla="*/ 0 h 4884529"/>
                <a:gd name="connsiteX2" fmla="*/ 648814 w 648814"/>
                <a:gd name="connsiteY2" fmla="*/ 108138 h 4884529"/>
                <a:gd name="connsiteX3" fmla="*/ 648814 w 648814"/>
                <a:gd name="connsiteY3" fmla="*/ 4884529 h 4884529"/>
                <a:gd name="connsiteX4" fmla="*/ 648814 w 648814"/>
                <a:gd name="connsiteY4" fmla="*/ 4884529 h 4884529"/>
                <a:gd name="connsiteX5" fmla="*/ 0 w 648814"/>
                <a:gd name="connsiteY5" fmla="*/ 4884529 h 4884529"/>
                <a:gd name="connsiteX6" fmla="*/ 0 w 648814"/>
                <a:gd name="connsiteY6" fmla="*/ 4884529 h 4884529"/>
                <a:gd name="connsiteX7" fmla="*/ 0 w 648814"/>
                <a:gd name="connsiteY7" fmla="*/ 108138 h 4884529"/>
                <a:gd name="connsiteX8" fmla="*/ 108138 w 648814"/>
                <a:gd name="connsiteY8" fmla="*/ 0 h 48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814" h="4884529">
                  <a:moveTo>
                    <a:pt x="648814" y="814108"/>
                  </a:moveTo>
                  <a:lnTo>
                    <a:pt x="648814" y="4070421"/>
                  </a:lnTo>
                  <a:cubicBezTo>
                    <a:pt x="648814" y="4520038"/>
                    <a:pt x="642383" y="4884525"/>
                    <a:pt x="634450" y="4884525"/>
                  </a:cubicBezTo>
                  <a:lnTo>
                    <a:pt x="0" y="4884525"/>
                  </a:lnTo>
                  <a:lnTo>
                    <a:pt x="0" y="488452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34450" y="4"/>
                  </a:lnTo>
                  <a:cubicBezTo>
                    <a:pt x="642383" y="4"/>
                    <a:pt x="648814" y="364491"/>
                    <a:pt x="648814" y="814108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2233362"/>
                <a:satOff val="-23579"/>
                <a:lumOff val="-3797"/>
                <a:alphaOff val="0"/>
              </a:schemeClr>
            </a:lnRef>
            <a:fillRef idx="1">
              <a:schemeClr val="accent2">
                <a:tint val="40000"/>
                <a:alpha val="90000"/>
                <a:hueOff val="2233362"/>
                <a:satOff val="-23579"/>
                <a:lumOff val="-379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233362"/>
                <a:satOff val="-23579"/>
                <a:lumOff val="-379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5497" rIns="279322" bIns="155498" numCol="1" spcCol="1270" anchor="ctr" anchorCtr="0">
              <a:noAutofit/>
            </a:bodyPr>
            <a:lstStyle/>
            <a:p>
              <a:pPr marL="114300" lvl="1" indent="-114300" algn="l" defTabSz="62230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Thống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kê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kết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quả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làm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BTVN/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Bài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kiểm tra, học sinh,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kiến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thức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/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kỹ</a:t>
              </a: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400" kern="1200" err="1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năng</a:t>
              </a:r>
              <a:endParaRPr lang="en-US" sz="1400" kern="12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99700ED-4F47-4F8A-B1B1-485EED0F725F}"/>
                </a:ext>
              </a:extLst>
            </p:cNvPr>
            <p:cNvSpPr/>
            <p:nvPr/>
          </p:nvSpPr>
          <p:spPr>
            <a:xfrm>
              <a:off x="1094700" y="5826085"/>
              <a:ext cx="2747547" cy="811017"/>
            </a:xfrm>
            <a:custGeom>
              <a:avLst/>
              <a:gdLst>
                <a:gd name="connsiteX0" fmla="*/ 0 w 2747547"/>
                <a:gd name="connsiteY0" fmla="*/ 135172 h 811017"/>
                <a:gd name="connsiteX1" fmla="*/ 135172 w 2747547"/>
                <a:gd name="connsiteY1" fmla="*/ 0 h 811017"/>
                <a:gd name="connsiteX2" fmla="*/ 2612375 w 2747547"/>
                <a:gd name="connsiteY2" fmla="*/ 0 h 811017"/>
                <a:gd name="connsiteX3" fmla="*/ 2747547 w 2747547"/>
                <a:gd name="connsiteY3" fmla="*/ 135172 h 811017"/>
                <a:gd name="connsiteX4" fmla="*/ 2747547 w 2747547"/>
                <a:gd name="connsiteY4" fmla="*/ 675845 h 811017"/>
                <a:gd name="connsiteX5" fmla="*/ 2612375 w 2747547"/>
                <a:gd name="connsiteY5" fmla="*/ 811017 h 811017"/>
                <a:gd name="connsiteX6" fmla="*/ 135172 w 2747547"/>
                <a:gd name="connsiteY6" fmla="*/ 811017 h 811017"/>
                <a:gd name="connsiteX7" fmla="*/ 0 w 2747547"/>
                <a:gd name="connsiteY7" fmla="*/ 675845 h 811017"/>
                <a:gd name="connsiteX8" fmla="*/ 0 w 2747547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547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12375" y="0"/>
                  </a:lnTo>
                  <a:cubicBezTo>
                    <a:pt x="2687028" y="0"/>
                    <a:pt x="2747547" y="60519"/>
                    <a:pt x="2747547" y="135172"/>
                  </a:cubicBezTo>
                  <a:lnTo>
                    <a:pt x="2747547" y="675845"/>
                  </a:lnTo>
                  <a:cubicBezTo>
                    <a:pt x="2747547" y="750498"/>
                    <a:pt x="2687028" y="811017"/>
                    <a:pt x="2612375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76372"/>
                <a:satOff val="17767"/>
                <a:lumOff val="-21374"/>
                <a:alphaOff val="0"/>
              </a:schemeClr>
            </a:fillRef>
            <a:effectRef idx="0">
              <a:schemeClr val="accent2">
                <a:hueOff val="3376372"/>
                <a:satOff val="17767"/>
                <a:lumOff val="-213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Thống kê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9768B89-18E3-44BB-81DB-880BFC36A57A}"/>
                </a:ext>
              </a:extLst>
            </p:cNvPr>
            <p:cNvSpPr/>
            <p:nvPr/>
          </p:nvSpPr>
          <p:spPr>
            <a:xfrm>
              <a:off x="1073132" y="2328961"/>
              <a:ext cx="2747547" cy="811017"/>
            </a:xfrm>
            <a:custGeom>
              <a:avLst/>
              <a:gdLst>
                <a:gd name="connsiteX0" fmla="*/ 0 w 2747547"/>
                <a:gd name="connsiteY0" fmla="*/ 135172 h 811017"/>
                <a:gd name="connsiteX1" fmla="*/ 135172 w 2747547"/>
                <a:gd name="connsiteY1" fmla="*/ 0 h 811017"/>
                <a:gd name="connsiteX2" fmla="*/ 2612375 w 2747547"/>
                <a:gd name="connsiteY2" fmla="*/ 0 h 811017"/>
                <a:gd name="connsiteX3" fmla="*/ 2747547 w 2747547"/>
                <a:gd name="connsiteY3" fmla="*/ 135172 h 811017"/>
                <a:gd name="connsiteX4" fmla="*/ 2747547 w 2747547"/>
                <a:gd name="connsiteY4" fmla="*/ 675845 h 811017"/>
                <a:gd name="connsiteX5" fmla="*/ 2612375 w 2747547"/>
                <a:gd name="connsiteY5" fmla="*/ 811017 h 811017"/>
                <a:gd name="connsiteX6" fmla="*/ 135172 w 2747547"/>
                <a:gd name="connsiteY6" fmla="*/ 811017 h 811017"/>
                <a:gd name="connsiteX7" fmla="*/ 0 w 2747547"/>
                <a:gd name="connsiteY7" fmla="*/ 675845 h 811017"/>
                <a:gd name="connsiteX8" fmla="*/ 0 w 2747547"/>
                <a:gd name="connsiteY8" fmla="*/ 135172 h 8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547" h="811017">
                  <a:moveTo>
                    <a:pt x="0" y="135172"/>
                  </a:moveTo>
                  <a:cubicBezTo>
                    <a:pt x="0" y="60519"/>
                    <a:pt x="60519" y="0"/>
                    <a:pt x="135172" y="0"/>
                  </a:cubicBezTo>
                  <a:lnTo>
                    <a:pt x="2612375" y="0"/>
                  </a:lnTo>
                  <a:cubicBezTo>
                    <a:pt x="2687028" y="0"/>
                    <a:pt x="2747547" y="60519"/>
                    <a:pt x="2747547" y="135172"/>
                  </a:cubicBezTo>
                  <a:lnTo>
                    <a:pt x="2747547" y="675845"/>
                  </a:lnTo>
                  <a:cubicBezTo>
                    <a:pt x="2747547" y="750498"/>
                    <a:pt x="2687028" y="811017"/>
                    <a:pt x="2612375" y="811017"/>
                  </a:cubicBezTo>
                  <a:lnTo>
                    <a:pt x="135172" y="811017"/>
                  </a:lnTo>
                  <a:cubicBezTo>
                    <a:pt x="60519" y="811017"/>
                    <a:pt x="0" y="750498"/>
                    <a:pt x="0" y="675845"/>
                  </a:cubicBezTo>
                  <a:lnTo>
                    <a:pt x="0" y="135172"/>
                  </a:lnTo>
                  <a:close/>
                </a:path>
              </a:pathLst>
            </a:custGeom>
            <a:solidFill>
              <a:srgbClr val="60D0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76372"/>
                <a:satOff val="17767"/>
                <a:lumOff val="-21374"/>
                <a:alphaOff val="0"/>
              </a:schemeClr>
            </a:fillRef>
            <a:effectRef idx="0">
              <a:schemeClr val="accent2">
                <a:hueOff val="3376372"/>
                <a:satOff val="17767"/>
                <a:lumOff val="-213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31" tIns="66261" rIns="92931" bIns="6626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>
                  <a:latin typeface="Helvetica" panose="020B0604020202020204" pitchFamily="34" charset="0"/>
                  <a:cs typeface="Helvetica" panose="020B0604020202020204" pitchFamily="34" charset="0"/>
                </a:rPr>
                <a:t>Tạo phòng học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6F26D53-BB5E-442E-A899-327367AB9A59}"/>
                </a:ext>
              </a:extLst>
            </p:cNvPr>
            <p:cNvSpPr/>
            <p:nvPr/>
          </p:nvSpPr>
          <p:spPr>
            <a:xfrm>
              <a:off x="3852092" y="2416652"/>
              <a:ext cx="4874685" cy="659454"/>
            </a:xfrm>
            <a:custGeom>
              <a:avLst/>
              <a:gdLst>
                <a:gd name="connsiteX0" fmla="*/ 150820 w 904901"/>
                <a:gd name="connsiteY0" fmla="*/ 0 h 4874684"/>
                <a:gd name="connsiteX1" fmla="*/ 754081 w 904901"/>
                <a:gd name="connsiteY1" fmla="*/ 0 h 4874684"/>
                <a:gd name="connsiteX2" fmla="*/ 904901 w 904901"/>
                <a:gd name="connsiteY2" fmla="*/ 150820 h 4874684"/>
                <a:gd name="connsiteX3" fmla="*/ 904901 w 904901"/>
                <a:gd name="connsiteY3" fmla="*/ 4874684 h 4874684"/>
                <a:gd name="connsiteX4" fmla="*/ 904901 w 904901"/>
                <a:gd name="connsiteY4" fmla="*/ 4874684 h 4874684"/>
                <a:gd name="connsiteX5" fmla="*/ 0 w 904901"/>
                <a:gd name="connsiteY5" fmla="*/ 4874684 h 4874684"/>
                <a:gd name="connsiteX6" fmla="*/ 0 w 904901"/>
                <a:gd name="connsiteY6" fmla="*/ 4874684 h 4874684"/>
                <a:gd name="connsiteX7" fmla="*/ 0 w 904901"/>
                <a:gd name="connsiteY7" fmla="*/ 150820 h 4874684"/>
                <a:gd name="connsiteX8" fmla="*/ 150820 w 904901"/>
                <a:gd name="connsiteY8" fmla="*/ 0 h 487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901" h="4874684">
                  <a:moveTo>
                    <a:pt x="904901" y="812466"/>
                  </a:moveTo>
                  <a:lnTo>
                    <a:pt x="904901" y="4062218"/>
                  </a:lnTo>
                  <a:cubicBezTo>
                    <a:pt x="904901" y="4510931"/>
                    <a:pt x="892366" y="4874681"/>
                    <a:pt x="876904" y="4874681"/>
                  </a:cubicBezTo>
                  <a:lnTo>
                    <a:pt x="0" y="4874681"/>
                  </a:lnTo>
                  <a:lnTo>
                    <a:pt x="0" y="4874681"/>
                  </a:lnTo>
                  <a:lnTo>
                    <a:pt x="0" y="3"/>
                  </a:lnTo>
                  <a:lnTo>
                    <a:pt x="0" y="3"/>
                  </a:lnTo>
                  <a:lnTo>
                    <a:pt x="876904" y="3"/>
                  </a:lnTo>
                  <a:cubicBezTo>
                    <a:pt x="892366" y="3"/>
                    <a:pt x="904901" y="363753"/>
                    <a:pt x="904901" y="81246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lnRef>
            <a:fillRef idx="1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58340"/>
                <a:satOff val="-5895"/>
                <a:lumOff val="-9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7999" rIns="291824" bIns="168000" numCol="1" spcCol="1270" anchor="ctr" anchorCtr="0">
              <a:noAutofit/>
            </a:bodyPr>
            <a:lstStyle/>
            <a:p>
              <a:pPr marL="114300" lvl="1" indent="-114300" algn="l" defTabSz="622300" rtl="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Tạo </a:t>
              </a:r>
              <a:r>
                <a:rPr lang="en-US" sz="1400">
                  <a:solidFill>
                    <a:srgbClr val="66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phòng học trực tuyến và gửi thông báo cho học sinh để học học sinh vào đúng phòng, đúng giờ</a:t>
              </a:r>
              <a:endParaRPr lang="en-US" sz="1400" kern="1200">
                <a:solidFill>
                  <a:srgbClr val="6633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49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34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9D4F"/>
      </a:accent1>
      <a:accent2>
        <a:srgbClr val="92D050"/>
      </a:accent2>
      <a:accent3>
        <a:srgbClr val="169D4F"/>
      </a:accent3>
      <a:accent4>
        <a:srgbClr val="92D050"/>
      </a:accent4>
      <a:accent5>
        <a:srgbClr val="169D4F"/>
      </a:accent5>
      <a:accent6>
        <a:srgbClr val="92D050"/>
      </a:accent6>
      <a:hlink>
        <a:srgbClr val="169D4F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110</TotalTime>
  <Words>677</Words>
  <Application>Microsoft Office PowerPoint</Application>
  <PresentationFormat>Custom</PresentationFormat>
  <Paragraphs>90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17</cp:revision>
  <dcterms:created xsi:type="dcterms:W3CDTF">2017-08-18T03:02:00Z</dcterms:created>
  <dcterms:modified xsi:type="dcterms:W3CDTF">2021-10-12T07:56:14Z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