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7" r:id="rId7"/>
    <p:sldId id="259" r:id="rId8"/>
    <p:sldId id="261" r:id="rId9"/>
    <p:sldId id="265" r:id="rId10"/>
    <p:sldId id="264"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17/10/2022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Kiểm</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tra</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thao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chuột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a:solidFill>
                  <a:srgbClr val="3333CC"/>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535214" y="2206799"/>
            <a:ext cx="6675225"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LÀM VIỆC VỚI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a:t>Cho </a:t>
            </a:r>
            <a:r>
              <a:rPr lang="en-US" dirty="0" err="1"/>
              <a:t>hs</a:t>
            </a:r>
            <a:r>
              <a:rPr lang="en-US" dirty="0"/>
              <a:t> </a:t>
            </a:r>
            <a:r>
              <a:rPr lang="en-US" dirty="0" err="1"/>
              <a:t>xem</a:t>
            </a:r>
            <a:r>
              <a:rPr lang="en-US" dirty="0"/>
              <a:t> clip </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Ngồi thẳng lưng, vai thả lỏng;</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Mắt hướng ngang hoặc hơi cao hơn cạnh trên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Khoảng cách từ mắt đến màn hình từ 50 cm đến 80 cm;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Không để ánh sáng chiếu thẳng vào mắt và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Tay đặt ngang tầm bàn phím;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Chuột 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a:solidFill>
                  <a:srgbClr val="3333CC"/>
                </a:solidFill>
                <a:latin typeface="Arial" panose="020B0604020202020204" pitchFamily="34" charset="0"/>
                <a:cs typeface="Arial" panose="020B0604020202020204" pitchFamily="34" charset="0"/>
              </a:rPr>
              <a:t>Em</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bạn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nêu</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các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hại</a:t>
            </a:r>
            <a:r>
              <a:rPr lang="en-US" sz="2200" b="1" dirty="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ngồi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sai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tư</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thế</a:t>
            </a:r>
            <a:r>
              <a:rPr lang="vi-VN" sz="2300" dirty="0">
                <a:solidFill>
                  <a:srgbClr val="3333CC"/>
                </a:solidFill>
                <a:latin typeface="Arial" panose="020B0604020202020204" pitchFamily="34" charset="0"/>
                <a:cs typeface="Arial" panose="020B0604020202020204" pitchFamily="34" charset="0"/>
              </a:rPr>
              <a:t> qua việc quan sát hình 7.2</a:t>
            </a:r>
            <a:endParaRPr lang="en-US" sz="2300" dirty="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bên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dưới</a:t>
              </a:r>
              <a:r>
                <a:rPr lang="en-US" sz="2600" b="1" dirty="0">
                  <a:solidFill>
                    <a:srgbClr val="3333CC"/>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val="20000"/>
                    </a:ext>
                  </a:extLst>
                </a:gridCol>
                <a:gridCol w="5579638">
                  <a:extLst>
                    <a:ext uri="{9D8B030D-6E8A-4147-A177-3AD203B41FA5}">
                      <a16:colId xmlns:a16="http://schemas.microsoft.com/office/drawing/2014/main"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AF031E0-2ECE-0B44-BCAC-4867113C4B42}"/>
              </a:ext>
            </a:extLst>
          </p:cNvPr>
          <p:cNvSpPr txBox="1"/>
          <p:nvPr/>
        </p:nvSpPr>
        <p:spPr>
          <a:xfrm>
            <a:off x="3863892" y="3846622"/>
            <a:ext cx="393895" cy="369332"/>
          </a:xfrm>
          <a:prstGeom prst="rect">
            <a:avLst/>
          </a:prstGeom>
          <a:noFill/>
        </p:spPr>
        <p:txBody>
          <a:bodyPr wrap="square" rtlCol="0">
            <a:spAutoFit/>
          </a:bodyPr>
          <a:lstStyle/>
          <a:p>
            <a:r>
              <a:rPr lang="en-US" b="1">
                <a:solidFill>
                  <a:srgbClr val="FF0000"/>
                </a:solidFill>
              </a:rPr>
              <a:t>X</a:t>
            </a:r>
          </a:p>
        </p:txBody>
      </p:sp>
      <p:sp>
        <p:nvSpPr>
          <p:cNvPr id="13" name="TextBox 12">
            <a:extLst>
              <a:ext uri="{FF2B5EF4-FFF2-40B4-BE49-F238E27FC236}">
                <a16:creationId xmlns:a16="http://schemas.microsoft.com/office/drawing/2014/main" id="{519D1CA8-63F5-CF61-292B-0945AD732868}"/>
              </a:ext>
            </a:extLst>
          </p:cNvPr>
          <p:cNvSpPr txBox="1"/>
          <p:nvPr/>
        </p:nvSpPr>
        <p:spPr>
          <a:xfrm>
            <a:off x="7883976" y="3901038"/>
            <a:ext cx="393895" cy="369332"/>
          </a:xfrm>
          <a:prstGeom prst="rect">
            <a:avLst/>
          </a:prstGeom>
          <a:noFill/>
        </p:spPr>
        <p:txBody>
          <a:bodyPr wrap="square" rtlCol="0">
            <a:spAutoFit/>
          </a:bodyPr>
          <a:lstStyle/>
          <a:p>
            <a:r>
              <a:rPr lang="en-US" b="1">
                <a:solidFill>
                  <a:srgbClr val="FF0000"/>
                </a:solidFill>
              </a:rPr>
              <a:t>X</a:t>
            </a:r>
          </a:p>
        </p:txBody>
      </p:sp>
      <p:sp>
        <p:nvSpPr>
          <p:cNvPr id="14" name="TextBox 13">
            <a:extLst>
              <a:ext uri="{FF2B5EF4-FFF2-40B4-BE49-F238E27FC236}">
                <a16:creationId xmlns:a16="http://schemas.microsoft.com/office/drawing/2014/main" id="{390EE9C4-71E9-125B-0D6A-36E7CE2CAAAE}"/>
              </a:ext>
            </a:extLst>
          </p:cNvPr>
          <p:cNvSpPr txBox="1"/>
          <p:nvPr/>
        </p:nvSpPr>
        <p:spPr>
          <a:xfrm>
            <a:off x="3845100" y="4469838"/>
            <a:ext cx="393895" cy="369332"/>
          </a:xfrm>
          <a:prstGeom prst="rect">
            <a:avLst/>
          </a:prstGeom>
          <a:noFill/>
        </p:spPr>
        <p:txBody>
          <a:bodyPr wrap="square" rtlCol="0">
            <a:spAutoFit/>
          </a:bodyPr>
          <a:lstStyle/>
          <a:p>
            <a:r>
              <a:rPr lang="en-US" b="1">
                <a:solidFill>
                  <a:srgbClr val="FF0000"/>
                </a:solidFill>
              </a:rPr>
              <a:t>X</a:t>
            </a:r>
          </a:p>
        </p:txBody>
      </p:sp>
      <p:sp>
        <p:nvSpPr>
          <p:cNvPr id="15" name="TextBox 14">
            <a:extLst>
              <a:ext uri="{FF2B5EF4-FFF2-40B4-BE49-F238E27FC236}">
                <a16:creationId xmlns:a16="http://schemas.microsoft.com/office/drawing/2014/main" id="{9EAD5741-B8D9-8704-52CE-A4586F748C3F}"/>
              </a:ext>
            </a:extLst>
          </p:cNvPr>
          <p:cNvSpPr txBox="1"/>
          <p:nvPr/>
        </p:nvSpPr>
        <p:spPr>
          <a:xfrm>
            <a:off x="4668832" y="5085457"/>
            <a:ext cx="393895" cy="369332"/>
          </a:xfrm>
          <a:prstGeom prst="rect">
            <a:avLst/>
          </a:prstGeom>
          <a:noFill/>
        </p:spPr>
        <p:txBody>
          <a:bodyPr wrap="square" rtlCol="0">
            <a:spAutoFit/>
          </a:bodyPr>
          <a:lstStyle/>
          <a:p>
            <a:r>
              <a:rPr lang="en-US" b="1">
                <a:solidFill>
                  <a:srgbClr val="FF0000"/>
                </a:solidFill>
              </a:rPr>
              <a:t>X</a:t>
            </a: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P spid="11"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ngồi như thế nào 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410</Words>
  <Application>Microsoft Office PowerPoint</Application>
  <PresentationFormat>Widescreen</PresentationFormat>
  <Paragraphs>45</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Hương</cp:lastModifiedBy>
  <cp:revision>35</cp:revision>
  <dcterms:created xsi:type="dcterms:W3CDTF">2022-01-27T15:18:21Z</dcterms:created>
  <dcterms:modified xsi:type="dcterms:W3CDTF">2022-10-17T04:00:45Z</dcterms:modified>
</cp:coreProperties>
</file>