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2" r:id="rId2"/>
    <p:sldId id="273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70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0000"/>
    <a:srgbClr val="00CC00"/>
    <a:srgbClr val="FF9966"/>
    <a:srgbClr val="FFFF00"/>
    <a:srgbClr val="FF00FF"/>
    <a:srgbClr val="FF9933"/>
    <a:srgbClr val="FF66CC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B597357-2BD1-4732-B866-F5B2AFC8F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F35BA0-5A8B-4B0D-ADDD-07D0F08091A0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-Giới thiệu bài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149E21-6F91-4612-9EAA-FA76E54F6D8F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-Cho HS nghe nhạc 	</a:t>
            </a:r>
            <a:r>
              <a:rPr lang="en-US" i="1" smtClean="0"/>
              <a:t>(kích vào “NHẠC”)</a:t>
            </a:r>
            <a:r>
              <a:rPr lang="en-US" smtClean="0"/>
              <a:t> 		-Cho HS nghe các âm.	</a:t>
            </a:r>
            <a:r>
              <a:rPr lang="en-US" i="1" smtClean="0"/>
              <a:t>(kích vào “Các âm”)</a:t>
            </a: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31CF82-C5F0-487B-B1ED-47011A18AC8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-Luyện cao độ	</a:t>
            </a:r>
            <a:r>
              <a:rPr lang="en-US" i="1" smtClean="0"/>
              <a:t>(kích vào các ô tương ứng)</a:t>
            </a: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95069A-4451-48F6-9626-641EDECCD55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-Có 2 tiết tấu. Mỗi tiết tấu GV có thể cho HS thực hiện một cahc slinh hoạt.	</a:t>
            </a:r>
            <a:r>
              <a:rPr lang="en-US" i="1" smtClean="0"/>
              <a:t>(kích vào từng khung tiết tấu)</a:t>
            </a: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B2FA43-8332-45C8-A99E-BC29CDD66DE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-Tập đọc nhạc 	</a:t>
            </a:r>
            <a:r>
              <a:rPr lang="en-US" i="1" smtClean="0"/>
              <a:t>(kích vào các ô tương ứng)</a:t>
            </a: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3E5784-9DAA-46A4-B3EC-7485ECCDF4A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-Ghép lời ca 		</a:t>
            </a:r>
            <a:r>
              <a:rPr lang="en-US" i="1" smtClean="0"/>
              <a:t>(kích vào các ô tương ứng)</a:t>
            </a: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DF8986-00FD-46CE-8859-3909C66484C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-Ghép lời ca với nhạc đệm 	</a:t>
            </a:r>
            <a:r>
              <a:rPr lang="en-US" i="1" smtClean="0"/>
              <a:t>(Kích vào “NHẠC”)</a:t>
            </a: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73E7B-4216-41AB-9456-B09DEE4D8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C6CA8-27BD-4700-AEDB-523046425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3B2BA-9530-41C1-B1E1-B75687E6B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7CFD1-2CA9-4832-A09A-9B26A41A3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2AA5A-A692-4471-87FD-CDC0E8AA3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C8DD2-E4D3-4DCD-9E5B-1CEFA8E77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0E2EB-4571-4C94-9C85-041ADAF8B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073DD-E1B6-4092-84CD-00906ACE2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B3945-8943-446C-82B6-BE2153E2E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26EC7-0CB6-45B8-A1B0-75DFCBB77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76A2A-7CBF-4D8A-A512-58738C4B8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89E8294-D11B-4893-AC63-81A2E793A2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GS\Desktop\Beat%20-%20Con%20Duyen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5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7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audio" Target="../media/audio9.wav"/><Relationship Id="rId4" Type="http://schemas.openxmlformats.org/officeDocument/2006/relationships/audio" Target="../media/audio8.wav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0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audio" Target="../media/audio12.wav"/><Relationship Id="rId4" Type="http://schemas.openxmlformats.org/officeDocument/2006/relationships/audio" Target="../media/audio11.wav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24" name="Picture 4" descr="BUOM 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514600" y="1143000"/>
            <a:ext cx="5105400" cy="3962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Môn âm nhạc lớp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2"/>
          <p:cNvSpPr>
            <a:spLocks noChangeArrowheads="1" noChangeShapeType="1" noTextEdit="1"/>
          </p:cNvSpPr>
          <p:nvPr/>
        </p:nvSpPr>
        <p:spPr bwMode="auto">
          <a:xfrm>
            <a:off x="381000" y="1219200"/>
            <a:ext cx="7620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0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4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Nghe</a:t>
            </a:r>
          </a:p>
          <a:p>
            <a:pPr algn="ctr"/>
            <a:r>
              <a:rPr lang="en-US" sz="4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hát</a:t>
            </a: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-14288" y="0"/>
            <a:ext cx="9158288" cy="6900863"/>
            <a:chOff x="-9" y="-18"/>
            <a:chExt cx="5769" cy="4347"/>
          </a:xfrm>
        </p:grpSpPr>
        <p:pic>
          <p:nvPicPr>
            <p:cNvPr id="11270" name="Picture 4" descr="POINSET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1" name="Picture 5" descr="POINSET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2" name="Picture 6" descr="POINSET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226" y="3577"/>
              <a:ext cx="96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3" name="Picture 7" descr="POINSET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274" name="Group 8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11302" name="AutoShape 9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3" name="AutoShape 10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4" name="AutoShape 11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5" name="AutoShape 12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6" name="AutoShape 13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7" name="AutoShape 14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8" name="AutoShape 15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9" name="AutoShape 16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0" name="AutoShape 17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1" name="AutoShape 18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2" name="AutoShape 19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3" name="AutoShape 20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75" name="Group 21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11290" name="AutoShape 22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1" name="AutoShape 23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2" name="AutoShape 24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3" name="AutoShape 25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4" name="AutoShape 26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5" name="AutoShape 27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6" name="AutoShape 28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7" name="AutoShape 29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8" name="AutoShape 30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9" name="AutoShape 31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0" name="AutoShape 32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1" name="AutoShape 33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76" name="Group 34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11284" name="AutoShape 35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5" name="AutoShape 36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6" name="AutoShape 37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7" name="AutoShape 38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8" name="AutoShape 39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9" name="AutoShape 40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77" name="Group 41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11278" name="AutoShape 42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9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0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1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2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3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26672" name="Picture 48" descr="MUSIC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886200"/>
            <a:ext cx="990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78" name="Beat - Con Duyen.mp3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audi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4419600" y="3709988"/>
            <a:ext cx="304800" cy="3048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6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6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66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8453" fill="hold"/>
                                        <p:tgtEl>
                                          <p:spTgt spid="266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78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78"/>
                </p:tgtEl>
              </p:cMediaNode>
            </p:audio>
          </p:childTnLst>
        </p:cTn>
      </p:par>
    </p:tnLst>
    <p:bldLst>
      <p:bldP spid="266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/>
          <p:cNvSpPr>
            <a:spLocks noChangeArrowheads="1" noChangeShapeType="1" noTextEdit="1"/>
          </p:cNvSpPr>
          <p:nvPr/>
        </p:nvSpPr>
        <p:spPr bwMode="auto">
          <a:xfrm>
            <a:off x="381000" y="1219200"/>
            <a:ext cx="7620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0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4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Nghe</a:t>
            </a:r>
          </a:p>
          <a:p>
            <a:pPr algn="ctr"/>
            <a:r>
              <a:rPr lang="en-US" sz="4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hát</a:t>
            </a:r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-14288" y="0"/>
            <a:ext cx="9158288" cy="6900863"/>
            <a:chOff x="-9" y="-18"/>
            <a:chExt cx="5769" cy="4347"/>
          </a:xfrm>
        </p:grpSpPr>
        <p:pic>
          <p:nvPicPr>
            <p:cNvPr id="12293" name="Picture 4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4" name="Picture 5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5" name="Picture 6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226" y="3577"/>
              <a:ext cx="96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6" name="Picture 7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297" name="Group 8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12325" name="AutoShape 9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6" name="AutoShape 10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7" name="AutoShape 11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8" name="AutoShape 12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9" name="AutoShape 13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0" name="AutoShape 14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1" name="AutoShape 15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2" name="AutoShape 16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3" name="AutoShape 17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4" name="AutoShape 18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5" name="AutoShape 19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6" name="AutoShape 20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98" name="Group 21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12313" name="AutoShape 22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4" name="AutoShape 23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5" name="AutoShape 24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6" name="AutoShape 25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7" name="AutoShape 26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8" name="AutoShape 27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9" name="AutoShape 28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0" name="AutoShape 29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1" name="AutoShape 30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2" name="AutoShape 31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3" name="AutoShape 32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4" name="AutoShape 33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99" name="Group 34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12307" name="AutoShape 35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8" name="AutoShape 36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9" name="AutoShape 37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0" name="AutoShape 38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1" name="AutoShape 39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2" name="AutoShape 40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300" name="Group 41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12301" name="AutoShape 42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2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3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4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5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6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28720" name="Picture 48" descr="MUSIC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86200"/>
            <a:ext cx="990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8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8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6"/>
          <p:cNvSpPr>
            <a:spLocks noChangeArrowheads="1" noChangeShapeType="1" noTextEdit="1"/>
          </p:cNvSpPr>
          <p:nvPr/>
        </p:nvSpPr>
        <p:spPr bwMode="auto">
          <a:xfrm>
            <a:off x="990600" y="1676400"/>
            <a:ext cx="7162800" cy="22796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Tiết 11: tập đọc nhạc số : TĐN số 3</a:t>
            </a:r>
          </a:p>
          <a:p>
            <a:pPr algn="ctr"/>
            <a:r>
              <a:rPr lang="vi-VN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Nghe nhạc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2987675" y="981075"/>
            <a:ext cx="4248150" cy="5032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317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63500" dir="3187806" algn="ctr" rotWithShape="0">
                    <a:srgbClr val="0000FF"/>
                  </a:outerShdw>
                </a:effectLst>
                <a:latin typeface="Arial"/>
                <a:cs typeface="Arial"/>
              </a:rPr>
              <a:t>Lớp 5 - Tiết 11</a:t>
            </a:r>
          </a:p>
        </p:txBody>
      </p:sp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 rot="-179364">
            <a:off x="887413" y="2171700"/>
            <a:ext cx="7553325" cy="16891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7093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254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5A5800"/>
                </a:solidFill>
                <a:effectLst>
                  <a:outerShdw dist="107763" dir="2700000" algn="ctr" rotWithShape="0">
                    <a:srgbClr val="480000">
                      <a:alpha val="50000"/>
                    </a:srgbClr>
                  </a:outerShdw>
                </a:effectLst>
                <a:latin typeface="Arial"/>
                <a:cs typeface="Arial"/>
              </a:rPr>
              <a:t>TẬP ĐỌC NHẠC số 3</a:t>
            </a:r>
          </a:p>
        </p:txBody>
      </p:sp>
      <p:pic>
        <p:nvPicPr>
          <p:cNvPr id="4100" name="Picture 4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70025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395288" y="3860800"/>
            <a:ext cx="8424862" cy="19431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Tôi hát SON LA SON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979613" y="5876925"/>
            <a:ext cx="6048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/>
              <a:t>Nhạc và lời: VŨ THANH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animBg="1"/>
      <p:bldP spid="3077" grpId="0" animBg="1"/>
      <p:bldP spid="30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539750" y="981075"/>
            <a:ext cx="460851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>
                <a:ln w="25400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71842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Mời các em nghe nhạc</a:t>
            </a:r>
            <a:endParaRPr lang="en-US" sz="3600" b="1" kern="10">
              <a:ln w="25400">
                <a:solidFill>
                  <a:srgbClr val="FF99CC"/>
                </a:solidFill>
                <a:round/>
                <a:headEnd/>
                <a:tailEnd/>
              </a:ln>
              <a:solidFill>
                <a:srgbClr val="800080"/>
              </a:solidFill>
              <a:effectLst>
                <a:outerShdw dist="71842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179388" y="4652963"/>
            <a:ext cx="8713787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196" name="Picture 4" descr="notTr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6056313"/>
            <a:ext cx="2794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notTr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5967413"/>
            <a:ext cx="2794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1474788" y="4849813"/>
            <a:ext cx="6121400" cy="3079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660033"/>
                </a:solidFill>
                <a:effectLst>
                  <a:outerShdw dist="35921" dir="2700000" algn="ctr" rotWithShape="0">
                    <a:srgbClr val="480000">
                      <a:alpha val="50000"/>
                    </a:srgbClr>
                  </a:outerShdw>
                </a:effectLst>
                <a:latin typeface="Arial"/>
                <a:cs typeface="Arial"/>
              </a:rPr>
              <a:t>Các em nghe các âm có trong bài.</a:t>
            </a:r>
          </a:p>
        </p:txBody>
      </p:sp>
      <p:sp>
        <p:nvSpPr>
          <p:cNvPr id="8199" name="WordArt 7"/>
          <p:cNvSpPr>
            <a:spLocks noChangeArrowheads="1" noChangeShapeType="1" noTextEdit="1"/>
          </p:cNvSpPr>
          <p:nvPr/>
        </p:nvSpPr>
        <p:spPr bwMode="auto">
          <a:xfrm>
            <a:off x="754063" y="1543050"/>
            <a:ext cx="7705725" cy="6619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5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Tôi hát Son La Son</a:t>
            </a: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179388" y="2347913"/>
            <a:ext cx="8713787" cy="0"/>
          </a:xfrm>
          <a:prstGeom prst="line">
            <a:avLst/>
          </a:prstGeom>
          <a:noFill/>
          <a:ln w="76200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29" name="Group 9"/>
          <p:cNvGrpSpPr>
            <a:grpSpLocks/>
          </p:cNvGrpSpPr>
          <p:nvPr/>
        </p:nvGrpSpPr>
        <p:grpSpPr bwMode="auto">
          <a:xfrm>
            <a:off x="323850" y="2563813"/>
            <a:ext cx="8424863" cy="865187"/>
            <a:chOff x="204" y="1942"/>
            <a:chExt cx="5307" cy="545"/>
          </a:xfrm>
        </p:grpSpPr>
        <p:grpSp>
          <p:nvGrpSpPr>
            <p:cNvPr id="5195" name="Group 10"/>
            <p:cNvGrpSpPr>
              <a:grpSpLocks/>
            </p:cNvGrpSpPr>
            <p:nvPr/>
          </p:nvGrpSpPr>
          <p:grpSpPr bwMode="auto">
            <a:xfrm>
              <a:off x="204" y="2053"/>
              <a:ext cx="5307" cy="330"/>
              <a:chOff x="204" y="935"/>
              <a:chExt cx="5352" cy="400"/>
            </a:xfrm>
          </p:grpSpPr>
          <p:sp>
            <p:nvSpPr>
              <p:cNvPr id="5197" name="Line 11"/>
              <p:cNvSpPr>
                <a:spLocks noChangeShapeType="1"/>
              </p:cNvSpPr>
              <p:nvPr/>
            </p:nvSpPr>
            <p:spPr bwMode="auto">
              <a:xfrm>
                <a:off x="204" y="935"/>
                <a:ext cx="535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8" name="Line 12"/>
              <p:cNvSpPr>
                <a:spLocks noChangeShapeType="1"/>
              </p:cNvSpPr>
              <p:nvPr/>
            </p:nvSpPr>
            <p:spPr bwMode="auto">
              <a:xfrm>
                <a:off x="204" y="1035"/>
                <a:ext cx="535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9" name="Line 13"/>
              <p:cNvSpPr>
                <a:spLocks noChangeShapeType="1"/>
              </p:cNvSpPr>
              <p:nvPr/>
            </p:nvSpPr>
            <p:spPr bwMode="auto">
              <a:xfrm>
                <a:off x="204" y="1135"/>
                <a:ext cx="535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0" name="Line 14"/>
              <p:cNvSpPr>
                <a:spLocks noChangeShapeType="1"/>
              </p:cNvSpPr>
              <p:nvPr/>
            </p:nvSpPr>
            <p:spPr bwMode="auto">
              <a:xfrm>
                <a:off x="204" y="1235"/>
                <a:ext cx="535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1" name="Line 15"/>
              <p:cNvSpPr>
                <a:spLocks noChangeShapeType="1"/>
              </p:cNvSpPr>
              <p:nvPr/>
            </p:nvSpPr>
            <p:spPr bwMode="auto">
              <a:xfrm>
                <a:off x="204" y="1335"/>
                <a:ext cx="535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5196" name="Picture 16" descr="khoa-Sol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04" y="1942"/>
              <a:ext cx="227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30" name="Picture 17" descr="tempo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9775" y="2763838"/>
            <a:ext cx="188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Line 18"/>
          <p:cNvSpPr>
            <a:spLocks noChangeShapeType="1"/>
          </p:cNvSpPr>
          <p:nvPr/>
        </p:nvSpPr>
        <p:spPr bwMode="auto">
          <a:xfrm>
            <a:off x="8748713" y="2735263"/>
            <a:ext cx="0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32" name="Group 19"/>
          <p:cNvGrpSpPr>
            <a:grpSpLocks/>
          </p:cNvGrpSpPr>
          <p:nvPr/>
        </p:nvGrpSpPr>
        <p:grpSpPr bwMode="auto">
          <a:xfrm>
            <a:off x="323850" y="3540125"/>
            <a:ext cx="8424863" cy="865188"/>
            <a:chOff x="204" y="1942"/>
            <a:chExt cx="5307" cy="545"/>
          </a:xfrm>
        </p:grpSpPr>
        <p:grpSp>
          <p:nvGrpSpPr>
            <p:cNvPr id="5188" name="Group 20"/>
            <p:cNvGrpSpPr>
              <a:grpSpLocks/>
            </p:cNvGrpSpPr>
            <p:nvPr/>
          </p:nvGrpSpPr>
          <p:grpSpPr bwMode="auto">
            <a:xfrm>
              <a:off x="204" y="2053"/>
              <a:ext cx="5307" cy="330"/>
              <a:chOff x="204" y="935"/>
              <a:chExt cx="5352" cy="400"/>
            </a:xfrm>
          </p:grpSpPr>
          <p:sp>
            <p:nvSpPr>
              <p:cNvPr id="5190" name="Line 21"/>
              <p:cNvSpPr>
                <a:spLocks noChangeShapeType="1"/>
              </p:cNvSpPr>
              <p:nvPr/>
            </p:nvSpPr>
            <p:spPr bwMode="auto">
              <a:xfrm>
                <a:off x="204" y="935"/>
                <a:ext cx="535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1" name="Line 22"/>
              <p:cNvSpPr>
                <a:spLocks noChangeShapeType="1"/>
              </p:cNvSpPr>
              <p:nvPr/>
            </p:nvSpPr>
            <p:spPr bwMode="auto">
              <a:xfrm>
                <a:off x="204" y="1035"/>
                <a:ext cx="535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2" name="Line 23"/>
              <p:cNvSpPr>
                <a:spLocks noChangeShapeType="1"/>
              </p:cNvSpPr>
              <p:nvPr/>
            </p:nvSpPr>
            <p:spPr bwMode="auto">
              <a:xfrm>
                <a:off x="204" y="1135"/>
                <a:ext cx="535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3" name="Line 24"/>
              <p:cNvSpPr>
                <a:spLocks noChangeShapeType="1"/>
              </p:cNvSpPr>
              <p:nvPr/>
            </p:nvSpPr>
            <p:spPr bwMode="auto">
              <a:xfrm>
                <a:off x="204" y="1235"/>
                <a:ext cx="535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4" name="Line 25"/>
              <p:cNvSpPr>
                <a:spLocks noChangeShapeType="1"/>
              </p:cNvSpPr>
              <p:nvPr/>
            </p:nvSpPr>
            <p:spPr bwMode="auto">
              <a:xfrm>
                <a:off x="204" y="1335"/>
                <a:ext cx="535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5189" name="Picture 26" descr="khoa-Sol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04" y="1942"/>
              <a:ext cx="227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33" name="Line 27"/>
          <p:cNvSpPr>
            <a:spLocks noChangeShapeType="1"/>
          </p:cNvSpPr>
          <p:nvPr/>
        </p:nvSpPr>
        <p:spPr bwMode="auto">
          <a:xfrm>
            <a:off x="8748713" y="3711575"/>
            <a:ext cx="0" cy="5397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34" name="Picture 28" descr="notDen-duo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47813" y="2655888"/>
            <a:ext cx="187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29" descr="notDen-duo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39988" y="2655888"/>
            <a:ext cx="187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30" descr="notTrang-duoi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53388" y="2670175"/>
            <a:ext cx="1905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7" name="Line 31"/>
          <p:cNvSpPr>
            <a:spLocks noChangeShapeType="1"/>
          </p:cNvSpPr>
          <p:nvPr/>
        </p:nvSpPr>
        <p:spPr bwMode="auto">
          <a:xfrm>
            <a:off x="2987675" y="2735263"/>
            <a:ext cx="0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8" name="Line 32"/>
          <p:cNvSpPr>
            <a:spLocks noChangeShapeType="1"/>
          </p:cNvSpPr>
          <p:nvPr/>
        </p:nvSpPr>
        <p:spPr bwMode="auto">
          <a:xfrm>
            <a:off x="4211638" y="2735263"/>
            <a:ext cx="0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9" name="Line 33"/>
          <p:cNvSpPr>
            <a:spLocks noChangeShapeType="1"/>
          </p:cNvSpPr>
          <p:nvPr/>
        </p:nvSpPr>
        <p:spPr bwMode="auto">
          <a:xfrm>
            <a:off x="7769225" y="2735263"/>
            <a:ext cx="0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40" name="Picture 34" descr="notDen-duo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75000" y="3775075"/>
            <a:ext cx="187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35" descr="notDen-duo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1275" y="3876675"/>
            <a:ext cx="187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36" descr="notTrang-duoi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53388" y="3902075"/>
            <a:ext cx="1905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3" name="Line 37"/>
          <p:cNvSpPr>
            <a:spLocks noChangeShapeType="1"/>
          </p:cNvSpPr>
          <p:nvPr/>
        </p:nvSpPr>
        <p:spPr bwMode="auto">
          <a:xfrm>
            <a:off x="2916238" y="3717925"/>
            <a:ext cx="0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4" name="Line 38"/>
          <p:cNvSpPr>
            <a:spLocks noChangeShapeType="1"/>
          </p:cNvSpPr>
          <p:nvPr/>
        </p:nvSpPr>
        <p:spPr bwMode="auto">
          <a:xfrm>
            <a:off x="4284663" y="3705225"/>
            <a:ext cx="0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5" name="Line 39"/>
          <p:cNvSpPr>
            <a:spLocks noChangeShapeType="1"/>
          </p:cNvSpPr>
          <p:nvPr/>
        </p:nvSpPr>
        <p:spPr bwMode="auto">
          <a:xfrm>
            <a:off x="7769225" y="3717925"/>
            <a:ext cx="0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6" name="Line 40"/>
          <p:cNvSpPr>
            <a:spLocks noChangeShapeType="1"/>
          </p:cNvSpPr>
          <p:nvPr/>
        </p:nvSpPr>
        <p:spPr bwMode="auto">
          <a:xfrm>
            <a:off x="900113" y="436403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7" name="Line 41"/>
          <p:cNvSpPr>
            <a:spLocks noChangeShapeType="1"/>
          </p:cNvSpPr>
          <p:nvPr/>
        </p:nvSpPr>
        <p:spPr bwMode="auto">
          <a:xfrm>
            <a:off x="3792538" y="435133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8" name="Line 42"/>
          <p:cNvSpPr>
            <a:spLocks noChangeShapeType="1"/>
          </p:cNvSpPr>
          <p:nvPr/>
        </p:nvSpPr>
        <p:spPr bwMode="auto">
          <a:xfrm>
            <a:off x="7983538" y="437832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235" name="Picture 43" descr="notTr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06575" y="6165850"/>
            <a:ext cx="279400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50" name="Group 44"/>
          <p:cNvGrpSpPr>
            <a:grpSpLocks/>
          </p:cNvGrpSpPr>
          <p:nvPr/>
        </p:nvGrpSpPr>
        <p:grpSpPr bwMode="auto">
          <a:xfrm>
            <a:off x="611188" y="5426075"/>
            <a:ext cx="7777162" cy="622300"/>
            <a:chOff x="385" y="3424"/>
            <a:chExt cx="4899" cy="392"/>
          </a:xfrm>
        </p:grpSpPr>
        <p:sp>
          <p:nvSpPr>
            <p:cNvPr id="5183" name="Line 45"/>
            <p:cNvSpPr>
              <a:spLocks noChangeShapeType="1"/>
            </p:cNvSpPr>
            <p:nvPr/>
          </p:nvSpPr>
          <p:spPr bwMode="auto">
            <a:xfrm>
              <a:off x="385" y="3424"/>
              <a:ext cx="48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4" name="Line 46"/>
            <p:cNvSpPr>
              <a:spLocks noChangeShapeType="1"/>
            </p:cNvSpPr>
            <p:nvPr/>
          </p:nvSpPr>
          <p:spPr bwMode="auto">
            <a:xfrm>
              <a:off x="385" y="3522"/>
              <a:ext cx="48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5" name="Line 47"/>
            <p:cNvSpPr>
              <a:spLocks noChangeShapeType="1"/>
            </p:cNvSpPr>
            <p:nvPr/>
          </p:nvSpPr>
          <p:spPr bwMode="auto">
            <a:xfrm>
              <a:off x="385" y="3620"/>
              <a:ext cx="48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6" name="Line 48"/>
            <p:cNvSpPr>
              <a:spLocks noChangeShapeType="1"/>
            </p:cNvSpPr>
            <p:nvPr/>
          </p:nvSpPr>
          <p:spPr bwMode="auto">
            <a:xfrm>
              <a:off x="385" y="3718"/>
              <a:ext cx="48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7" name="Line 49"/>
            <p:cNvSpPr>
              <a:spLocks noChangeShapeType="1"/>
            </p:cNvSpPr>
            <p:nvPr/>
          </p:nvSpPr>
          <p:spPr bwMode="auto">
            <a:xfrm>
              <a:off x="385" y="3816"/>
              <a:ext cx="48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242" name="Picture 50" descr="khoa-Sol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8025" y="5138738"/>
            <a:ext cx="4794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52" name="Line 51"/>
          <p:cNvSpPr>
            <a:spLocks noChangeShapeType="1"/>
          </p:cNvSpPr>
          <p:nvPr/>
        </p:nvSpPr>
        <p:spPr bwMode="auto">
          <a:xfrm>
            <a:off x="8388350" y="544036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44" name="Line 52"/>
          <p:cNvSpPr>
            <a:spLocks noChangeShapeType="1"/>
          </p:cNvSpPr>
          <p:nvPr/>
        </p:nvSpPr>
        <p:spPr bwMode="auto">
          <a:xfrm>
            <a:off x="8316913" y="544036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45" name="Line 53"/>
          <p:cNvSpPr>
            <a:spLocks noChangeShapeType="1"/>
          </p:cNvSpPr>
          <p:nvPr/>
        </p:nvSpPr>
        <p:spPr bwMode="auto">
          <a:xfrm>
            <a:off x="1692275" y="625157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5" name="Line 54"/>
          <p:cNvSpPr>
            <a:spLocks noChangeShapeType="1"/>
          </p:cNvSpPr>
          <p:nvPr/>
        </p:nvSpPr>
        <p:spPr bwMode="auto">
          <a:xfrm>
            <a:off x="8689975" y="3711575"/>
            <a:ext cx="0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247" name="Picture 55" descr="notTr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5963" y="5805488"/>
            <a:ext cx="2794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8" name="Picture 56" descr="notTr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5825" y="5734050"/>
            <a:ext cx="279400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8" name="Picture 57" descr="notTrang-duoi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19475" y="2674938"/>
            <a:ext cx="1905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9" name="Picture 58" descr="notDen-duo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61013" y="2598738"/>
            <a:ext cx="187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0" name="Picture 59" descr="notDen-duo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73900" y="2598738"/>
            <a:ext cx="187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61" name="Group 60"/>
          <p:cNvGrpSpPr>
            <a:grpSpLocks/>
          </p:cNvGrpSpPr>
          <p:nvPr/>
        </p:nvGrpSpPr>
        <p:grpSpPr bwMode="auto">
          <a:xfrm>
            <a:off x="4835525" y="2617788"/>
            <a:ext cx="908050" cy="577850"/>
            <a:chOff x="3046" y="1649"/>
            <a:chExt cx="572" cy="364"/>
          </a:xfrm>
        </p:grpSpPr>
        <p:pic>
          <p:nvPicPr>
            <p:cNvPr id="5181" name="Picture 61" descr="notDen-duoi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046" y="1673"/>
              <a:ext cx="118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82" name="Line 62"/>
            <p:cNvSpPr>
              <a:spLocks noChangeShapeType="1"/>
            </p:cNvSpPr>
            <p:nvPr/>
          </p:nvSpPr>
          <p:spPr bwMode="auto">
            <a:xfrm flipV="1">
              <a:off x="3164" y="1649"/>
              <a:ext cx="454" cy="3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62" name="Group 63"/>
          <p:cNvGrpSpPr>
            <a:grpSpLocks/>
          </p:cNvGrpSpPr>
          <p:nvPr/>
        </p:nvGrpSpPr>
        <p:grpSpPr bwMode="auto">
          <a:xfrm>
            <a:off x="6353175" y="2617788"/>
            <a:ext cx="898525" cy="577850"/>
            <a:chOff x="4002" y="1649"/>
            <a:chExt cx="566" cy="364"/>
          </a:xfrm>
        </p:grpSpPr>
        <p:pic>
          <p:nvPicPr>
            <p:cNvPr id="5179" name="Picture 64" descr="notDen-duoi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002" y="1673"/>
              <a:ext cx="118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80" name="Line 65"/>
            <p:cNvSpPr>
              <a:spLocks noChangeShapeType="1"/>
            </p:cNvSpPr>
            <p:nvPr/>
          </p:nvSpPr>
          <p:spPr bwMode="auto">
            <a:xfrm flipV="1">
              <a:off x="4114" y="1649"/>
              <a:ext cx="454" cy="3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163" name="Picture 66" descr="notDen-duo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60438" y="3892550"/>
            <a:ext cx="187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4" name="Picture 67" descr="notDen-duo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97125" y="3835400"/>
            <a:ext cx="187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65" name="Group 68"/>
          <p:cNvGrpSpPr>
            <a:grpSpLocks/>
          </p:cNvGrpSpPr>
          <p:nvPr/>
        </p:nvGrpSpPr>
        <p:grpSpPr bwMode="auto">
          <a:xfrm>
            <a:off x="1677988" y="3873500"/>
            <a:ext cx="908050" cy="577850"/>
            <a:chOff x="3046" y="1649"/>
            <a:chExt cx="572" cy="364"/>
          </a:xfrm>
        </p:grpSpPr>
        <p:pic>
          <p:nvPicPr>
            <p:cNvPr id="5177" name="Picture 69" descr="notDen-duoi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046" y="1673"/>
              <a:ext cx="118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78" name="Line 70"/>
            <p:cNvSpPr>
              <a:spLocks noChangeShapeType="1"/>
            </p:cNvSpPr>
            <p:nvPr/>
          </p:nvSpPr>
          <p:spPr bwMode="auto">
            <a:xfrm flipV="1">
              <a:off x="3164" y="1649"/>
              <a:ext cx="454" cy="3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66" name="Line 71"/>
          <p:cNvSpPr>
            <a:spLocks noChangeShapeType="1"/>
          </p:cNvSpPr>
          <p:nvPr/>
        </p:nvSpPr>
        <p:spPr bwMode="auto">
          <a:xfrm>
            <a:off x="1619250" y="436562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67" name="Picture 72" descr="notDen-duo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9938" y="3829050"/>
            <a:ext cx="187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8" name="Picture 73" descr="notDen-duo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9700" y="3771900"/>
            <a:ext cx="187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9" name="Picture 74" descr="notTrang-duoi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94388" y="3902075"/>
            <a:ext cx="1905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70" name="Line 75"/>
          <p:cNvSpPr>
            <a:spLocks noChangeShapeType="1"/>
          </p:cNvSpPr>
          <p:nvPr/>
        </p:nvSpPr>
        <p:spPr bwMode="auto">
          <a:xfrm>
            <a:off x="5829300" y="436562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71" name="Picture 76" descr="notDen-duo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21463" y="3644900"/>
            <a:ext cx="187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2" name="Picture 77" descr="notDen-duo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5825" y="3644900"/>
            <a:ext cx="187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73" name="Line 78"/>
          <p:cNvSpPr>
            <a:spLocks noChangeShapeType="1"/>
          </p:cNvSpPr>
          <p:nvPr/>
        </p:nvSpPr>
        <p:spPr bwMode="auto">
          <a:xfrm>
            <a:off x="5724525" y="3705225"/>
            <a:ext cx="0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4" name="Line 79"/>
          <p:cNvSpPr>
            <a:spLocks noChangeShapeType="1"/>
          </p:cNvSpPr>
          <p:nvPr/>
        </p:nvSpPr>
        <p:spPr bwMode="auto">
          <a:xfrm>
            <a:off x="6372225" y="3705225"/>
            <a:ext cx="0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2" name="AutoShape 8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43438" y="6310313"/>
            <a:ext cx="1008062" cy="4318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NHẠC</a:t>
            </a:r>
          </a:p>
        </p:txBody>
      </p:sp>
      <p:sp>
        <p:nvSpPr>
          <p:cNvPr id="8273" name="AutoShape 8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95963" y="6310313"/>
            <a:ext cx="1008062" cy="4318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Các âm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3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decel="100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decel="100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8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 nodeType="clickPar">
                      <p:stCondLst>
                        <p:cond delay="0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mph" presetSubtype="0" repeatCount="2000" autoRev="1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4" dur="400" fill="hold"/>
                                        <p:tgtEl>
                                          <p:spTgt spid="82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o1_7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800" tmFilter="0, 0; .2, .5; .8, .5; 1, 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400" autoRev="1" fill="hold"/>
                                        <p:tgtEl>
                                          <p:spTgt spid="82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800" tmFilter="0, 0; .2, .5; .8, .5; 1, 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400" autoRev="1" fill="hold"/>
                                        <p:tgtEl>
                                          <p:spTgt spid="81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800" tmFilter="0, 0; .2, .5; .8, .5; 1, 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400" autoRev="1" fill="hold"/>
                                        <p:tgtEl>
                                          <p:spTgt spid="81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1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800" tmFilter="0, 0; .2, .5; .8, .5; 1, 0"/>
                                        <p:tgtEl>
                                          <p:spTgt spid="82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400" autoRev="1" fill="hold"/>
                                        <p:tgtEl>
                                          <p:spTgt spid="82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4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1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800" tmFilter="0, 0; .2, .5; .8, .5; 1, 0"/>
                                        <p:tgtEl>
                                          <p:spTgt spid="82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400" autoRev="1" fill="hold"/>
                                        <p:tgtEl>
                                          <p:spTgt spid="82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4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6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7" dur="500"/>
                                        <p:tgtEl>
                                          <p:spTgt spid="82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5"/>
                                      </p:to>
                                    </p:set>
                                    <p:animEffect filter="image" prLst="opacity: 0.95">
                                      <p:cBhvr rctx="IE">
                                        <p:cTn id="158" dur="500"/>
                                        <p:tgtEl>
                                          <p:spTgt spid="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7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8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 nodeType="clickPar">
                      <p:stCondLst>
                        <p:cond delay="0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3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4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5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De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72"/>
                  </p:tgtEl>
                </p:cond>
              </p:nextCondLst>
            </p:seq>
          </p:childTnLst>
        </p:cTn>
      </p:par>
    </p:tnLst>
    <p:bldLst>
      <p:bldP spid="8194" grpId="0" animBg="1"/>
      <p:bldP spid="8194" grpId="1" animBg="1"/>
      <p:bldP spid="8198" grpId="0" animBg="1"/>
      <p:bldP spid="8199" grpId="0" animBg="1"/>
      <p:bldP spid="8244" grpId="0" animBg="1"/>
      <p:bldP spid="82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otTr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65275" y="4229100"/>
            <a:ext cx="28892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250825" y="3502025"/>
            <a:ext cx="8496300" cy="635000"/>
            <a:chOff x="204" y="935"/>
            <a:chExt cx="5352" cy="400"/>
          </a:xfrm>
        </p:grpSpPr>
        <p:sp>
          <p:nvSpPr>
            <p:cNvPr id="6163" name="Line 4"/>
            <p:cNvSpPr>
              <a:spLocks noChangeShapeType="1"/>
            </p:cNvSpPr>
            <p:nvPr/>
          </p:nvSpPr>
          <p:spPr bwMode="auto">
            <a:xfrm>
              <a:off x="204" y="935"/>
              <a:ext cx="53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5"/>
            <p:cNvSpPr>
              <a:spLocks noChangeShapeType="1"/>
            </p:cNvSpPr>
            <p:nvPr/>
          </p:nvSpPr>
          <p:spPr bwMode="auto">
            <a:xfrm>
              <a:off x="204" y="1035"/>
              <a:ext cx="53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Line 6"/>
            <p:cNvSpPr>
              <a:spLocks noChangeShapeType="1"/>
            </p:cNvSpPr>
            <p:nvPr/>
          </p:nvSpPr>
          <p:spPr bwMode="auto">
            <a:xfrm>
              <a:off x="204" y="1135"/>
              <a:ext cx="53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7"/>
            <p:cNvSpPr>
              <a:spLocks noChangeShapeType="1"/>
            </p:cNvSpPr>
            <p:nvPr/>
          </p:nvSpPr>
          <p:spPr bwMode="auto">
            <a:xfrm>
              <a:off x="204" y="1235"/>
              <a:ext cx="53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8"/>
            <p:cNvSpPr>
              <a:spLocks noChangeShapeType="1"/>
            </p:cNvSpPr>
            <p:nvPr/>
          </p:nvSpPr>
          <p:spPr bwMode="auto">
            <a:xfrm>
              <a:off x="204" y="1335"/>
              <a:ext cx="53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49" name="Picture 9" descr="khoa-So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3141663"/>
            <a:ext cx="4921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8747125" y="3495675"/>
            <a:ext cx="0" cy="647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0" name="Line 11"/>
          <p:cNvSpPr>
            <a:spLocks noChangeShapeType="1"/>
          </p:cNvSpPr>
          <p:nvPr/>
        </p:nvSpPr>
        <p:spPr bwMode="auto">
          <a:xfrm>
            <a:off x="1476375" y="4308475"/>
            <a:ext cx="5746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52" name="Picture 12" descr="notTr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3213" y="4135438"/>
            <a:ext cx="28892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3" descr="notTr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7175" y="4046538"/>
            <a:ext cx="28892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14" descr="notTr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92725" y="3897313"/>
            <a:ext cx="28892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WordArt 15"/>
          <p:cNvSpPr>
            <a:spLocks noChangeArrowheads="1" noChangeShapeType="1" noTextEdit="1"/>
          </p:cNvSpPr>
          <p:nvPr/>
        </p:nvSpPr>
        <p:spPr bwMode="auto">
          <a:xfrm>
            <a:off x="1692275" y="981075"/>
            <a:ext cx="5689600" cy="7191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89803" dir="2700000" algn="ctr" rotWithShape="0">
                    <a:srgbClr val="454545">
                      <a:alpha val="50000"/>
                    </a:srgbClr>
                  </a:outerShdw>
                </a:effectLst>
                <a:latin typeface="Arial"/>
                <a:cs typeface="Arial"/>
              </a:rPr>
              <a:t>Luyện CAO ĐỘ</a:t>
            </a:r>
          </a:p>
        </p:txBody>
      </p:sp>
      <p:sp>
        <p:nvSpPr>
          <p:cNvPr id="6155" name="Line 16"/>
          <p:cNvSpPr>
            <a:spLocks noChangeShapeType="1"/>
          </p:cNvSpPr>
          <p:nvPr/>
        </p:nvSpPr>
        <p:spPr bwMode="auto">
          <a:xfrm>
            <a:off x="755650" y="1916113"/>
            <a:ext cx="7704138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57" name="Picture 17" descr="notTr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8125" y="3811588"/>
            <a:ext cx="28892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8" name="Line 18"/>
          <p:cNvSpPr>
            <a:spLocks noChangeShapeType="1"/>
          </p:cNvSpPr>
          <p:nvPr/>
        </p:nvSpPr>
        <p:spPr bwMode="auto">
          <a:xfrm flipV="1">
            <a:off x="1547813" y="3573463"/>
            <a:ext cx="5256212" cy="48101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 flipV="1">
            <a:off x="1476375" y="4149725"/>
            <a:ext cx="5329238" cy="4810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0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38613" y="6453188"/>
            <a:ext cx="792162" cy="33337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Lên</a:t>
            </a:r>
          </a:p>
        </p:txBody>
      </p:sp>
      <p:sp>
        <p:nvSpPr>
          <p:cNvPr id="10261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03800" y="6453188"/>
            <a:ext cx="792163" cy="33337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Xuống</a:t>
            </a:r>
          </a:p>
        </p:txBody>
      </p:sp>
      <p:sp>
        <p:nvSpPr>
          <p:cNvPr id="10262" name="AutoShape 2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867400" y="6453188"/>
            <a:ext cx="792163" cy="33337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 lượt</a:t>
            </a:r>
          </a:p>
        </p:txBody>
      </p:sp>
      <p:pic>
        <p:nvPicPr>
          <p:cNvPr id="6162" name="Picture 23" descr="flower[1][1][1]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513" y="5060950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repeatCount="2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400" fill="hold"/>
                                        <p:tgtEl>
                                          <p:spTgt spid="102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o1_7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800" tmFilter="0, 0; .2, .5; .8, .5; 1, 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400" autoRev="1" fill="hold"/>
                                        <p:tgtEl>
                                          <p:spTgt spid="102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800" tmFilter="0, 0; .2, .5; .8, .5; 1, 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400" autoRev="1" fill="hold"/>
                                        <p:tgtEl>
                                          <p:spTgt spid="102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800" tmFilter="0, 0; .2, .5; .8, .5; 1, 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400" autoRev="1" fill="hold"/>
                                        <p:tgtEl>
                                          <p:spTgt spid="102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800" tmFilter="0, 0; .2, .5; .8, .5; 1, 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400" autoRev="1" fill="hold"/>
                                        <p:tgtEl>
                                          <p:spTgt spid="102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800" tmFilter="0, 0; .2, .5; .8, .5; 1, 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400" autoRev="1" fill="hold"/>
                                        <p:tgtEl>
                                          <p:spTgt spid="102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32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2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" presetClass="emph" presetSubtype="0" repeatCount="2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400" fill="hold"/>
                                        <p:tgtEl>
                                          <p:spTgt spid="102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o3_7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800" tmFilter="0, 0; .2, .5; .8, .5; 1, 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400" autoRev="1" fill="hold"/>
                                        <p:tgtEl>
                                          <p:spTgt spid="102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800" tmFilter="0, 0; .2, .5; .8, .5; 1, 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400" autoRev="1" fill="hold"/>
                                        <p:tgtEl>
                                          <p:spTgt spid="102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800" tmFilter="0, 0; .2, .5; .8, .5; 1, 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400" autoRev="1" fill="hold"/>
                                        <p:tgtEl>
                                          <p:spTgt spid="102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800" tmFilter="0, 0; .2, .5; .8, .5; 1, 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400" autoRev="1" fill="hold"/>
                                        <p:tgtEl>
                                          <p:spTgt spid="102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800" tmFilter="0, 0; .2, .5; .8, .5; 1, 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400" autoRev="1" fill="hold"/>
                                        <p:tgtEl>
                                          <p:spTgt spid="102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4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400" tmFilter="0, 0; .2, .5; .8, .5; 1, 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00" autoRev="1" fill="hold"/>
                                        <p:tgtEl>
                                          <p:spTgt spid="102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800" tmFilter="0, 0; .2, .5; .8, .5; 1, 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400" autoRev="1" fill="hold"/>
                                        <p:tgtEl>
                                          <p:spTgt spid="102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800" tmFilter="0, 0; .2, .5; .8, .5; 1, 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400" autoRev="1" fill="hold"/>
                                        <p:tgtEl>
                                          <p:spTgt spid="102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800" tmFilter="0, 0; .2, .5; .8, .5; 1, 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400" autoRev="1" fill="hold"/>
                                        <p:tgtEl>
                                          <p:spTgt spid="102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800" tmFilter="0, 0; .2, .5; .8, .5; 1, 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400" autoRev="1" fill="hold"/>
                                        <p:tgtEl>
                                          <p:spTgt spid="102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1600"/>
                            </p:stCondLst>
                            <p:childTnLst>
                              <p:par>
                                <p:cTn id="89" presetID="22" presetClass="exit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0" dur="2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3600"/>
                            </p:stCondLst>
                            <p:childTnLst>
                              <p:par>
                                <p:cTn id="93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4" dur="2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0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2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6" presetClass="emph" presetSubtype="0" repeatCount="2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400" fill="hold"/>
                                        <p:tgtEl>
                                          <p:spTgt spid="102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o2_7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800" tmFilter="0, 0; .2, .5; .8, .5; 1, 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400" autoRev="1" fill="hold"/>
                                        <p:tgtEl>
                                          <p:spTgt spid="102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800" tmFilter="0, 0; .2, .5; .8, .5; 1, 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400" autoRev="1" fill="hold"/>
                                        <p:tgtEl>
                                          <p:spTgt spid="102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800" tmFilter="0, 0; .2, .5; .8, .5; 1, 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400" autoRev="1" fill="hold"/>
                                        <p:tgtEl>
                                          <p:spTgt spid="102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800" tmFilter="0, 0; .2, .5; .8, .5; 1, 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400" autoRev="1" fill="hold"/>
                                        <p:tgtEl>
                                          <p:spTgt spid="102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800" tmFilter="0, 0; .2, .5; .8, .5; 1, 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400" autoRev="1" fill="hold"/>
                                        <p:tgtEl>
                                          <p:spTgt spid="102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126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7" dur="50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5"/>
                                      </p:to>
                                    </p:set>
                                    <p:animEffect filter="image" prLst="opacity: 0.95">
                                      <p:cBhvr rctx="IE">
                                        <p:cTn id="128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130" presetID="22" presetClass="exit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1" dur="2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1"/>
                  </p:tgtEl>
                </p:cond>
              </p:nextCondLst>
            </p:seq>
          </p:childTnLst>
        </p:cTn>
      </p:par>
    </p:tnLst>
    <p:bldLst>
      <p:bldP spid="10250" grpId="0" animBg="1"/>
      <p:bldP spid="10258" grpId="0" animBg="1"/>
      <p:bldP spid="10258" grpId="1" animBg="1"/>
      <p:bldP spid="10258" grpId="2" animBg="1"/>
      <p:bldP spid="10258" grpId="3" animBg="1"/>
      <p:bldP spid="10259" grpId="0" animBg="1"/>
      <p:bldP spid="10259" grpId="1" animBg="1"/>
      <p:bldP spid="10259" grpId="2" animBg="1"/>
      <p:bldP spid="10259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8316913" y="3533775"/>
            <a:ext cx="0" cy="6477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8389938" y="3533775"/>
            <a:ext cx="0" cy="6477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4356100" y="3533775"/>
            <a:ext cx="0" cy="6477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898525" y="1052513"/>
            <a:ext cx="7561263" cy="10795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107763" dir="2700000" algn="ctr" rotWithShape="0">
                    <a:srgbClr val="0000FF">
                      <a:alpha val="50000"/>
                    </a:srgbClr>
                  </a:outerShdw>
                </a:effectLst>
                <a:latin typeface="Arial"/>
                <a:cs typeface="Arial"/>
              </a:rPr>
              <a:t>Luyện TIẾT TẤU</a:t>
            </a:r>
          </a:p>
        </p:txBody>
      </p:sp>
      <p:sp>
        <p:nvSpPr>
          <p:cNvPr id="12294" name="WordArt 6"/>
          <p:cNvSpPr>
            <a:spLocks noChangeArrowheads="1" noChangeShapeType="1" noTextEdit="1"/>
          </p:cNvSpPr>
          <p:nvPr/>
        </p:nvSpPr>
        <p:spPr bwMode="auto">
          <a:xfrm>
            <a:off x="3132138" y="2917825"/>
            <a:ext cx="4679950" cy="4397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b="1" kern="10"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(đọc theo hình nốt)</a:t>
            </a:r>
            <a:endParaRPr lang="en-US" sz="3600" b="1" kern="10">
              <a:ln w="25400">
                <a:solidFill>
                  <a:srgbClr val="FFFFFF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295" name="WordArt 7"/>
          <p:cNvSpPr>
            <a:spLocks noChangeArrowheads="1" noChangeShapeType="1" noTextEdit="1"/>
          </p:cNvSpPr>
          <p:nvPr/>
        </p:nvSpPr>
        <p:spPr bwMode="auto">
          <a:xfrm>
            <a:off x="2484438" y="2854325"/>
            <a:ext cx="5903912" cy="5032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(thể hiện bằng vỗ tay)</a:t>
            </a:r>
          </a:p>
        </p:txBody>
      </p:sp>
      <p:pic>
        <p:nvPicPr>
          <p:cNvPr id="7176" name="Picture 8" descr="tempo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3429000"/>
            <a:ext cx="31908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7897813" y="4279900"/>
            <a:ext cx="4333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00"/>
                </a:solidFill>
              </a:rPr>
              <a:t>(x)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266950" y="3516313"/>
            <a:ext cx="433388" cy="1052512"/>
            <a:chOff x="857" y="1715"/>
            <a:chExt cx="273" cy="663"/>
          </a:xfrm>
        </p:grpSpPr>
        <p:pic>
          <p:nvPicPr>
            <p:cNvPr id="7250" name="Picture 11" descr="notDen-duoi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29" y="1715"/>
              <a:ext cx="145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51" name="Text Box 12"/>
            <p:cNvSpPr txBox="1">
              <a:spLocks noChangeArrowheads="1"/>
            </p:cNvSpPr>
            <p:nvPr/>
          </p:nvSpPr>
          <p:spPr bwMode="auto">
            <a:xfrm>
              <a:off x="857" y="2205"/>
              <a:ext cx="27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000000"/>
                  </a:solidFill>
                </a:rPr>
                <a:t>x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7610475" y="3519488"/>
            <a:ext cx="433388" cy="1035050"/>
            <a:chOff x="4921" y="1726"/>
            <a:chExt cx="273" cy="652"/>
          </a:xfrm>
        </p:grpSpPr>
        <p:pic>
          <p:nvPicPr>
            <p:cNvPr id="7248" name="Picture 14" descr="notTrang-duoi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83" y="1726"/>
              <a:ext cx="147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49" name="Text Box 15"/>
            <p:cNvSpPr txBox="1">
              <a:spLocks noChangeArrowheads="1"/>
            </p:cNvSpPr>
            <p:nvPr/>
          </p:nvSpPr>
          <p:spPr bwMode="auto">
            <a:xfrm>
              <a:off x="4921" y="2205"/>
              <a:ext cx="27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000000"/>
                  </a:solidFill>
                </a:rPr>
                <a:t>x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403350" y="3516313"/>
            <a:ext cx="433388" cy="1052512"/>
            <a:chOff x="2289" y="2858"/>
            <a:chExt cx="273" cy="663"/>
          </a:xfrm>
        </p:grpSpPr>
        <p:pic>
          <p:nvPicPr>
            <p:cNvPr id="7246" name="Picture 17" descr="notDen-duoi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61" y="2858"/>
              <a:ext cx="145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47" name="Text Box 18"/>
            <p:cNvSpPr txBox="1">
              <a:spLocks noChangeArrowheads="1"/>
            </p:cNvSpPr>
            <p:nvPr/>
          </p:nvSpPr>
          <p:spPr bwMode="auto">
            <a:xfrm>
              <a:off x="2289" y="3348"/>
              <a:ext cx="27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000000"/>
                  </a:solidFill>
                </a:rPr>
                <a:t>x</a:t>
              </a:r>
            </a:p>
          </p:txBody>
        </p:sp>
      </p:grpSp>
      <p:sp>
        <p:nvSpPr>
          <p:cNvPr id="7181" name="Line 19"/>
          <p:cNvSpPr>
            <a:spLocks noChangeShapeType="1"/>
          </p:cNvSpPr>
          <p:nvPr/>
        </p:nvSpPr>
        <p:spPr bwMode="auto">
          <a:xfrm>
            <a:off x="7451725" y="3533775"/>
            <a:ext cx="0" cy="6477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4643438" y="3502025"/>
            <a:ext cx="433387" cy="1066800"/>
            <a:chOff x="2381" y="2849"/>
            <a:chExt cx="273" cy="672"/>
          </a:xfrm>
        </p:grpSpPr>
        <p:pic>
          <p:nvPicPr>
            <p:cNvPr id="7244" name="Picture 21" descr="notDon-duoi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26" y="2849"/>
              <a:ext cx="220" cy="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45" name="Text Box 22"/>
            <p:cNvSpPr txBox="1">
              <a:spLocks noChangeArrowheads="1"/>
            </p:cNvSpPr>
            <p:nvPr/>
          </p:nvSpPr>
          <p:spPr bwMode="auto">
            <a:xfrm>
              <a:off x="2381" y="3348"/>
              <a:ext cx="27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000000"/>
                  </a:solidFill>
                </a:rPr>
                <a:t>x</a:t>
              </a:r>
            </a:p>
          </p:txBody>
        </p:sp>
      </p:grpSp>
      <p:pic>
        <p:nvPicPr>
          <p:cNvPr id="12311" name="Picture 23" descr="notDon-duo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64163" y="3502025"/>
            <a:ext cx="34925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6010275" y="3502025"/>
            <a:ext cx="433388" cy="1066800"/>
            <a:chOff x="2381" y="2849"/>
            <a:chExt cx="273" cy="672"/>
          </a:xfrm>
        </p:grpSpPr>
        <p:pic>
          <p:nvPicPr>
            <p:cNvPr id="7242" name="Picture 25" descr="notDon-duoi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26" y="2849"/>
              <a:ext cx="220" cy="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43" name="Text Box 26"/>
            <p:cNvSpPr txBox="1">
              <a:spLocks noChangeArrowheads="1"/>
            </p:cNvSpPr>
            <p:nvPr/>
          </p:nvSpPr>
          <p:spPr bwMode="auto">
            <a:xfrm>
              <a:off x="2381" y="3348"/>
              <a:ext cx="27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000000"/>
                  </a:solidFill>
                </a:rPr>
                <a:t>x</a:t>
              </a:r>
            </a:p>
          </p:txBody>
        </p:sp>
      </p:grpSp>
      <p:pic>
        <p:nvPicPr>
          <p:cNvPr id="12315" name="Picture 27" descr="notDon-duo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43700" y="3502025"/>
            <a:ext cx="34925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6" name="Line 28"/>
          <p:cNvSpPr>
            <a:spLocks noChangeShapeType="1"/>
          </p:cNvSpPr>
          <p:nvPr/>
        </p:nvSpPr>
        <p:spPr bwMode="auto">
          <a:xfrm>
            <a:off x="8316913" y="5273675"/>
            <a:ext cx="0" cy="6477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7" name="Line 29"/>
          <p:cNvSpPr>
            <a:spLocks noChangeShapeType="1"/>
          </p:cNvSpPr>
          <p:nvPr/>
        </p:nvSpPr>
        <p:spPr bwMode="auto">
          <a:xfrm>
            <a:off x="8389938" y="5273675"/>
            <a:ext cx="0" cy="6477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Line 30"/>
          <p:cNvSpPr>
            <a:spLocks noChangeShapeType="1"/>
          </p:cNvSpPr>
          <p:nvPr/>
        </p:nvSpPr>
        <p:spPr bwMode="auto">
          <a:xfrm>
            <a:off x="3851275" y="5273675"/>
            <a:ext cx="0" cy="6477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189" name="Picture 31" descr="tempo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5168900"/>
            <a:ext cx="31908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0" name="Line 32"/>
          <p:cNvSpPr>
            <a:spLocks noChangeShapeType="1"/>
          </p:cNvSpPr>
          <p:nvPr/>
        </p:nvSpPr>
        <p:spPr bwMode="auto">
          <a:xfrm>
            <a:off x="2646363" y="5273675"/>
            <a:ext cx="0" cy="6477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7897813" y="6019800"/>
            <a:ext cx="4333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00"/>
                </a:solidFill>
              </a:rPr>
              <a:t>(x)</a:t>
            </a:r>
          </a:p>
        </p:txBody>
      </p: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3275013" y="5256213"/>
            <a:ext cx="433387" cy="1052512"/>
            <a:chOff x="857" y="1715"/>
            <a:chExt cx="273" cy="663"/>
          </a:xfrm>
        </p:grpSpPr>
        <p:pic>
          <p:nvPicPr>
            <p:cNvPr id="7240" name="Picture 35" descr="notDen-duoi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29" y="1715"/>
              <a:ext cx="145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41" name="Text Box 36"/>
            <p:cNvSpPr txBox="1">
              <a:spLocks noChangeArrowheads="1"/>
            </p:cNvSpPr>
            <p:nvPr/>
          </p:nvSpPr>
          <p:spPr bwMode="auto">
            <a:xfrm>
              <a:off x="857" y="2205"/>
              <a:ext cx="27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000000"/>
                  </a:solidFill>
                </a:rPr>
                <a:t>x</a:t>
              </a:r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7610475" y="5259388"/>
            <a:ext cx="433388" cy="1035050"/>
            <a:chOff x="4921" y="1726"/>
            <a:chExt cx="273" cy="652"/>
          </a:xfrm>
        </p:grpSpPr>
        <p:pic>
          <p:nvPicPr>
            <p:cNvPr id="7238" name="Picture 38" descr="notTrang-duoi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83" y="1726"/>
              <a:ext cx="147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39" name="Text Box 39"/>
            <p:cNvSpPr txBox="1">
              <a:spLocks noChangeArrowheads="1"/>
            </p:cNvSpPr>
            <p:nvPr/>
          </p:nvSpPr>
          <p:spPr bwMode="auto">
            <a:xfrm>
              <a:off x="4921" y="2205"/>
              <a:ext cx="27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000000"/>
                  </a:solidFill>
                </a:rPr>
                <a:t>x</a:t>
              </a:r>
            </a:p>
          </p:txBody>
        </p:sp>
      </p:grp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2698750" y="5256213"/>
            <a:ext cx="433388" cy="1052512"/>
            <a:chOff x="2289" y="2858"/>
            <a:chExt cx="273" cy="663"/>
          </a:xfrm>
        </p:grpSpPr>
        <p:pic>
          <p:nvPicPr>
            <p:cNvPr id="7236" name="Picture 41" descr="notDen-duoi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61" y="2858"/>
              <a:ext cx="145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37" name="Text Box 42"/>
            <p:cNvSpPr txBox="1">
              <a:spLocks noChangeArrowheads="1"/>
            </p:cNvSpPr>
            <p:nvPr/>
          </p:nvSpPr>
          <p:spPr bwMode="auto">
            <a:xfrm>
              <a:off x="2289" y="3348"/>
              <a:ext cx="27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000000"/>
                  </a:solidFill>
                </a:rPr>
                <a:t>x</a:t>
              </a:r>
            </a:p>
          </p:txBody>
        </p:sp>
      </p:grpSp>
      <p:sp>
        <p:nvSpPr>
          <p:cNvPr id="7195" name="Line 43"/>
          <p:cNvSpPr>
            <a:spLocks noChangeShapeType="1"/>
          </p:cNvSpPr>
          <p:nvPr/>
        </p:nvSpPr>
        <p:spPr bwMode="auto">
          <a:xfrm>
            <a:off x="7451725" y="5273675"/>
            <a:ext cx="0" cy="6477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1690688" y="5241925"/>
            <a:ext cx="433387" cy="1066800"/>
            <a:chOff x="2381" y="2849"/>
            <a:chExt cx="273" cy="672"/>
          </a:xfrm>
        </p:grpSpPr>
        <p:pic>
          <p:nvPicPr>
            <p:cNvPr id="7234" name="Picture 45" descr="notDon-duoi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26" y="2849"/>
              <a:ext cx="220" cy="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35" name="Text Box 46"/>
            <p:cNvSpPr txBox="1">
              <a:spLocks noChangeArrowheads="1"/>
            </p:cNvSpPr>
            <p:nvPr/>
          </p:nvSpPr>
          <p:spPr bwMode="auto">
            <a:xfrm>
              <a:off x="2381" y="3348"/>
              <a:ext cx="27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000000"/>
                  </a:solidFill>
                </a:rPr>
                <a:t>x</a:t>
              </a:r>
            </a:p>
          </p:txBody>
        </p:sp>
      </p:grpSp>
      <p:pic>
        <p:nvPicPr>
          <p:cNvPr id="12335" name="Picture 47" descr="notDon-duo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06625" y="5241925"/>
            <a:ext cx="34925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36" name="Text Box 48"/>
          <p:cNvSpPr txBox="1">
            <a:spLocks noChangeArrowheads="1"/>
          </p:cNvSpPr>
          <p:nvPr/>
        </p:nvSpPr>
        <p:spPr bwMode="auto">
          <a:xfrm>
            <a:off x="3708400" y="4279900"/>
            <a:ext cx="4333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00"/>
                </a:solidFill>
              </a:rPr>
              <a:t>(x)</a:t>
            </a:r>
          </a:p>
        </p:txBody>
      </p:sp>
      <p:grpSp>
        <p:nvGrpSpPr>
          <p:cNvPr id="11" name="Group 49"/>
          <p:cNvGrpSpPr>
            <a:grpSpLocks/>
          </p:cNvGrpSpPr>
          <p:nvPr/>
        </p:nvGrpSpPr>
        <p:grpSpPr bwMode="auto">
          <a:xfrm>
            <a:off x="3436938" y="3519488"/>
            <a:ext cx="433387" cy="1035050"/>
            <a:chOff x="4921" y="1726"/>
            <a:chExt cx="273" cy="652"/>
          </a:xfrm>
        </p:grpSpPr>
        <p:pic>
          <p:nvPicPr>
            <p:cNvPr id="7232" name="Picture 50" descr="notTrang-duoi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83" y="1726"/>
              <a:ext cx="147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33" name="Text Box 51"/>
            <p:cNvSpPr txBox="1">
              <a:spLocks noChangeArrowheads="1"/>
            </p:cNvSpPr>
            <p:nvPr/>
          </p:nvSpPr>
          <p:spPr bwMode="auto">
            <a:xfrm>
              <a:off x="4921" y="2205"/>
              <a:ext cx="27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000000"/>
                  </a:solidFill>
                </a:rPr>
                <a:t>x</a:t>
              </a:r>
            </a:p>
          </p:txBody>
        </p:sp>
      </p:grpSp>
      <p:sp>
        <p:nvSpPr>
          <p:cNvPr id="7200" name="Line 52"/>
          <p:cNvSpPr>
            <a:spLocks noChangeShapeType="1"/>
          </p:cNvSpPr>
          <p:nvPr/>
        </p:nvSpPr>
        <p:spPr bwMode="auto">
          <a:xfrm>
            <a:off x="3132138" y="3533775"/>
            <a:ext cx="0" cy="6477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53"/>
          <p:cNvGrpSpPr>
            <a:grpSpLocks/>
          </p:cNvGrpSpPr>
          <p:nvPr/>
        </p:nvGrpSpPr>
        <p:grpSpPr bwMode="auto">
          <a:xfrm>
            <a:off x="1023938" y="5237163"/>
            <a:ext cx="433387" cy="1052512"/>
            <a:chOff x="2289" y="2858"/>
            <a:chExt cx="273" cy="663"/>
          </a:xfrm>
        </p:grpSpPr>
        <p:pic>
          <p:nvPicPr>
            <p:cNvPr id="7230" name="Picture 54" descr="notDen-duoi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61" y="2858"/>
              <a:ext cx="145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31" name="Text Box 55"/>
            <p:cNvSpPr txBox="1">
              <a:spLocks noChangeArrowheads="1"/>
            </p:cNvSpPr>
            <p:nvPr/>
          </p:nvSpPr>
          <p:spPr bwMode="auto">
            <a:xfrm>
              <a:off x="2289" y="3348"/>
              <a:ext cx="27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000000"/>
                  </a:solidFill>
                </a:rPr>
                <a:t>x</a:t>
              </a:r>
            </a:p>
          </p:txBody>
        </p:sp>
      </p:grpSp>
      <p:sp>
        <p:nvSpPr>
          <p:cNvPr id="7202" name="Line 56"/>
          <p:cNvSpPr>
            <a:spLocks noChangeShapeType="1"/>
          </p:cNvSpPr>
          <p:nvPr/>
        </p:nvSpPr>
        <p:spPr bwMode="auto">
          <a:xfrm>
            <a:off x="5167313" y="5273675"/>
            <a:ext cx="0" cy="6477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57"/>
          <p:cNvGrpSpPr>
            <a:grpSpLocks/>
          </p:cNvGrpSpPr>
          <p:nvPr/>
        </p:nvGrpSpPr>
        <p:grpSpPr bwMode="auto">
          <a:xfrm>
            <a:off x="4570413" y="5256213"/>
            <a:ext cx="433387" cy="1052512"/>
            <a:chOff x="857" y="1715"/>
            <a:chExt cx="273" cy="663"/>
          </a:xfrm>
        </p:grpSpPr>
        <p:pic>
          <p:nvPicPr>
            <p:cNvPr id="7228" name="Picture 58" descr="notDen-duoi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29" y="1715"/>
              <a:ext cx="145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29" name="Text Box 59"/>
            <p:cNvSpPr txBox="1">
              <a:spLocks noChangeArrowheads="1"/>
            </p:cNvSpPr>
            <p:nvPr/>
          </p:nvSpPr>
          <p:spPr bwMode="auto">
            <a:xfrm>
              <a:off x="857" y="2205"/>
              <a:ext cx="27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000000"/>
                  </a:solidFill>
                </a:rPr>
                <a:t>x</a:t>
              </a:r>
            </a:p>
          </p:txBody>
        </p:sp>
      </p:grpSp>
      <p:grpSp>
        <p:nvGrpSpPr>
          <p:cNvPr id="14" name="Group 60"/>
          <p:cNvGrpSpPr>
            <a:grpSpLocks/>
          </p:cNvGrpSpPr>
          <p:nvPr/>
        </p:nvGrpSpPr>
        <p:grpSpPr bwMode="auto">
          <a:xfrm>
            <a:off x="3922713" y="5256213"/>
            <a:ext cx="433387" cy="1052512"/>
            <a:chOff x="2289" y="2858"/>
            <a:chExt cx="273" cy="663"/>
          </a:xfrm>
        </p:grpSpPr>
        <p:pic>
          <p:nvPicPr>
            <p:cNvPr id="7226" name="Picture 61" descr="notDen-duoi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61" y="2858"/>
              <a:ext cx="145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27" name="Text Box 62"/>
            <p:cNvSpPr txBox="1">
              <a:spLocks noChangeArrowheads="1"/>
            </p:cNvSpPr>
            <p:nvPr/>
          </p:nvSpPr>
          <p:spPr bwMode="auto">
            <a:xfrm>
              <a:off x="2289" y="3348"/>
              <a:ext cx="27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000000"/>
                  </a:solidFill>
                </a:rPr>
                <a:t>x</a:t>
              </a:r>
            </a:p>
          </p:txBody>
        </p:sp>
      </p:grpSp>
      <p:sp>
        <p:nvSpPr>
          <p:cNvPr id="12351" name="Text Box 63"/>
          <p:cNvSpPr txBox="1">
            <a:spLocks noChangeArrowheads="1"/>
          </p:cNvSpPr>
          <p:nvPr/>
        </p:nvSpPr>
        <p:spPr bwMode="auto">
          <a:xfrm>
            <a:off x="5651500" y="6019800"/>
            <a:ext cx="4333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00"/>
                </a:solidFill>
              </a:rPr>
              <a:t>(x)</a:t>
            </a:r>
          </a:p>
        </p:txBody>
      </p:sp>
      <p:grpSp>
        <p:nvGrpSpPr>
          <p:cNvPr id="15" name="Group 64"/>
          <p:cNvGrpSpPr>
            <a:grpSpLocks/>
          </p:cNvGrpSpPr>
          <p:nvPr/>
        </p:nvGrpSpPr>
        <p:grpSpPr bwMode="auto">
          <a:xfrm>
            <a:off x="5364163" y="5259388"/>
            <a:ext cx="433387" cy="1035050"/>
            <a:chOff x="4921" y="1726"/>
            <a:chExt cx="273" cy="652"/>
          </a:xfrm>
        </p:grpSpPr>
        <p:pic>
          <p:nvPicPr>
            <p:cNvPr id="7224" name="Picture 65" descr="notTrang-duoi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83" y="1726"/>
              <a:ext cx="147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25" name="Text Box 66"/>
            <p:cNvSpPr txBox="1">
              <a:spLocks noChangeArrowheads="1"/>
            </p:cNvSpPr>
            <p:nvPr/>
          </p:nvSpPr>
          <p:spPr bwMode="auto">
            <a:xfrm>
              <a:off x="4921" y="2205"/>
              <a:ext cx="27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000000"/>
                  </a:solidFill>
                </a:rPr>
                <a:t>x</a:t>
              </a:r>
            </a:p>
          </p:txBody>
        </p:sp>
      </p:grpSp>
      <p:sp>
        <p:nvSpPr>
          <p:cNvPr id="7207" name="Line 67"/>
          <p:cNvSpPr>
            <a:spLocks noChangeShapeType="1"/>
          </p:cNvSpPr>
          <p:nvPr/>
        </p:nvSpPr>
        <p:spPr bwMode="auto">
          <a:xfrm>
            <a:off x="6107113" y="5273675"/>
            <a:ext cx="0" cy="6477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6" name="Group 68"/>
          <p:cNvGrpSpPr>
            <a:grpSpLocks/>
          </p:cNvGrpSpPr>
          <p:nvPr/>
        </p:nvGrpSpPr>
        <p:grpSpPr bwMode="auto">
          <a:xfrm>
            <a:off x="6769100" y="5256213"/>
            <a:ext cx="433388" cy="1052512"/>
            <a:chOff x="857" y="1715"/>
            <a:chExt cx="273" cy="663"/>
          </a:xfrm>
        </p:grpSpPr>
        <p:pic>
          <p:nvPicPr>
            <p:cNvPr id="7222" name="Picture 69" descr="notDen-duoi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29" y="1715"/>
              <a:ext cx="145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23" name="Text Box 70"/>
            <p:cNvSpPr txBox="1">
              <a:spLocks noChangeArrowheads="1"/>
            </p:cNvSpPr>
            <p:nvPr/>
          </p:nvSpPr>
          <p:spPr bwMode="auto">
            <a:xfrm>
              <a:off x="857" y="2205"/>
              <a:ext cx="27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000000"/>
                  </a:solidFill>
                </a:rPr>
                <a:t>x</a:t>
              </a:r>
            </a:p>
          </p:txBody>
        </p:sp>
      </p:grpSp>
      <p:grpSp>
        <p:nvGrpSpPr>
          <p:cNvPr id="17" name="Group 71"/>
          <p:cNvGrpSpPr>
            <a:grpSpLocks/>
          </p:cNvGrpSpPr>
          <p:nvPr/>
        </p:nvGrpSpPr>
        <p:grpSpPr bwMode="auto">
          <a:xfrm>
            <a:off x="6230938" y="5256213"/>
            <a:ext cx="433387" cy="1052512"/>
            <a:chOff x="2289" y="2858"/>
            <a:chExt cx="273" cy="663"/>
          </a:xfrm>
        </p:grpSpPr>
        <p:pic>
          <p:nvPicPr>
            <p:cNvPr id="7220" name="Picture 72" descr="notDen-duoi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61" y="2858"/>
              <a:ext cx="145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21" name="Text Box 73"/>
            <p:cNvSpPr txBox="1">
              <a:spLocks noChangeArrowheads="1"/>
            </p:cNvSpPr>
            <p:nvPr/>
          </p:nvSpPr>
          <p:spPr bwMode="auto">
            <a:xfrm>
              <a:off x="2289" y="3348"/>
              <a:ext cx="27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000000"/>
                  </a:solidFill>
                </a:rPr>
                <a:t>x</a:t>
              </a:r>
            </a:p>
          </p:txBody>
        </p:sp>
      </p:grpSp>
      <p:grpSp>
        <p:nvGrpSpPr>
          <p:cNvPr id="18" name="Group 74"/>
          <p:cNvGrpSpPr>
            <a:grpSpLocks/>
          </p:cNvGrpSpPr>
          <p:nvPr/>
        </p:nvGrpSpPr>
        <p:grpSpPr bwMode="auto">
          <a:xfrm>
            <a:off x="468313" y="2867025"/>
            <a:ext cx="1727200" cy="576263"/>
            <a:chOff x="295" y="1806"/>
            <a:chExt cx="1088" cy="363"/>
          </a:xfrm>
        </p:grpSpPr>
        <p:sp>
          <p:nvSpPr>
            <p:cNvPr id="7218" name="Oval 75"/>
            <p:cNvSpPr>
              <a:spLocks noChangeArrowheads="1"/>
            </p:cNvSpPr>
            <p:nvPr/>
          </p:nvSpPr>
          <p:spPr bwMode="auto">
            <a:xfrm>
              <a:off x="295" y="1806"/>
              <a:ext cx="1088" cy="363"/>
            </a:xfrm>
            <a:prstGeom prst="ellipse">
              <a:avLst/>
            </a:prstGeom>
            <a:solidFill>
              <a:srgbClr val="DDDDDD"/>
            </a:solidFill>
            <a:ln w="762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>
                <a:solidFill>
                  <a:srgbClr val="800000"/>
                </a:solidFill>
              </a:endParaRPr>
            </a:p>
          </p:txBody>
        </p:sp>
        <p:sp>
          <p:nvSpPr>
            <p:cNvPr id="7219" name="Text Box 76"/>
            <p:cNvSpPr txBox="1">
              <a:spLocks noChangeArrowheads="1"/>
            </p:cNvSpPr>
            <p:nvPr/>
          </p:nvSpPr>
          <p:spPr bwMode="auto">
            <a:xfrm>
              <a:off x="371" y="1849"/>
              <a:ext cx="95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>
                  <a:solidFill>
                    <a:srgbClr val="800000"/>
                  </a:solidFill>
                </a:rPr>
                <a:t>Tiết tấu 1</a:t>
              </a:r>
            </a:p>
          </p:txBody>
        </p:sp>
      </p:grpSp>
      <p:grpSp>
        <p:nvGrpSpPr>
          <p:cNvPr id="19" name="Group 77"/>
          <p:cNvGrpSpPr>
            <a:grpSpLocks/>
          </p:cNvGrpSpPr>
          <p:nvPr/>
        </p:nvGrpSpPr>
        <p:grpSpPr bwMode="auto">
          <a:xfrm>
            <a:off x="468313" y="4581525"/>
            <a:ext cx="1727200" cy="576263"/>
            <a:chOff x="295" y="1806"/>
            <a:chExt cx="1088" cy="363"/>
          </a:xfrm>
        </p:grpSpPr>
        <p:sp>
          <p:nvSpPr>
            <p:cNvPr id="7216" name="Oval 78"/>
            <p:cNvSpPr>
              <a:spLocks noChangeArrowheads="1"/>
            </p:cNvSpPr>
            <p:nvPr/>
          </p:nvSpPr>
          <p:spPr bwMode="auto">
            <a:xfrm>
              <a:off x="295" y="1806"/>
              <a:ext cx="1088" cy="363"/>
            </a:xfrm>
            <a:prstGeom prst="ellipse">
              <a:avLst/>
            </a:prstGeom>
            <a:solidFill>
              <a:srgbClr val="DDDDDD"/>
            </a:solidFill>
            <a:ln w="762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>
                <a:solidFill>
                  <a:srgbClr val="800000"/>
                </a:solidFill>
              </a:endParaRPr>
            </a:p>
          </p:txBody>
        </p:sp>
        <p:sp>
          <p:nvSpPr>
            <p:cNvPr id="7217" name="Text Box 79"/>
            <p:cNvSpPr txBox="1">
              <a:spLocks noChangeArrowheads="1"/>
            </p:cNvSpPr>
            <p:nvPr/>
          </p:nvSpPr>
          <p:spPr bwMode="auto">
            <a:xfrm>
              <a:off x="371" y="1849"/>
              <a:ext cx="95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>
                  <a:solidFill>
                    <a:srgbClr val="800000"/>
                  </a:solidFill>
                </a:rPr>
                <a:t>Tiết tấu 2</a:t>
              </a:r>
            </a:p>
          </p:txBody>
        </p:sp>
      </p:grpSp>
      <p:sp>
        <p:nvSpPr>
          <p:cNvPr id="12368" name="AutoShape 8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356100" y="6453188"/>
            <a:ext cx="936625" cy="40481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Tiết tấu 1</a:t>
            </a:r>
          </a:p>
        </p:txBody>
      </p:sp>
      <p:sp>
        <p:nvSpPr>
          <p:cNvPr id="12369" name="AutoShape 8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64163" y="6453188"/>
            <a:ext cx="936625" cy="40481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Tiết tấu 2</a:t>
            </a:r>
          </a:p>
        </p:txBody>
      </p:sp>
      <p:sp>
        <p:nvSpPr>
          <p:cNvPr id="12370" name="WordArt 82"/>
          <p:cNvSpPr>
            <a:spLocks noChangeArrowheads="1" noChangeShapeType="1" noTextEdit="1"/>
          </p:cNvSpPr>
          <p:nvPr/>
        </p:nvSpPr>
        <p:spPr bwMode="auto">
          <a:xfrm>
            <a:off x="2484438" y="4652963"/>
            <a:ext cx="5903912" cy="50323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(thể hiện bằng vỗ tay)</a:t>
            </a:r>
          </a:p>
        </p:txBody>
      </p:sp>
      <p:sp>
        <p:nvSpPr>
          <p:cNvPr id="12371" name="WordArt 83"/>
          <p:cNvSpPr>
            <a:spLocks noChangeArrowheads="1" noChangeShapeType="1" noTextEdit="1"/>
          </p:cNvSpPr>
          <p:nvPr/>
        </p:nvSpPr>
        <p:spPr bwMode="auto">
          <a:xfrm>
            <a:off x="3132138" y="4718050"/>
            <a:ext cx="4679950" cy="4397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b="1" kern="10"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(đọc theo hình nốt)</a:t>
            </a:r>
            <a:endParaRPr lang="en-US" sz="3600" b="1" kern="10">
              <a:ln w="25400">
                <a:solidFill>
                  <a:srgbClr val="FFFFFF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decel="100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decel="100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600" decel="100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decel="10000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decel="10000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12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2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2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2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decel="100000"/>
                                        <p:tgtEl>
                                          <p:spTgt spid="12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decel="100000"/>
                                        <p:tgtEl>
                                          <p:spTgt spid="12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12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2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2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2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decel="100000"/>
                                        <p:tgtEl>
                                          <p:spTgt spid="12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decel="100000"/>
                                        <p:tgtEl>
                                          <p:spTgt spid="12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mph" presetSubtype="0" repeatCount="2000" autoRev="1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0" dur="4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ttau_7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8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4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8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4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8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4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11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800" tmFilter="0, 0; .2, .5; .8, .5; 1, 0"/>
                                        <p:tgtEl>
                                          <p:spTgt spid="123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400" autoRev="1" fill="hold"/>
                                        <p:tgtEl>
                                          <p:spTgt spid="123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3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8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4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400" tmFilter="0, 0; .2, .5; .8, .5; 1, 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00" autoRev="1" fill="hold"/>
                                        <p:tgtEl>
                                          <p:spTgt spid="123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4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400" tmFilter="0, 0; .2, .5; .8, .5; 1, 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00" autoRev="1" fill="hold"/>
                                        <p:tgtEl>
                                          <p:spTgt spid="123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4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13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800" tmFilter="0, 0; .2, .5; .8, .5; 1, 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400" autoRev="1" fill="hold"/>
                                        <p:tgtEl>
                                          <p:spTgt spid="122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142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3" dur="5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5"/>
                                      </p:to>
                                    </p:set>
                                    <p:animEffect filter="image" prLst="opacity: 0.95">
                                      <p:cBhvr rctx="IE">
                                        <p:cTn id="14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68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2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 nodeType="clickPar">
                      <p:stCondLst>
                        <p:cond delay="0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6" presetClass="emph" presetSubtype="0" repeatCount="2000" autoRev="1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49" dur="4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ttau2_7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8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4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5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8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4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5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400" tmFilter="0, 0; .2, .5; .8, .5; 1, 0"/>
                                        <p:tgtEl>
                                          <p:spTgt spid="123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00" autoRev="1" fill="hold"/>
                                        <p:tgtEl>
                                          <p:spTgt spid="123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4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8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4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8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4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8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4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8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4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18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800" tmFilter="0, 0; .2, .5; .8, .5; 1, 0"/>
                                        <p:tgtEl>
                                          <p:spTgt spid="123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400" autoRev="1" fill="hold"/>
                                        <p:tgtEl>
                                          <p:spTgt spid="123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5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8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4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8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4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8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4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9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800" tmFilter="0, 0; .2, .5; .8, .5; 1, 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400" autoRev="1" fill="hold"/>
                                        <p:tgtEl>
                                          <p:spTgt spid="123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11600"/>
                            </p:stCondLst>
                            <p:childTnLst>
                              <p:par>
                                <p:cTn id="20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4" dur="500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5"/>
                                      </p:to>
                                    </p:set>
                                    <p:animEffect filter="image" prLst="opacity: 0.95">
                                      <p:cBhvr rctx="IE">
                                        <p:cTn id="205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69"/>
                  </p:tgtEl>
                </p:cond>
              </p:nextCondLst>
            </p:seq>
          </p:childTnLst>
        </p:cTn>
      </p:par>
    </p:tnLst>
    <p:bldLst>
      <p:bldP spid="12290" grpId="0" animBg="1"/>
      <p:bldP spid="12294" grpId="0" animBg="1"/>
      <p:bldP spid="12294" grpId="1" animBg="1"/>
      <p:bldP spid="12295" grpId="0" animBg="1"/>
      <p:bldP spid="12295" grpId="1" animBg="1"/>
      <p:bldP spid="12297" grpId="0"/>
      <p:bldP spid="12316" grpId="0" animBg="1"/>
      <p:bldP spid="12321" grpId="0"/>
      <p:bldP spid="12336" grpId="0"/>
      <p:bldP spid="12351" grpId="0"/>
      <p:bldP spid="12370" grpId="0" animBg="1"/>
      <p:bldP spid="12370" grpId="1" animBg="1"/>
      <p:bldP spid="12371" grpId="0" animBg="1"/>
      <p:bldP spid="1237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684213" y="1557338"/>
            <a:ext cx="784860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31750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33FF"/>
                  </a:outerShdw>
                </a:effectLst>
                <a:latin typeface="Arial"/>
                <a:cs typeface="Arial"/>
              </a:rPr>
              <a:t>Tôi hát SON LA SON</a:t>
            </a: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144463" y="2794000"/>
            <a:ext cx="8748712" cy="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44575" y="2608263"/>
            <a:ext cx="1511300" cy="576262"/>
            <a:chOff x="295" y="618"/>
            <a:chExt cx="952" cy="363"/>
          </a:xfrm>
        </p:grpSpPr>
        <p:sp>
          <p:nvSpPr>
            <p:cNvPr id="8263" name="Oval 5"/>
            <p:cNvSpPr>
              <a:spLocks noChangeArrowheads="1"/>
            </p:cNvSpPr>
            <p:nvPr/>
          </p:nvSpPr>
          <p:spPr bwMode="auto">
            <a:xfrm>
              <a:off x="295" y="618"/>
              <a:ext cx="952" cy="363"/>
            </a:xfrm>
            <a:prstGeom prst="ellipse">
              <a:avLst/>
            </a:prstGeom>
            <a:solidFill>
              <a:srgbClr val="DDDDDD"/>
            </a:solidFill>
            <a:ln w="762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>
                <a:solidFill>
                  <a:srgbClr val="800000"/>
                </a:solidFill>
              </a:endParaRPr>
            </a:p>
          </p:txBody>
        </p:sp>
        <p:sp>
          <p:nvSpPr>
            <p:cNvPr id="8264" name="Text Box 6"/>
            <p:cNvSpPr txBox="1">
              <a:spLocks noChangeArrowheads="1"/>
            </p:cNvSpPr>
            <p:nvPr/>
          </p:nvSpPr>
          <p:spPr bwMode="auto">
            <a:xfrm>
              <a:off x="449" y="649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800000"/>
                  </a:solidFill>
                </a:rPr>
                <a:t>Câu 1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916238" y="2492375"/>
            <a:ext cx="1511300" cy="576263"/>
            <a:chOff x="2154" y="618"/>
            <a:chExt cx="952" cy="363"/>
          </a:xfrm>
        </p:grpSpPr>
        <p:sp>
          <p:nvSpPr>
            <p:cNvPr id="8261" name="Oval 8"/>
            <p:cNvSpPr>
              <a:spLocks noChangeArrowheads="1"/>
            </p:cNvSpPr>
            <p:nvPr/>
          </p:nvSpPr>
          <p:spPr bwMode="auto">
            <a:xfrm>
              <a:off x="2154" y="618"/>
              <a:ext cx="952" cy="363"/>
            </a:xfrm>
            <a:prstGeom prst="ellipse">
              <a:avLst/>
            </a:prstGeom>
            <a:solidFill>
              <a:srgbClr val="DDDDDD"/>
            </a:solidFill>
            <a:ln w="762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>
                <a:solidFill>
                  <a:srgbClr val="800000"/>
                </a:solidFill>
              </a:endParaRPr>
            </a:p>
          </p:txBody>
        </p:sp>
        <p:sp>
          <p:nvSpPr>
            <p:cNvPr id="8262" name="Text Box 9"/>
            <p:cNvSpPr txBox="1">
              <a:spLocks noChangeArrowheads="1"/>
            </p:cNvSpPr>
            <p:nvPr/>
          </p:nvSpPr>
          <p:spPr bwMode="auto">
            <a:xfrm>
              <a:off x="2227" y="649"/>
              <a:ext cx="79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800000"/>
                  </a:solidFill>
                </a:rPr>
                <a:t>Cả bài</a:t>
              </a:r>
            </a:p>
          </p:txBody>
        </p:sp>
      </p:grpSp>
      <p:sp>
        <p:nvSpPr>
          <p:cNvPr id="8198" name="WordArt 10"/>
          <p:cNvSpPr>
            <a:spLocks noChangeArrowheads="1" noChangeShapeType="1" noTextEdit="1"/>
          </p:cNvSpPr>
          <p:nvPr/>
        </p:nvSpPr>
        <p:spPr bwMode="auto">
          <a:xfrm>
            <a:off x="3419475" y="981075"/>
            <a:ext cx="3529013" cy="431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scene3d>
              <a:camera prst="legacyObliqueBottomRight"/>
              <a:lightRig rig="legacyFlat3" dir="b"/>
            </a:scene3d>
            <a:sp3d extrusionH="303200" prstMaterial="legacyMatte">
              <a:extrusionClr>
                <a:schemeClr val="accent1"/>
              </a:extrusionClr>
            </a:sp3d>
          </a:bodyPr>
          <a:lstStyle/>
          <a:p>
            <a:pPr algn="ctr"/>
            <a:r>
              <a:rPr lang="vi-VN" sz="3600" b="1" kern="10">
                <a:ln w="9525"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Tập đọc nhạc</a:t>
            </a:r>
            <a:endParaRPr lang="en-US" sz="3600" b="1" kern="10">
              <a:ln w="9525">
                <a:round/>
                <a:headEnd/>
                <a:tailEnd/>
              </a:ln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1434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46638" y="6376988"/>
            <a:ext cx="1008062" cy="431800"/>
          </a:xfrm>
          <a:prstGeom prst="actionButtonBlank">
            <a:avLst/>
          </a:prstGeom>
          <a:gradFill rotWithShape="1">
            <a:gsLst>
              <a:gs pos="0">
                <a:srgbClr val="8F8F00"/>
              </a:gs>
              <a:gs pos="100000">
                <a:srgbClr val="FFF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FF"/>
                </a:solidFill>
              </a:rPr>
              <a:t>Câu 2</a:t>
            </a:r>
          </a:p>
        </p:txBody>
      </p:sp>
      <p:sp>
        <p:nvSpPr>
          <p:cNvPr id="14348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26138" y="6376988"/>
            <a:ext cx="1008062" cy="431800"/>
          </a:xfrm>
          <a:prstGeom prst="actionButtonBlank">
            <a:avLst/>
          </a:prstGeom>
          <a:gradFill rotWithShape="1">
            <a:gsLst>
              <a:gs pos="0">
                <a:srgbClr val="8F8F00"/>
              </a:gs>
              <a:gs pos="100000">
                <a:srgbClr val="FFF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FF"/>
                </a:solidFill>
              </a:rPr>
              <a:t>Cả bài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044575" y="4494213"/>
            <a:ext cx="1511300" cy="576262"/>
            <a:chOff x="295" y="618"/>
            <a:chExt cx="952" cy="363"/>
          </a:xfrm>
        </p:grpSpPr>
        <p:sp>
          <p:nvSpPr>
            <p:cNvPr id="8259" name="Oval 14"/>
            <p:cNvSpPr>
              <a:spLocks noChangeArrowheads="1"/>
            </p:cNvSpPr>
            <p:nvPr/>
          </p:nvSpPr>
          <p:spPr bwMode="auto">
            <a:xfrm>
              <a:off x="295" y="618"/>
              <a:ext cx="952" cy="363"/>
            </a:xfrm>
            <a:prstGeom prst="ellipse">
              <a:avLst/>
            </a:prstGeom>
            <a:solidFill>
              <a:srgbClr val="DDDDDD"/>
            </a:solidFill>
            <a:ln w="762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>
                <a:solidFill>
                  <a:srgbClr val="800000"/>
                </a:solidFill>
              </a:endParaRPr>
            </a:p>
          </p:txBody>
        </p:sp>
        <p:sp>
          <p:nvSpPr>
            <p:cNvPr id="8260" name="Text Box 15"/>
            <p:cNvSpPr txBox="1">
              <a:spLocks noChangeArrowheads="1"/>
            </p:cNvSpPr>
            <p:nvPr/>
          </p:nvSpPr>
          <p:spPr bwMode="auto">
            <a:xfrm>
              <a:off x="449" y="649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800000"/>
                  </a:solidFill>
                </a:rPr>
                <a:t>Câu 2</a:t>
              </a:r>
            </a:p>
          </p:txBody>
        </p:sp>
      </p:grpSp>
      <p:grpSp>
        <p:nvGrpSpPr>
          <p:cNvPr id="8202" name="Group 16"/>
          <p:cNvGrpSpPr>
            <a:grpSpLocks/>
          </p:cNvGrpSpPr>
          <p:nvPr/>
        </p:nvGrpSpPr>
        <p:grpSpPr bwMode="auto">
          <a:xfrm>
            <a:off x="323850" y="3460750"/>
            <a:ext cx="8424863" cy="523875"/>
            <a:chOff x="204" y="935"/>
            <a:chExt cx="5352" cy="400"/>
          </a:xfrm>
        </p:grpSpPr>
        <p:sp>
          <p:nvSpPr>
            <p:cNvPr id="8254" name="Line 17"/>
            <p:cNvSpPr>
              <a:spLocks noChangeShapeType="1"/>
            </p:cNvSpPr>
            <p:nvPr/>
          </p:nvSpPr>
          <p:spPr bwMode="auto">
            <a:xfrm>
              <a:off x="204" y="935"/>
              <a:ext cx="53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5" name="Line 18"/>
            <p:cNvSpPr>
              <a:spLocks noChangeShapeType="1"/>
            </p:cNvSpPr>
            <p:nvPr/>
          </p:nvSpPr>
          <p:spPr bwMode="auto">
            <a:xfrm>
              <a:off x="204" y="1035"/>
              <a:ext cx="53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6" name="Line 19"/>
            <p:cNvSpPr>
              <a:spLocks noChangeShapeType="1"/>
            </p:cNvSpPr>
            <p:nvPr/>
          </p:nvSpPr>
          <p:spPr bwMode="auto">
            <a:xfrm>
              <a:off x="204" y="1135"/>
              <a:ext cx="53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7" name="Line 20"/>
            <p:cNvSpPr>
              <a:spLocks noChangeShapeType="1"/>
            </p:cNvSpPr>
            <p:nvPr/>
          </p:nvSpPr>
          <p:spPr bwMode="auto">
            <a:xfrm>
              <a:off x="204" y="1235"/>
              <a:ext cx="53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8" name="Line 21"/>
            <p:cNvSpPr>
              <a:spLocks noChangeShapeType="1"/>
            </p:cNvSpPr>
            <p:nvPr/>
          </p:nvSpPr>
          <p:spPr bwMode="auto">
            <a:xfrm>
              <a:off x="204" y="1335"/>
              <a:ext cx="53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358" name="Picture 22" descr="khoa-So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3284538"/>
            <a:ext cx="36036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23" descr="tempo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9775" y="3484563"/>
            <a:ext cx="188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0" name="Line 24"/>
          <p:cNvSpPr>
            <a:spLocks noChangeShapeType="1"/>
          </p:cNvSpPr>
          <p:nvPr/>
        </p:nvSpPr>
        <p:spPr bwMode="auto">
          <a:xfrm>
            <a:off x="8748713" y="3455988"/>
            <a:ext cx="0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61" name="Picture 25" descr="notDen-duo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47813" y="3395663"/>
            <a:ext cx="187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2" name="Picture 26" descr="notDen-duo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39988" y="3395663"/>
            <a:ext cx="187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3" name="Picture 27" descr="notTrang-duoi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53388" y="3394075"/>
            <a:ext cx="1905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9" name="Line 28"/>
          <p:cNvSpPr>
            <a:spLocks noChangeShapeType="1"/>
          </p:cNvSpPr>
          <p:nvPr/>
        </p:nvSpPr>
        <p:spPr bwMode="auto">
          <a:xfrm>
            <a:off x="2987675" y="3455988"/>
            <a:ext cx="0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0" name="Line 29"/>
          <p:cNvSpPr>
            <a:spLocks noChangeShapeType="1"/>
          </p:cNvSpPr>
          <p:nvPr/>
        </p:nvSpPr>
        <p:spPr bwMode="auto">
          <a:xfrm>
            <a:off x="4211638" y="3455988"/>
            <a:ext cx="0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1" name="Line 30"/>
          <p:cNvSpPr>
            <a:spLocks noChangeShapeType="1"/>
          </p:cNvSpPr>
          <p:nvPr/>
        </p:nvSpPr>
        <p:spPr bwMode="auto">
          <a:xfrm>
            <a:off x="7769225" y="3455988"/>
            <a:ext cx="0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67" name="Picture 31" descr="notTrang-duoi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19475" y="3395663"/>
            <a:ext cx="1905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8" name="Picture 32" descr="notDen-duo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61013" y="3319463"/>
            <a:ext cx="187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9" name="Picture 33" descr="notDen-duo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73900" y="3338513"/>
            <a:ext cx="187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4835525" y="3338513"/>
            <a:ext cx="908050" cy="577850"/>
            <a:chOff x="3046" y="1649"/>
            <a:chExt cx="572" cy="364"/>
          </a:xfrm>
        </p:grpSpPr>
        <p:pic>
          <p:nvPicPr>
            <p:cNvPr id="8252" name="Picture 35" descr="notDen-duoi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046" y="1673"/>
              <a:ext cx="118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53" name="Line 36"/>
            <p:cNvSpPr>
              <a:spLocks noChangeShapeType="1"/>
            </p:cNvSpPr>
            <p:nvPr/>
          </p:nvSpPr>
          <p:spPr bwMode="auto">
            <a:xfrm flipV="1">
              <a:off x="3164" y="1649"/>
              <a:ext cx="454" cy="3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6353175" y="3338513"/>
            <a:ext cx="898525" cy="577850"/>
            <a:chOff x="4002" y="1649"/>
            <a:chExt cx="566" cy="364"/>
          </a:xfrm>
        </p:grpSpPr>
        <p:pic>
          <p:nvPicPr>
            <p:cNvPr id="8250" name="Picture 38" descr="notDen-duoi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002" y="1673"/>
              <a:ext cx="118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51" name="Line 39"/>
            <p:cNvSpPr>
              <a:spLocks noChangeShapeType="1"/>
            </p:cNvSpPr>
            <p:nvPr/>
          </p:nvSpPr>
          <p:spPr bwMode="auto">
            <a:xfrm flipV="1">
              <a:off x="4114" y="1649"/>
              <a:ext cx="454" cy="3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17" name="Group 40"/>
          <p:cNvGrpSpPr>
            <a:grpSpLocks/>
          </p:cNvGrpSpPr>
          <p:nvPr/>
        </p:nvGrpSpPr>
        <p:grpSpPr bwMode="auto">
          <a:xfrm>
            <a:off x="395288" y="5214938"/>
            <a:ext cx="8424862" cy="523875"/>
            <a:chOff x="204" y="935"/>
            <a:chExt cx="5352" cy="400"/>
          </a:xfrm>
        </p:grpSpPr>
        <p:sp>
          <p:nvSpPr>
            <p:cNvPr id="8245" name="Line 41"/>
            <p:cNvSpPr>
              <a:spLocks noChangeShapeType="1"/>
            </p:cNvSpPr>
            <p:nvPr/>
          </p:nvSpPr>
          <p:spPr bwMode="auto">
            <a:xfrm>
              <a:off x="204" y="935"/>
              <a:ext cx="53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" name="Line 42"/>
            <p:cNvSpPr>
              <a:spLocks noChangeShapeType="1"/>
            </p:cNvSpPr>
            <p:nvPr/>
          </p:nvSpPr>
          <p:spPr bwMode="auto">
            <a:xfrm>
              <a:off x="204" y="1035"/>
              <a:ext cx="53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" name="Line 43"/>
            <p:cNvSpPr>
              <a:spLocks noChangeShapeType="1"/>
            </p:cNvSpPr>
            <p:nvPr/>
          </p:nvSpPr>
          <p:spPr bwMode="auto">
            <a:xfrm>
              <a:off x="204" y="1135"/>
              <a:ext cx="53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" name="Line 44"/>
            <p:cNvSpPr>
              <a:spLocks noChangeShapeType="1"/>
            </p:cNvSpPr>
            <p:nvPr/>
          </p:nvSpPr>
          <p:spPr bwMode="auto">
            <a:xfrm>
              <a:off x="204" y="1235"/>
              <a:ext cx="53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9" name="Line 45"/>
            <p:cNvSpPr>
              <a:spLocks noChangeShapeType="1"/>
            </p:cNvSpPr>
            <p:nvPr/>
          </p:nvSpPr>
          <p:spPr bwMode="auto">
            <a:xfrm>
              <a:off x="204" y="1335"/>
              <a:ext cx="53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382" name="Picture 46" descr="khoa-So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5038725"/>
            <a:ext cx="360362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9" name="Line 47"/>
          <p:cNvSpPr>
            <a:spLocks noChangeShapeType="1"/>
          </p:cNvSpPr>
          <p:nvPr/>
        </p:nvSpPr>
        <p:spPr bwMode="auto">
          <a:xfrm>
            <a:off x="8820150" y="5210175"/>
            <a:ext cx="0" cy="5397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84" name="Picture 48" descr="notDen-duo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46438" y="5273675"/>
            <a:ext cx="187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5" name="Picture 49" descr="notDen-duo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22713" y="5375275"/>
            <a:ext cx="187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6" name="Picture 50" descr="notTrang-duoi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124825" y="5400675"/>
            <a:ext cx="1905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3" name="Line 51"/>
          <p:cNvSpPr>
            <a:spLocks noChangeShapeType="1"/>
          </p:cNvSpPr>
          <p:nvPr/>
        </p:nvSpPr>
        <p:spPr bwMode="auto">
          <a:xfrm>
            <a:off x="2987675" y="5216525"/>
            <a:ext cx="0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" name="Line 52"/>
          <p:cNvSpPr>
            <a:spLocks noChangeShapeType="1"/>
          </p:cNvSpPr>
          <p:nvPr/>
        </p:nvSpPr>
        <p:spPr bwMode="auto">
          <a:xfrm>
            <a:off x="4356100" y="5203825"/>
            <a:ext cx="0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" name="Line 53"/>
          <p:cNvSpPr>
            <a:spLocks noChangeShapeType="1"/>
          </p:cNvSpPr>
          <p:nvPr/>
        </p:nvSpPr>
        <p:spPr bwMode="auto">
          <a:xfrm>
            <a:off x="7840663" y="5216525"/>
            <a:ext cx="0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6" name="Line 54"/>
          <p:cNvSpPr>
            <a:spLocks noChangeShapeType="1"/>
          </p:cNvSpPr>
          <p:nvPr/>
        </p:nvSpPr>
        <p:spPr bwMode="auto">
          <a:xfrm>
            <a:off x="971550" y="586263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7" name="Line 55"/>
          <p:cNvSpPr>
            <a:spLocks noChangeShapeType="1"/>
          </p:cNvSpPr>
          <p:nvPr/>
        </p:nvSpPr>
        <p:spPr bwMode="auto">
          <a:xfrm>
            <a:off x="3863975" y="584993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8" name="Line 56"/>
          <p:cNvSpPr>
            <a:spLocks noChangeShapeType="1"/>
          </p:cNvSpPr>
          <p:nvPr/>
        </p:nvSpPr>
        <p:spPr bwMode="auto">
          <a:xfrm>
            <a:off x="8054975" y="587692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3" name="Line 57"/>
          <p:cNvSpPr>
            <a:spLocks noChangeShapeType="1"/>
          </p:cNvSpPr>
          <p:nvPr/>
        </p:nvSpPr>
        <p:spPr bwMode="auto">
          <a:xfrm>
            <a:off x="8761413" y="5210175"/>
            <a:ext cx="0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94" name="Picture 58" descr="notDen-duo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31875" y="5391150"/>
            <a:ext cx="187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5" name="Picture 59" descr="notDen-duo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68563" y="5353050"/>
            <a:ext cx="187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60"/>
          <p:cNvGrpSpPr>
            <a:grpSpLocks/>
          </p:cNvGrpSpPr>
          <p:nvPr/>
        </p:nvGrpSpPr>
        <p:grpSpPr bwMode="auto">
          <a:xfrm>
            <a:off x="1749425" y="5391150"/>
            <a:ext cx="908050" cy="577850"/>
            <a:chOff x="3046" y="1649"/>
            <a:chExt cx="572" cy="364"/>
          </a:xfrm>
        </p:grpSpPr>
        <p:pic>
          <p:nvPicPr>
            <p:cNvPr id="8243" name="Picture 61" descr="notDen-duoi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046" y="1673"/>
              <a:ext cx="118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44" name="Line 62"/>
            <p:cNvSpPr>
              <a:spLocks noChangeShapeType="1"/>
            </p:cNvSpPr>
            <p:nvPr/>
          </p:nvSpPr>
          <p:spPr bwMode="auto">
            <a:xfrm flipV="1">
              <a:off x="3164" y="1649"/>
              <a:ext cx="454" cy="3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33" name="Line 63"/>
          <p:cNvSpPr>
            <a:spLocks noChangeShapeType="1"/>
          </p:cNvSpPr>
          <p:nvPr/>
        </p:nvSpPr>
        <p:spPr bwMode="auto">
          <a:xfrm>
            <a:off x="1692275" y="5902325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400" name="Picture 64" descr="notDen-duo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51375" y="5327650"/>
            <a:ext cx="187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01" name="Picture 65" descr="notDen-duo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91138" y="5270500"/>
            <a:ext cx="187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02" name="Picture 66" descr="notTrang-duoi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65825" y="5400675"/>
            <a:ext cx="1905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37" name="Line 67"/>
          <p:cNvSpPr>
            <a:spLocks noChangeShapeType="1"/>
          </p:cNvSpPr>
          <p:nvPr/>
        </p:nvSpPr>
        <p:spPr bwMode="auto">
          <a:xfrm>
            <a:off x="5900738" y="588327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404" name="Picture 68" descr="notDen-duo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92900" y="5143500"/>
            <a:ext cx="187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05" name="Picture 69" descr="notDen-duo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07263" y="5143500"/>
            <a:ext cx="187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40" name="Line 70"/>
          <p:cNvSpPr>
            <a:spLocks noChangeShapeType="1"/>
          </p:cNvSpPr>
          <p:nvPr/>
        </p:nvSpPr>
        <p:spPr bwMode="auto">
          <a:xfrm>
            <a:off x="5795963" y="5203825"/>
            <a:ext cx="0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41" name="Line 71"/>
          <p:cNvSpPr>
            <a:spLocks noChangeShapeType="1"/>
          </p:cNvSpPr>
          <p:nvPr/>
        </p:nvSpPr>
        <p:spPr bwMode="auto">
          <a:xfrm>
            <a:off x="6443663" y="5203825"/>
            <a:ext cx="0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08" name="AutoShape 7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36975" y="6376988"/>
            <a:ext cx="1008063" cy="431800"/>
          </a:xfrm>
          <a:prstGeom prst="actionButtonBlank">
            <a:avLst/>
          </a:prstGeom>
          <a:gradFill rotWithShape="1">
            <a:gsLst>
              <a:gs pos="0">
                <a:srgbClr val="8F8F00"/>
              </a:gs>
              <a:gs pos="100000">
                <a:srgbClr val="FFF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FF"/>
                </a:solidFill>
              </a:rPr>
              <a:t>Câu 1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4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repeatCount="2000" autoRev="1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2" dur="400" fill="hold"/>
                                        <p:tgtEl>
                                          <p:spTgt spid="143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u1_7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800" tmFilter="0, 0; .2, .5; .8, .5; 1, 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400" autoRev="1" fill="hold"/>
                                        <p:tgtEl>
                                          <p:spTgt spid="143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800" tmFilter="0, 0; .2, .5; .8, .5; 1, 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400" autoRev="1" fill="hold"/>
                                        <p:tgtEl>
                                          <p:spTgt spid="143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800" tmFilter="0, 0; .2, .5; .8, .5; 1, 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400" autoRev="1" fill="hold"/>
                                        <p:tgtEl>
                                          <p:spTgt spid="143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6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8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400" tmFilter="0, 0; .2, .5; .8, .5; 1, 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00" autoRev="1" fill="hold"/>
                                        <p:tgtEl>
                                          <p:spTgt spid="143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4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400" tmFilter="0, 0; .2, .5; .8, .5; 1, 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00" autoRev="1" fill="hold"/>
                                        <p:tgtEl>
                                          <p:spTgt spid="143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400" tmFilter="0, 0; .2, .5; .8, .5; 1, 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00" autoRev="1" fill="hold"/>
                                        <p:tgtEl>
                                          <p:spTgt spid="143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76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500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5"/>
                                      </p:to>
                                    </p:set>
                                    <p:animEffect filter="image" prLst="opacity: 0.95">
                                      <p:cBhvr rctx="IE">
                                        <p:cTn id="78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0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3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mph" presetSubtype="0" repeatCount="2000" autoRev="1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83" dur="400" fill="hold"/>
                                        <p:tgtEl>
                                          <p:spTgt spid="143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2_7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800" tmFilter="0, 0; .2, .5; .8, .5; 1, 0"/>
                                        <p:tgtEl>
                                          <p:spTgt spid="143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400" autoRev="1" fill="hold"/>
                                        <p:tgtEl>
                                          <p:spTgt spid="143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8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4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400" tmFilter="0, 0; .2, .5; .8, .5; 1, 0"/>
                                        <p:tgtEl>
                                          <p:spTgt spid="143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00" autoRev="1" fill="hold"/>
                                        <p:tgtEl>
                                          <p:spTgt spid="143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400" tmFilter="0, 0; .2, .5; .8, .5; 1, 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00" autoRev="1" fill="hold"/>
                                        <p:tgtEl>
                                          <p:spTgt spid="143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800" tmFilter="0, 0; .2, .5; .8, .5; 1, 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400" autoRev="1" fill="hold"/>
                                        <p:tgtEl>
                                          <p:spTgt spid="143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800" tmFilter="0, 0; .2, .5; .8, .5; 1, 0"/>
                                        <p:tgtEl>
                                          <p:spTgt spid="144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400" autoRev="1" fill="hold"/>
                                        <p:tgtEl>
                                          <p:spTgt spid="144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0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800" tmFilter="0, 0; .2, .5; .8, .5; 1, 0"/>
                                        <p:tgtEl>
                                          <p:spTgt spid="144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400" autoRev="1" fill="hold"/>
                                        <p:tgtEl>
                                          <p:spTgt spid="144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0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1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800" tmFilter="0, 0; .2, .5; .8, .5; 1, 0"/>
                                        <p:tgtEl>
                                          <p:spTgt spid="144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400" autoRev="1" fill="hold"/>
                                        <p:tgtEl>
                                          <p:spTgt spid="144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0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600" tmFilter="0, 0; .2, .5; .8, .5; 1, 0"/>
                                        <p:tgtEl>
                                          <p:spTgt spid="144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800" autoRev="1" fill="hold"/>
                                        <p:tgtEl>
                                          <p:spTgt spid="144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0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800" tmFilter="0, 0; .2, .5; .8, .5; 1, 0"/>
                                        <p:tgtEl>
                                          <p:spTgt spid="144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400" autoRev="1" fill="hold"/>
                                        <p:tgtEl>
                                          <p:spTgt spid="144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0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800" tmFilter="0, 0; .2, .5; .8, .5; 1, 0"/>
                                        <p:tgtEl>
                                          <p:spTgt spid="143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400" autoRev="1" fill="hold"/>
                                        <p:tgtEl>
                                          <p:spTgt spid="143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2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0" dur="500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5"/>
                                      </p:to>
                                    </p:set>
                                    <p:animEffect filter="image" prLst="opacity: 0.95">
                                      <p:cBhvr rctx="IE">
                                        <p:cTn id="131" dur="500"/>
                                        <p:tgtEl>
                                          <p:spTgt spid="1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4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 nodeType="clickPar">
                      <p:stCondLst>
                        <p:cond delay="0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mph" presetSubtype="0" repeatCount="2000" autoRev="1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6" dur="400" fill="hold"/>
                                        <p:tgtEl>
                                          <p:spTgt spid="143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CaBai_7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800" tmFilter="0, 0; .2, .5; .8, .5; 1, 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400" autoRev="1" fill="hold"/>
                                        <p:tgtEl>
                                          <p:spTgt spid="143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800" tmFilter="0, 0; .2, .5; .8, .5; 1, 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400" autoRev="1" fill="hold"/>
                                        <p:tgtEl>
                                          <p:spTgt spid="143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800" tmFilter="0, 0; .2, .5; .8, .5; 1, 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400" autoRev="1" fill="hold"/>
                                        <p:tgtEl>
                                          <p:spTgt spid="143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6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8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400" tmFilter="0, 0; .2, .5; .8, .5; 1, 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00" autoRev="1" fill="hold"/>
                                        <p:tgtEl>
                                          <p:spTgt spid="143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1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4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16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400" tmFilter="0, 0; .2, .5; .8, .5; 1, 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00" autoRev="1" fill="hold"/>
                                        <p:tgtEl>
                                          <p:spTgt spid="143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1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400" tmFilter="0, 0; .2, .5; .8, .5; 1, 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00" autoRev="1" fill="hold"/>
                                        <p:tgtEl>
                                          <p:spTgt spid="143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1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600" tmFilter="0, 0; .2, .5; .8, .5; 1, 0"/>
                                        <p:tgtEl>
                                          <p:spTgt spid="143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800" autoRev="1" fill="hold"/>
                                        <p:tgtEl>
                                          <p:spTgt spid="143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1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8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4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400" tmFilter="0, 0; .2, .5; .8, .5; 1, 0"/>
                                        <p:tgtEl>
                                          <p:spTgt spid="143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00" autoRev="1" fill="hold"/>
                                        <p:tgtEl>
                                          <p:spTgt spid="143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18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400" tmFilter="0, 0; .2, .5; .8, .5; 1, 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00" autoRev="1" fill="hold"/>
                                        <p:tgtEl>
                                          <p:spTgt spid="143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800" tmFilter="0, 0; .2, .5; .8, .5; 1, 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400" autoRev="1" fill="hold"/>
                                        <p:tgtEl>
                                          <p:spTgt spid="143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11600"/>
                            </p:stCondLst>
                            <p:childTnLst>
                              <p:par>
                                <p:cTn id="1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800" tmFilter="0, 0; .2, .5; .8, .5; 1, 0"/>
                                        <p:tgtEl>
                                          <p:spTgt spid="144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400" autoRev="1" fill="hold"/>
                                        <p:tgtEl>
                                          <p:spTgt spid="144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0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2400"/>
                            </p:stCondLst>
                            <p:childTnLst>
                              <p:par>
                                <p:cTn id="1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800" tmFilter="0, 0; .2, .5; .8, .5; 1, 0"/>
                                        <p:tgtEl>
                                          <p:spTgt spid="144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400" autoRev="1" fill="hold"/>
                                        <p:tgtEl>
                                          <p:spTgt spid="144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0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1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800" tmFilter="0, 0; .2, .5; .8, .5; 1, 0"/>
                                        <p:tgtEl>
                                          <p:spTgt spid="144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0" dur="400" autoRev="1" fill="hold"/>
                                        <p:tgtEl>
                                          <p:spTgt spid="144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0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600" tmFilter="0, 0; .2, .5; .8, .5; 1, 0"/>
                                        <p:tgtEl>
                                          <p:spTgt spid="144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800" autoRev="1" fill="hold"/>
                                        <p:tgtEl>
                                          <p:spTgt spid="144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0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2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800" tmFilter="0, 0; .2, .5; .8, .5; 1, 0"/>
                                        <p:tgtEl>
                                          <p:spTgt spid="144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8" dur="400" autoRev="1" fill="hold"/>
                                        <p:tgtEl>
                                          <p:spTgt spid="144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0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16400"/>
                            </p:stCondLst>
                            <p:childTnLst>
                              <p:par>
                                <p:cTn id="2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800" tmFilter="0, 0; .2, .5; .8, .5; 1, 0"/>
                                        <p:tgtEl>
                                          <p:spTgt spid="143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400" autoRev="1" fill="hold"/>
                                        <p:tgtEl>
                                          <p:spTgt spid="143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7200"/>
                            </p:stCondLst>
                            <p:childTnLst>
                              <p:par>
                                <p:cTn id="214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5" dur="500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5"/>
                                      </p:to>
                                    </p:set>
                                    <p:animEffect filter="image" prLst="opacity: 0.95">
                                      <p:cBhvr rctx="IE">
                                        <p:cTn id="216" dur="500"/>
                                        <p:tgtEl>
                                          <p:spTgt spid="1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8"/>
                  </p:tgtEl>
                </p:cond>
              </p:nextCondLst>
            </p:seq>
          </p:childTnLst>
        </p:cTn>
      </p:par>
    </p:tnLst>
    <p:bldLst>
      <p:bldP spid="14360" grpId="0" animBg="1"/>
      <p:bldP spid="14393" grpId="0" animBg="1"/>
      <p:bldP spid="1439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611188" y="1341438"/>
            <a:ext cx="7921625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31750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33FF"/>
                  </a:outerShdw>
                </a:effectLst>
                <a:latin typeface="Arial"/>
                <a:cs typeface="Arial"/>
              </a:rPr>
              <a:t>Tôi hát SON LA SON</a:t>
            </a: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144463" y="2362200"/>
            <a:ext cx="8748712" cy="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5100" y="2208213"/>
            <a:ext cx="1511300" cy="576262"/>
            <a:chOff x="295" y="618"/>
            <a:chExt cx="952" cy="363"/>
          </a:xfrm>
        </p:grpSpPr>
        <p:sp>
          <p:nvSpPr>
            <p:cNvPr id="9306" name="Oval 5"/>
            <p:cNvSpPr>
              <a:spLocks noChangeArrowheads="1"/>
            </p:cNvSpPr>
            <p:nvPr/>
          </p:nvSpPr>
          <p:spPr bwMode="auto">
            <a:xfrm>
              <a:off x="295" y="618"/>
              <a:ext cx="952" cy="363"/>
            </a:xfrm>
            <a:prstGeom prst="ellipse">
              <a:avLst/>
            </a:prstGeom>
            <a:solidFill>
              <a:srgbClr val="DDDDDD"/>
            </a:solidFill>
            <a:ln w="762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>
                <a:solidFill>
                  <a:srgbClr val="800000"/>
                </a:solidFill>
              </a:endParaRPr>
            </a:p>
          </p:txBody>
        </p:sp>
        <p:sp>
          <p:nvSpPr>
            <p:cNvPr id="9307" name="Text Box 6"/>
            <p:cNvSpPr txBox="1">
              <a:spLocks noChangeArrowheads="1"/>
            </p:cNvSpPr>
            <p:nvPr/>
          </p:nvSpPr>
          <p:spPr bwMode="auto">
            <a:xfrm>
              <a:off x="449" y="649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800000"/>
                  </a:solidFill>
                </a:rPr>
                <a:t>Câu 1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411413" y="2068513"/>
            <a:ext cx="1511300" cy="576262"/>
            <a:chOff x="2154" y="618"/>
            <a:chExt cx="952" cy="363"/>
          </a:xfrm>
        </p:grpSpPr>
        <p:sp>
          <p:nvSpPr>
            <p:cNvPr id="9304" name="Oval 8"/>
            <p:cNvSpPr>
              <a:spLocks noChangeArrowheads="1"/>
            </p:cNvSpPr>
            <p:nvPr/>
          </p:nvSpPr>
          <p:spPr bwMode="auto">
            <a:xfrm>
              <a:off x="2154" y="618"/>
              <a:ext cx="952" cy="363"/>
            </a:xfrm>
            <a:prstGeom prst="ellipse">
              <a:avLst/>
            </a:prstGeom>
            <a:solidFill>
              <a:srgbClr val="DDDDDD"/>
            </a:solidFill>
            <a:ln w="762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>
                <a:solidFill>
                  <a:srgbClr val="800000"/>
                </a:solidFill>
              </a:endParaRPr>
            </a:p>
          </p:txBody>
        </p:sp>
        <p:sp>
          <p:nvSpPr>
            <p:cNvPr id="9305" name="Text Box 9"/>
            <p:cNvSpPr txBox="1">
              <a:spLocks noChangeArrowheads="1"/>
            </p:cNvSpPr>
            <p:nvPr/>
          </p:nvSpPr>
          <p:spPr bwMode="auto">
            <a:xfrm>
              <a:off x="2227" y="649"/>
              <a:ext cx="79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800000"/>
                  </a:solidFill>
                </a:rPr>
                <a:t>Cả bài</a:t>
              </a:r>
            </a:p>
          </p:txBody>
        </p:sp>
      </p:grpSp>
      <p:sp>
        <p:nvSpPr>
          <p:cNvPr id="9222" name="WordArt 10"/>
          <p:cNvSpPr>
            <a:spLocks noChangeArrowheads="1" noChangeShapeType="1" noTextEdit="1"/>
          </p:cNvSpPr>
          <p:nvPr/>
        </p:nvSpPr>
        <p:spPr bwMode="auto">
          <a:xfrm>
            <a:off x="1331913" y="836613"/>
            <a:ext cx="2665412" cy="431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scene3d>
              <a:camera prst="legacyObliqueBottomRight"/>
              <a:lightRig rig="legacyFlat3" dir="b"/>
            </a:scene3d>
            <a:sp3d extrusionH="303200" prstMaterial="legacyMatte">
              <a:extrusionClr>
                <a:schemeClr val="accent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Ghép lời</a:t>
            </a:r>
          </a:p>
        </p:txBody>
      </p:sp>
      <p:sp>
        <p:nvSpPr>
          <p:cNvPr id="1639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79838" y="6415088"/>
            <a:ext cx="936625" cy="431800"/>
          </a:xfrm>
          <a:prstGeom prst="actionButtonBlank">
            <a:avLst/>
          </a:prstGeom>
          <a:gradFill rotWithShape="1">
            <a:gsLst>
              <a:gs pos="0">
                <a:srgbClr val="8F6E8F"/>
              </a:gs>
              <a:gs pos="100000">
                <a:srgbClr val="FFC5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Ghép 1</a:t>
            </a:r>
          </a:p>
        </p:txBody>
      </p:sp>
      <p:sp>
        <p:nvSpPr>
          <p:cNvPr id="16396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65675" y="6415088"/>
            <a:ext cx="936625" cy="431800"/>
          </a:xfrm>
          <a:prstGeom prst="actionButtonBlank">
            <a:avLst/>
          </a:prstGeom>
          <a:gradFill rotWithShape="1">
            <a:gsLst>
              <a:gs pos="0">
                <a:srgbClr val="8F6E8F"/>
              </a:gs>
              <a:gs pos="100000">
                <a:srgbClr val="FFC5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Ghép 2</a:t>
            </a:r>
          </a:p>
        </p:txBody>
      </p:sp>
      <p:sp>
        <p:nvSpPr>
          <p:cNvPr id="16397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57863" y="6415088"/>
            <a:ext cx="936625" cy="431800"/>
          </a:xfrm>
          <a:prstGeom prst="actionButtonBlank">
            <a:avLst/>
          </a:prstGeom>
          <a:gradFill rotWithShape="1">
            <a:gsLst>
              <a:gs pos="0">
                <a:srgbClr val="8F6E8F"/>
              </a:gs>
              <a:gs pos="100000">
                <a:srgbClr val="FFC5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Cả bài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79388" y="4149725"/>
            <a:ext cx="1511300" cy="576263"/>
            <a:chOff x="295" y="618"/>
            <a:chExt cx="952" cy="363"/>
          </a:xfrm>
        </p:grpSpPr>
        <p:sp>
          <p:nvSpPr>
            <p:cNvPr id="9302" name="Oval 15"/>
            <p:cNvSpPr>
              <a:spLocks noChangeArrowheads="1"/>
            </p:cNvSpPr>
            <p:nvPr/>
          </p:nvSpPr>
          <p:spPr bwMode="auto">
            <a:xfrm>
              <a:off x="295" y="618"/>
              <a:ext cx="952" cy="363"/>
            </a:xfrm>
            <a:prstGeom prst="ellipse">
              <a:avLst/>
            </a:prstGeom>
            <a:solidFill>
              <a:srgbClr val="DDDDDD"/>
            </a:solidFill>
            <a:ln w="762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>
                <a:solidFill>
                  <a:srgbClr val="800000"/>
                </a:solidFill>
              </a:endParaRPr>
            </a:p>
          </p:txBody>
        </p:sp>
        <p:sp>
          <p:nvSpPr>
            <p:cNvPr id="9303" name="Text Box 16"/>
            <p:cNvSpPr txBox="1">
              <a:spLocks noChangeArrowheads="1"/>
            </p:cNvSpPr>
            <p:nvPr/>
          </p:nvSpPr>
          <p:spPr bwMode="auto">
            <a:xfrm>
              <a:off x="449" y="649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800000"/>
                  </a:solidFill>
                </a:rPr>
                <a:t>Câu 2</a:t>
              </a:r>
            </a:p>
          </p:txBody>
        </p:sp>
      </p:grpSp>
      <p:grpSp>
        <p:nvGrpSpPr>
          <p:cNvPr id="9227" name="Group 17"/>
          <p:cNvGrpSpPr>
            <a:grpSpLocks/>
          </p:cNvGrpSpPr>
          <p:nvPr/>
        </p:nvGrpSpPr>
        <p:grpSpPr bwMode="auto">
          <a:xfrm>
            <a:off x="323850" y="2992438"/>
            <a:ext cx="8424863" cy="523875"/>
            <a:chOff x="204" y="935"/>
            <a:chExt cx="5352" cy="400"/>
          </a:xfrm>
        </p:grpSpPr>
        <p:sp>
          <p:nvSpPr>
            <p:cNvPr id="9297" name="Line 18"/>
            <p:cNvSpPr>
              <a:spLocks noChangeShapeType="1"/>
            </p:cNvSpPr>
            <p:nvPr/>
          </p:nvSpPr>
          <p:spPr bwMode="auto">
            <a:xfrm>
              <a:off x="204" y="935"/>
              <a:ext cx="53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8" name="Line 19"/>
            <p:cNvSpPr>
              <a:spLocks noChangeShapeType="1"/>
            </p:cNvSpPr>
            <p:nvPr/>
          </p:nvSpPr>
          <p:spPr bwMode="auto">
            <a:xfrm>
              <a:off x="204" y="1035"/>
              <a:ext cx="53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9" name="Line 20"/>
            <p:cNvSpPr>
              <a:spLocks noChangeShapeType="1"/>
            </p:cNvSpPr>
            <p:nvPr/>
          </p:nvSpPr>
          <p:spPr bwMode="auto">
            <a:xfrm>
              <a:off x="204" y="1135"/>
              <a:ext cx="53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0" name="Line 21"/>
            <p:cNvSpPr>
              <a:spLocks noChangeShapeType="1"/>
            </p:cNvSpPr>
            <p:nvPr/>
          </p:nvSpPr>
          <p:spPr bwMode="auto">
            <a:xfrm>
              <a:off x="204" y="1235"/>
              <a:ext cx="53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1" name="Line 22"/>
            <p:cNvSpPr>
              <a:spLocks noChangeShapeType="1"/>
            </p:cNvSpPr>
            <p:nvPr/>
          </p:nvSpPr>
          <p:spPr bwMode="auto">
            <a:xfrm>
              <a:off x="204" y="1335"/>
              <a:ext cx="53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407" name="Picture 23" descr="khoa-So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2816225"/>
            <a:ext cx="36036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24" descr="tempo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9775" y="3016250"/>
            <a:ext cx="188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9" name="Line 25"/>
          <p:cNvSpPr>
            <a:spLocks noChangeShapeType="1"/>
          </p:cNvSpPr>
          <p:nvPr/>
        </p:nvSpPr>
        <p:spPr bwMode="auto">
          <a:xfrm>
            <a:off x="8748713" y="2987675"/>
            <a:ext cx="0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410" name="Picture 26" descr="notDen-duo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47813" y="2927350"/>
            <a:ext cx="187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1" name="Picture 27" descr="notDen-duo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39988" y="2927350"/>
            <a:ext cx="187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2" name="Picture 28" descr="notTrang-duoi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53388" y="2921000"/>
            <a:ext cx="1905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4" name="Line 29"/>
          <p:cNvSpPr>
            <a:spLocks noChangeShapeType="1"/>
          </p:cNvSpPr>
          <p:nvPr/>
        </p:nvSpPr>
        <p:spPr bwMode="auto">
          <a:xfrm>
            <a:off x="2987675" y="2987675"/>
            <a:ext cx="0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5" name="Line 30"/>
          <p:cNvSpPr>
            <a:spLocks noChangeShapeType="1"/>
          </p:cNvSpPr>
          <p:nvPr/>
        </p:nvSpPr>
        <p:spPr bwMode="auto">
          <a:xfrm>
            <a:off x="4211638" y="2987675"/>
            <a:ext cx="0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6" name="Line 31"/>
          <p:cNvSpPr>
            <a:spLocks noChangeShapeType="1"/>
          </p:cNvSpPr>
          <p:nvPr/>
        </p:nvSpPr>
        <p:spPr bwMode="auto">
          <a:xfrm>
            <a:off x="7769225" y="2987675"/>
            <a:ext cx="0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416" name="Picture 32" descr="notTrang-duoi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19475" y="2927350"/>
            <a:ext cx="1905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7" name="Picture 33" descr="notDen-duo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61013" y="2851150"/>
            <a:ext cx="187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8" name="Picture 34" descr="notDen-duo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73900" y="2851150"/>
            <a:ext cx="187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4835525" y="2870200"/>
            <a:ext cx="908050" cy="577850"/>
            <a:chOff x="3046" y="1649"/>
            <a:chExt cx="572" cy="364"/>
          </a:xfrm>
        </p:grpSpPr>
        <p:pic>
          <p:nvPicPr>
            <p:cNvPr id="9295" name="Picture 36" descr="notDen-duoi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046" y="1673"/>
              <a:ext cx="118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96" name="Line 37"/>
            <p:cNvSpPr>
              <a:spLocks noChangeShapeType="1"/>
            </p:cNvSpPr>
            <p:nvPr/>
          </p:nvSpPr>
          <p:spPr bwMode="auto">
            <a:xfrm flipV="1">
              <a:off x="3164" y="1649"/>
              <a:ext cx="454" cy="3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6353175" y="2870200"/>
            <a:ext cx="898525" cy="577850"/>
            <a:chOff x="4002" y="1649"/>
            <a:chExt cx="566" cy="364"/>
          </a:xfrm>
        </p:grpSpPr>
        <p:pic>
          <p:nvPicPr>
            <p:cNvPr id="9293" name="Picture 39" descr="notDen-duoi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002" y="1673"/>
              <a:ext cx="118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94" name="Line 40"/>
            <p:cNvSpPr>
              <a:spLocks noChangeShapeType="1"/>
            </p:cNvSpPr>
            <p:nvPr/>
          </p:nvSpPr>
          <p:spPr bwMode="auto">
            <a:xfrm flipV="1">
              <a:off x="4114" y="1649"/>
              <a:ext cx="454" cy="3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42" name="Group 41"/>
          <p:cNvGrpSpPr>
            <a:grpSpLocks/>
          </p:cNvGrpSpPr>
          <p:nvPr/>
        </p:nvGrpSpPr>
        <p:grpSpPr bwMode="auto">
          <a:xfrm>
            <a:off x="323850" y="4959350"/>
            <a:ext cx="8424863" cy="523875"/>
            <a:chOff x="204" y="935"/>
            <a:chExt cx="5352" cy="400"/>
          </a:xfrm>
        </p:grpSpPr>
        <p:sp>
          <p:nvSpPr>
            <p:cNvPr id="9288" name="Line 42"/>
            <p:cNvSpPr>
              <a:spLocks noChangeShapeType="1"/>
            </p:cNvSpPr>
            <p:nvPr/>
          </p:nvSpPr>
          <p:spPr bwMode="auto">
            <a:xfrm>
              <a:off x="204" y="935"/>
              <a:ext cx="53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9" name="Line 43"/>
            <p:cNvSpPr>
              <a:spLocks noChangeShapeType="1"/>
            </p:cNvSpPr>
            <p:nvPr/>
          </p:nvSpPr>
          <p:spPr bwMode="auto">
            <a:xfrm>
              <a:off x="204" y="1035"/>
              <a:ext cx="53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0" name="Line 44"/>
            <p:cNvSpPr>
              <a:spLocks noChangeShapeType="1"/>
            </p:cNvSpPr>
            <p:nvPr/>
          </p:nvSpPr>
          <p:spPr bwMode="auto">
            <a:xfrm>
              <a:off x="204" y="1135"/>
              <a:ext cx="53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1" name="Line 45"/>
            <p:cNvSpPr>
              <a:spLocks noChangeShapeType="1"/>
            </p:cNvSpPr>
            <p:nvPr/>
          </p:nvSpPr>
          <p:spPr bwMode="auto">
            <a:xfrm>
              <a:off x="204" y="1235"/>
              <a:ext cx="53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2" name="Line 46"/>
            <p:cNvSpPr>
              <a:spLocks noChangeShapeType="1"/>
            </p:cNvSpPr>
            <p:nvPr/>
          </p:nvSpPr>
          <p:spPr bwMode="auto">
            <a:xfrm>
              <a:off x="204" y="1335"/>
              <a:ext cx="53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431" name="Picture 47" descr="khoa-So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4783138"/>
            <a:ext cx="36036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44" name="Line 48"/>
          <p:cNvSpPr>
            <a:spLocks noChangeShapeType="1"/>
          </p:cNvSpPr>
          <p:nvPr/>
        </p:nvSpPr>
        <p:spPr bwMode="auto">
          <a:xfrm>
            <a:off x="8748713" y="4954588"/>
            <a:ext cx="0" cy="5397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433" name="Picture 49" descr="notDen-duo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75000" y="5018088"/>
            <a:ext cx="187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34" name="Picture 50" descr="notDen-duo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1275" y="5138738"/>
            <a:ext cx="187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35" name="Picture 51" descr="notTrang-duoi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53388" y="5145088"/>
            <a:ext cx="1905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48" name="Line 52"/>
          <p:cNvSpPr>
            <a:spLocks noChangeShapeType="1"/>
          </p:cNvSpPr>
          <p:nvPr/>
        </p:nvSpPr>
        <p:spPr bwMode="auto">
          <a:xfrm>
            <a:off x="2916238" y="4960938"/>
            <a:ext cx="0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9" name="Line 53"/>
          <p:cNvSpPr>
            <a:spLocks noChangeShapeType="1"/>
          </p:cNvSpPr>
          <p:nvPr/>
        </p:nvSpPr>
        <p:spPr bwMode="auto">
          <a:xfrm>
            <a:off x="4284663" y="4948238"/>
            <a:ext cx="0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0" name="Line 54"/>
          <p:cNvSpPr>
            <a:spLocks noChangeShapeType="1"/>
          </p:cNvSpPr>
          <p:nvPr/>
        </p:nvSpPr>
        <p:spPr bwMode="auto">
          <a:xfrm>
            <a:off x="7769225" y="4960938"/>
            <a:ext cx="0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1" name="Line 55"/>
          <p:cNvSpPr>
            <a:spLocks noChangeShapeType="1"/>
          </p:cNvSpPr>
          <p:nvPr/>
        </p:nvSpPr>
        <p:spPr bwMode="auto">
          <a:xfrm>
            <a:off x="900113" y="564515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2" name="Line 56"/>
          <p:cNvSpPr>
            <a:spLocks noChangeShapeType="1"/>
          </p:cNvSpPr>
          <p:nvPr/>
        </p:nvSpPr>
        <p:spPr bwMode="auto">
          <a:xfrm>
            <a:off x="3792538" y="559435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3" name="Line 57"/>
          <p:cNvSpPr>
            <a:spLocks noChangeShapeType="1"/>
          </p:cNvSpPr>
          <p:nvPr/>
        </p:nvSpPr>
        <p:spPr bwMode="auto">
          <a:xfrm>
            <a:off x="7983538" y="562133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42" name="Line 58"/>
          <p:cNvSpPr>
            <a:spLocks noChangeShapeType="1"/>
          </p:cNvSpPr>
          <p:nvPr/>
        </p:nvSpPr>
        <p:spPr bwMode="auto">
          <a:xfrm>
            <a:off x="8689975" y="4954588"/>
            <a:ext cx="0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443" name="Picture 59" descr="notDen-duo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60438" y="5173663"/>
            <a:ext cx="187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44" name="Picture 60" descr="notDen-duo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97125" y="5097463"/>
            <a:ext cx="187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61"/>
          <p:cNvGrpSpPr>
            <a:grpSpLocks/>
          </p:cNvGrpSpPr>
          <p:nvPr/>
        </p:nvGrpSpPr>
        <p:grpSpPr bwMode="auto">
          <a:xfrm>
            <a:off x="1677988" y="5135563"/>
            <a:ext cx="908050" cy="577850"/>
            <a:chOff x="3046" y="1649"/>
            <a:chExt cx="572" cy="364"/>
          </a:xfrm>
        </p:grpSpPr>
        <p:pic>
          <p:nvPicPr>
            <p:cNvPr id="9286" name="Picture 62" descr="notDen-duoi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046" y="1673"/>
              <a:ext cx="118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87" name="Line 63"/>
            <p:cNvSpPr>
              <a:spLocks noChangeShapeType="1"/>
            </p:cNvSpPr>
            <p:nvPr/>
          </p:nvSpPr>
          <p:spPr bwMode="auto">
            <a:xfrm flipV="1">
              <a:off x="3164" y="1649"/>
              <a:ext cx="454" cy="3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58" name="Line 64"/>
          <p:cNvSpPr>
            <a:spLocks noChangeShapeType="1"/>
          </p:cNvSpPr>
          <p:nvPr/>
        </p:nvSpPr>
        <p:spPr bwMode="auto">
          <a:xfrm>
            <a:off x="1619250" y="564673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449" name="Picture 65" descr="notDen-duo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9938" y="5072063"/>
            <a:ext cx="187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50" name="Picture 66" descr="notDen-duo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9700" y="5014913"/>
            <a:ext cx="187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51" name="Picture 67" descr="notTrang-duoi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94388" y="5145088"/>
            <a:ext cx="1905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62" name="Line 68"/>
          <p:cNvSpPr>
            <a:spLocks noChangeShapeType="1"/>
          </p:cNvSpPr>
          <p:nvPr/>
        </p:nvSpPr>
        <p:spPr bwMode="auto">
          <a:xfrm>
            <a:off x="5829300" y="562768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453" name="Picture 69" descr="notDen-duo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21463" y="4887913"/>
            <a:ext cx="187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54" name="Picture 70" descr="notDen-duo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5825" y="4887913"/>
            <a:ext cx="187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65" name="Line 71"/>
          <p:cNvSpPr>
            <a:spLocks noChangeShapeType="1"/>
          </p:cNvSpPr>
          <p:nvPr/>
        </p:nvSpPr>
        <p:spPr bwMode="auto">
          <a:xfrm>
            <a:off x="5724525" y="4948238"/>
            <a:ext cx="0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66" name="Line 72"/>
          <p:cNvSpPr>
            <a:spLocks noChangeShapeType="1"/>
          </p:cNvSpPr>
          <p:nvPr/>
        </p:nvSpPr>
        <p:spPr bwMode="auto">
          <a:xfrm>
            <a:off x="6372225" y="4948238"/>
            <a:ext cx="0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57" name="Text Box 73"/>
          <p:cNvSpPr txBox="1">
            <a:spLocks noChangeArrowheads="1"/>
          </p:cNvSpPr>
          <p:nvPr/>
        </p:nvSpPr>
        <p:spPr bwMode="auto">
          <a:xfrm>
            <a:off x="706438" y="579120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Bè</a:t>
            </a:r>
          </a:p>
        </p:txBody>
      </p:sp>
      <p:sp>
        <p:nvSpPr>
          <p:cNvPr id="16458" name="Text Box 74"/>
          <p:cNvSpPr txBox="1">
            <a:spLocks noChangeArrowheads="1"/>
          </p:cNvSpPr>
          <p:nvPr/>
        </p:nvSpPr>
        <p:spPr bwMode="auto">
          <a:xfrm>
            <a:off x="1331913" y="5791200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trầm</a:t>
            </a:r>
          </a:p>
        </p:txBody>
      </p:sp>
      <p:sp>
        <p:nvSpPr>
          <p:cNvPr id="16459" name="Text Box 75"/>
          <p:cNvSpPr txBox="1">
            <a:spLocks noChangeArrowheads="1"/>
          </p:cNvSpPr>
          <p:nvPr/>
        </p:nvSpPr>
        <p:spPr bwMode="auto">
          <a:xfrm>
            <a:off x="2089150" y="5791200"/>
            <a:ext cx="79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tôi</a:t>
            </a:r>
          </a:p>
        </p:txBody>
      </p:sp>
      <p:sp>
        <p:nvSpPr>
          <p:cNvPr id="16460" name="Text Box 76"/>
          <p:cNvSpPr txBox="1">
            <a:spLocks noChangeArrowheads="1"/>
          </p:cNvSpPr>
          <p:nvPr/>
        </p:nvSpPr>
        <p:spPr bwMode="auto">
          <a:xfrm>
            <a:off x="2916238" y="579120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hát</a:t>
            </a:r>
          </a:p>
        </p:txBody>
      </p:sp>
      <p:sp>
        <p:nvSpPr>
          <p:cNvPr id="16461" name="Text Box 77"/>
          <p:cNvSpPr txBox="1">
            <a:spLocks noChangeArrowheads="1"/>
          </p:cNvSpPr>
          <p:nvPr/>
        </p:nvSpPr>
        <p:spPr bwMode="auto">
          <a:xfrm>
            <a:off x="3636963" y="5791200"/>
            <a:ext cx="719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Đồ</a:t>
            </a:r>
          </a:p>
        </p:txBody>
      </p:sp>
      <p:sp>
        <p:nvSpPr>
          <p:cNvPr id="16462" name="Text Box 78"/>
          <p:cNvSpPr txBox="1">
            <a:spLocks noChangeArrowheads="1"/>
          </p:cNvSpPr>
          <p:nvPr/>
        </p:nvSpPr>
        <p:spPr bwMode="auto">
          <a:xfrm>
            <a:off x="4359275" y="5791200"/>
            <a:ext cx="57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Rê</a:t>
            </a:r>
          </a:p>
        </p:txBody>
      </p:sp>
      <p:sp>
        <p:nvSpPr>
          <p:cNvPr id="16463" name="Text Box 79"/>
          <p:cNvSpPr txBox="1">
            <a:spLocks noChangeArrowheads="1"/>
          </p:cNvSpPr>
          <p:nvPr/>
        </p:nvSpPr>
        <p:spPr bwMode="auto">
          <a:xfrm>
            <a:off x="4968875" y="5791200"/>
            <a:ext cx="649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Mi</a:t>
            </a:r>
          </a:p>
        </p:txBody>
      </p:sp>
      <p:sp>
        <p:nvSpPr>
          <p:cNvPr id="16464" name="Text Box 80"/>
          <p:cNvSpPr txBox="1">
            <a:spLocks noChangeArrowheads="1"/>
          </p:cNvSpPr>
          <p:nvPr/>
        </p:nvSpPr>
        <p:spPr bwMode="auto">
          <a:xfrm>
            <a:off x="5632450" y="5791200"/>
            <a:ext cx="76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Đồ.</a:t>
            </a:r>
          </a:p>
        </p:txBody>
      </p:sp>
      <p:sp>
        <p:nvSpPr>
          <p:cNvPr id="16465" name="Text Box 81"/>
          <p:cNvSpPr txBox="1">
            <a:spLocks noChangeArrowheads="1"/>
          </p:cNvSpPr>
          <p:nvPr/>
        </p:nvSpPr>
        <p:spPr bwMode="auto">
          <a:xfrm>
            <a:off x="6303963" y="5791200"/>
            <a:ext cx="865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Múa</a:t>
            </a:r>
          </a:p>
        </p:txBody>
      </p:sp>
      <p:sp>
        <p:nvSpPr>
          <p:cNvPr id="16466" name="Text Box 82"/>
          <p:cNvSpPr txBox="1">
            <a:spLocks noChangeArrowheads="1"/>
          </p:cNvSpPr>
          <p:nvPr/>
        </p:nvSpPr>
        <p:spPr bwMode="auto">
          <a:xfrm>
            <a:off x="7043738" y="5791200"/>
            <a:ext cx="719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hát</a:t>
            </a:r>
          </a:p>
        </p:txBody>
      </p:sp>
      <p:sp>
        <p:nvSpPr>
          <p:cNvPr id="16467" name="Text Box 83"/>
          <p:cNvSpPr txBox="1">
            <a:spLocks noChangeArrowheads="1"/>
          </p:cNvSpPr>
          <p:nvPr/>
        </p:nvSpPr>
        <p:spPr bwMode="auto">
          <a:xfrm>
            <a:off x="7835900" y="5791200"/>
            <a:ext cx="79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nào.</a:t>
            </a:r>
          </a:p>
        </p:txBody>
      </p:sp>
      <p:sp>
        <p:nvSpPr>
          <p:cNvPr id="16468" name="Text Box 84"/>
          <p:cNvSpPr txBox="1">
            <a:spLocks noChangeArrowheads="1"/>
          </p:cNvSpPr>
          <p:nvPr/>
        </p:nvSpPr>
        <p:spPr bwMode="auto">
          <a:xfrm>
            <a:off x="1101725" y="3763963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Son</a:t>
            </a:r>
          </a:p>
        </p:txBody>
      </p:sp>
      <p:sp>
        <p:nvSpPr>
          <p:cNvPr id="16469" name="Text Box 85"/>
          <p:cNvSpPr txBox="1">
            <a:spLocks noChangeArrowheads="1"/>
          </p:cNvSpPr>
          <p:nvPr/>
        </p:nvSpPr>
        <p:spPr bwMode="auto">
          <a:xfrm>
            <a:off x="1979613" y="3763963"/>
            <a:ext cx="1008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Son</a:t>
            </a:r>
          </a:p>
        </p:txBody>
      </p:sp>
      <p:sp>
        <p:nvSpPr>
          <p:cNvPr id="16470" name="Text Box 86"/>
          <p:cNvSpPr txBox="1">
            <a:spLocks noChangeArrowheads="1"/>
          </p:cNvSpPr>
          <p:nvPr/>
        </p:nvSpPr>
        <p:spPr bwMode="auto">
          <a:xfrm>
            <a:off x="3006725" y="3763963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Son.</a:t>
            </a:r>
          </a:p>
        </p:txBody>
      </p:sp>
      <p:sp>
        <p:nvSpPr>
          <p:cNvPr id="16471" name="Text Box 87"/>
          <p:cNvSpPr txBox="1">
            <a:spLocks noChangeArrowheads="1"/>
          </p:cNvSpPr>
          <p:nvPr/>
        </p:nvSpPr>
        <p:spPr bwMode="auto">
          <a:xfrm>
            <a:off x="4284663" y="3763963"/>
            <a:ext cx="1008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Tôi</a:t>
            </a:r>
          </a:p>
        </p:txBody>
      </p:sp>
      <p:sp>
        <p:nvSpPr>
          <p:cNvPr id="16472" name="Text Box 88"/>
          <p:cNvSpPr txBox="1">
            <a:spLocks noChangeArrowheads="1"/>
          </p:cNvSpPr>
          <p:nvPr/>
        </p:nvSpPr>
        <p:spPr bwMode="auto">
          <a:xfrm>
            <a:off x="5076825" y="3763963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hát</a:t>
            </a:r>
          </a:p>
        </p:txBody>
      </p:sp>
      <p:sp>
        <p:nvSpPr>
          <p:cNvPr id="16473" name="Text Box 89"/>
          <p:cNvSpPr txBox="1">
            <a:spLocks noChangeArrowheads="1"/>
          </p:cNvSpPr>
          <p:nvPr/>
        </p:nvSpPr>
        <p:spPr bwMode="auto">
          <a:xfrm>
            <a:off x="5940425" y="3763963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Son</a:t>
            </a:r>
          </a:p>
        </p:txBody>
      </p:sp>
      <p:sp>
        <p:nvSpPr>
          <p:cNvPr id="16474" name="Text Box 90"/>
          <p:cNvSpPr txBox="1">
            <a:spLocks noChangeArrowheads="1"/>
          </p:cNvSpPr>
          <p:nvPr/>
        </p:nvSpPr>
        <p:spPr bwMode="auto">
          <a:xfrm>
            <a:off x="6659563" y="3763963"/>
            <a:ext cx="1008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La</a:t>
            </a:r>
          </a:p>
        </p:txBody>
      </p:sp>
      <p:sp>
        <p:nvSpPr>
          <p:cNvPr id="16475" name="Text Box 91"/>
          <p:cNvSpPr txBox="1">
            <a:spLocks noChangeArrowheads="1"/>
          </p:cNvSpPr>
          <p:nvPr/>
        </p:nvSpPr>
        <p:spPr bwMode="auto">
          <a:xfrm>
            <a:off x="7615238" y="3763963"/>
            <a:ext cx="1008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Son.</a:t>
            </a:r>
          </a:p>
        </p:txBody>
      </p:sp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repeatCount="2000" autoRev="1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2" dur="400" fill="hold"/>
                                        <p:tgtEl>
                                          <p:spTgt spid="164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hep1_7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800" tmFilter="0, 0; .2, .5; .8, .5; 1, 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400" autoRev="1" fill="hold"/>
                                        <p:tgtEl>
                                          <p:spTgt spid="164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800" tmFilter="0, 0; .2, .5; .8, .5; 1, 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400" autoRev="1" fill="hold"/>
                                        <p:tgtEl>
                                          <p:spTgt spid="164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800" tmFilter="0, 0; .2, .5; .8, .5; 1, 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400" autoRev="1" fill="hold"/>
                                        <p:tgtEl>
                                          <p:spTgt spid="164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6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8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400" tmFilter="0, 0; .2, .5; .8, .5; 1, 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00" autoRev="1" fill="hold"/>
                                        <p:tgtEl>
                                          <p:spTgt spid="164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4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400" tmFilter="0, 0; .2, .5; .8, .5; 1, 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00" autoRev="1" fill="hold"/>
                                        <p:tgtEl>
                                          <p:spTgt spid="164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400" tmFilter="0, 0; .2, .5; .8, .5; 1, 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00" autoRev="1" fill="hold"/>
                                        <p:tgtEl>
                                          <p:spTgt spid="164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7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600" tmFilter="0, 0; .2, .5; .8, .5; 1, 0"/>
                                        <p:tgtEl>
                                          <p:spTgt spid="164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800" autoRev="1" fill="hold"/>
                                        <p:tgtEl>
                                          <p:spTgt spid="164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6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8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800" tmFilter="0, 0; .2, .5; .8, .5; 1, 0"/>
                                        <p:tgtEl>
                                          <p:spTgt spid="16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400" autoRev="1" fill="hold"/>
                                        <p:tgtEl>
                                          <p:spTgt spid="164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800" tmFilter="0, 0; .2, .5; .8, .5; 1, 0"/>
                                        <p:tgtEl>
                                          <p:spTgt spid="164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400" autoRev="1" fill="hold"/>
                                        <p:tgtEl>
                                          <p:spTgt spid="164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7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8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600" tmFilter="0, 0; .2, .5; .8, .5; 1, 0"/>
                                        <p:tgtEl>
                                          <p:spTgt spid="164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800" autoRev="1" fill="hold"/>
                                        <p:tgtEl>
                                          <p:spTgt spid="164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7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2400"/>
                            </p:stCondLst>
                            <p:childTnLst>
                              <p:par>
                                <p:cTn id="9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400" tmFilter="0, 0; .2, .5; .8, .5; 1, 0"/>
                                        <p:tgtEl>
                                          <p:spTgt spid="164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00" autoRev="1" fill="hold"/>
                                        <p:tgtEl>
                                          <p:spTgt spid="164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7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2800"/>
                            </p:stCondLst>
                            <p:childTnLst>
                              <p:par>
                                <p:cTn id="9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400" tmFilter="0, 0; .2, .5; .8, .5; 1, 0"/>
                                        <p:tgtEl>
                                          <p:spTgt spid="164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00" autoRev="1" fill="hold"/>
                                        <p:tgtEl>
                                          <p:spTgt spid="164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7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10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400" tmFilter="0, 0; .2, .5; .8, .5; 1, 0"/>
                                        <p:tgtEl>
                                          <p:spTgt spid="164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00" autoRev="1" fill="hold"/>
                                        <p:tgtEl>
                                          <p:spTgt spid="164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7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3600"/>
                            </p:stCondLst>
                            <p:childTnLst>
                              <p:par>
                                <p:cTn id="10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400" tmFilter="0, 0; .2, .5; .8, .5; 1, 0"/>
                                        <p:tgtEl>
                                          <p:spTgt spid="164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00" autoRev="1" fill="hold"/>
                                        <p:tgtEl>
                                          <p:spTgt spid="164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7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08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500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5"/>
                                      </p:to>
                                    </p:set>
                                    <p:animEffect filter="image" prLst="opacity: 0.95">
                                      <p:cBhvr rctx="IE">
                                        <p:cTn id="110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5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6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 nodeType="clickPar">
                      <p:stCondLst>
                        <p:cond delay="0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repeatCount="2000" autoRev="1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5" dur="400" fill="hold"/>
                                        <p:tgtEl>
                                          <p:spTgt spid="164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hep2_7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800" tmFilter="0, 0; .2, .5; .8, .5; 1, 0"/>
                                        <p:tgtEl>
                                          <p:spTgt spid="164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400" autoRev="1" fill="hold"/>
                                        <p:tgtEl>
                                          <p:spTgt spid="164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4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8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4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400" tmFilter="0, 0; .2, .5; .8, .5; 1, 0"/>
                                        <p:tgtEl>
                                          <p:spTgt spid="164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00" autoRev="1" fill="hold"/>
                                        <p:tgtEl>
                                          <p:spTgt spid="164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4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400" tmFilter="0, 0; .2, .5; .8, .5; 1, 0"/>
                                        <p:tgtEl>
                                          <p:spTgt spid="164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00" autoRev="1" fill="hold"/>
                                        <p:tgtEl>
                                          <p:spTgt spid="164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3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1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800" tmFilter="0, 0; .2, .5; .8, .5; 1, 0"/>
                                        <p:tgtEl>
                                          <p:spTgt spid="164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400" autoRev="1" fill="hold"/>
                                        <p:tgtEl>
                                          <p:spTgt spid="164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1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800" tmFilter="0, 0; .2, .5; .8, .5; 1, 0"/>
                                        <p:tgtEl>
                                          <p:spTgt spid="164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400" autoRev="1" fill="hold"/>
                                        <p:tgtEl>
                                          <p:spTgt spid="164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4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800" tmFilter="0, 0; .2, .5; .8, .5; 1, 0"/>
                                        <p:tgtEl>
                                          <p:spTgt spid="164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400" autoRev="1" fill="hold"/>
                                        <p:tgtEl>
                                          <p:spTgt spid="164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5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1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800" tmFilter="0, 0; .2, .5; .8, .5; 1, 0"/>
                                        <p:tgtEl>
                                          <p:spTgt spid="164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400" autoRev="1" fill="hold"/>
                                        <p:tgtEl>
                                          <p:spTgt spid="164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5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1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600" tmFilter="0, 0; .2, .5; .8, .5; 1, 0"/>
                                        <p:tgtEl>
                                          <p:spTgt spid="164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800" autoRev="1" fill="hold"/>
                                        <p:tgtEl>
                                          <p:spTgt spid="164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5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800" tmFilter="0, 0; .2, .5; .8, .5; 1, 0"/>
                                        <p:tgtEl>
                                          <p:spTgt spid="164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400" autoRev="1" fill="hold"/>
                                        <p:tgtEl>
                                          <p:spTgt spid="164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5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800" tmFilter="0, 0; .2, .5; .8, .5; 1, 0"/>
                                        <p:tgtEl>
                                          <p:spTgt spid="164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400" autoRev="1" fill="hold"/>
                                        <p:tgtEl>
                                          <p:spTgt spid="164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6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600" tmFilter="0, 0; .2, .5; .8, .5; 1, 0"/>
                                        <p:tgtEl>
                                          <p:spTgt spid="164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800" autoRev="1" fill="hold"/>
                                        <p:tgtEl>
                                          <p:spTgt spid="164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5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2400"/>
                            </p:stCondLst>
                            <p:childTnLst>
                              <p:par>
                                <p:cTn id="16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800" tmFilter="0, 0; .2, .5; .8, .5; 1, 0"/>
                                        <p:tgtEl>
                                          <p:spTgt spid="164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400" autoRev="1" fill="hold"/>
                                        <p:tgtEl>
                                          <p:spTgt spid="164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5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16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400" tmFilter="0, 0; .2, .5; .8, .5; 1, 0"/>
                                        <p:tgtEl>
                                          <p:spTgt spid="164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1" dur="200" autoRev="1" fill="hold"/>
                                        <p:tgtEl>
                                          <p:spTgt spid="164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5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3600"/>
                            </p:stCondLst>
                            <p:childTnLst>
                              <p:par>
                                <p:cTn id="17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400" tmFilter="0, 0; .2, .5; .8, .5; 1, 0"/>
                                        <p:tgtEl>
                                          <p:spTgt spid="164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00" autoRev="1" fill="hold"/>
                                        <p:tgtEl>
                                          <p:spTgt spid="164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6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7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800" tmFilter="0, 0; .2, .5; .8, .5; 1, 0"/>
                                        <p:tgtEl>
                                          <p:spTgt spid="164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400" autoRev="1" fill="hold"/>
                                        <p:tgtEl>
                                          <p:spTgt spid="164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6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4800"/>
                            </p:stCondLst>
                            <p:childTnLst>
                              <p:par>
                                <p:cTn id="18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800" tmFilter="0, 0; .2, .5; .8, .5; 1, 0"/>
                                        <p:tgtEl>
                                          <p:spTgt spid="164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400" autoRev="1" fill="hold"/>
                                        <p:tgtEl>
                                          <p:spTgt spid="164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6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18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800" tmFilter="0, 0; .2, .5; .8, .5; 1, 0"/>
                                        <p:tgtEl>
                                          <p:spTgt spid="164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400" autoRev="1" fill="hold"/>
                                        <p:tgtEl>
                                          <p:spTgt spid="164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6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6400"/>
                            </p:stCondLst>
                            <p:childTnLst>
                              <p:par>
                                <p:cTn id="18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800" tmFilter="0, 0; .2, .5; .8, .5; 1, 0"/>
                                        <p:tgtEl>
                                          <p:spTgt spid="164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400" autoRev="1" fill="hold"/>
                                        <p:tgtEl>
                                          <p:spTgt spid="164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6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7200"/>
                            </p:stCondLst>
                            <p:childTnLst>
                              <p:par>
                                <p:cTn id="19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600" tmFilter="0, 0; .2, .5; .8, .5; 1, 0"/>
                                        <p:tgtEl>
                                          <p:spTgt spid="164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5" dur="800" autoRev="1" fill="hold"/>
                                        <p:tgtEl>
                                          <p:spTgt spid="164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6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18800"/>
                            </p:stCondLst>
                            <p:childTnLst>
                              <p:par>
                                <p:cTn id="19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800" tmFilter="0, 0; .2, .5; .8, .5; 1, 0"/>
                                        <p:tgtEl>
                                          <p:spTgt spid="164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400" autoRev="1" fill="hold"/>
                                        <p:tgtEl>
                                          <p:spTgt spid="164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6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9600"/>
                            </p:stCondLst>
                            <p:childTnLst>
                              <p:par>
                                <p:cTn id="20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800" tmFilter="0, 0; .2, .5; .8, .5; 1, 0"/>
                                        <p:tgtEl>
                                          <p:spTgt spid="164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3" dur="400" autoRev="1" fill="hold"/>
                                        <p:tgtEl>
                                          <p:spTgt spid="164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6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20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6" dur="500"/>
                                        <p:tgtEl>
                                          <p:spTgt spid="164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5"/>
                                      </p:to>
                                    </p:set>
                                    <p:animEffect filter="image" prLst="opacity: 0.95">
                                      <p:cBhvr rctx="IE">
                                        <p:cTn id="207" dur="500"/>
                                        <p:tgtEl>
                                          <p:spTgt spid="1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6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16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 nodeType="clickPar">
                      <p:stCondLst>
                        <p:cond delay="0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6" presetClass="emph" presetSubtype="0" repeatCount="2000" autoRev="1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2" dur="400" fill="hold"/>
                                        <p:tgtEl>
                                          <p:spTgt spid="164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hepCaBai_7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800" tmFilter="0, 0; .2, .5; .8, .5; 1, 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6" dur="400" autoRev="1" fill="hold"/>
                                        <p:tgtEl>
                                          <p:spTgt spid="164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2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800" tmFilter="0, 0; .2, .5; .8, .5; 1, 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400" autoRev="1" fill="hold"/>
                                        <p:tgtEl>
                                          <p:spTgt spid="164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2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800" tmFilter="0, 0; .2, .5; .8, .5; 1, 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4" dur="400" autoRev="1" fill="hold"/>
                                        <p:tgtEl>
                                          <p:spTgt spid="164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2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6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8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400" tmFilter="0, 0; .2, .5; .8, .5; 1, 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00" autoRev="1" fill="hold"/>
                                        <p:tgtEl>
                                          <p:spTgt spid="164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2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4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2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2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400" tmFilter="0, 0; .2, .5; .8, .5; 1, 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200" autoRev="1" fill="hold"/>
                                        <p:tgtEl>
                                          <p:spTgt spid="164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2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400" tmFilter="0, 0; .2, .5; .8, .5; 1, 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00" autoRev="1" fill="hold"/>
                                        <p:tgtEl>
                                          <p:spTgt spid="164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2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1600" tmFilter="0, 0; .2, .5; .8, .5; 1, 0"/>
                                        <p:tgtEl>
                                          <p:spTgt spid="164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8" dur="800" autoRev="1" fill="hold"/>
                                        <p:tgtEl>
                                          <p:spTgt spid="164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4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2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8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" dur="4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400" tmFilter="0, 0; .2, .5; .8, .5; 1, 0"/>
                                        <p:tgtEl>
                                          <p:spTgt spid="164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6" dur="200" autoRev="1" fill="hold"/>
                                        <p:tgtEl>
                                          <p:spTgt spid="164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4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2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400" tmFilter="0, 0; .2, .5; .8, .5; 1, 0"/>
                                        <p:tgtEl>
                                          <p:spTgt spid="164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0" dur="200" autoRev="1" fill="hold"/>
                                        <p:tgtEl>
                                          <p:spTgt spid="164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3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26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800" tmFilter="0, 0; .2, .5; .8, .5; 1, 0"/>
                                        <p:tgtEl>
                                          <p:spTgt spid="164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4" dur="400" autoRev="1" fill="hold"/>
                                        <p:tgtEl>
                                          <p:spTgt spid="164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 nodeType="afterGroup">
                            <p:stCondLst>
                              <p:cond delay="11600"/>
                            </p:stCondLst>
                            <p:childTnLst>
                              <p:par>
                                <p:cTn id="2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800" tmFilter="0, 0; .2, .5; .8, .5; 1, 0"/>
                                        <p:tgtEl>
                                          <p:spTgt spid="164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8" dur="400" autoRev="1" fill="hold"/>
                                        <p:tgtEl>
                                          <p:spTgt spid="164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4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 nodeType="afterGroup">
                            <p:stCondLst>
                              <p:cond delay="12400"/>
                            </p:stCondLst>
                            <p:childTnLst>
                              <p:par>
                                <p:cTn id="2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800" tmFilter="0, 0; .2, .5; .8, .5; 1, 0"/>
                                        <p:tgtEl>
                                          <p:spTgt spid="164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2" dur="400" autoRev="1" fill="hold"/>
                                        <p:tgtEl>
                                          <p:spTgt spid="164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5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2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800" tmFilter="0, 0; .2, .5; .8, .5; 1, 0"/>
                                        <p:tgtEl>
                                          <p:spTgt spid="164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6" dur="400" autoRev="1" fill="hold"/>
                                        <p:tgtEl>
                                          <p:spTgt spid="164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5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1600" tmFilter="0, 0; .2, .5; .8, .5; 1, 0"/>
                                        <p:tgtEl>
                                          <p:spTgt spid="164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0" dur="800" autoRev="1" fill="hold"/>
                                        <p:tgtEl>
                                          <p:spTgt spid="164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5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28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800" tmFilter="0, 0; .2, .5; .8, .5; 1, 0"/>
                                        <p:tgtEl>
                                          <p:spTgt spid="164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4" dur="400" autoRev="1" fill="hold"/>
                                        <p:tgtEl>
                                          <p:spTgt spid="164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5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16400"/>
                            </p:stCondLst>
                            <p:childTnLst>
                              <p:par>
                                <p:cTn id="2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800" tmFilter="0, 0; .2, .5; .8, .5; 1, 0"/>
                                        <p:tgtEl>
                                          <p:spTgt spid="164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8" dur="400" autoRev="1" fill="hold"/>
                                        <p:tgtEl>
                                          <p:spTgt spid="164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 nodeType="afterGroup">
                            <p:stCondLst>
                              <p:cond delay="17200"/>
                            </p:stCondLst>
                            <p:childTnLst>
                              <p:par>
                                <p:cTn id="29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1600" tmFilter="0, 0; .2, .5; .8, .5; 1, 0"/>
                                        <p:tgtEl>
                                          <p:spTgt spid="164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2" dur="800" autoRev="1" fill="hold"/>
                                        <p:tgtEl>
                                          <p:spTgt spid="164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6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 nodeType="afterGroup">
                            <p:stCondLst>
                              <p:cond delay="18800"/>
                            </p:stCondLst>
                            <p:childTnLst>
                              <p:par>
                                <p:cTn id="29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800" tmFilter="0, 0; .2, .5; .8, .5; 1, 0"/>
                                        <p:tgtEl>
                                          <p:spTgt spid="16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6" dur="400" autoRev="1" fill="hold"/>
                                        <p:tgtEl>
                                          <p:spTgt spid="164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 nodeType="afterGroup">
                            <p:stCondLst>
                              <p:cond delay="19600"/>
                            </p:stCondLst>
                            <p:childTnLst>
                              <p:par>
                                <p:cTn id="29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800" tmFilter="0, 0; .2, .5; .8, .5; 1, 0"/>
                                        <p:tgtEl>
                                          <p:spTgt spid="164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0" dur="400" autoRev="1" fill="hold"/>
                                        <p:tgtEl>
                                          <p:spTgt spid="164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7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30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1600" tmFilter="0, 0; .2, .5; .8, .5; 1, 0"/>
                                        <p:tgtEl>
                                          <p:spTgt spid="164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4" dur="800" autoRev="1" fill="hold"/>
                                        <p:tgtEl>
                                          <p:spTgt spid="164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7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30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400" tmFilter="0, 0; .2, .5; .8, .5; 1, 0"/>
                                        <p:tgtEl>
                                          <p:spTgt spid="164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8" dur="200" autoRev="1" fill="hold"/>
                                        <p:tgtEl>
                                          <p:spTgt spid="164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7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 nodeType="afterGroup">
                            <p:stCondLst>
                              <p:cond delay="22400"/>
                            </p:stCondLst>
                            <p:childTnLst>
                              <p:par>
                                <p:cTn id="3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400" tmFilter="0, 0; .2, .5; .8, .5; 1, 0"/>
                                        <p:tgtEl>
                                          <p:spTgt spid="164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2" dur="200" autoRev="1" fill="hold"/>
                                        <p:tgtEl>
                                          <p:spTgt spid="164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7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3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400" tmFilter="0, 0; .2, .5; .8, .5; 1, 0"/>
                                        <p:tgtEl>
                                          <p:spTgt spid="164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6" dur="200" autoRev="1" fill="hold"/>
                                        <p:tgtEl>
                                          <p:spTgt spid="164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7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 nodeType="afterGroup">
                            <p:stCondLst>
                              <p:cond delay="23200"/>
                            </p:stCondLst>
                            <p:childTnLst>
                              <p:par>
                                <p:cTn id="3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400" tmFilter="0, 0; .2, .5; .8, .5; 1, 0"/>
                                        <p:tgtEl>
                                          <p:spTgt spid="164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0" dur="200" autoRev="1" fill="hold"/>
                                        <p:tgtEl>
                                          <p:spTgt spid="164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7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 nodeType="afterGroup">
                            <p:stCondLst>
                              <p:cond delay="23600"/>
                            </p:stCondLst>
                            <p:childTnLst>
                              <p:par>
                                <p:cTn id="3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1600" tmFilter="0, 0; .2, .5; .8, .5; 1, 0"/>
                                        <p:tgtEl>
                                          <p:spTgt spid="164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4" dur="800" autoRev="1" fill="hold"/>
                                        <p:tgtEl>
                                          <p:spTgt spid="164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5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 nodeType="afterGroup">
                            <p:stCondLst>
                              <p:cond delay="25200"/>
                            </p:stCondLst>
                            <p:childTnLst>
                              <p:par>
                                <p:cTn id="32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800" tmFilter="0, 0; .2, .5; .8, .5; 1, 0"/>
                                        <p:tgtEl>
                                          <p:spTgt spid="164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8" dur="400" autoRev="1" fill="hold"/>
                                        <p:tgtEl>
                                          <p:spTgt spid="164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5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33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400" tmFilter="0, 0; .2, .5; .8, .5; 1, 0"/>
                                        <p:tgtEl>
                                          <p:spTgt spid="164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2" dur="200" autoRev="1" fill="hold"/>
                                        <p:tgtEl>
                                          <p:spTgt spid="164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5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 nodeType="afterGroup">
                            <p:stCondLst>
                              <p:cond delay="26400"/>
                            </p:stCondLst>
                            <p:childTnLst>
                              <p:par>
                                <p:cTn id="33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400" tmFilter="0, 0; .2, .5; .8, .5; 1, 0"/>
                                        <p:tgtEl>
                                          <p:spTgt spid="164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6" dur="200" autoRev="1" fill="hold"/>
                                        <p:tgtEl>
                                          <p:spTgt spid="164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6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 nodeType="afterGroup">
                            <p:stCondLst>
                              <p:cond delay="26800"/>
                            </p:stCondLst>
                            <p:childTnLst>
                              <p:par>
                                <p:cTn id="33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800" tmFilter="0, 0; .2, .5; .8, .5; 1, 0"/>
                                        <p:tgtEl>
                                          <p:spTgt spid="164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0" dur="400" autoRev="1" fill="hold"/>
                                        <p:tgtEl>
                                          <p:spTgt spid="164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6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 nodeType="afterGroup">
                            <p:stCondLst>
                              <p:cond delay="27600"/>
                            </p:stCondLst>
                            <p:childTnLst>
                              <p:par>
                                <p:cTn id="34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800" tmFilter="0, 0; .2, .5; .8, .5; 1, 0"/>
                                        <p:tgtEl>
                                          <p:spTgt spid="164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4" dur="400" autoRev="1" fill="hold"/>
                                        <p:tgtEl>
                                          <p:spTgt spid="164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6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 nodeType="afterGroup">
                            <p:stCondLst>
                              <p:cond delay="28400"/>
                            </p:stCondLst>
                            <p:childTnLst>
                              <p:par>
                                <p:cTn id="3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800" tmFilter="0, 0; .2, .5; .8, .5; 1, 0"/>
                                        <p:tgtEl>
                                          <p:spTgt spid="164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8" dur="400" autoRev="1" fill="hold"/>
                                        <p:tgtEl>
                                          <p:spTgt spid="164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6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 nodeType="afterGroup">
                            <p:stCondLst>
                              <p:cond delay="29200"/>
                            </p:stCondLst>
                            <p:childTnLst>
                              <p:par>
                                <p:cTn id="35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800" tmFilter="0, 0; .2, .5; .8, .5; 1, 0"/>
                                        <p:tgtEl>
                                          <p:spTgt spid="164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2" dur="400" autoRev="1" fill="hold"/>
                                        <p:tgtEl>
                                          <p:spTgt spid="164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6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35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1600" tmFilter="0, 0; .2, .5; .8, .5; 1, 0"/>
                                        <p:tgtEl>
                                          <p:spTgt spid="164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6" dur="800" autoRev="1" fill="hold"/>
                                        <p:tgtEl>
                                          <p:spTgt spid="164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6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 nodeType="afterGroup">
                            <p:stCondLst>
                              <p:cond delay="31600"/>
                            </p:stCondLst>
                            <p:childTnLst>
                              <p:par>
                                <p:cTn id="35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800" tmFilter="0, 0; .2, .5; .8, .5; 1, 0"/>
                                        <p:tgtEl>
                                          <p:spTgt spid="164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0" dur="400" autoRev="1" fill="hold"/>
                                        <p:tgtEl>
                                          <p:spTgt spid="164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6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 nodeType="afterGroup">
                            <p:stCondLst>
                              <p:cond delay="32400"/>
                            </p:stCondLst>
                            <p:childTnLst>
                              <p:par>
                                <p:cTn id="36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800" tmFilter="0, 0; .2, .5; .8, .5; 1, 0"/>
                                        <p:tgtEl>
                                          <p:spTgt spid="164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4" dur="400" autoRev="1" fill="hold"/>
                                        <p:tgtEl>
                                          <p:spTgt spid="164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6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 nodeType="afterGroup">
                            <p:stCondLst>
                              <p:cond delay="33200"/>
                            </p:stCondLst>
                            <p:childTnLst>
                              <p:par>
                                <p:cTn id="366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7" dur="500"/>
                                        <p:tgtEl>
                                          <p:spTgt spid="164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5"/>
                                      </p:to>
                                    </p:set>
                                    <p:animEffect filter="image" prLst="opacity: 0.95">
                                      <p:cBhvr rctx="IE">
                                        <p:cTn id="368" dur="500"/>
                                        <p:tgtEl>
                                          <p:spTgt spid="1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7"/>
                  </p:tgtEl>
                </p:cond>
              </p:nextCondLst>
            </p:seq>
          </p:childTnLst>
        </p:cTn>
      </p:par>
    </p:tnLst>
    <p:bldLst>
      <p:bldP spid="16409" grpId="0" animBg="1"/>
      <p:bldP spid="16442" grpId="0" animBg="1"/>
      <p:bldP spid="16442" grpId="1" animBg="1"/>
      <p:bldP spid="16457" grpId="0"/>
      <p:bldP spid="16457" grpId="1"/>
      <p:bldP spid="16458" grpId="0"/>
      <p:bldP spid="16458" grpId="1"/>
      <p:bldP spid="16459" grpId="0"/>
      <p:bldP spid="16459" grpId="1"/>
      <p:bldP spid="16460" grpId="0"/>
      <p:bldP spid="16460" grpId="1"/>
      <p:bldP spid="16461" grpId="0"/>
      <p:bldP spid="16461" grpId="1"/>
      <p:bldP spid="16462" grpId="0"/>
      <p:bldP spid="16462" grpId="1"/>
      <p:bldP spid="16463" grpId="0"/>
      <p:bldP spid="16463" grpId="1"/>
      <p:bldP spid="16464" grpId="0"/>
      <p:bldP spid="16464" grpId="1"/>
      <p:bldP spid="16465" grpId="0"/>
      <p:bldP spid="16465" grpId="1"/>
      <p:bldP spid="16466" grpId="0"/>
      <p:bldP spid="16466" grpId="1"/>
      <p:bldP spid="16467" grpId="0"/>
      <p:bldP spid="16467" grpId="1"/>
      <p:bldP spid="16468" grpId="0"/>
      <p:bldP spid="16468" grpId="1"/>
      <p:bldP spid="16469" grpId="0"/>
      <p:bldP spid="16469" grpId="1"/>
      <p:bldP spid="16470" grpId="0"/>
      <p:bldP spid="16470" grpId="1"/>
      <p:bldP spid="16471" grpId="0"/>
      <p:bldP spid="16471" grpId="1"/>
      <p:bldP spid="16472" grpId="0"/>
      <p:bldP spid="16472" grpId="1"/>
      <p:bldP spid="16473" grpId="0"/>
      <p:bldP spid="16473" grpId="1"/>
      <p:bldP spid="16474" grpId="0"/>
      <p:bldP spid="16474" grpId="1"/>
      <p:bldP spid="16475" grpId="0"/>
      <p:bldP spid="1647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142875" y="2443163"/>
            <a:ext cx="8893175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612775" y="1628775"/>
            <a:ext cx="792003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540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63500" dir="2212194" algn="ctr" rotWithShape="0">
                    <a:srgbClr val="990000"/>
                  </a:outerShdw>
                </a:effectLst>
                <a:latin typeface="Arial"/>
                <a:cs typeface="Arial"/>
              </a:rPr>
              <a:t>Tôi hát SON LA SON</a:t>
            </a:r>
          </a:p>
        </p:txBody>
      </p:sp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755650" y="1195388"/>
            <a:ext cx="7200900" cy="3603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2212194" algn="ctr" rotWithShape="0">
                    <a:srgbClr val="FF66FF">
                      <a:alpha val="50000"/>
                    </a:srgbClr>
                  </a:outerShdw>
                </a:effectLst>
                <a:latin typeface="Arial"/>
                <a:cs typeface="Arial"/>
              </a:rPr>
              <a:t>Tập đọc nhạc và ghép lời với nhạc đệm</a:t>
            </a:r>
            <a:endParaRPr lang="en-US" sz="3600" b="1" kern="10">
              <a:ln w="12700">
                <a:solidFill>
                  <a:srgbClr val="3366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63500" dir="2212194" algn="ctr" rotWithShape="0">
                  <a:srgbClr val="FF66FF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grpSp>
        <p:nvGrpSpPr>
          <p:cNvPr id="10245" name="Group 5"/>
          <p:cNvGrpSpPr>
            <a:grpSpLocks/>
          </p:cNvGrpSpPr>
          <p:nvPr/>
        </p:nvGrpSpPr>
        <p:grpSpPr bwMode="auto">
          <a:xfrm>
            <a:off x="395288" y="2884488"/>
            <a:ext cx="8424862" cy="523875"/>
            <a:chOff x="204" y="935"/>
            <a:chExt cx="5352" cy="400"/>
          </a:xfrm>
        </p:grpSpPr>
        <p:sp>
          <p:nvSpPr>
            <p:cNvPr id="10317" name="Line 6"/>
            <p:cNvSpPr>
              <a:spLocks noChangeShapeType="1"/>
            </p:cNvSpPr>
            <p:nvPr/>
          </p:nvSpPr>
          <p:spPr bwMode="auto">
            <a:xfrm>
              <a:off x="204" y="935"/>
              <a:ext cx="53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8" name="Line 7"/>
            <p:cNvSpPr>
              <a:spLocks noChangeShapeType="1"/>
            </p:cNvSpPr>
            <p:nvPr/>
          </p:nvSpPr>
          <p:spPr bwMode="auto">
            <a:xfrm>
              <a:off x="204" y="1035"/>
              <a:ext cx="53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9" name="Line 8"/>
            <p:cNvSpPr>
              <a:spLocks noChangeShapeType="1"/>
            </p:cNvSpPr>
            <p:nvPr/>
          </p:nvSpPr>
          <p:spPr bwMode="auto">
            <a:xfrm>
              <a:off x="204" y="1135"/>
              <a:ext cx="53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0" name="Line 9"/>
            <p:cNvSpPr>
              <a:spLocks noChangeShapeType="1"/>
            </p:cNvSpPr>
            <p:nvPr/>
          </p:nvSpPr>
          <p:spPr bwMode="auto">
            <a:xfrm>
              <a:off x="204" y="1235"/>
              <a:ext cx="53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1" name="Line 10"/>
            <p:cNvSpPr>
              <a:spLocks noChangeShapeType="1"/>
            </p:cNvSpPr>
            <p:nvPr/>
          </p:nvSpPr>
          <p:spPr bwMode="auto">
            <a:xfrm>
              <a:off x="204" y="1335"/>
              <a:ext cx="53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46" name="Picture 11" descr="khoa-So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708275"/>
            <a:ext cx="360362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2" descr="tempo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1213" y="2908300"/>
            <a:ext cx="1889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Line 13"/>
          <p:cNvSpPr>
            <a:spLocks noChangeShapeType="1"/>
          </p:cNvSpPr>
          <p:nvPr/>
        </p:nvSpPr>
        <p:spPr bwMode="auto">
          <a:xfrm>
            <a:off x="8820150" y="2879725"/>
            <a:ext cx="0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446" name="Picture 14" descr="notDen-duo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9250" y="2819400"/>
            <a:ext cx="187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15" descr="notDen-duo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1425" y="2819400"/>
            <a:ext cx="187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16" descr="notTrang-duo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24825" y="2817813"/>
            <a:ext cx="1905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2" name="Line 17"/>
          <p:cNvSpPr>
            <a:spLocks noChangeShapeType="1"/>
          </p:cNvSpPr>
          <p:nvPr/>
        </p:nvSpPr>
        <p:spPr bwMode="auto">
          <a:xfrm>
            <a:off x="3059113" y="2879725"/>
            <a:ext cx="0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3" name="Line 18"/>
          <p:cNvSpPr>
            <a:spLocks noChangeShapeType="1"/>
          </p:cNvSpPr>
          <p:nvPr/>
        </p:nvSpPr>
        <p:spPr bwMode="auto">
          <a:xfrm>
            <a:off x="4283075" y="2879725"/>
            <a:ext cx="0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4" name="Line 19"/>
          <p:cNvSpPr>
            <a:spLocks noChangeShapeType="1"/>
          </p:cNvSpPr>
          <p:nvPr/>
        </p:nvSpPr>
        <p:spPr bwMode="auto">
          <a:xfrm>
            <a:off x="7840663" y="2879725"/>
            <a:ext cx="0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452" name="Picture 20" descr="notTrang-duo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0913" y="2819400"/>
            <a:ext cx="1905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3" name="Picture 21" descr="notDen-duo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2450" y="2743200"/>
            <a:ext cx="187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4" name="Picture 22" descr="notDen-duo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5338" y="2762250"/>
            <a:ext cx="187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4906963" y="2762250"/>
            <a:ext cx="908050" cy="577850"/>
            <a:chOff x="3046" y="1649"/>
            <a:chExt cx="572" cy="364"/>
          </a:xfrm>
        </p:grpSpPr>
        <p:pic>
          <p:nvPicPr>
            <p:cNvPr id="10315" name="Picture 24" descr="notDen-duoi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46" y="1673"/>
              <a:ext cx="118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16" name="Line 25"/>
            <p:cNvSpPr>
              <a:spLocks noChangeShapeType="1"/>
            </p:cNvSpPr>
            <p:nvPr/>
          </p:nvSpPr>
          <p:spPr bwMode="auto">
            <a:xfrm flipV="1">
              <a:off x="3164" y="1649"/>
              <a:ext cx="454" cy="3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6424613" y="2762250"/>
            <a:ext cx="898525" cy="577850"/>
            <a:chOff x="4002" y="1649"/>
            <a:chExt cx="566" cy="364"/>
          </a:xfrm>
        </p:grpSpPr>
        <p:pic>
          <p:nvPicPr>
            <p:cNvPr id="10313" name="Picture 27" descr="notDen-duoi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002" y="1673"/>
              <a:ext cx="118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14" name="Line 28"/>
            <p:cNvSpPr>
              <a:spLocks noChangeShapeType="1"/>
            </p:cNvSpPr>
            <p:nvPr/>
          </p:nvSpPr>
          <p:spPr bwMode="auto">
            <a:xfrm flipV="1">
              <a:off x="4114" y="1649"/>
              <a:ext cx="454" cy="3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60" name="Group 29"/>
          <p:cNvGrpSpPr>
            <a:grpSpLocks/>
          </p:cNvGrpSpPr>
          <p:nvPr/>
        </p:nvGrpSpPr>
        <p:grpSpPr bwMode="auto">
          <a:xfrm>
            <a:off x="395288" y="4473575"/>
            <a:ext cx="8424862" cy="865188"/>
            <a:chOff x="204" y="1942"/>
            <a:chExt cx="5307" cy="545"/>
          </a:xfrm>
        </p:grpSpPr>
        <p:grpSp>
          <p:nvGrpSpPr>
            <p:cNvPr id="10306" name="Group 30"/>
            <p:cNvGrpSpPr>
              <a:grpSpLocks/>
            </p:cNvGrpSpPr>
            <p:nvPr/>
          </p:nvGrpSpPr>
          <p:grpSpPr bwMode="auto">
            <a:xfrm>
              <a:off x="204" y="2053"/>
              <a:ext cx="5307" cy="330"/>
              <a:chOff x="204" y="935"/>
              <a:chExt cx="5352" cy="400"/>
            </a:xfrm>
          </p:grpSpPr>
          <p:sp>
            <p:nvSpPr>
              <p:cNvPr id="10308" name="Line 31"/>
              <p:cNvSpPr>
                <a:spLocks noChangeShapeType="1"/>
              </p:cNvSpPr>
              <p:nvPr/>
            </p:nvSpPr>
            <p:spPr bwMode="auto">
              <a:xfrm>
                <a:off x="204" y="935"/>
                <a:ext cx="535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9" name="Line 32"/>
              <p:cNvSpPr>
                <a:spLocks noChangeShapeType="1"/>
              </p:cNvSpPr>
              <p:nvPr/>
            </p:nvSpPr>
            <p:spPr bwMode="auto">
              <a:xfrm>
                <a:off x="204" y="1035"/>
                <a:ext cx="535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0" name="Line 33"/>
              <p:cNvSpPr>
                <a:spLocks noChangeShapeType="1"/>
              </p:cNvSpPr>
              <p:nvPr/>
            </p:nvSpPr>
            <p:spPr bwMode="auto">
              <a:xfrm>
                <a:off x="204" y="1135"/>
                <a:ext cx="535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1" name="Line 34"/>
              <p:cNvSpPr>
                <a:spLocks noChangeShapeType="1"/>
              </p:cNvSpPr>
              <p:nvPr/>
            </p:nvSpPr>
            <p:spPr bwMode="auto">
              <a:xfrm>
                <a:off x="204" y="1235"/>
                <a:ext cx="535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2" name="Line 35"/>
              <p:cNvSpPr>
                <a:spLocks noChangeShapeType="1"/>
              </p:cNvSpPr>
              <p:nvPr/>
            </p:nvSpPr>
            <p:spPr bwMode="auto">
              <a:xfrm>
                <a:off x="204" y="1335"/>
                <a:ext cx="535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0307" name="Picture 36" descr="khoa-So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4" y="1942"/>
              <a:ext cx="227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61" name="Line 37"/>
          <p:cNvSpPr>
            <a:spLocks noChangeShapeType="1"/>
          </p:cNvSpPr>
          <p:nvPr/>
        </p:nvSpPr>
        <p:spPr bwMode="auto">
          <a:xfrm>
            <a:off x="8820150" y="4645025"/>
            <a:ext cx="0" cy="5397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470" name="Picture 38" descr="notDen-duo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46438" y="4708525"/>
            <a:ext cx="187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1" name="Picture 39" descr="notDen-duo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2713" y="4829175"/>
            <a:ext cx="187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2" name="Picture 40" descr="notTrang-duo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24825" y="4835525"/>
            <a:ext cx="1905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5" name="Line 41"/>
          <p:cNvSpPr>
            <a:spLocks noChangeShapeType="1"/>
          </p:cNvSpPr>
          <p:nvPr/>
        </p:nvSpPr>
        <p:spPr bwMode="auto">
          <a:xfrm>
            <a:off x="2987675" y="4651375"/>
            <a:ext cx="0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6" name="Line 42"/>
          <p:cNvSpPr>
            <a:spLocks noChangeShapeType="1"/>
          </p:cNvSpPr>
          <p:nvPr/>
        </p:nvSpPr>
        <p:spPr bwMode="auto">
          <a:xfrm>
            <a:off x="4356100" y="4638675"/>
            <a:ext cx="0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7" name="Line 43"/>
          <p:cNvSpPr>
            <a:spLocks noChangeShapeType="1"/>
          </p:cNvSpPr>
          <p:nvPr/>
        </p:nvSpPr>
        <p:spPr bwMode="auto">
          <a:xfrm>
            <a:off x="7840663" y="4651375"/>
            <a:ext cx="0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8" name="Line 44"/>
          <p:cNvSpPr>
            <a:spLocks noChangeShapeType="1"/>
          </p:cNvSpPr>
          <p:nvPr/>
        </p:nvSpPr>
        <p:spPr bwMode="auto">
          <a:xfrm>
            <a:off x="971550" y="533558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9" name="Line 45"/>
          <p:cNvSpPr>
            <a:spLocks noChangeShapeType="1"/>
          </p:cNvSpPr>
          <p:nvPr/>
        </p:nvSpPr>
        <p:spPr bwMode="auto">
          <a:xfrm>
            <a:off x="3863975" y="528478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0" name="Line 46"/>
          <p:cNvSpPr>
            <a:spLocks noChangeShapeType="1"/>
          </p:cNvSpPr>
          <p:nvPr/>
        </p:nvSpPr>
        <p:spPr bwMode="auto">
          <a:xfrm>
            <a:off x="8054975" y="531177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9" name="Line 47"/>
          <p:cNvSpPr>
            <a:spLocks noChangeShapeType="1"/>
          </p:cNvSpPr>
          <p:nvPr/>
        </p:nvSpPr>
        <p:spPr bwMode="auto">
          <a:xfrm>
            <a:off x="8761413" y="4645025"/>
            <a:ext cx="0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480" name="Picture 48" descr="notDen-duo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31875" y="4864100"/>
            <a:ext cx="187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1" name="Picture 49" descr="notDen-duo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68563" y="4787900"/>
            <a:ext cx="187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1749425" y="4826000"/>
            <a:ext cx="908050" cy="577850"/>
            <a:chOff x="3046" y="1649"/>
            <a:chExt cx="572" cy="364"/>
          </a:xfrm>
        </p:grpSpPr>
        <p:pic>
          <p:nvPicPr>
            <p:cNvPr id="10304" name="Picture 51" descr="notDen-duoi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46" y="1673"/>
              <a:ext cx="118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05" name="Line 52"/>
            <p:cNvSpPr>
              <a:spLocks noChangeShapeType="1"/>
            </p:cNvSpPr>
            <p:nvPr/>
          </p:nvSpPr>
          <p:spPr bwMode="auto">
            <a:xfrm flipV="1">
              <a:off x="3164" y="1649"/>
              <a:ext cx="454" cy="3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5" name="Line 53"/>
          <p:cNvSpPr>
            <a:spLocks noChangeShapeType="1"/>
          </p:cNvSpPr>
          <p:nvPr/>
        </p:nvSpPr>
        <p:spPr bwMode="auto">
          <a:xfrm>
            <a:off x="1690688" y="533717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486" name="Picture 54" descr="notDen-duo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51375" y="4762500"/>
            <a:ext cx="187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7" name="Picture 55" descr="notDen-duo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91138" y="4705350"/>
            <a:ext cx="187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8" name="Picture 56" descr="notTrang-duo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65825" y="4835525"/>
            <a:ext cx="1905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9" name="Line 57"/>
          <p:cNvSpPr>
            <a:spLocks noChangeShapeType="1"/>
          </p:cNvSpPr>
          <p:nvPr/>
        </p:nvSpPr>
        <p:spPr bwMode="auto">
          <a:xfrm>
            <a:off x="5900738" y="531812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490" name="Picture 58" descr="notDen-duo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92900" y="4578350"/>
            <a:ext cx="187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1" name="Picture 59" descr="notDen-duo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7263" y="4578350"/>
            <a:ext cx="187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2" name="Line 60"/>
          <p:cNvSpPr>
            <a:spLocks noChangeShapeType="1"/>
          </p:cNvSpPr>
          <p:nvPr/>
        </p:nvSpPr>
        <p:spPr bwMode="auto">
          <a:xfrm>
            <a:off x="5795963" y="4638675"/>
            <a:ext cx="0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3" name="Line 61"/>
          <p:cNvSpPr>
            <a:spLocks noChangeShapeType="1"/>
          </p:cNvSpPr>
          <p:nvPr/>
        </p:nvSpPr>
        <p:spPr bwMode="auto">
          <a:xfrm>
            <a:off x="6443663" y="4638675"/>
            <a:ext cx="0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94" name="Text Box 62"/>
          <p:cNvSpPr txBox="1">
            <a:spLocks noChangeArrowheads="1"/>
          </p:cNvSpPr>
          <p:nvPr/>
        </p:nvSpPr>
        <p:spPr bwMode="auto">
          <a:xfrm>
            <a:off x="777875" y="5481638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Bè</a:t>
            </a:r>
          </a:p>
        </p:txBody>
      </p:sp>
      <p:sp>
        <p:nvSpPr>
          <p:cNvPr id="18495" name="Text Box 63"/>
          <p:cNvSpPr txBox="1">
            <a:spLocks noChangeArrowheads="1"/>
          </p:cNvSpPr>
          <p:nvPr/>
        </p:nvSpPr>
        <p:spPr bwMode="auto">
          <a:xfrm>
            <a:off x="1403350" y="5481638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trầm</a:t>
            </a:r>
          </a:p>
        </p:txBody>
      </p:sp>
      <p:sp>
        <p:nvSpPr>
          <p:cNvPr id="18496" name="Text Box 64"/>
          <p:cNvSpPr txBox="1">
            <a:spLocks noChangeArrowheads="1"/>
          </p:cNvSpPr>
          <p:nvPr/>
        </p:nvSpPr>
        <p:spPr bwMode="auto">
          <a:xfrm>
            <a:off x="2160588" y="5481638"/>
            <a:ext cx="79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tôi</a:t>
            </a:r>
          </a:p>
        </p:txBody>
      </p:sp>
      <p:sp>
        <p:nvSpPr>
          <p:cNvPr id="18497" name="Text Box 65"/>
          <p:cNvSpPr txBox="1">
            <a:spLocks noChangeArrowheads="1"/>
          </p:cNvSpPr>
          <p:nvPr/>
        </p:nvSpPr>
        <p:spPr bwMode="auto">
          <a:xfrm>
            <a:off x="2987675" y="5481638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hát</a:t>
            </a:r>
          </a:p>
        </p:txBody>
      </p:sp>
      <p:sp>
        <p:nvSpPr>
          <p:cNvPr id="18498" name="Text Box 66"/>
          <p:cNvSpPr txBox="1">
            <a:spLocks noChangeArrowheads="1"/>
          </p:cNvSpPr>
          <p:nvPr/>
        </p:nvSpPr>
        <p:spPr bwMode="auto">
          <a:xfrm>
            <a:off x="3708400" y="5481638"/>
            <a:ext cx="719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Đồ</a:t>
            </a:r>
          </a:p>
        </p:txBody>
      </p:sp>
      <p:sp>
        <p:nvSpPr>
          <p:cNvPr id="18499" name="Text Box 67"/>
          <p:cNvSpPr txBox="1">
            <a:spLocks noChangeArrowheads="1"/>
          </p:cNvSpPr>
          <p:nvPr/>
        </p:nvSpPr>
        <p:spPr bwMode="auto">
          <a:xfrm>
            <a:off x="4430713" y="5481638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Rê</a:t>
            </a:r>
          </a:p>
        </p:txBody>
      </p:sp>
      <p:sp>
        <p:nvSpPr>
          <p:cNvPr id="18500" name="Text Box 68"/>
          <p:cNvSpPr txBox="1">
            <a:spLocks noChangeArrowheads="1"/>
          </p:cNvSpPr>
          <p:nvPr/>
        </p:nvSpPr>
        <p:spPr bwMode="auto">
          <a:xfrm>
            <a:off x="5040313" y="5481638"/>
            <a:ext cx="649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Mi</a:t>
            </a:r>
          </a:p>
        </p:txBody>
      </p:sp>
      <p:sp>
        <p:nvSpPr>
          <p:cNvPr id="18501" name="Text Box 69"/>
          <p:cNvSpPr txBox="1">
            <a:spLocks noChangeArrowheads="1"/>
          </p:cNvSpPr>
          <p:nvPr/>
        </p:nvSpPr>
        <p:spPr bwMode="auto">
          <a:xfrm>
            <a:off x="6375400" y="5481638"/>
            <a:ext cx="86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Múa</a:t>
            </a:r>
          </a:p>
        </p:txBody>
      </p:sp>
      <p:sp>
        <p:nvSpPr>
          <p:cNvPr id="18502" name="Text Box 70"/>
          <p:cNvSpPr txBox="1">
            <a:spLocks noChangeArrowheads="1"/>
          </p:cNvSpPr>
          <p:nvPr/>
        </p:nvSpPr>
        <p:spPr bwMode="auto">
          <a:xfrm>
            <a:off x="7115175" y="5481638"/>
            <a:ext cx="719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hát</a:t>
            </a:r>
          </a:p>
        </p:txBody>
      </p:sp>
      <p:sp>
        <p:nvSpPr>
          <p:cNvPr id="18503" name="Text Box 71"/>
          <p:cNvSpPr txBox="1">
            <a:spLocks noChangeArrowheads="1"/>
          </p:cNvSpPr>
          <p:nvPr/>
        </p:nvSpPr>
        <p:spPr bwMode="auto">
          <a:xfrm>
            <a:off x="7907338" y="5481638"/>
            <a:ext cx="79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nào.</a:t>
            </a:r>
          </a:p>
        </p:txBody>
      </p:sp>
      <p:sp>
        <p:nvSpPr>
          <p:cNvPr id="18504" name="Text Box 72"/>
          <p:cNvSpPr txBox="1">
            <a:spLocks noChangeArrowheads="1"/>
          </p:cNvSpPr>
          <p:nvPr/>
        </p:nvSpPr>
        <p:spPr bwMode="auto">
          <a:xfrm>
            <a:off x="1258888" y="3656013"/>
            <a:ext cx="1008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Son</a:t>
            </a:r>
          </a:p>
        </p:txBody>
      </p:sp>
      <p:sp>
        <p:nvSpPr>
          <p:cNvPr id="18505" name="Text Box 73"/>
          <p:cNvSpPr txBox="1">
            <a:spLocks noChangeArrowheads="1"/>
          </p:cNvSpPr>
          <p:nvPr/>
        </p:nvSpPr>
        <p:spPr bwMode="auto">
          <a:xfrm>
            <a:off x="2051050" y="3656013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Son</a:t>
            </a:r>
          </a:p>
        </p:txBody>
      </p:sp>
      <p:sp>
        <p:nvSpPr>
          <p:cNvPr id="18506" name="Text Box 74"/>
          <p:cNvSpPr txBox="1">
            <a:spLocks noChangeArrowheads="1"/>
          </p:cNvSpPr>
          <p:nvPr/>
        </p:nvSpPr>
        <p:spPr bwMode="auto">
          <a:xfrm>
            <a:off x="3078163" y="3656013"/>
            <a:ext cx="1008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Son.</a:t>
            </a:r>
          </a:p>
        </p:txBody>
      </p:sp>
      <p:sp>
        <p:nvSpPr>
          <p:cNvPr id="18507" name="Text Box 75"/>
          <p:cNvSpPr txBox="1">
            <a:spLocks noChangeArrowheads="1"/>
          </p:cNvSpPr>
          <p:nvPr/>
        </p:nvSpPr>
        <p:spPr bwMode="auto">
          <a:xfrm>
            <a:off x="4356100" y="3656013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Tôi</a:t>
            </a:r>
          </a:p>
        </p:txBody>
      </p:sp>
      <p:sp>
        <p:nvSpPr>
          <p:cNvPr id="18508" name="Text Box 76"/>
          <p:cNvSpPr txBox="1">
            <a:spLocks noChangeArrowheads="1"/>
          </p:cNvSpPr>
          <p:nvPr/>
        </p:nvSpPr>
        <p:spPr bwMode="auto">
          <a:xfrm>
            <a:off x="5148263" y="3656013"/>
            <a:ext cx="1008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hát</a:t>
            </a:r>
          </a:p>
        </p:txBody>
      </p:sp>
      <p:sp>
        <p:nvSpPr>
          <p:cNvPr id="18509" name="Text Box 77"/>
          <p:cNvSpPr txBox="1">
            <a:spLocks noChangeArrowheads="1"/>
          </p:cNvSpPr>
          <p:nvPr/>
        </p:nvSpPr>
        <p:spPr bwMode="auto">
          <a:xfrm>
            <a:off x="6011863" y="3656013"/>
            <a:ext cx="1008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Son</a:t>
            </a:r>
          </a:p>
        </p:txBody>
      </p:sp>
      <p:sp>
        <p:nvSpPr>
          <p:cNvPr id="18510" name="Text Box 78"/>
          <p:cNvSpPr txBox="1">
            <a:spLocks noChangeArrowheads="1"/>
          </p:cNvSpPr>
          <p:nvPr/>
        </p:nvSpPr>
        <p:spPr bwMode="auto">
          <a:xfrm>
            <a:off x="6731000" y="3656013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La</a:t>
            </a:r>
          </a:p>
        </p:txBody>
      </p:sp>
      <p:sp>
        <p:nvSpPr>
          <p:cNvPr id="18511" name="Text Box 79"/>
          <p:cNvSpPr txBox="1">
            <a:spLocks noChangeArrowheads="1"/>
          </p:cNvSpPr>
          <p:nvPr/>
        </p:nvSpPr>
        <p:spPr bwMode="auto">
          <a:xfrm>
            <a:off x="7686675" y="3656013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Son.</a:t>
            </a:r>
          </a:p>
        </p:txBody>
      </p:sp>
      <p:sp>
        <p:nvSpPr>
          <p:cNvPr id="18512" name="Text Box 80"/>
          <p:cNvSpPr txBox="1">
            <a:spLocks noChangeArrowheads="1"/>
          </p:cNvSpPr>
          <p:nvPr/>
        </p:nvSpPr>
        <p:spPr bwMode="auto">
          <a:xfrm>
            <a:off x="5651500" y="5481638"/>
            <a:ext cx="719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Đồ</a:t>
            </a:r>
          </a:p>
        </p:txBody>
      </p:sp>
      <p:sp>
        <p:nvSpPr>
          <p:cNvPr id="18513" name="AutoShape 8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64163" y="6308725"/>
            <a:ext cx="1008062" cy="49212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NHẠC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5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De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600" tmFilter="0, 0; .2, .5; .8, .5; 1, 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00" autoRev="1" fill="hold"/>
                                        <p:tgtEl>
                                          <p:spTgt spid="184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600" tmFilter="0, 0; .2, .5; .8, .5; 1, 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00" autoRev="1" fill="hold"/>
                                        <p:tgtEl>
                                          <p:spTgt spid="184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600" tmFilter="0, 0; .2, .5; .8, .5; 1, 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300" autoRev="1" fill="hold"/>
                                        <p:tgtEl>
                                          <p:spTgt spid="184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2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6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00" tmFilter="0, 0; .2, .5; .8, .5; 1, 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50" autoRev="1" fill="hold"/>
                                        <p:tgtEl>
                                          <p:spTgt spid="184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3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" tmFilter="0, 0; .2, .5; .8, .5; 1, 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50" autoRev="1" fill="hold"/>
                                        <p:tgtEl>
                                          <p:spTgt spid="184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id="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300" tmFilter="0, 0; .2, .5; .8, .5; 1, 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150" autoRev="1" fill="hold"/>
                                        <p:tgtEl>
                                          <p:spTgt spid="184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id="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200" tmFilter="0, 0; .2, .5; .8, .5; 1, 0"/>
                                        <p:tgtEl>
                                          <p:spTgt spid="184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600" autoRev="1" fill="hold"/>
                                        <p:tgtEl>
                                          <p:spTgt spid="184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1400"/>
                            </p:stCondLst>
                            <p:childTnLst>
                              <p:par>
                                <p:cTn id="4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6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3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300" tmFilter="0, 0; .2, .5; .8, .5; 1, 0"/>
                                        <p:tgtEl>
                                          <p:spTgt spid="184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150" autoRev="1" fill="hold"/>
                                        <p:tgtEl>
                                          <p:spTgt spid="184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8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2300"/>
                            </p:stCondLst>
                            <p:childTnLst>
                              <p:par>
                                <p:cTn id="5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300" tmFilter="0, 0; .2, .5; .8, .5; 1, 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150" autoRev="1" fill="hold"/>
                                        <p:tgtEl>
                                          <p:spTgt spid="184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2600"/>
                            </p:stCondLst>
                            <p:childTnLst>
                              <p:par>
                                <p:cTn id="5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600" tmFilter="0, 0; .2, .5; .8, .5; 1, 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300" autoRev="1" fill="hold"/>
                                        <p:tgtEl>
                                          <p:spTgt spid="184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600" tmFilter="0, 0; .2, .5; .8, .5; 1, 0"/>
                                        <p:tgtEl>
                                          <p:spTgt spid="184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300" autoRev="1" fill="hold"/>
                                        <p:tgtEl>
                                          <p:spTgt spid="184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8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3800"/>
                            </p:stCondLst>
                            <p:childTnLst>
                              <p:par>
                                <p:cTn id="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600" tmFilter="0, 0; .2, .5; .8, .5; 1, 0"/>
                                        <p:tgtEl>
                                          <p:spTgt spid="184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300" autoRev="1" fill="hold"/>
                                        <p:tgtEl>
                                          <p:spTgt spid="184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8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600" tmFilter="0, 0; .2, .5; .8, .5; 1, 0"/>
                                        <p:tgtEl>
                                          <p:spTgt spid="184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300" autoRev="1" fill="hold"/>
                                        <p:tgtEl>
                                          <p:spTgt spid="184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8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200" tmFilter="0, 0; .2, .5; .8, .5; 1, 0"/>
                                        <p:tgtEl>
                                          <p:spTgt spid="184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600" autoRev="1" fill="hold"/>
                                        <p:tgtEl>
                                          <p:spTgt spid="184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9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6200"/>
                            </p:stCondLst>
                            <p:childTnLst>
                              <p:par>
                                <p:cTn id="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600" tmFilter="0, 0; .2, .5; .8, .5; 1, 0"/>
                                        <p:tgtEl>
                                          <p:spTgt spid="184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300" autoRev="1" fill="hold"/>
                                        <p:tgtEl>
                                          <p:spTgt spid="184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9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600" tmFilter="0, 0; .2, .5; .8, .5; 1, 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300" autoRev="1" fill="hold"/>
                                        <p:tgtEl>
                                          <p:spTgt spid="184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7400"/>
                            </p:stCondLst>
                            <p:childTnLst>
                              <p:par>
                                <p:cTn id="8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200" tmFilter="0, 0; .2, .5; .8, .5; 1, 0"/>
                                        <p:tgtEl>
                                          <p:spTgt spid="185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600" autoRev="1" fill="hold"/>
                                        <p:tgtEl>
                                          <p:spTgt spid="185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0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8600"/>
                            </p:stCondLst>
                            <p:childTnLst>
                              <p:par>
                                <p:cTn id="9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600" tmFilter="0, 0; .2, .5; .8, .5; 1, 0"/>
                                        <p:tgtEl>
                                          <p:spTgt spid="185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300" autoRev="1" fill="hold"/>
                                        <p:tgtEl>
                                          <p:spTgt spid="185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0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9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600" tmFilter="0, 0; .2, .5; .8, .5; 1, 0"/>
                                        <p:tgtEl>
                                          <p:spTgt spid="185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300" autoRev="1" fill="hold"/>
                                        <p:tgtEl>
                                          <p:spTgt spid="185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0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9800"/>
                            </p:stCondLst>
                            <p:childTnLst>
                              <p:par>
                                <p:cTn id="9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200" tmFilter="0, 0; .2, .5; .8, .5; 1, 0"/>
                                        <p:tgtEl>
                                          <p:spTgt spid="185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600" autoRev="1" fill="hold"/>
                                        <p:tgtEl>
                                          <p:spTgt spid="185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0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0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300" tmFilter="0, 0; .2, .5; .8, .5; 1, 0"/>
                                        <p:tgtEl>
                                          <p:spTgt spid="185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150" autoRev="1" fill="hold"/>
                                        <p:tgtEl>
                                          <p:spTgt spid="185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0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1300"/>
                            </p:stCondLst>
                            <p:childTnLst>
                              <p:par>
                                <p:cTn id="10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300" tmFilter="0, 0; .2, .5; .8, .5; 1, 0"/>
                                        <p:tgtEl>
                                          <p:spTgt spid="185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150" autoRev="1" fill="hold"/>
                                        <p:tgtEl>
                                          <p:spTgt spid="185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0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1600"/>
                            </p:stCondLst>
                            <p:childTnLst>
                              <p:par>
                                <p:cTn id="11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300" tmFilter="0, 0; .2, .5; .8, .5; 1, 0"/>
                                        <p:tgtEl>
                                          <p:spTgt spid="185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150" autoRev="1" fill="hold"/>
                                        <p:tgtEl>
                                          <p:spTgt spid="185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1900"/>
                            </p:stCondLst>
                            <p:childTnLst>
                              <p:par>
                                <p:cTn id="11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300" tmFilter="0, 0; .2, .5; .8, .5; 1, 0"/>
                                        <p:tgtEl>
                                          <p:spTgt spid="185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150" autoRev="1" fill="hold"/>
                                        <p:tgtEl>
                                          <p:spTgt spid="185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2200"/>
                            </p:stCondLst>
                            <p:childTnLst>
                              <p:par>
                                <p:cTn id="11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200" tmFilter="0, 0; .2, .5; .8, .5; 1, 0"/>
                                        <p:tgtEl>
                                          <p:spTgt spid="184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600" autoRev="1" fill="hold"/>
                                        <p:tgtEl>
                                          <p:spTgt spid="184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23400"/>
                            </p:stCondLst>
                            <p:childTnLst>
                              <p:par>
                                <p:cTn id="12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600" tmFilter="0, 0; .2, .5; .8, .5; 1, 0"/>
                                        <p:tgtEl>
                                          <p:spTgt spid="184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300" autoRev="1" fill="hold"/>
                                        <p:tgtEl>
                                          <p:spTgt spid="184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9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2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300" tmFilter="0, 0; .2, .5; .8, .5; 1, 0"/>
                                        <p:tgtEl>
                                          <p:spTgt spid="184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150" autoRev="1" fill="hold"/>
                                        <p:tgtEl>
                                          <p:spTgt spid="184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9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24300"/>
                            </p:stCondLst>
                            <p:childTnLst>
                              <p:par>
                                <p:cTn id="13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300" tmFilter="0, 0; .2, .5; .8, .5; 1, 0"/>
                                        <p:tgtEl>
                                          <p:spTgt spid="184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150" autoRev="1" fill="hold"/>
                                        <p:tgtEl>
                                          <p:spTgt spid="184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9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4600"/>
                            </p:stCondLst>
                            <p:childTnLst>
                              <p:par>
                                <p:cTn id="13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600" tmFilter="0, 0; .2, .5; .8, .5; 1, 0"/>
                                        <p:tgtEl>
                                          <p:spTgt spid="184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300" autoRev="1" fill="hold"/>
                                        <p:tgtEl>
                                          <p:spTgt spid="184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9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25200"/>
                            </p:stCondLst>
                            <p:childTnLst>
                              <p:par>
                                <p:cTn id="13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600" tmFilter="0, 0; .2, .5; .8, .5; 1, 0"/>
                                        <p:tgtEl>
                                          <p:spTgt spid="184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300" autoRev="1" fill="hold"/>
                                        <p:tgtEl>
                                          <p:spTgt spid="184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9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25800"/>
                            </p:stCondLst>
                            <p:childTnLst>
                              <p:par>
                                <p:cTn id="14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600" tmFilter="0, 0; .2, .5; .8, .5; 1, 0"/>
                                        <p:tgtEl>
                                          <p:spTgt spid="185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300" autoRev="1" fill="hold"/>
                                        <p:tgtEl>
                                          <p:spTgt spid="185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0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26400"/>
                            </p:stCondLst>
                            <p:childTnLst>
                              <p:par>
                                <p:cTn id="14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600" tmFilter="0, 0; .2, .5; .8, .5; 1, 0"/>
                                        <p:tgtEl>
                                          <p:spTgt spid="185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300" autoRev="1" fill="hold"/>
                                        <p:tgtEl>
                                          <p:spTgt spid="185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5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200" tmFilter="0, 0; .2, .5; .8, .5; 1, 0"/>
                                        <p:tgtEl>
                                          <p:spTgt spid="185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600" autoRev="1" fill="hold"/>
                                        <p:tgtEl>
                                          <p:spTgt spid="185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0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8200"/>
                            </p:stCondLst>
                            <p:childTnLst>
                              <p:par>
                                <p:cTn id="15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600" tmFilter="0, 0; .2, .5; .8, .5; 1, 0"/>
                                        <p:tgtEl>
                                          <p:spTgt spid="185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300" autoRev="1" fill="hold"/>
                                        <p:tgtEl>
                                          <p:spTgt spid="185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0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8800"/>
                            </p:stCondLst>
                            <p:childTnLst>
                              <p:par>
                                <p:cTn id="15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600" tmFilter="0, 0; .2, .5; .8, .5; 1, 0"/>
                                        <p:tgtEl>
                                          <p:spTgt spid="185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300" autoRev="1" fill="hold"/>
                                        <p:tgtEl>
                                          <p:spTgt spid="185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0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29400"/>
                            </p:stCondLst>
                            <p:childTnLst>
                              <p:par>
                                <p:cTn id="16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4" dur="500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5"/>
                                      </p:to>
                                    </p:set>
                                    <p:animEffect filter="image" prLst="opacity: 0.95">
                                      <p:cBhvr rctx="IE">
                                        <p:cTn id="165" dur="500"/>
                                        <p:tgtEl>
                                          <p:spTgt spid="18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13"/>
                  </p:tgtEl>
                </p:cond>
              </p:nextCondLst>
            </p:seq>
          </p:childTnLst>
        </p:cTn>
      </p:par>
    </p:tnLst>
    <p:bldLst>
      <p:bldP spid="18435" grpId="0" animBg="1"/>
      <p:bldP spid="18479" grpId="0" animBg="1"/>
      <p:bldP spid="18494" grpId="0"/>
      <p:bldP spid="18495" grpId="0"/>
      <p:bldP spid="18496" grpId="0"/>
      <p:bldP spid="18497" grpId="0"/>
      <p:bldP spid="18498" grpId="0"/>
      <p:bldP spid="18499" grpId="0"/>
      <p:bldP spid="18500" grpId="0"/>
      <p:bldP spid="18501" grpId="0"/>
      <p:bldP spid="18502" grpId="0"/>
      <p:bldP spid="18503" grpId="0"/>
      <p:bldP spid="18504" grpId="0"/>
      <p:bldP spid="18505" grpId="0"/>
      <p:bldP spid="18506" grpId="0"/>
      <p:bldP spid="18507" grpId="0"/>
      <p:bldP spid="18508" grpId="0"/>
      <p:bldP spid="18509" grpId="0"/>
      <p:bldP spid="18510" grpId="0"/>
      <p:bldP spid="18511" grpId="0"/>
      <p:bldP spid="1851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296</Words>
  <Application>Microsoft Office PowerPoint</Application>
  <PresentationFormat>On-screen Show (4:3)</PresentationFormat>
  <Paragraphs>122</Paragraphs>
  <Slides>11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TGS</dc:creator>
  <cp:lastModifiedBy>CSTeam</cp:lastModifiedBy>
  <cp:revision>13</cp:revision>
  <dcterms:created xsi:type="dcterms:W3CDTF">2012-04-26T03:54:26Z</dcterms:created>
  <dcterms:modified xsi:type="dcterms:W3CDTF">2016-06-30T02:18:03Z</dcterms:modified>
</cp:coreProperties>
</file>