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răng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miệng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7773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ANH TÍ SÚN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973" y="3962400"/>
            <a:ext cx="6744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69" y="1032749"/>
            <a:ext cx="7734300" cy="284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2843" y="5410200"/>
            <a:ext cx="4898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răng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00" y="1027259"/>
            <a:ext cx="8077200" cy="4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990" y="1208212"/>
            <a:ext cx="8516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53" y="1874241"/>
            <a:ext cx="7133494" cy="456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070" y="582288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60979"/>
            <a:ext cx="6342032" cy="497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033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4339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.VnAvant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Administrator</cp:lastModifiedBy>
  <cp:revision>17</cp:revision>
  <dcterms:created xsi:type="dcterms:W3CDTF">2006-08-16T00:00:00Z</dcterms:created>
  <dcterms:modified xsi:type="dcterms:W3CDTF">2023-09-17T13:28:04Z</dcterms:modified>
</cp:coreProperties>
</file>