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6" r:id="rId4"/>
    <p:sldId id="297" r:id="rId6"/>
    <p:sldId id="316" r:id="rId7"/>
    <p:sldId id="294" r:id="rId8"/>
    <p:sldId id="283" r:id="rId9"/>
    <p:sldId id="317" r:id="rId10"/>
    <p:sldId id="318" r:id="rId11"/>
    <p:sldId id="319" r:id="rId12"/>
    <p:sldId id="288" r:id="rId13"/>
    <p:sldId id="320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  <a:endParaRPr lang="en-US" altLang="x-none" sz="4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 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endParaRPr lang="en-US" sz="4800" b="1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  <a:endParaRPr lang="en-US" sz="2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vẽ</a:t>
            </a:r>
            <a:endParaRPr lang="en-US" sz="4800" b="1" dirty="0" err="1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charset="0"/>
                        <a:cs typeface=".VnAvant" panose="020B7200000000000000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xe</a:t>
            </a:r>
            <a:endParaRPr lang="en-US" sz="4800" b="1" dirty="0" err="1">
              <a:solidFill>
                <a:schemeClr val="tx1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x­a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vở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WPS Presentation</Application>
  <PresentationFormat>Widescreen</PresentationFormat>
  <Paragraphs>56</Paragraphs>
  <Slides>11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Calibri</vt:lpstr>
      <vt:lpstr>Arial Unicode MS</vt:lpstr>
      <vt:lpstr>Calibri Light</vt:lpstr>
      <vt:lpstr>.VnAvant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37</cp:revision>
  <dcterms:created xsi:type="dcterms:W3CDTF">2020-08-13T09:32:00Z</dcterms:created>
  <dcterms:modified xsi:type="dcterms:W3CDTF">2020-08-30T01:05:19Z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