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3"/>
  </p:notesMasterIdLst>
  <p:sldIdLst>
    <p:sldId id="313" r:id="rId2"/>
    <p:sldId id="380" r:id="rId3"/>
    <p:sldId id="257" r:id="rId4"/>
    <p:sldId id="258" r:id="rId5"/>
    <p:sldId id="259" r:id="rId6"/>
    <p:sldId id="260" r:id="rId7"/>
    <p:sldId id="256" r:id="rId8"/>
    <p:sldId id="317" r:id="rId9"/>
    <p:sldId id="361" r:id="rId10"/>
    <p:sldId id="381" r:id="rId11"/>
    <p:sldId id="384" r:id="rId12"/>
    <p:sldId id="386" r:id="rId13"/>
    <p:sldId id="359" r:id="rId14"/>
    <p:sldId id="365" r:id="rId15"/>
    <p:sldId id="385" r:id="rId16"/>
    <p:sldId id="387" r:id="rId17"/>
    <p:sldId id="388" r:id="rId18"/>
    <p:sldId id="376" r:id="rId19"/>
    <p:sldId id="389" r:id="rId20"/>
    <p:sldId id="327" r:id="rId21"/>
    <p:sldId id="329" r:id="rId22"/>
  </p:sldIdLst>
  <p:sldSz cx="12161838" cy="6858000"/>
  <p:notesSz cx="6858000" cy="9144000"/>
  <p:embeddedFontLst>
    <p:embeddedFont>
      <p:font typeface="Source Sans Pro" panose="020B0604020202020204" charset="0"/>
      <p:regular r:id="rId24"/>
      <p:bold r:id="rId25"/>
      <p:italic r:id="rId26"/>
      <p:boldItalic r:id="rId27"/>
    </p:embeddedFont>
    <p:embeddedFont>
      <p:font typeface="Arial-Rounded" panose="020B0500000000000000" pitchFamily="34" charset="0"/>
      <p:regular r:id="rId28"/>
    </p:embeddedFont>
    <p:embeddedFont>
      <p:font typeface="Dosis" panose="020B0604020202020204" charset="0"/>
      <p:regular r:id="rId29"/>
      <p:bold r:id="rId30"/>
    </p:embeddedFont>
    <p:embeddedFont>
      <p:font typeface="Quicksand" panose="020B0604020202020204" charset="0"/>
      <p:regular r:id="rId31"/>
      <p:bold r:id="rId32"/>
    </p:embeddedFont>
    <p:embeddedFont>
      <p:font typeface="HP001 4 hàng" panose="020B0603050302020204" pitchFamily="34" charset="0"/>
      <p:regular r:id="rId33"/>
      <p:bold r:id="rId34"/>
    </p:embeddedFont>
    <p:embeddedFont>
      <p:font typeface="微软雅黑" panose="020B0503020204020204" pitchFamily="34" charset="-122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Bebas Neue" panose="020B0604020202020204" charset="0"/>
      <p:regular r:id="rId41"/>
    </p:embeddedFont>
    <p:embeddedFont>
      <p:font typeface="Fira Sans Extra Condensed Medium" panose="020B0604020202020204" charset="0"/>
      <p:regular r:id="rId42"/>
      <p:bold r:id="rId43"/>
      <p:italic r:id="rId44"/>
      <p:boldItalic r:id="rId45"/>
    </p:embeddedFont>
    <p:embeddedFont>
      <p:font typeface="Cooper Black" panose="020B0604020202020204" charset="0"/>
      <p:regular r:id="rId46"/>
    </p:embeddedFont>
    <p:embeddedFont>
      <p:font typeface="Roboto Condensed Light" panose="020B0604020202020204" charset="0"/>
      <p:regular r:id="rId47"/>
      <p:italic r:id="rId48"/>
    </p:embeddedFont>
    <p:embeddedFont>
      <p:font typeface="Titan One" panose="020B0604020202020204" charset="0"/>
      <p:regular r:id="rId49"/>
    </p:embeddedFont>
    <p:embeddedFont>
      <p:font typeface="宋体" panose="02010600030101010101" pitchFamily="2" charset="-122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33CCFF"/>
    <a:srgbClr val="FF9933"/>
    <a:srgbClr val="FFDC79"/>
    <a:srgbClr val="A3FF75"/>
    <a:srgbClr val="FFAB81"/>
    <a:srgbClr val="FF99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85820" autoAdjust="0"/>
  </p:normalViewPr>
  <p:slideViewPr>
    <p:cSldViewPr>
      <p:cViewPr varScale="1">
        <p:scale>
          <a:sx n="63" d="100"/>
          <a:sy n="63" d="100"/>
        </p:scale>
        <p:origin x="1104" y="6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Hỏi tên đồ vật</a:t>
            </a:r>
          </a:p>
          <a:p>
            <a:r>
              <a:rPr lang="en-US"/>
              <a:t>Hỏi đồ vật có dạng khối gì</a:t>
            </a:r>
          </a:p>
        </p:txBody>
      </p:sp>
    </p:spTree>
    <p:extLst>
      <p:ext uri="{BB962C8B-B14F-4D97-AF65-F5344CB8AC3E}">
        <p14:creationId xmlns:p14="http://schemas.microsoft.com/office/powerpoint/2010/main" val="3391116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57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có thể nói rõ hơn về cách so sánh nhé.  SO sánh chữ số hàng nào trước ….</a:t>
            </a:r>
          </a:p>
        </p:txBody>
      </p:sp>
    </p:spTree>
    <p:extLst>
      <p:ext uri="{BB962C8B-B14F-4D97-AF65-F5344CB8AC3E}">
        <p14:creationId xmlns:p14="http://schemas.microsoft.com/office/powerpoint/2010/main" val="1427674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GV nên cho HS tự viết phép so sánh ra bảng con sau đó mới chiếu kp ra</a:t>
            </a:r>
          </a:p>
        </p:txBody>
      </p:sp>
    </p:spTree>
    <p:extLst>
      <p:ext uri="{BB962C8B-B14F-4D97-AF65-F5344CB8AC3E}">
        <p14:creationId xmlns:p14="http://schemas.microsoft.com/office/powerpoint/2010/main" val="1722141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43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85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52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các ô vuông để ra đáp án</a:t>
            </a:r>
          </a:p>
        </p:txBody>
      </p:sp>
    </p:spTree>
    <p:extLst>
      <p:ext uri="{BB962C8B-B14F-4D97-AF65-F5344CB8AC3E}">
        <p14:creationId xmlns:p14="http://schemas.microsoft.com/office/powerpoint/2010/main" val="3194941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các ô vuông để ra đáp án</a:t>
            </a:r>
          </a:p>
        </p:txBody>
      </p:sp>
    </p:spTree>
    <p:extLst>
      <p:ext uri="{BB962C8B-B14F-4D97-AF65-F5344CB8AC3E}">
        <p14:creationId xmlns:p14="http://schemas.microsoft.com/office/powerpoint/2010/main" val="2671351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58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vào play để ra các đáp án lựa chọn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vào từng đáp án để xem kết quả</a:t>
            </a:r>
            <a:endParaRPr lang="vi-VN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7B3D7-C832-466B-ABB6-FBC16C8A22C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370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vào play để ra các đáp án lựa chọn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vào từng đáp án để xem kết quả</a:t>
            </a:r>
            <a:endParaRPr lang="vi-VN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7B3D7-C832-466B-ABB6-FBC16C8A22C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034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vào play để ra các đáp án lựa chọn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vào từng đáp án để xem kết quả</a:t>
            </a:r>
            <a:endParaRPr lang="vi-VN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7B3D7-C832-466B-ABB6-FBC16C8A22C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845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vào play để ra các đáp án lựa chọn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vào từng đáp án để xem kết quả</a:t>
            </a:r>
            <a:endParaRPr lang="vi-VN" sz="1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34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Hỏi tên đồ vật</a:t>
            </a:r>
          </a:p>
          <a:p>
            <a:r>
              <a:rPr lang="en-US"/>
              <a:t>Hỏi đồ vật có dạng khối gì</a:t>
            </a:r>
          </a:p>
        </p:txBody>
      </p:sp>
    </p:spTree>
    <p:extLst>
      <p:ext uri="{BB962C8B-B14F-4D97-AF65-F5344CB8AC3E}">
        <p14:creationId xmlns:p14="http://schemas.microsoft.com/office/powerpoint/2010/main" val="230934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  <a:prstGeom prst="rect">
            <a:avLst/>
          </a:prstGeom>
        </p:spPr>
        <p:txBody>
          <a:bodyPr anchor="b"/>
          <a:lstStyle>
            <a:lvl1pPr algn="ctr">
              <a:defRPr sz="5985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2114">
              <a:buClrTx/>
              <a:defRPr/>
            </a:pPr>
            <a:fld id="{B7579CB8-450F-49B0-8A8D-DA6CB0C0B27E}" type="datetimeFigureOut">
              <a:rPr lang="zh-CN" altLang="en-US" sz="1795" kern="1200" smtClean="0">
                <a:solidFill>
                  <a:prstClr val="black"/>
                </a:solidFill>
                <a:latin typeface="微软雅黑"/>
                <a:ea typeface="微软雅黑"/>
                <a:cs typeface="+mn-cs"/>
              </a:rPr>
              <a:pPr defTabSz="912114">
                <a:buClrTx/>
                <a:defRPr/>
              </a:pPr>
              <a:t>2022/3/4</a:t>
            </a:fld>
            <a:endParaRPr lang="zh-CN" altLang="en-US" sz="1795" kern="1200">
              <a:solidFill>
                <a:prstClr val="black"/>
              </a:solidFill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pPr defTabSz="912114">
              <a:buClrTx/>
              <a:defRPr/>
            </a:pPr>
            <a:endParaRPr lang="zh-CN" altLang="en-US" sz="1795" kern="1200">
              <a:solidFill>
                <a:prstClr val="black"/>
              </a:solidFill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2114">
              <a:buClrTx/>
              <a:defRPr/>
            </a:pPr>
            <a:fld id="{E8C799D6-7AFF-43B0-980B-6F3FB41D1FB0}" type="slidenum">
              <a:rPr lang="zh-CN" altLang="en-US" sz="1795" kern="1200" smtClean="0">
                <a:solidFill>
                  <a:prstClr val="black"/>
                </a:solidFill>
                <a:latin typeface="微软雅黑"/>
                <a:ea typeface="微软雅黑"/>
                <a:cs typeface="+mn-cs"/>
              </a:rPr>
              <a:pPr defTabSz="912114">
                <a:buClrTx/>
                <a:defRPr/>
              </a:pPr>
              <a:t>‹#›</a:t>
            </a:fld>
            <a:endParaRPr lang="zh-CN" altLang="en-US" sz="1795" kern="1200">
              <a:solidFill>
                <a:prstClr val="black"/>
              </a:solidFill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939040"/>
      </p:ext>
    </p:extLst>
  </p:cSld>
  <p:clrMapOvr>
    <a:masterClrMapping/>
  </p:clrMapOvr>
  <p:transition spd="slow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57625" y="1590467"/>
            <a:ext cx="10255765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62954" y="697175"/>
            <a:ext cx="910116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1528" y="4496985"/>
            <a:ext cx="1065710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2647634" y="1643800"/>
            <a:ext cx="6866571" cy="35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1235935" y="917134"/>
            <a:ext cx="10142461" cy="5331052"/>
            <a:chOff x="929250" y="687850"/>
            <a:chExt cx="7625711" cy="3998289"/>
          </a:xfrm>
        </p:grpSpPr>
        <p:sp>
          <p:nvSpPr>
            <p:cNvPr id="145" name="Google Shape;145;p8"/>
            <p:cNvSpPr/>
            <p:nvPr/>
          </p:nvSpPr>
          <p:spPr>
            <a:xfrm>
              <a:off x="929250" y="6878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 rot="2348850">
              <a:off x="8010309" y="3946177"/>
              <a:ext cx="363039" cy="704429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64" r:id="rId5"/>
    <p:sldLayoutId id="2147483669" r:id="rId6"/>
    <p:sldLayoutId id="2147483682" r:id="rId7"/>
    <p:sldLayoutId id="2147483683" r:id="rId8"/>
    <p:sldLayoutId id="2147483687" r:id="rId9"/>
    <p:sldLayoutId id="2147483688" r:id="rId10"/>
    <p:sldLayoutId id="214748368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acebook.com/groups/44309690375158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g"/><Relationship Id="rId11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g"/><Relationship Id="rId11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g"/><Relationship Id="rId11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870810" y="547513"/>
            <a:ext cx="10315501" cy="309559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73953" y="-15325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04319" y="859314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endParaRPr lang="en-US" sz="13700" b="1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endParaRPr lang="en-US" sz="13700" b="1" spc="149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403872" y="3620707"/>
            <a:ext cx="5180566" cy="27037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23319" y="1218146"/>
            <a:ext cx="76305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</a:pP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Thứ </a:t>
            </a:r>
            <a:r>
              <a:rPr lang="en-US" sz="36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sáu 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ngày </a:t>
            </a:r>
            <a:r>
              <a:rPr lang="en-US" sz="36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4 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- 3 -2022</a:t>
            </a:r>
          </a:p>
          <a:p>
            <a:pPr lvl="0" algn="ctr">
              <a:buClrTx/>
            </a:pP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Toán</a:t>
            </a:r>
          </a:p>
          <a:p>
            <a:pPr lvl="0" algn="ctr">
              <a:buClrTx/>
            </a:pPr>
            <a:r>
              <a:rPr lang="en-US" sz="36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So sánh các 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số tròn trăm, tròn chục</a:t>
            </a:r>
            <a:endParaRPr lang="en-US" sz="3600" b="1" dirty="0">
              <a:solidFill>
                <a:prstClr val="black"/>
              </a:solidFill>
              <a:latin typeface="HP001 4 hàng" panose="020B0603050302020204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ounded Rectangle 1">
            <a:extLst>
              <a:ext uri="{FF2B5EF4-FFF2-40B4-BE49-F238E27FC236}">
                <a16:creationId xmlns:a16="http://schemas.microsoft.com/office/drawing/2014/main" id="{7D2AA2DE-4FB6-4A9F-A127-65914B6B96C0}"/>
              </a:ext>
            </a:extLst>
          </p:cNvPr>
          <p:cNvSpPr/>
          <p:nvPr/>
        </p:nvSpPr>
        <p:spPr>
          <a:xfrm>
            <a:off x="910131" y="1434149"/>
            <a:ext cx="10124661" cy="274320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38100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346CEFA3-B5BE-496D-90F5-748E7A94A874}"/>
              </a:ext>
            </a:extLst>
          </p:cNvPr>
          <p:cNvSpPr txBox="1"/>
          <p:nvPr/>
        </p:nvSpPr>
        <p:spPr>
          <a:xfrm>
            <a:off x="1068855" y="357524"/>
            <a:ext cx="5782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/>
              <a:t>b) So sánh các số tròn chục:</a:t>
            </a: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0EFB180C-3EC6-421A-9A28-F0712E48E3B6}"/>
              </a:ext>
            </a:extLst>
          </p:cNvPr>
          <p:cNvGrpSpPr/>
          <p:nvPr/>
        </p:nvGrpSpPr>
        <p:grpSpPr>
          <a:xfrm>
            <a:off x="1160783" y="1602152"/>
            <a:ext cx="2973150" cy="1916637"/>
            <a:chOff x="1097879" y="1440210"/>
            <a:chExt cx="2973150" cy="1916637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99F77FC2-5334-468B-B473-223C43CF1DF2}"/>
                </a:ext>
              </a:extLst>
            </p:cNvPr>
            <p:cNvSpPr/>
            <p:nvPr/>
          </p:nvSpPr>
          <p:spPr>
            <a:xfrm>
              <a:off x="1097879" y="1440210"/>
              <a:ext cx="2973150" cy="19166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0BABCFD3-5D3D-4A82-993E-760B68C8A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885" y="1709786"/>
              <a:ext cx="1364463" cy="1364463"/>
            </a:xfrm>
            <a:prstGeom prst="rect">
              <a:avLst/>
            </a:prstGeom>
          </p:spPr>
        </p:pic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DBB65EC3-46FF-45BB-AC84-0686FFAA732E}"/>
                </a:ext>
              </a:extLst>
            </p:cNvPr>
            <p:cNvGrpSpPr/>
            <p:nvPr/>
          </p:nvGrpSpPr>
          <p:grpSpPr>
            <a:xfrm>
              <a:off x="3060408" y="1709786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D48FD291-BA76-4694-AE67-BDE14348916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1CA763C8-AD52-427A-A6A6-74FFD22C665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0A0880D2-3DF3-46D7-A16A-295D9B21C9F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24DDA930-5B88-4FB0-A957-546252C1389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F01CD9B8-7CDF-4AC2-A9EA-F0E72C6FA1B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C1BEBDB7-6840-4ECD-8A04-902F33C405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F0CC32FA-0D08-4E35-91D5-320586A0FE0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91829D29-C74F-47A3-95B5-333AE3512AB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33F06AD5-A9C4-4EE2-93B5-E21AB5AD29C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B8C2B08C-FF95-4ABE-B11B-88F894715AD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2FDB7945-45B9-4542-A569-F189CC99E8F6}"/>
                </a:ext>
              </a:extLst>
            </p:cNvPr>
            <p:cNvGrpSpPr/>
            <p:nvPr/>
          </p:nvGrpSpPr>
          <p:grpSpPr>
            <a:xfrm>
              <a:off x="3312493" y="1705122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B3D058B3-D7D1-4B2E-B914-6001C818ACF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D7160352-E2CC-4A36-8B04-5BC6E3C3B15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5EDF1E3F-76E9-42D1-A75E-9580003A031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505317D4-5941-4817-8D70-BD84E620660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29428E0-2120-413D-81A3-4C81883B834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6F1AA8C5-D23F-4A30-8254-5F1E9BAECB4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5F6F3AE9-1927-4576-AAEF-4C579EA354A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5A4C94B0-361F-4AFF-A859-3EA6995ACBA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295EEC9C-3E6A-45E2-A8AE-03C29C5CD56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0B80D0EB-09C4-4D41-BC80-2DC12E20BDE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7012AD5E-2024-4617-98B2-76AB098470A8}"/>
              </a:ext>
            </a:extLst>
          </p:cNvPr>
          <p:cNvGrpSpPr/>
          <p:nvPr/>
        </p:nvGrpSpPr>
        <p:grpSpPr>
          <a:xfrm>
            <a:off x="4727842" y="1602152"/>
            <a:ext cx="2516827" cy="1916637"/>
            <a:chOff x="4665850" y="1440210"/>
            <a:chExt cx="2516827" cy="1916637"/>
          </a:xfrm>
        </p:grpSpPr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408E5099-FB91-48EA-B0B3-4516C781FCA6}"/>
                </a:ext>
              </a:extLst>
            </p:cNvPr>
            <p:cNvSpPr/>
            <p:nvPr/>
          </p:nvSpPr>
          <p:spPr>
            <a:xfrm>
              <a:off x="4665850" y="1440210"/>
              <a:ext cx="2516827" cy="19166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6800ECE1-99A3-46A5-84E8-688CFE567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609" y="1712971"/>
              <a:ext cx="1364463" cy="1364463"/>
            </a:xfrm>
            <a:prstGeom prst="rect">
              <a:avLst/>
            </a:prstGeom>
          </p:spPr>
        </p:pic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0CD8A99-7DD3-47B1-8587-24A6C4C1BFFB}"/>
                </a:ext>
              </a:extLst>
            </p:cNvPr>
            <p:cNvGrpSpPr/>
            <p:nvPr/>
          </p:nvGrpSpPr>
          <p:grpSpPr>
            <a:xfrm>
              <a:off x="6682304" y="1705121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7FF4B676-21C2-42C2-AFC2-6FFF7682493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D2D0BA02-E585-4515-A30B-CE0E681C81F8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1441B45C-9A04-4495-A5C9-683D19D205D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4A41E24F-DB6F-418F-819B-4C611BF104B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349F531D-D667-428D-A889-D2538F7FD8F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3E8DC58F-0FA7-4FEB-A514-2D398DC6F93C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728B73DA-1882-44E4-8CD1-E85FBAEFF75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7A5A4C3A-D9ED-477D-8DC4-7E7FC1D5523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F6680FAC-E5F7-4F48-A5E7-2FAA1BE23DA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E137FA10-3E89-4079-9228-221517C566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0" name="TextBox 219">
            <a:extLst>
              <a:ext uri="{FF2B5EF4-FFF2-40B4-BE49-F238E27FC236}">
                <a16:creationId xmlns:a16="http://schemas.microsoft.com/office/drawing/2014/main" id="{17FD5D25-701B-4FFD-8E48-6547F57732ED}"/>
              </a:ext>
            </a:extLst>
          </p:cNvPr>
          <p:cNvSpPr txBox="1"/>
          <p:nvPr/>
        </p:nvSpPr>
        <p:spPr>
          <a:xfrm>
            <a:off x="2266520" y="358149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120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40A16075-0C0B-41CC-ABFF-DA1F9CF3A78D}"/>
              </a:ext>
            </a:extLst>
          </p:cNvPr>
          <p:cNvSpPr txBox="1"/>
          <p:nvPr/>
        </p:nvSpPr>
        <p:spPr>
          <a:xfrm>
            <a:off x="5732945" y="3581498"/>
            <a:ext cx="759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110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787ADA6C-77E9-4591-913D-2DFBF980849E}"/>
              </a:ext>
            </a:extLst>
          </p:cNvPr>
          <p:cNvSpPr txBox="1"/>
          <p:nvPr/>
        </p:nvSpPr>
        <p:spPr>
          <a:xfrm>
            <a:off x="4146273" y="3326986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804846F0-7404-4004-9344-ECB037D0280F}"/>
              </a:ext>
            </a:extLst>
          </p:cNvPr>
          <p:cNvSpPr txBox="1"/>
          <p:nvPr/>
        </p:nvSpPr>
        <p:spPr>
          <a:xfrm>
            <a:off x="7946140" y="1702414"/>
            <a:ext cx="247157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600" dirty="0"/>
              <a:t>120  </a:t>
            </a:r>
            <a:r>
              <a:rPr lang="en-VN" sz="3600" dirty="0">
                <a:solidFill>
                  <a:srgbClr val="FF0000"/>
                </a:solidFill>
              </a:rPr>
              <a:t>&gt;</a:t>
            </a:r>
            <a:r>
              <a:rPr lang="en-VN" sz="3600" dirty="0"/>
              <a:t>  110</a:t>
            </a:r>
          </a:p>
          <a:p>
            <a:pPr>
              <a:lnSpc>
                <a:spcPct val="150000"/>
              </a:lnSpc>
            </a:pPr>
            <a:r>
              <a:rPr lang="en-VN" sz="3600" dirty="0"/>
              <a:t>110  </a:t>
            </a:r>
            <a:r>
              <a:rPr lang="en-VN" sz="3600" dirty="0">
                <a:solidFill>
                  <a:srgbClr val="FF0000"/>
                </a:solidFill>
              </a:rPr>
              <a:t>&lt;</a:t>
            </a:r>
            <a:r>
              <a:rPr lang="en-VN" sz="3600" dirty="0"/>
              <a:t>  120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9BC3316F-26F1-431F-A4C2-6A3377BBC827}"/>
              </a:ext>
            </a:extLst>
          </p:cNvPr>
          <p:cNvSpPr txBox="1"/>
          <p:nvPr/>
        </p:nvSpPr>
        <p:spPr>
          <a:xfrm>
            <a:off x="936637" y="4721711"/>
            <a:ext cx="10432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Hai số có chữ số hàng trăm giống nhau, ta so sánh chữ số hàng chục.</a:t>
            </a:r>
            <a:endParaRPr lang="en-US" sz="3200">
              <a:sym typeface="Wingdings" pitchFamily="2" charset="2"/>
            </a:endParaRPr>
          </a:p>
          <a:p>
            <a:pPr algn="just"/>
            <a:r>
              <a:rPr lang="en-US" sz="3200">
                <a:solidFill>
                  <a:srgbClr val="FF0000"/>
                </a:solidFill>
                <a:sym typeface="Wingdings" pitchFamily="2" charset="2"/>
              </a:rPr>
              <a:t>Số nào có chữ số hàng chục lớn hơn thì số đó lớn hơn.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9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/>
      <p:bldP spid="220" grpId="0"/>
      <p:bldP spid="221" grpId="0"/>
      <p:bldP spid="222" grpId="0"/>
      <p:bldP spid="223" grpId="0" build="p"/>
      <p:bldP spid="2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581C880F-3311-40D5-8EEE-5C4D1262F435}"/>
              </a:ext>
            </a:extLst>
          </p:cNvPr>
          <p:cNvSpPr/>
          <p:nvPr/>
        </p:nvSpPr>
        <p:spPr>
          <a:xfrm>
            <a:off x="786147" y="1304818"/>
            <a:ext cx="10375751" cy="3654635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38100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BCD985-0689-4C62-B15F-F1E8FF154553}"/>
              </a:ext>
            </a:extLst>
          </p:cNvPr>
          <p:cNvSpPr txBox="1"/>
          <p:nvPr/>
        </p:nvSpPr>
        <p:spPr>
          <a:xfrm>
            <a:off x="1071168" y="365045"/>
            <a:ext cx="5782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/>
              <a:t>b) So sánh các số tròn chục: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4A85E-C16C-4C8D-AB3C-A32C9308FB79}"/>
              </a:ext>
            </a:extLst>
          </p:cNvPr>
          <p:cNvSpPr txBox="1"/>
          <p:nvPr/>
        </p:nvSpPr>
        <p:spPr>
          <a:xfrm>
            <a:off x="2146427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250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B2EF8D-7BAC-4387-A99A-F05E3D5836DF}"/>
              </a:ext>
            </a:extLst>
          </p:cNvPr>
          <p:cNvSpPr txBox="1"/>
          <p:nvPr/>
        </p:nvSpPr>
        <p:spPr>
          <a:xfrm>
            <a:off x="6180986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350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46A874-869F-468B-BA93-AD127B447168}"/>
              </a:ext>
            </a:extLst>
          </p:cNvPr>
          <p:cNvSpPr txBox="1"/>
          <p:nvPr/>
        </p:nvSpPr>
        <p:spPr>
          <a:xfrm>
            <a:off x="4370965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</a:rPr>
              <a:t>&lt;</a:t>
            </a:r>
            <a:endParaRPr lang="en-VN" sz="6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6F2D1C-E887-4B3E-9B50-F3E6E505A389}"/>
              </a:ext>
            </a:extLst>
          </p:cNvPr>
          <p:cNvSpPr txBox="1"/>
          <p:nvPr/>
        </p:nvSpPr>
        <p:spPr>
          <a:xfrm>
            <a:off x="8474059" y="2160570"/>
            <a:ext cx="250581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600" dirty="0"/>
              <a:t>250  </a:t>
            </a:r>
            <a:r>
              <a:rPr lang="en-VN" sz="3600" dirty="0">
                <a:solidFill>
                  <a:srgbClr val="FF0000"/>
                </a:solidFill>
              </a:rPr>
              <a:t>&lt;</a:t>
            </a:r>
            <a:r>
              <a:rPr lang="en-VN" sz="3600" dirty="0"/>
              <a:t>  350</a:t>
            </a:r>
          </a:p>
          <a:p>
            <a:pPr>
              <a:lnSpc>
                <a:spcPct val="150000"/>
              </a:lnSpc>
            </a:pPr>
            <a:r>
              <a:rPr lang="en-VN" sz="3600" dirty="0"/>
              <a:t>350  </a:t>
            </a:r>
            <a:r>
              <a:rPr lang="en-VN" sz="3600" dirty="0">
                <a:solidFill>
                  <a:srgbClr val="FF0000"/>
                </a:solidFill>
              </a:rPr>
              <a:t>&gt;</a:t>
            </a:r>
            <a:r>
              <a:rPr lang="en-VN" sz="3600" dirty="0"/>
              <a:t>  250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ACFC0B-12EC-4930-ACE4-9340D3194DA8}"/>
              </a:ext>
            </a:extLst>
          </p:cNvPr>
          <p:cNvSpPr txBox="1"/>
          <p:nvPr/>
        </p:nvSpPr>
        <p:spPr>
          <a:xfrm>
            <a:off x="926382" y="5394284"/>
            <a:ext cx="10233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/>
              <a:t>Số nào có chữ số hàng trăm lớn hơn thì số đó lớn hơn.</a:t>
            </a:r>
            <a:endParaRPr lang="en-VN" sz="32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094608-D7D0-4DAC-8CA7-E4EAF1689CA4}"/>
              </a:ext>
            </a:extLst>
          </p:cNvPr>
          <p:cNvGrpSpPr/>
          <p:nvPr/>
        </p:nvGrpSpPr>
        <p:grpSpPr>
          <a:xfrm>
            <a:off x="4669049" y="1772630"/>
            <a:ext cx="3715484" cy="2380216"/>
            <a:chOff x="4793033" y="1602152"/>
            <a:chExt cx="3715484" cy="23802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179C89-BDED-4052-BE13-817447556A9F}"/>
                </a:ext>
              </a:extLst>
            </p:cNvPr>
            <p:cNvSpPr/>
            <p:nvPr/>
          </p:nvSpPr>
          <p:spPr>
            <a:xfrm>
              <a:off x="4793033" y="1602152"/>
              <a:ext cx="3715484" cy="2380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19D22F5-D56F-4E14-8A68-8CE4F159A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456" y="1912039"/>
              <a:ext cx="1364463" cy="1364463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C3C71A1-0C30-4D52-8F93-E7717C7ABD86}"/>
                </a:ext>
              </a:extLst>
            </p:cNvPr>
            <p:cNvGrpSpPr/>
            <p:nvPr/>
          </p:nvGrpSpPr>
          <p:grpSpPr>
            <a:xfrm>
              <a:off x="7116249" y="1863317"/>
              <a:ext cx="1070931" cy="1372242"/>
              <a:chOff x="7069755" y="1863317"/>
              <a:chExt cx="1070931" cy="137224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908FC4F-812D-4B47-89DE-ABE04DCF697E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46E5DF4-F310-444B-A8BF-5BDAE5D521C0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51E8F717-E0FF-48C5-8FC5-D2DA4D8FF22A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F567AA6D-E712-4EEA-8FF9-9CAD8F93531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9EE349-09C4-4427-BE1E-10C988EA8AC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D00EFFA-9C0F-4321-850A-CED03899D13A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325DFDA1-296E-4729-BEB2-A9D9BC03771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34529E76-5B7A-4A26-96C9-282264813464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82DB8B2D-EEAB-4DFF-9BFD-A443E8DF389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EF222E33-DE6D-4AF5-A1C3-654D9F3DADD5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5DF74B30-B05D-42B7-B03D-F83CA86EE8B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ACE5B12B-A2D8-4545-93F5-A6EC1C205B6A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A887E10-B5EE-4190-9D8F-6E193F806A32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C654319-C248-4118-B05D-FC22E4888FDB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EC6842EA-A6E5-42EF-B94C-6329A57AB13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BF121F98-B38D-4D18-8B8A-3BDCC9727C98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87E518D3-4B6E-4C60-AD80-F237FABF4E5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38D67E48-625D-4362-AA4C-5C41031E39D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FCCBE0B3-7929-413C-8A88-88112B3997A7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7F9D0514-2BD4-4D73-8169-5116AD1A5A04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E6C2BF9-2932-4592-B403-AAD3AB45094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D45E107E-D1BA-4E2D-BE90-06B321D35447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C2AF117-8033-48C2-86CC-7D05B787D597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D23DA0A1-BE95-4249-84EB-0D5CF0E2872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5E6A3E54-A882-43E8-B082-113C65F6086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29A9E176-70CA-422D-9343-8F5A1D97CC29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175F065F-E6E8-45DF-9CA7-BDC13C8B19F5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9F9B740C-75B4-4B6C-BF28-1D9EEC70A2A6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8B023885-9C7D-4C8A-915A-9997B2409941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A287CB13-9449-4C9F-8CFC-BE79066E9498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3F17E470-CCF4-4668-A60E-AC64607817C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71AF4CA7-C28D-4B80-B7E1-6A9ED7E8D31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906B6381-7489-4113-B404-AF733817B37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6A5F566-5B6B-4563-AF86-7DB3D4DA614D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17A93DB-B1DD-4DC7-8192-809E4767B641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E4EBEFBB-0F82-4D24-8949-7615B33CDE9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F326A844-9578-4EAA-8922-895E2A4C110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B0E97B4F-FF8D-4728-B162-A236B36D9A9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A83AFF4-946D-48A7-8BD0-70CB88335BDB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D2A90F8-4976-4760-ACF8-CDC4AE88DDD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E56101F4-BD9F-4977-B33C-027F776B7441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62ED8FE-52EA-458C-8727-14E0C70A0A9E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7C33EBB-17F4-4C6C-BC49-DEF8EBA6391A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BC148D1-0BDF-4AEB-8E35-57B92DE8F655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3DF1227-57AE-4A70-B54F-10CD75D82D78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2FB7A72-E53F-4127-B03E-3D4FD59E61C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CE1F1F98-4530-4636-81E5-5BDE3090C46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1BF6650-FA1D-4DCA-842F-12BA8033375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42241CAA-824D-4803-BB2C-E7CBDF6592C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EF49F529-05F4-4E44-B0D9-3479D62C6952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F87C856-6CEB-4688-8FC3-E106E09280DF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DF7A42C-BA80-4771-822C-FE604CBD0DC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FE13878A-B9C6-4E13-B3CA-783E5DFB358B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FBA8935-A010-46B1-BB75-E7CB75390160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D51BFAD7-E699-4961-B297-9FB082B0D946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1A3EBCA-1D34-4C94-BF0B-0A6E2380E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56" y="2064439"/>
              <a:ext cx="1364463" cy="136446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26BD33C-60B5-4DEC-9822-D97FEF714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561" y="2202116"/>
              <a:ext cx="1364463" cy="1364463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FBC8732-D488-4748-8C2B-E39A6F564D36}"/>
              </a:ext>
            </a:extLst>
          </p:cNvPr>
          <p:cNvGrpSpPr/>
          <p:nvPr/>
        </p:nvGrpSpPr>
        <p:grpSpPr>
          <a:xfrm>
            <a:off x="1035886" y="1772631"/>
            <a:ext cx="3474383" cy="2380216"/>
            <a:chOff x="1159870" y="1602153"/>
            <a:chExt cx="3474383" cy="2380216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85E3818-3B46-4E97-B8E8-0C2BE50534B5}"/>
                </a:ext>
              </a:extLst>
            </p:cNvPr>
            <p:cNvSpPr/>
            <p:nvPr/>
          </p:nvSpPr>
          <p:spPr>
            <a:xfrm>
              <a:off x="1159870" y="1602153"/>
              <a:ext cx="3474383" cy="2380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5263AF0-EF8D-4A4A-B715-12E17EF1B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877" y="1871728"/>
              <a:ext cx="1364463" cy="1364463"/>
            </a:xfrm>
            <a:prstGeom prst="rect">
              <a:avLst/>
            </a:prstGeom>
          </p:spPr>
        </p:pic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7C7A70B-FF75-48A2-97A3-DF04480B446B}"/>
                </a:ext>
              </a:extLst>
            </p:cNvPr>
            <p:cNvGrpSpPr/>
            <p:nvPr/>
          </p:nvGrpSpPr>
          <p:grpSpPr>
            <a:xfrm>
              <a:off x="3238356" y="1874349"/>
              <a:ext cx="1070931" cy="1372242"/>
              <a:chOff x="7069755" y="1863317"/>
              <a:chExt cx="1070931" cy="137224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C0894374-B1E8-4065-B7A8-BEFB9903AB8D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49074D6A-0959-40A8-8C84-D1C426F1548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BD123EE7-EC23-45A3-BF3C-35B5B6728DED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C1C546B6-B658-4182-B6FF-75C48AA9C070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F41EC97F-4948-4161-B833-896CCC28E6E5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DD6EA1B6-F2AF-41AF-B118-873A35C2FFE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08C6B9BF-7FA9-482B-B30A-35E535C5CC2F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D5B41AB9-A7A5-49B0-8329-286CBCD52FA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C00C0A1F-BCBC-4893-AA5A-0A631E0E0257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752BEF43-A5DA-4765-AE1C-5C0108F6717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7F52E3A1-C1FC-4246-BF1F-74C2CDCA84FA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C0BBBFD0-7B09-4F28-A892-7648A55E0B84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CCE66713-D34F-42CB-9BF1-1CA31135554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E0B93D76-9725-4584-B1E7-F5E1682826F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02974EA8-399D-42BA-965C-2CEB651CECD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D9B3A703-A1C8-435D-B898-99DB20C493A3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1DEB0842-70A2-4F1C-9E53-AA9A206A5D7B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71608E8F-60D9-4F61-B771-38A1D1EC387D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43364F2A-34E5-4B45-A003-4CFBF1F699A5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FE5A7807-9DB9-41CB-AC03-AEB67FE460F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184FEB54-688F-4690-8544-AFF50B7F434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F32A262C-A6B2-4696-97CC-60A3F5ED9A03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D534301C-E6C1-4325-BA67-8018E5CB7F9A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8FAFF674-3D95-4569-9B75-D0C4C0D060B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7241711A-0A75-4439-B0AC-E625CE8984B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2158C704-5A15-4239-A09F-DC3EBA34793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A06EFD21-401E-4AA3-911E-AED51994222B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03D3541F-E150-4A24-8D7D-BB8D5B14BA3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868FE45C-52CE-4F0B-9F70-0844183CB3A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85F98603-9C73-4BA3-87CF-EB1F822C77FF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AD12D430-980C-4798-86EC-51232166EE90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307C137A-5358-4E34-9424-C80E0BAC2D7D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6D13BE1B-5941-422F-9A75-FBE49B36059F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8F2AAD97-5E0B-41CC-A0D9-1EFF9CBFBF8B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05DE17DF-4B16-46AF-8CFA-AEA6DEE018D2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CAC19124-40D4-4053-993B-89DBA924CB61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24009205-5B15-4D9E-BA76-1E92E08A7D33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DC62DEB5-06F7-442B-8AB2-50B5C49A2ADC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0A49F7CB-F423-42F0-96D9-4A557EDA9452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4B15A486-A6CB-48D6-9079-DCEE37CF215F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9B3169BF-671A-46A7-88D4-91B2875BFE8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AA81C524-A374-41AA-8AEB-37B33FD583E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A49F42EE-DF6B-4F75-A54A-AD435A8E3D1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6D24F08E-16CC-484B-90C5-0FEBD4451CE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AD2883A4-FAF5-423F-906D-2171DF492F61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47BFC173-7985-4F54-83C8-8E6EE4815956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FDAB699-3E7D-4C51-BFC1-9AAB3A46304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A474A8A3-4F64-4A1F-9C2F-439AC51EA1AA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7603CD3B-3C4E-49F7-93C3-2BBDF4D679D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C7093F17-6843-44E1-AC40-47172E1692A8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FB6E3131-7A17-4901-9C35-A198F5B9CD46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15B93D67-1B67-4094-8B58-306E5B879D6F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41FC75F4-2D8D-4392-90F1-471DE6C3624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4376AA79-6CB8-412D-9FE1-404A6C02B95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87EA404-40A9-44D5-A6E3-2CB46F8D17AF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08AADFB-A3E1-4EDC-94DB-A62CF79B1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277" y="2024128"/>
              <a:ext cx="1364463" cy="1364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592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 build="p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14256B6E-494B-43B5-AF52-CC51836EDE34}"/>
              </a:ext>
            </a:extLst>
          </p:cNvPr>
          <p:cNvSpPr/>
          <p:nvPr/>
        </p:nvSpPr>
        <p:spPr>
          <a:xfrm>
            <a:off x="527028" y="1304818"/>
            <a:ext cx="11192691" cy="3654635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38100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A84AE5-9AAE-43C2-A003-58BB39284DC3}"/>
              </a:ext>
            </a:extLst>
          </p:cNvPr>
          <p:cNvSpPr txBox="1"/>
          <p:nvPr/>
        </p:nvSpPr>
        <p:spPr>
          <a:xfrm>
            <a:off x="674774" y="423069"/>
            <a:ext cx="5782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/>
              <a:t>b) So sánh các số tròn chục: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342A4B-6D59-4E99-B273-824B33BDB78E}"/>
              </a:ext>
            </a:extLst>
          </p:cNvPr>
          <p:cNvSpPr txBox="1"/>
          <p:nvPr/>
        </p:nvSpPr>
        <p:spPr>
          <a:xfrm>
            <a:off x="2085626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610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E6C90A-E9F2-45B7-96D9-1B48FB2EFAB2}"/>
              </a:ext>
            </a:extLst>
          </p:cNvPr>
          <p:cNvSpPr txBox="1"/>
          <p:nvPr/>
        </p:nvSpPr>
        <p:spPr>
          <a:xfrm>
            <a:off x="6120185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590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605D4C-C1A4-48EA-8939-0B0E89311037}"/>
              </a:ext>
            </a:extLst>
          </p:cNvPr>
          <p:cNvSpPr txBox="1"/>
          <p:nvPr/>
        </p:nvSpPr>
        <p:spPr>
          <a:xfrm>
            <a:off x="4310164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E1331-B2A5-485B-958F-2159C9F005CE}"/>
              </a:ext>
            </a:extLst>
          </p:cNvPr>
          <p:cNvSpPr txBox="1"/>
          <p:nvPr/>
        </p:nvSpPr>
        <p:spPr>
          <a:xfrm>
            <a:off x="9564153" y="2254549"/>
            <a:ext cx="1994457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610  </a:t>
            </a:r>
            <a:r>
              <a:rPr lang="en-VN" sz="2800" dirty="0">
                <a:solidFill>
                  <a:srgbClr val="FF0000"/>
                </a:solidFill>
              </a:rPr>
              <a:t>&gt;</a:t>
            </a:r>
            <a:r>
              <a:rPr lang="en-VN" sz="2800" dirty="0"/>
              <a:t>  590</a:t>
            </a:r>
          </a:p>
          <a:p>
            <a:pPr>
              <a:lnSpc>
                <a:spcPct val="150000"/>
              </a:lnSpc>
            </a:pPr>
            <a:r>
              <a:rPr lang="en-VN" sz="2800" dirty="0"/>
              <a:t>590  </a:t>
            </a:r>
            <a:r>
              <a:rPr lang="en-VN" sz="2800" dirty="0">
                <a:solidFill>
                  <a:srgbClr val="FF0000"/>
                </a:solidFill>
              </a:rPr>
              <a:t>&lt;</a:t>
            </a:r>
            <a:r>
              <a:rPr lang="en-VN" sz="2800" dirty="0"/>
              <a:t>  610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6B8A6D-FA80-44DD-8D4B-B2504BEAFE1D}"/>
              </a:ext>
            </a:extLst>
          </p:cNvPr>
          <p:cNvSpPr txBox="1"/>
          <p:nvPr/>
        </p:nvSpPr>
        <p:spPr>
          <a:xfrm>
            <a:off x="1213468" y="5272386"/>
            <a:ext cx="9643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Số nào có chữ số hàng trăm lớn hơn thì số đó lớn hơn.</a:t>
            </a:r>
            <a:endParaRPr lang="en-VN" sz="3200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9E11FF-FDDA-4306-8927-36B8FDD46A77}"/>
              </a:ext>
            </a:extLst>
          </p:cNvPr>
          <p:cNvGrpSpPr/>
          <p:nvPr/>
        </p:nvGrpSpPr>
        <p:grpSpPr>
          <a:xfrm>
            <a:off x="625818" y="1772631"/>
            <a:ext cx="3914918" cy="2275687"/>
            <a:chOff x="849909" y="1772631"/>
            <a:chExt cx="3914918" cy="227568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DA92D8-F478-446F-A2BF-AC5086DBAD16}"/>
                </a:ext>
              </a:extLst>
            </p:cNvPr>
            <p:cNvSpPr/>
            <p:nvPr/>
          </p:nvSpPr>
          <p:spPr>
            <a:xfrm>
              <a:off x="849909" y="1772631"/>
              <a:ext cx="3914918" cy="2275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08E7D1-6361-46E2-92A0-C4F0D83EB308}"/>
                </a:ext>
              </a:extLst>
            </p:cNvPr>
            <p:cNvGrpSpPr/>
            <p:nvPr/>
          </p:nvGrpSpPr>
          <p:grpSpPr>
            <a:xfrm>
              <a:off x="4312124" y="2044827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55676FE-C81C-41FB-9827-614DDC80D69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AE762B2-A5B9-4403-9232-8E3DA58BCE9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87D5A5C-4B6F-4818-A73C-3716B2D9401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7C42AB4-4E86-4BC3-B8FC-32D3B356C3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258F430-9636-4E4F-A9FB-1B8B11C7BD7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9C4BF6-CE54-4153-A312-D274FB85535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EF73EF-2365-4420-804E-2906C123730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7E06D86-FF5F-4955-957D-342050BF26C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C198B7F-835B-4908-9C4E-D99D606B9CA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8E003DB-4DB2-43B8-89C2-763471E058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3DBE718-D9F1-494B-B566-9C6FE575BCD6}"/>
                </a:ext>
              </a:extLst>
            </p:cNvPr>
            <p:cNvGrpSpPr/>
            <p:nvPr/>
          </p:nvGrpSpPr>
          <p:grpSpPr>
            <a:xfrm>
              <a:off x="1131394" y="2060084"/>
              <a:ext cx="1432455" cy="1432455"/>
              <a:chOff x="1317370" y="2060084"/>
              <a:chExt cx="1432455" cy="143245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9F7DF99-484D-49F7-974C-7AFD0AD25B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4355C4D-0C89-4F94-AD3D-D1F540B25E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6725789-01F6-40F5-97A3-6AC3DA0CF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EA125A9-781A-4EDA-B713-CAB76BA4B1DA}"/>
                </a:ext>
              </a:extLst>
            </p:cNvPr>
            <p:cNvGrpSpPr/>
            <p:nvPr/>
          </p:nvGrpSpPr>
          <p:grpSpPr>
            <a:xfrm>
              <a:off x="2620430" y="2056429"/>
              <a:ext cx="1432455" cy="1432455"/>
              <a:chOff x="1317370" y="2060084"/>
              <a:chExt cx="1432455" cy="143245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4A47E4F-0AB5-43CA-8FC3-626D13AB8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531883D-E67A-4CF1-9100-4219C8F30D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CF12907-F599-4FA3-9479-EAC41DBCE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2E599F-CB9D-4AEF-8AE4-9602F54D3D1E}"/>
              </a:ext>
            </a:extLst>
          </p:cNvPr>
          <p:cNvGrpSpPr/>
          <p:nvPr/>
        </p:nvGrpSpPr>
        <p:grpSpPr>
          <a:xfrm>
            <a:off x="4632656" y="1772631"/>
            <a:ext cx="4846588" cy="2275687"/>
            <a:chOff x="4693457" y="1772631"/>
            <a:chExt cx="4846588" cy="227568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825931B-DABD-4044-8494-BA05AD764CD4}"/>
                </a:ext>
              </a:extLst>
            </p:cNvPr>
            <p:cNvSpPr/>
            <p:nvPr/>
          </p:nvSpPr>
          <p:spPr>
            <a:xfrm>
              <a:off x="4693457" y="1772631"/>
              <a:ext cx="4846588" cy="2275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5577F3B-204E-4660-8A76-D4424021C605}"/>
                </a:ext>
              </a:extLst>
            </p:cNvPr>
            <p:cNvGrpSpPr/>
            <p:nvPr/>
          </p:nvGrpSpPr>
          <p:grpSpPr>
            <a:xfrm>
              <a:off x="4912148" y="2060084"/>
              <a:ext cx="4319092" cy="1432455"/>
              <a:chOff x="4977464" y="2060084"/>
              <a:chExt cx="4319092" cy="1432455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4E03CC1-587D-4411-BD98-CB954A6810C4}"/>
                  </a:ext>
                </a:extLst>
              </p:cNvPr>
              <p:cNvGrpSpPr/>
              <p:nvPr/>
            </p:nvGrpSpPr>
            <p:grpSpPr>
              <a:xfrm>
                <a:off x="7990182" y="2113050"/>
                <a:ext cx="1306374" cy="1372242"/>
                <a:chOff x="6992265" y="2033795"/>
                <a:chExt cx="1306374" cy="1372242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01B0D05C-9197-461D-A7E8-B2FB072C73EF}"/>
                    </a:ext>
                  </a:extLst>
                </p:cNvPr>
                <p:cNvGrpSpPr/>
                <p:nvPr/>
              </p:nvGrpSpPr>
              <p:grpSpPr>
                <a:xfrm>
                  <a:off x="6992265" y="2037541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971021FC-1D73-41EB-9549-4327F9ABEB4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F200727E-4819-4981-9B6A-EDA2D0A9AF2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0DAC1551-D87D-4584-B32E-8777B2D9C103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822B75F0-C281-4869-94E0-34899E417E1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32AF2B0A-A071-4806-9AA9-6FB7C85D5AB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4857A5C6-0812-4F33-B15D-329409B4952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FCD42099-70F3-417F-9DDE-9257309A256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79D3F581-4A92-4E5C-99C0-778AE0DB4AF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B2610543-E8AE-46A4-A8DF-4713C84A7EE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5FD3B565-2D6E-4202-A699-4ED066F1942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C4138F36-FD8A-407C-A8F4-0E4D58D391C6}"/>
                    </a:ext>
                  </a:extLst>
                </p:cNvPr>
                <p:cNvGrpSpPr/>
                <p:nvPr/>
              </p:nvGrpSpPr>
              <p:grpSpPr>
                <a:xfrm>
                  <a:off x="7310468" y="2041574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6FCC3169-6B99-4F25-9832-31044D44563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4E0AE873-7827-41A4-8AD5-8C7090789BE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7846CC88-FB45-42D0-B635-54CA320EAA1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3D823387-8A7D-4245-9284-ED558A274C93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A0EF9DFE-9195-45BD-A464-FDA85348CAA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66938B4A-EC8B-4964-BCA1-AD31B73E697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7BAE39FA-9643-4391-BCDF-27319CFD3DF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1F9BE3F5-3398-4DB5-940A-F10BA365507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317EA2C5-D8A3-4185-8FF6-4386DC55D9B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E0F09B6E-42F0-41E0-AF3D-2E3E7692C45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4B7BCDC1-0305-4EA4-B60E-BCBD8B643D43}"/>
                    </a:ext>
                  </a:extLst>
                </p:cNvPr>
                <p:cNvGrpSpPr/>
                <p:nvPr/>
              </p:nvGrpSpPr>
              <p:grpSpPr>
                <a:xfrm>
                  <a:off x="7472502" y="2036910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0DF8EC8B-B96A-48E4-826D-12DB14C1D17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F1527DFE-9EC3-4E83-A10A-06405C5BC87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D041B0CF-A546-4CEE-8711-B946CF41A58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621E5648-9624-423E-B220-AF72354503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72984CF9-CB39-45FD-9EA7-FA1D69833A3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B6199285-9DF5-4E25-AC93-B0F70C9C82F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D99D3D05-C2AD-463B-BABF-33C852D4D63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F6433607-D13F-49A7-B4D0-2DCB2577E57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4DB121E9-3C9B-41F7-B9E3-633E4F3E52D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C9BDB7C9-763B-41D4-A7CF-565B4C17B03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47287C5E-834E-42D8-B24A-40189A8E84B8}"/>
                    </a:ext>
                  </a:extLst>
                </p:cNvPr>
                <p:cNvGrpSpPr/>
                <p:nvPr/>
              </p:nvGrpSpPr>
              <p:grpSpPr>
                <a:xfrm>
                  <a:off x="7770689" y="2036909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C912E110-60E2-4942-902A-00C98C4C1D5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9B4A1C28-5149-4115-ACF2-9958C152554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9BBAC0FD-ED81-48C3-8C0E-63AF8725FEF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628932B-E0B2-4776-82B4-B280C8F5014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B0AD0563-8F73-4929-AE19-B91689FB41A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771986C3-FE4F-4966-B9F7-D716CE72545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D5C719BE-2F75-49E6-B78F-DD564820A4C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3D6FA1B3-7138-4769-997A-FF7E7082474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E5AC4062-6027-422A-9988-E3F544EF740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49AE87C2-C5D6-47D2-89EC-98B3B88E899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239FCCC7-AF32-478D-83B5-E96A7FF9F0E8}"/>
                    </a:ext>
                  </a:extLst>
                </p:cNvPr>
                <p:cNvGrpSpPr/>
                <p:nvPr/>
              </p:nvGrpSpPr>
              <p:grpSpPr>
                <a:xfrm>
                  <a:off x="7910697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FC248A81-50CC-402B-B091-4F7245DCA65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F273E9FA-5B57-44AA-847B-36A61989A1B3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24DF7F78-A09D-47B9-9B36-8D623EDD317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0BA798FA-8CCE-4B51-BE1D-DE68A8A487C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6FDC3524-9387-4BCE-8B67-D7A9A2DA356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A53F4AC1-0B1F-48A4-A732-44D89296A14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3F58E24D-FE16-4FC1-B9B7-FA79556F242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77BAF94A-6F43-4F21-8F1E-31DD7237D23F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B222E887-F6F7-4301-AE67-7C856D18DB6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C4F5081C-B19D-4DD3-B42A-38FE0C7C772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74AD9918-AFA9-4BF9-B8D8-46C6A3B6942C}"/>
                    </a:ext>
                  </a:extLst>
                </p:cNvPr>
                <p:cNvGrpSpPr/>
                <p:nvPr/>
              </p:nvGrpSpPr>
              <p:grpSpPr>
                <a:xfrm>
                  <a:off x="7151592" y="2037543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051EBDBC-9BD1-4F24-BDC9-FAC0A0BCEE7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94091A4A-A3D7-49D0-8C94-8D0B8C272FF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FD96F3FD-EBE9-4C00-B3A3-B1F62C03140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A45C6A6C-4A22-4609-BD99-00068566FAE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2AF06FD8-9D8D-47AC-9FCC-8FD02578FD7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A9C34631-BFEF-4A8A-BF13-7D4BF295328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02BC9B27-1DD8-4E3E-BD38-6278B620FF8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76703EE1-B00E-457C-B112-34814D2089B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11F92E99-AAEC-4953-B79A-3EEEC022CE9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16C11017-46DA-4B93-907A-5269C6091D0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396E00E3-1AAE-46C0-A972-E48BD09B6C26}"/>
                    </a:ext>
                  </a:extLst>
                </p:cNvPr>
                <p:cNvGrpSpPr/>
                <p:nvPr/>
              </p:nvGrpSpPr>
              <p:grpSpPr>
                <a:xfrm>
                  <a:off x="7624902" y="203691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F12F64DA-7C14-4F02-AB43-1028A00D854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1CD81113-AD1D-4674-9292-5DBA213433C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EBEB4C98-31D8-45F9-8287-1E45CF33954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5C39AB63-6B69-4CAE-B222-A23A1C4579C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88D3C995-FC23-4EDA-A6E7-485C13EC5CE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9F2D9989-FA58-493C-8693-DF94C3D7021F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22DC6A0-A154-4D41-8A2F-5311C988E27F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2747608D-5E74-4E37-AEAA-9D473171DEB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79A80D0-6073-4BC9-9E68-889070A1F30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1DD5C8D4-CC91-402A-9041-DE01A62167D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F4D499FB-E02C-4FBD-BFFC-64A1737AAFB1}"/>
                    </a:ext>
                  </a:extLst>
                </p:cNvPr>
                <p:cNvGrpSpPr/>
                <p:nvPr/>
              </p:nvGrpSpPr>
              <p:grpSpPr>
                <a:xfrm>
                  <a:off x="8056170" y="203379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398C2192-4505-488E-AA70-FF6A51A2864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46EEA654-7578-43FB-9745-8B3D510A06C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E9922490-9909-45ED-9075-35B2D81E933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5EC6D90F-A543-43C2-9265-788CD5B0D72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DFCADA63-C186-4B7C-9328-DCA3BB7A4D1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2064BB9A-3F48-4DEC-9D5E-84A3F45309F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12E508DF-D3F9-4FB8-BE7A-61FE4CC7DD3C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6413936-8AD2-491A-8348-4EC1814569B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8433573E-A9F8-4CFA-AFB1-37853862F8D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4326AC55-E095-4A9D-A806-2BC99FD67A8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A09ABF49-E3BC-43AC-8A88-B901E13BACE0}"/>
                    </a:ext>
                  </a:extLst>
                </p:cNvPr>
                <p:cNvGrpSpPr/>
                <p:nvPr/>
              </p:nvGrpSpPr>
              <p:grpSpPr>
                <a:xfrm>
                  <a:off x="8208484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36849031-B641-489E-A9E5-A8194BD0861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C918A348-6818-4FB1-9EDE-025993BC0453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69766BB5-067E-4D58-A564-08769596AB7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58C8C79C-F675-4A94-AED1-65F3A00A8BC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0E9393FC-99AD-42B9-8123-5E2CFB80645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132115C4-C18F-4E0B-A841-4486866BC99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DAA66E80-9BCB-46FE-A953-7FE2F216723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1575681D-EA7B-458D-988F-7095AC93749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C1C2D8B3-E698-4F91-BA06-A4EC09918DF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F28479EA-6E3D-4048-ADBD-F9C3637841B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AD03597C-5410-478B-89A3-E96A9439D822}"/>
                  </a:ext>
                </a:extLst>
              </p:cNvPr>
              <p:cNvGrpSpPr/>
              <p:nvPr/>
            </p:nvGrpSpPr>
            <p:grpSpPr>
              <a:xfrm>
                <a:off x="4977464" y="2060084"/>
                <a:ext cx="1432455" cy="1432455"/>
                <a:chOff x="1317370" y="2060084"/>
                <a:chExt cx="1432455" cy="1432455"/>
              </a:xfrm>
            </p:grpSpPr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4F81CF89-5F1C-4167-B9CF-A0261625F7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ADED4633-06F3-405E-9142-ADF984D95C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747D1925-8DC4-459C-AB56-0B93882E3B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2170" y="2364884"/>
                  <a:ext cx="1127655" cy="1127655"/>
                </a:xfrm>
                <a:prstGeom prst="rect">
                  <a:avLst/>
                </a:prstGeom>
              </p:spPr>
            </p:pic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DB1E6FC3-B3BE-4743-BFB6-8261C0E45AC4}"/>
                  </a:ext>
                </a:extLst>
              </p:cNvPr>
              <p:cNvGrpSpPr/>
              <p:nvPr/>
            </p:nvGrpSpPr>
            <p:grpSpPr>
              <a:xfrm>
                <a:off x="6547493" y="2113050"/>
                <a:ext cx="1280055" cy="1280055"/>
                <a:chOff x="1317370" y="2060084"/>
                <a:chExt cx="1280055" cy="1280055"/>
              </a:xfrm>
            </p:grpSpPr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6B3391BA-8D85-4F6B-BA5F-01DC001FC9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4156F809-FF0A-4D7F-B01A-6643D849EE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0807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37F13C-3247-4CC7-AC96-928B5CA5BF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9570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E25B41D-335F-4D3A-B899-30A86C9B260E}"/>
              </a:ext>
            </a:extLst>
          </p:cNvPr>
          <p:cNvGrpSpPr/>
          <p:nvPr/>
        </p:nvGrpSpPr>
        <p:grpSpPr>
          <a:xfrm>
            <a:off x="317475" y="290772"/>
            <a:ext cx="10292408" cy="766003"/>
            <a:chOff x="970111" y="734289"/>
            <a:chExt cx="10292408" cy="76600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D3AC07-77E9-4EDD-A9FC-36EB96C5E087}"/>
                </a:ext>
              </a:extLst>
            </p:cNvPr>
            <p:cNvSpPr txBox="1"/>
            <p:nvPr/>
          </p:nvSpPr>
          <p:spPr>
            <a:xfrm>
              <a:off x="1701631" y="792406"/>
              <a:ext cx="95608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/>
                <a:t>Đếm rồi so sánh các số tròn trăm.</a:t>
              </a:r>
              <a:endParaRPr lang="en-US" sz="40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AF01298-6596-4C9C-98C7-81B6EA7F00DF}"/>
                </a:ext>
              </a:extLst>
            </p:cNvPr>
            <p:cNvSpPr/>
            <p:nvPr/>
          </p:nvSpPr>
          <p:spPr>
            <a:xfrm>
              <a:off x="970111" y="734289"/>
              <a:ext cx="731520" cy="731520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C86196-3FC1-4288-A03A-DA68E47512FD}"/>
              </a:ext>
            </a:extLst>
          </p:cNvPr>
          <p:cNvGrpSpPr/>
          <p:nvPr/>
        </p:nvGrpSpPr>
        <p:grpSpPr>
          <a:xfrm>
            <a:off x="1716051" y="1022292"/>
            <a:ext cx="8007731" cy="2101380"/>
            <a:chOff x="351417" y="1294270"/>
            <a:chExt cx="9005943" cy="236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69B805-FDFE-4634-8F2A-153DE1B310B9}"/>
                </a:ext>
              </a:extLst>
            </p:cNvPr>
            <p:cNvSpPr txBox="1"/>
            <p:nvPr/>
          </p:nvSpPr>
          <p:spPr>
            <a:xfrm>
              <a:off x="351417" y="1294270"/>
              <a:ext cx="881943" cy="796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dirty="0"/>
                <a:t>a)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307A0F-7169-40FA-8FDE-851DB22801A5}"/>
                </a:ext>
              </a:extLst>
            </p:cNvPr>
            <p:cNvSpPr/>
            <p:nvPr/>
          </p:nvSpPr>
          <p:spPr>
            <a:xfrm>
              <a:off x="1393881" y="1603027"/>
              <a:ext cx="3467679" cy="205457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C3DA5E3-7D0F-46C9-BD75-4108F41DA18F}"/>
                </a:ext>
              </a:extLst>
            </p:cNvPr>
            <p:cNvSpPr/>
            <p:nvPr/>
          </p:nvSpPr>
          <p:spPr>
            <a:xfrm>
              <a:off x="5889681" y="1603027"/>
              <a:ext cx="3467679" cy="205457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1670DDB-0743-4FF3-93AF-23D2CFFD4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107" y="1895415"/>
              <a:ext cx="1127655" cy="112765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66A1829-F748-41CC-815E-5733EFB16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507" y="2047815"/>
              <a:ext cx="1127655" cy="112765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A0A8059-E307-4113-A46F-DE118A664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907" y="2200215"/>
              <a:ext cx="1127655" cy="112765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794254A-A3F5-4B3F-A238-20E782674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554" y="2200215"/>
              <a:ext cx="1127655" cy="112765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2757157-EFC6-49EE-A3FA-3DC67A3EF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356" y="1946790"/>
              <a:ext cx="1127655" cy="112765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FC977DF-CA90-4E39-AF68-CBE42D7AF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2756" y="2099190"/>
              <a:ext cx="1127655" cy="1127655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99D556F-2487-4356-8F0A-AF7CE7173A8C}"/>
              </a:ext>
            </a:extLst>
          </p:cNvPr>
          <p:cNvSpPr txBox="1"/>
          <p:nvPr/>
        </p:nvSpPr>
        <p:spPr>
          <a:xfrm>
            <a:off x="4995343" y="3201768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400 &gt; 200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1CADC23-9D23-4CFA-8B99-19BFA4C07EB2}"/>
              </a:ext>
            </a:extLst>
          </p:cNvPr>
          <p:cNvGrpSpPr/>
          <p:nvPr/>
        </p:nvGrpSpPr>
        <p:grpSpPr>
          <a:xfrm>
            <a:off x="1737393" y="3810000"/>
            <a:ext cx="7979077" cy="2042034"/>
            <a:chOff x="960684" y="3917033"/>
            <a:chExt cx="7979077" cy="204203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13EA19-D891-46A1-84D4-4F774A868EE6}"/>
                </a:ext>
              </a:extLst>
            </p:cNvPr>
            <p:cNvSpPr txBox="1"/>
            <p:nvPr/>
          </p:nvSpPr>
          <p:spPr>
            <a:xfrm>
              <a:off x="960684" y="3917033"/>
              <a:ext cx="7841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dirty="0"/>
                <a:t>b) 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717A430-ABBF-4DDE-9C0B-3BFC4607ECEF}"/>
                </a:ext>
              </a:extLst>
            </p:cNvPr>
            <p:cNvSpPr/>
            <p:nvPr/>
          </p:nvSpPr>
          <p:spPr>
            <a:xfrm>
              <a:off x="1858948" y="4132221"/>
              <a:ext cx="3083324" cy="182684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D3EE7B5-0050-4168-911F-5B73A5B1419B}"/>
                </a:ext>
              </a:extLst>
            </p:cNvPr>
            <p:cNvSpPr/>
            <p:nvPr/>
          </p:nvSpPr>
          <p:spPr>
            <a:xfrm>
              <a:off x="5856437" y="4132221"/>
              <a:ext cx="3083324" cy="182684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F81DAC7-2FA7-4AEF-B91F-7208E3082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571" y="4421810"/>
              <a:ext cx="1002667" cy="100266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C25CBAA-38E8-4F48-A44C-7301A8B75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079" y="4557318"/>
              <a:ext cx="1002667" cy="100266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B1DA87A-DFFE-492D-AF92-E4A1245C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587" y="4692827"/>
              <a:ext cx="1002667" cy="100266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F3B5485-60C6-459F-AFBD-2BB392A10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911" y="4315966"/>
              <a:ext cx="1002667" cy="100266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AC0CC27-7996-4FBA-9C65-AD16A6385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419" y="4451474"/>
              <a:ext cx="1002667" cy="100266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1DBF4E5-DDC7-4C2D-85D7-C32309C4B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819" y="4603874"/>
              <a:ext cx="1002667" cy="100266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0F0984C-4E99-4FBE-93E8-5D66EC2F9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917" y="4315965"/>
              <a:ext cx="1002667" cy="100266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1AB0BDF-1A4B-49DA-BCC2-FB745487E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317" y="4468365"/>
              <a:ext cx="1002667" cy="1002667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002488C-E406-4EFC-8CF2-B2EFF4F1599B}"/>
              </a:ext>
            </a:extLst>
          </p:cNvPr>
          <p:cNvSpPr txBox="1"/>
          <p:nvPr/>
        </p:nvSpPr>
        <p:spPr>
          <a:xfrm>
            <a:off x="5096619" y="5971161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300 &lt; 500</a:t>
            </a:r>
          </a:p>
        </p:txBody>
      </p:sp>
    </p:spTree>
    <p:extLst>
      <p:ext uri="{BB962C8B-B14F-4D97-AF65-F5344CB8AC3E}">
        <p14:creationId xmlns:p14="http://schemas.microsoft.com/office/powerpoint/2010/main" val="67132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E25B41D-335F-4D3A-B899-30A86C9B260E}"/>
              </a:ext>
            </a:extLst>
          </p:cNvPr>
          <p:cNvGrpSpPr/>
          <p:nvPr/>
        </p:nvGrpSpPr>
        <p:grpSpPr>
          <a:xfrm>
            <a:off x="681538" y="677085"/>
            <a:ext cx="10292408" cy="766003"/>
            <a:chOff x="970111" y="734289"/>
            <a:chExt cx="10292408" cy="76600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D3AC07-77E9-4EDD-A9FC-36EB96C5E087}"/>
                </a:ext>
              </a:extLst>
            </p:cNvPr>
            <p:cNvSpPr txBox="1"/>
            <p:nvPr/>
          </p:nvSpPr>
          <p:spPr>
            <a:xfrm>
              <a:off x="1701631" y="792406"/>
              <a:ext cx="95608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/>
                <a:t>Đếm rồi so sánh các số tròn chục.</a:t>
              </a:r>
              <a:endParaRPr lang="en-US" sz="40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AF01298-6596-4C9C-98C7-81B6EA7F00DF}"/>
                </a:ext>
              </a:extLst>
            </p:cNvPr>
            <p:cNvSpPr/>
            <p:nvPr/>
          </p:nvSpPr>
          <p:spPr>
            <a:xfrm>
              <a:off x="970111" y="734289"/>
              <a:ext cx="731520" cy="731520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94C7B2-B445-4261-8910-45612E2DEBD1}"/>
              </a:ext>
            </a:extLst>
          </p:cNvPr>
          <p:cNvGrpSpPr/>
          <p:nvPr/>
        </p:nvGrpSpPr>
        <p:grpSpPr>
          <a:xfrm>
            <a:off x="946553" y="1388913"/>
            <a:ext cx="9607218" cy="2956207"/>
            <a:chOff x="946553" y="1388913"/>
            <a:chExt cx="9607218" cy="29562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577961-69CC-4D92-8CD4-2237A98BF102}"/>
                </a:ext>
              </a:extLst>
            </p:cNvPr>
            <p:cNvSpPr txBox="1"/>
            <p:nvPr/>
          </p:nvSpPr>
          <p:spPr>
            <a:xfrm>
              <a:off x="946553" y="1388913"/>
              <a:ext cx="761787" cy="672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D0C4E6-1202-4B9A-A640-1C3C7C5026F1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FFAEEA-F1F0-4FDE-B8FE-F6982CB99509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DCD286-5F5B-4EE3-9952-DFD644C37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948" y="2253567"/>
              <a:ext cx="1426620" cy="142662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0FAD6A2-6895-4B50-B16B-5882979CE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225" y="2428844"/>
              <a:ext cx="1426620" cy="142662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03C2460-7C30-4F53-9EA7-4BF6F96FE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502" y="2604121"/>
              <a:ext cx="1426620" cy="142662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CA1402D-804D-4DC2-B934-521E82AA5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111" y="2253566"/>
              <a:ext cx="1426620" cy="142662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BB44AC5-5638-4C77-A1F1-F708D531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388" y="2428843"/>
              <a:ext cx="1426620" cy="1426620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1C9AC93-0CB1-4ABC-A702-97C587589648}"/>
                </a:ext>
              </a:extLst>
            </p:cNvPr>
            <p:cNvGrpSpPr/>
            <p:nvPr/>
          </p:nvGrpSpPr>
          <p:grpSpPr>
            <a:xfrm>
              <a:off x="4346847" y="2668968"/>
              <a:ext cx="648689" cy="1364463"/>
              <a:chOff x="4346847" y="2668968"/>
              <a:chExt cx="648689" cy="1364463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64F11DC1-F952-42F4-9811-D99FAEAF5785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BD8E735F-1104-460A-A650-0D311B71747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3C290060-AC5E-4F4F-88D7-B80530C8DB6A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DFC4A676-90E5-4217-9C43-06846770433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CEB1C6BC-06F3-43DA-B8A6-4D0C20F090D2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F7CCB351-C823-4380-91B0-15380691047F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B99C1D28-7FEF-4E5A-8D3E-FCB532475E0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2396E6ED-6C36-45FE-B4D6-0C37579CC8E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E1692DD5-AAD4-4FEB-90DB-CE26044BACB7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23A93B2E-DAA7-4B99-ADFF-038B95B0C16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E1608AFB-092F-44D6-B792-FE4FD169889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D554E06C-CD34-4EAA-8E34-45632600AAD6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021D148A-5181-466B-BCC0-DA853F15F3C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2905EDE1-1E16-4431-A3CA-BB9B02D81AC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260FFDE8-BD48-48E2-B787-E28A3B84CC50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2082601D-F0B1-4E83-B357-DC3A6227817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F3215D44-9C63-4226-A839-26D38798607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F5D09E10-5842-4990-9716-BF49A093E0E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BEDA2CDC-976E-4A80-8981-7531B5BE313B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11BDB59D-6D52-409B-ACCA-0407F11332B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159E93D8-7870-4F99-B58D-5A4DB21A013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F8791B18-4ABC-405E-BDB5-D9F2F33CFDFA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BCF7032-B26A-42C6-88DA-3D7C261088CF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A33B2F47-0385-400E-9374-07B2E3A5A86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59BA9704-6BEF-436E-B3FD-09A39D41DB73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C3BDF299-90B9-45D5-A355-D2C8E7C14526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D05BFD76-7878-4EEA-BB48-7EC3F06A1E2E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36018AFF-A9DD-4863-823D-E0D2E19FBBC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CDF4C64C-05A2-4590-AFF1-826F2AF0DA6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4C6BE0A2-0F1B-4487-BBF6-9C2E8CEFC52B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E7433113-352E-42B6-B654-573A8067571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336AC9E-0A1C-4159-9307-740A7DB5D3D8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DD7B9862-55CB-4E1D-A296-7AC692FBB7D2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66E6F3F-7C19-42E0-A0E1-A9C0466DD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788" y="2581243"/>
              <a:ext cx="1426620" cy="1426620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E4D833A-70CF-4287-B96E-29DBA1A53699}"/>
                </a:ext>
              </a:extLst>
            </p:cNvPr>
            <p:cNvGrpSpPr/>
            <p:nvPr/>
          </p:nvGrpSpPr>
          <p:grpSpPr>
            <a:xfrm>
              <a:off x="8818277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F72F2C1-7808-4B71-8861-317155765F7D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AFCD2746-8C16-4D87-805F-C07DC19F6F20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09A6DE47-8A7C-4EDB-8E25-1C5A079FDB1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A87C0244-FF6B-48B2-B0EB-7AC64EB9B52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C4324CA9-5BA8-4558-A823-430E68750ACB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853FFA5D-CED2-4E27-B327-2A8976C1C6D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E606E522-49B7-4A73-BAEE-210393667291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C0BCCA15-AF1C-4D3C-9BF7-E5101C57415A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1B358FFA-360C-4B7A-9510-26A29CE21C52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9663D2A2-1EEF-44A7-B061-F0DF32847B30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2AB488F5-22DC-41D4-9F3F-A7E33CF5E0E6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F232C37C-5600-4BD3-9C92-D19D8667FE81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94F72D7F-88E1-403E-97DE-C7B5EE930100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D52D6D44-6ABC-4D33-B0FF-AC8B745B8D7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3A46D3C6-77AF-4F4C-AEDB-299F082982A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83DB3815-C37C-47E0-8FFC-F113D7E06F13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C88D91A6-AC8C-4804-96C6-1DBD0A52454C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0169DAD7-1AAC-41EF-9032-32ACAF43AD31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EC0DAC1A-93FA-409C-A7E8-A9762AD6532D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BF25E6A7-D4C0-4065-92BB-604E48F7E95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92E5B58E-2082-4FAA-BA7B-1EEE0F384C8F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EC4146C3-D8BF-483A-B313-DB1865B6D0BB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ED38B460-62AE-4785-BE3F-4F932C9C634C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4B179606-6A73-4EEB-8DD4-7D6EE52C05B4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27CCC31-B694-4CC6-94B5-DC7EFCE0D93D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5452D926-7277-4ED7-B783-DEF37BFBDC63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49F66E97-968E-4F03-B3F6-08FDA4ACA58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292865A-DFC0-4BBE-850C-0B9FF40ED18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2AB678BD-4417-4EA7-A964-BAEFB947187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5A303EB5-4D8E-49A7-987B-60864973CAA0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C2BD86EF-6A16-42D4-9C7D-9215013B3670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5811D34F-4429-43C7-9A0A-50C844BEE4DA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275BD352-1F63-493C-872F-4DB96F55E685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9E5CBCB-B0A1-4F10-BC1F-D45963D4D2D7}"/>
                </a:ext>
              </a:extLst>
            </p:cNvPr>
            <p:cNvGrpSpPr/>
            <p:nvPr/>
          </p:nvGrpSpPr>
          <p:grpSpPr>
            <a:xfrm>
              <a:off x="9656078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C16A05D-7FD7-419A-8574-5C77F6CCAA70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C6903E5-FEA9-4429-9B28-96E4A1B9BE48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E1D7CF16-0451-474C-97C9-94AF944C45D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A679FCA-6837-4B99-977E-53F5B8AD87BA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65F14F00-6175-4D64-857E-9A398D5FF84F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7DFB984E-5984-4D64-8415-F103A85421F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9737AEF-A9FA-401D-87C2-858E2C938661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FAFC5C0-7331-4687-9107-F428F2A74914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75AFF480-D255-4401-B659-7141D92749F4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BDDB1425-1B58-42CE-B901-5625BB61F4C5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9C552242-E05E-49B0-826A-55AE50C9D614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E179B95-62CE-423C-BBC2-F5911FDB8FBF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84B3EF4-450F-484B-9553-D41BF17440F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74AB8D6-2342-4622-93F6-9A458435A85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CFC1ABD1-8F73-41DC-965A-D2861137377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9175BB88-DF17-4BFD-B9FF-3ABDD8B5E273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2B68310-068A-4B3F-9D85-B4F71CBF1F8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2852FF70-6EE2-4C25-95AB-82F62790D0C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BB1EBE32-3AB8-4F7B-9004-A6FB1441BC1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451470B-8135-40B4-AF94-930DF55D1477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5FE8F4D-ED52-4984-A193-383ECE335AB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9CF4CDC-CEB9-4420-A7BE-F4D3D069132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FCFB100-6C42-4DDC-A636-FAB07B47677C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8C62978-0233-497E-8F61-ADA50340ED2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464C32D3-2B29-4CB9-885F-96DBE56C3C3F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BFAE370-3279-4583-A47E-5F1011C133FE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D640E49-FAFC-44C3-BEA2-D2DBF3E6BE3D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E2EFC1D6-658E-4FE8-8A48-1911D11C694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ACC9737-5AF7-4393-B71D-C680B40C77AA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802A160-054B-4FAD-862A-DB4FF679954D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813BB99-E09F-4222-A635-C24AFE98052E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9DDB700-B5A1-4670-B522-582366EEB1AC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71F22093-8631-4EBA-9174-A604F99101E6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aphicFrame>
        <p:nvGraphicFramePr>
          <p:cNvPr id="131" name="Table 179">
            <a:extLst>
              <a:ext uri="{FF2B5EF4-FFF2-40B4-BE49-F238E27FC236}">
                <a16:creationId xmlns:a16="http://schemas.microsoft.com/office/drawing/2014/main" id="{19335ED4-33FB-404E-AAF9-143D2B950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97994"/>
              </p:ext>
            </p:extLst>
          </p:nvPr>
        </p:nvGraphicFramePr>
        <p:xfrm>
          <a:off x="3987995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330</a:t>
                      </a:r>
                    </a:p>
                  </a:txBody>
                  <a:tcPr marL="62455" marR="62455" marT="37785" marB="3778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62455" marR="62455" marT="37785" marB="3778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 marL="62455" marR="62455" marT="37785" marB="3778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132" name="Rectangle 131">
            <a:extLst>
              <a:ext uri="{FF2B5EF4-FFF2-40B4-BE49-F238E27FC236}">
                <a16:creationId xmlns:a16="http://schemas.microsoft.com/office/drawing/2014/main" id="{9B71DDF9-9399-4B31-A6B1-19CF14E5504D}"/>
              </a:ext>
            </a:extLst>
          </p:cNvPr>
          <p:cNvSpPr/>
          <p:nvPr/>
        </p:nvSpPr>
        <p:spPr>
          <a:xfrm>
            <a:off x="4166616" y="4851754"/>
            <a:ext cx="1207008" cy="7690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?</a:t>
            </a:r>
            <a:endParaRPr lang="en-VN" sz="4000">
              <a:solidFill>
                <a:srgbClr val="00000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D6924F34-0ACA-4C53-8D1F-912A6AD0081E}"/>
              </a:ext>
            </a:extLst>
          </p:cNvPr>
          <p:cNvSpPr/>
          <p:nvPr/>
        </p:nvSpPr>
        <p:spPr>
          <a:xfrm>
            <a:off x="7252579" y="4858471"/>
            <a:ext cx="1207008" cy="7690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?</a:t>
            </a:r>
            <a:endParaRPr lang="en-VN" sz="4000">
              <a:solidFill>
                <a:srgbClr val="000000"/>
              </a:solidFill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2F86890-7CF1-4CE8-8EEF-61A1F1222552}"/>
              </a:ext>
            </a:extLst>
          </p:cNvPr>
          <p:cNvSpPr/>
          <p:nvPr/>
        </p:nvSpPr>
        <p:spPr>
          <a:xfrm>
            <a:off x="5748050" y="4843724"/>
            <a:ext cx="1097280" cy="7690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?</a:t>
            </a:r>
            <a:endParaRPr lang="en-VN" sz="4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E25B41D-335F-4D3A-B899-30A86C9B260E}"/>
              </a:ext>
            </a:extLst>
          </p:cNvPr>
          <p:cNvGrpSpPr/>
          <p:nvPr/>
        </p:nvGrpSpPr>
        <p:grpSpPr>
          <a:xfrm>
            <a:off x="681538" y="677085"/>
            <a:ext cx="10292408" cy="766003"/>
            <a:chOff x="970111" y="734289"/>
            <a:chExt cx="10292408" cy="76600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D3AC07-77E9-4EDD-A9FC-36EB96C5E087}"/>
                </a:ext>
              </a:extLst>
            </p:cNvPr>
            <p:cNvSpPr txBox="1"/>
            <p:nvPr/>
          </p:nvSpPr>
          <p:spPr>
            <a:xfrm>
              <a:off x="1701631" y="792406"/>
              <a:ext cx="95608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/>
                <a:t>Đếm rồi so sánh các số tròn chục.</a:t>
              </a:r>
              <a:endParaRPr lang="en-US" sz="40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AF01298-6596-4C9C-98C7-81B6EA7F00DF}"/>
                </a:ext>
              </a:extLst>
            </p:cNvPr>
            <p:cNvSpPr/>
            <p:nvPr/>
          </p:nvSpPr>
          <p:spPr>
            <a:xfrm>
              <a:off x="970111" y="734289"/>
              <a:ext cx="731520" cy="731520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aphicFrame>
        <p:nvGraphicFramePr>
          <p:cNvPr id="135" name="Table 179">
            <a:extLst>
              <a:ext uri="{FF2B5EF4-FFF2-40B4-BE49-F238E27FC236}">
                <a16:creationId xmlns:a16="http://schemas.microsoft.com/office/drawing/2014/main" id="{2C800093-45E7-4AD6-8947-DAE80EEB0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464420"/>
              </p:ext>
            </p:extLst>
          </p:nvPr>
        </p:nvGraphicFramePr>
        <p:xfrm>
          <a:off x="3987995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 marL="62455" marR="62455" marT="37785" marB="3778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62455" marR="62455" marT="37785" marB="3778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230</a:t>
                      </a:r>
                    </a:p>
                  </a:txBody>
                  <a:tcPr marL="62455" marR="62455" marT="37785" marB="3778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136" name="Rectangle 135">
            <a:extLst>
              <a:ext uri="{FF2B5EF4-FFF2-40B4-BE49-F238E27FC236}">
                <a16:creationId xmlns:a16="http://schemas.microsoft.com/office/drawing/2014/main" id="{D5B8346C-836B-462F-B59F-4C313BD82786}"/>
              </a:ext>
            </a:extLst>
          </p:cNvPr>
          <p:cNvSpPr/>
          <p:nvPr/>
        </p:nvSpPr>
        <p:spPr>
          <a:xfrm>
            <a:off x="4166616" y="4851754"/>
            <a:ext cx="1207008" cy="7690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?</a:t>
            </a:r>
            <a:endParaRPr lang="en-VN" sz="3600">
              <a:solidFill>
                <a:srgbClr val="000000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052BB1C-EEB3-488C-8C29-77BAA12074C5}"/>
              </a:ext>
            </a:extLst>
          </p:cNvPr>
          <p:cNvSpPr/>
          <p:nvPr/>
        </p:nvSpPr>
        <p:spPr>
          <a:xfrm>
            <a:off x="7252579" y="4858471"/>
            <a:ext cx="1207008" cy="7690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?</a:t>
            </a:r>
            <a:endParaRPr lang="en-VN" sz="3600">
              <a:solidFill>
                <a:srgbClr val="000000"/>
              </a:soli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F2860DC-6E08-4372-96CB-BEBF6B77CD5D}"/>
              </a:ext>
            </a:extLst>
          </p:cNvPr>
          <p:cNvSpPr/>
          <p:nvPr/>
        </p:nvSpPr>
        <p:spPr>
          <a:xfrm>
            <a:off x="5748050" y="4843724"/>
            <a:ext cx="1097280" cy="7690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?</a:t>
            </a:r>
            <a:endParaRPr lang="en-VN" sz="3600">
              <a:solidFill>
                <a:srgbClr val="000000"/>
              </a:solidFill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51B0796-6370-4019-89B6-B23851D14500}"/>
              </a:ext>
            </a:extLst>
          </p:cNvPr>
          <p:cNvGrpSpPr/>
          <p:nvPr/>
        </p:nvGrpSpPr>
        <p:grpSpPr>
          <a:xfrm>
            <a:off x="946553" y="1388913"/>
            <a:ext cx="9607218" cy="2956207"/>
            <a:chOff x="946553" y="1388913"/>
            <a:chExt cx="9607218" cy="2956207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6B83DF5-6656-4D95-B091-163374763715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6A53231-44AA-41F3-A43C-15FC30CE32DD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8A981FE-D1D9-4705-90DD-9FAC9B8391A9}"/>
                </a:ext>
              </a:extLst>
            </p:cNvPr>
            <p:cNvSpPr txBox="1"/>
            <p:nvPr/>
          </p:nvSpPr>
          <p:spPr>
            <a:xfrm>
              <a:off x="946553" y="1388913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D1FF637E-6EFD-4956-8012-8F22D8D1F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409" y="2466851"/>
              <a:ext cx="1426620" cy="1426620"/>
            </a:xfrm>
            <a:prstGeom prst="rect">
              <a:avLst/>
            </a:prstGeom>
          </p:spPr>
        </p:pic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28ADF711-AD55-4318-9CE3-13BDD75798F7}"/>
                </a:ext>
              </a:extLst>
            </p:cNvPr>
            <p:cNvGrpSpPr/>
            <p:nvPr/>
          </p:nvGrpSpPr>
          <p:grpSpPr>
            <a:xfrm>
              <a:off x="7167321" y="2387871"/>
              <a:ext cx="1601897" cy="1601897"/>
              <a:chOff x="6843111" y="2253566"/>
              <a:chExt cx="1601897" cy="1601897"/>
            </a:xfrm>
          </p:grpSpPr>
          <p:pic>
            <p:nvPicPr>
              <p:cNvPr id="224" name="Picture 223">
                <a:extLst>
                  <a:ext uri="{FF2B5EF4-FFF2-40B4-BE49-F238E27FC236}">
                    <a16:creationId xmlns:a16="http://schemas.microsoft.com/office/drawing/2014/main" id="{A8C101DF-57D1-4A68-92A2-62CAEDAF9D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3111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B8C7A7A7-976C-424A-B689-0FAEBEB0DB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8388" y="24288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3D4902F3-04FD-4324-B5B0-58106AD516D3}"/>
                </a:ext>
              </a:extLst>
            </p:cNvPr>
            <p:cNvGrpSpPr/>
            <p:nvPr/>
          </p:nvGrpSpPr>
          <p:grpSpPr>
            <a:xfrm>
              <a:off x="9337150" y="2597232"/>
              <a:ext cx="648689" cy="1364463"/>
              <a:chOff x="4346847" y="2668968"/>
              <a:chExt cx="648689" cy="1364463"/>
            </a:xfrm>
          </p:grpSpPr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31438E71-FFDA-4469-BBE1-3C54D69B72EC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3446477A-C0E7-4EE3-A272-7D7352A6011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46BCC284-452C-45F4-817A-02E1B2E52743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2F4116C1-6D61-4A08-A985-DAB4974E8E7A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17476D80-EFC1-4FD8-9FE4-898F5527C893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95DD9724-3911-4483-B7DE-C1199167FAB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2A76BFDE-466D-4B2F-8AA4-30983361EFA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7D452CD9-517C-4F7D-ACCC-C2AA154A078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CB3AD6BB-2712-488D-85F2-44302783F2F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2B5F1D8D-5C87-4699-86B8-590367AB2E0F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02910891-A6BD-4371-B9C5-027A8E314C0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145D16F8-B669-4B6A-99C0-4D8BC03A87C4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295D401D-6055-41D1-A82A-85CFF09066D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4EBCC008-6032-40E3-8FB3-5C159C71AC1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DE30F434-A2EA-49F1-B53D-97D5A54DA14E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B79A5AB7-F057-49D9-8737-1108E547259B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9528F0E8-9D32-406F-8DD6-585C83940C3D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9893A8D5-F77F-48CA-874A-B0CF8B7C76C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0A1B2ABA-B926-4F1B-B72B-034C23EAF0C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CEE7D97E-CC07-4284-BAD4-BC3CA94E0C69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C3E9B7E7-C16D-44D3-813A-4CB0D5F83CEA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E451B3CB-67BD-4941-B168-DBAA5D3A99DF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03CE1F5E-AC98-428A-A2B5-D12E968CF18E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F36AFC70-E887-4A25-B99A-3D7500562C9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38786B77-2A3D-41B5-B5DE-FE38F2DD83B8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7E850313-73DE-46E1-950F-9383AED46E2E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37ED9CA9-7FCB-4F6C-888C-A9D4EE5B67FD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1FF6D4B6-DF45-4FF5-A567-34CDE06C634A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C8C2CDDF-942C-40F6-9455-D8D2ED5F573D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A0AA3A29-C8E6-4687-AF0A-B7DB503D9A9A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B731B154-3111-4278-AAD4-30AF8F76776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FBC2ACEB-1B69-40FB-BC1D-3EAE139CF155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DF8638CF-692C-4D31-81B0-023F78752697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6717DEA1-5B48-439C-9BFD-7051F7AF5DAC}"/>
                </a:ext>
              </a:extLst>
            </p:cNvPr>
            <p:cNvGrpSpPr/>
            <p:nvPr/>
          </p:nvGrpSpPr>
          <p:grpSpPr>
            <a:xfrm>
              <a:off x="4168961" y="2454630"/>
              <a:ext cx="904546" cy="1364464"/>
              <a:chOff x="4168961" y="2454630"/>
              <a:chExt cx="904546" cy="1364464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1C259439-EE5C-432C-B6AA-92607AB49ADF}"/>
                  </a:ext>
                </a:extLst>
              </p:cNvPr>
              <p:cNvGrpSpPr/>
              <p:nvPr/>
            </p:nvGrpSpPr>
            <p:grpSpPr>
              <a:xfrm>
                <a:off x="4168961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C6F0ACA8-DBF3-4264-B4C5-16AA90B7AC66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1705B5C0-1FC6-4533-9950-D447E75C8E9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2E80D478-9333-4531-AE79-ADDBB4698947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06D5549D-6C22-43ED-863F-76C0808E6688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10A61FC3-C50B-4DC1-A258-82804ECD4F3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0CF624C9-36A7-48A9-ABA6-828713F9DDAA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42D5F441-49FF-4A5F-9214-762440856CB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4D6CCC0D-AE9B-4597-83B9-9F29548B9B2C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F703D4BA-7196-40D9-8836-B4328F22021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2EFF7848-E2A7-42B3-96F3-854E00FEAF4C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65440C5B-E584-4A84-8B59-7DEFAD12CDDE}"/>
                  </a:ext>
                </a:extLst>
              </p:cNvPr>
              <p:cNvGrpSpPr/>
              <p:nvPr/>
            </p:nvGrpSpPr>
            <p:grpSpPr>
              <a:xfrm>
                <a:off x="4448228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EE9EEA99-0ABC-42AE-A965-D435C0DEB9A6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159D21C6-D620-460A-BBCA-B8DD64D81CCB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6442DC23-4C9A-4014-A96F-516C312ABB29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3069765B-C26F-4877-80CB-2CE677B87C9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41F7A1FA-A67F-442C-B5F4-94F808A1359F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6E482DB1-8F29-490C-BBF4-693D646FC7F1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C8ACC5B9-EC07-46BD-8738-FFB868497298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700E7ECA-E50E-4598-BCDD-3C42ED9E9CA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19E3955C-C624-4DAD-B97B-BF86C0C03C0C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977CA154-E209-47F7-9DC9-A5E5EC7B3A7C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57EE75A2-3036-46C1-955A-E776C77F14DA}"/>
                  </a:ext>
                </a:extLst>
              </p:cNvPr>
              <p:cNvGrpSpPr/>
              <p:nvPr/>
            </p:nvGrpSpPr>
            <p:grpSpPr>
              <a:xfrm>
                <a:off x="4727495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62351AAC-A26C-47AE-8118-35984D824382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37C50794-0D16-45AE-8B5D-72C7AC8B65D1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2BD77F20-C36A-42BD-BE92-70422064E356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BE71B7A7-491E-469D-9D89-D2FF93FC91D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0D50D904-7EE3-40B1-A297-A14434816B76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7164D921-AE75-4410-A57E-ABB5E92E80A6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89DC5540-C739-4F44-B33F-6CD7C4E3D041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D4E5521B-9CB2-4360-A082-0F43E9FC8BE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EEEF6663-1059-48CE-BF4E-B9DD8FDC94F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DE1B35F8-85ED-4AF8-A600-DFCCC8192493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3926FA98-D544-4ADA-B6DC-03EE909CA644}"/>
                  </a:ext>
                </a:extLst>
              </p:cNvPr>
              <p:cNvGrpSpPr/>
              <p:nvPr/>
            </p:nvGrpSpPr>
            <p:grpSpPr>
              <a:xfrm>
                <a:off x="4983352" y="2454630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9ECCB02C-EF25-48CC-84A4-0489DE205C5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A0EB4549-5A0A-4BF2-B151-E01BE7390E63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E27EF29F-E30D-4423-BDE8-EC1506294330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529EDB27-14A2-4072-A700-C2198A5E15ED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31FF83B1-F785-44CC-BAEE-1E0DEBA669DF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51935513-4A12-4D9F-9613-CD7F802C4639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9C0637C9-9EEB-4613-B6F0-3FBEB44B7F1A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5E8FEDF8-8BB8-4C2C-9A1E-F28BB32B033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6F14F9D2-215C-4137-80FC-B4661A78559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E446D992-D458-4D00-A08A-D8EEFBACA684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7263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E25B41D-335F-4D3A-B899-30A86C9B260E}"/>
              </a:ext>
            </a:extLst>
          </p:cNvPr>
          <p:cNvGrpSpPr/>
          <p:nvPr/>
        </p:nvGrpSpPr>
        <p:grpSpPr>
          <a:xfrm>
            <a:off x="681538" y="677085"/>
            <a:ext cx="10292408" cy="766003"/>
            <a:chOff x="970111" y="734289"/>
            <a:chExt cx="10292408" cy="76600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D3AC07-77E9-4EDD-A9FC-36EB96C5E087}"/>
                </a:ext>
              </a:extLst>
            </p:cNvPr>
            <p:cNvSpPr txBox="1"/>
            <p:nvPr/>
          </p:nvSpPr>
          <p:spPr>
            <a:xfrm>
              <a:off x="1701631" y="792406"/>
              <a:ext cx="95608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/>
                <a:t>Đếm rồi so sánh các số tròn chục.</a:t>
              </a:r>
              <a:endParaRPr lang="en-US" sz="40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AF01298-6596-4C9C-98C7-81B6EA7F00DF}"/>
                </a:ext>
              </a:extLst>
            </p:cNvPr>
            <p:cNvSpPr/>
            <p:nvPr/>
          </p:nvSpPr>
          <p:spPr>
            <a:xfrm>
              <a:off x="970111" y="734289"/>
              <a:ext cx="731520" cy="731520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aphicFrame>
        <p:nvGraphicFramePr>
          <p:cNvPr id="96" name="Table 179">
            <a:extLst>
              <a:ext uri="{FF2B5EF4-FFF2-40B4-BE49-F238E27FC236}">
                <a16:creationId xmlns:a16="http://schemas.microsoft.com/office/drawing/2014/main" id="{8A4D3EC7-3CAB-484F-867E-2223A91EA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065640"/>
              </p:ext>
            </p:extLst>
          </p:nvPr>
        </p:nvGraphicFramePr>
        <p:xfrm>
          <a:off x="3734000" y="5021434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marL="62455" marR="62455" marT="37785" marB="3778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b="0" dirty="0">
                          <a:solidFill>
                            <a:srgbClr val="FF0000"/>
                          </a:solidFill>
                        </a:rPr>
                        <a:t>&gt;</a:t>
                      </a:r>
                    </a:p>
                  </a:txBody>
                  <a:tcPr marL="62455" marR="62455" marT="37785" marB="3778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450</a:t>
                      </a:r>
                    </a:p>
                  </a:txBody>
                  <a:tcPr marL="62455" marR="62455" marT="37785" marB="3778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97" name="Rectangle 96">
            <a:extLst>
              <a:ext uri="{FF2B5EF4-FFF2-40B4-BE49-F238E27FC236}">
                <a16:creationId xmlns:a16="http://schemas.microsoft.com/office/drawing/2014/main" id="{A549580A-3DFF-4FF9-B96B-1F83C4E39B9D}"/>
              </a:ext>
            </a:extLst>
          </p:cNvPr>
          <p:cNvSpPr/>
          <p:nvPr/>
        </p:nvSpPr>
        <p:spPr>
          <a:xfrm>
            <a:off x="3852003" y="5051857"/>
            <a:ext cx="1207008" cy="7690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?</a:t>
            </a:r>
            <a:endParaRPr lang="en-VN" sz="3200">
              <a:solidFill>
                <a:srgbClr val="000000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FC81808-BD7D-42AB-9612-D0B2846D6C97}"/>
              </a:ext>
            </a:extLst>
          </p:cNvPr>
          <p:cNvSpPr/>
          <p:nvPr/>
        </p:nvSpPr>
        <p:spPr>
          <a:xfrm>
            <a:off x="6937966" y="5058574"/>
            <a:ext cx="1207008" cy="7690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?</a:t>
            </a:r>
            <a:endParaRPr lang="en-VN" sz="3200">
              <a:solidFill>
                <a:srgbClr val="000000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9FF357E-DB7A-4626-9CB4-20001A760207}"/>
              </a:ext>
            </a:extLst>
          </p:cNvPr>
          <p:cNvSpPr/>
          <p:nvPr/>
        </p:nvSpPr>
        <p:spPr>
          <a:xfrm>
            <a:off x="5433437" y="5043827"/>
            <a:ext cx="1097280" cy="7690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?</a:t>
            </a:r>
            <a:endParaRPr lang="en-VN" sz="3200">
              <a:solidFill>
                <a:srgbClr val="000000"/>
              </a:solidFill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99250DA-AAF6-41CE-9283-0FE9EBD8DA86}"/>
              </a:ext>
            </a:extLst>
          </p:cNvPr>
          <p:cNvGrpSpPr/>
          <p:nvPr/>
        </p:nvGrpSpPr>
        <p:grpSpPr>
          <a:xfrm>
            <a:off x="624826" y="1597046"/>
            <a:ext cx="10635841" cy="2956207"/>
            <a:chOff x="624826" y="1388913"/>
            <a:chExt cx="10635841" cy="2956207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1C07EA9B-E255-45EE-B463-F08570445F69}"/>
                </a:ext>
              </a:extLst>
            </p:cNvPr>
            <p:cNvSpPr/>
            <p:nvPr/>
          </p:nvSpPr>
          <p:spPr>
            <a:xfrm>
              <a:off x="777224" y="1982136"/>
              <a:ext cx="4825104" cy="23629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E2B32CE-0DB3-4908-AA82-B9DCD03CBB17}"/>
                </a:ext>
              </a:extLst>
            </p:cNvPr>
            <p:cNvSpPr txBox="1"/>
            <p:nvPr/>
          </p:nvSpPr>
          <p:spPr>
            <a:xfrm>
              <a:off x="624826" y="1388913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1FFC948-9458-464D-847D-9EECF5F9705C}"/>
                </a:ext>
              </a:extLst>
            </p:cNvPr>
            <p:cNvSpPr/>
            <p:nvPr/>
          </p:nvSpPr>
          <p:spPr>
            <a:xfrm>
              <a:off x="6243833" y="1960662"/>
              <a:ext cx="5016834" cy="23629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3331875A-E165-4884-870F-2A903EC049C2}"/>
                </a:ext>
              </a:extLst>
            </p:cNvPr>
            <p:cNvGrpSpPr/>
            <p:nvPr/>
          </p:nvGrpSpPr>
          <p:grpSpPr>
            <a:xfrm>
              <a:off x="1264745" y="2253566"/>
              <a:ext cx="1777174" cy="1777174"/>
              <a:chOff x="2161948" y="2253567"/>
              <a:chExt cx="1777174" cy="1777174"/>
            </a:xfrm>
          </p:grpSpPr>
          <p:pic>
            <p:nvPicPr>
              <p:cNvPr id="262" name="Picture 261">
                <a:extLst>
                  <a:ext uri="{FF2B5EF4-FFF2-40B4-BE49-F238E27FC236}">
                    <a16:creationId xmlns:a16="http://schemas.microsoft.com/office/drawing/2014/main" id="{353591BA-3095-48EE-89EA-6A99DC68A8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63" name="Picture 262">
                <a:extLst>
                  <a:ext uri="{FF2B5EF4-FFF2-40B4-BE49-F238E27FC236}">
                    <a16:creationId xmlns:a16="http://schemas.microsoft.com/office/drawing/2014/main" id="{9CE8EAAF-61B6-46A9-A944-2DBE5158F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64" name="Picture 263">
                <a:extLst>
                  <a:ext uri="{FF2B5EF4-FFF2-40B4-BE49-F238E27FC236}">
                    <a16:creationId xmlns:a16="http://schemas.microsoft.com/office/drawing/2014/main" id="{26649B9B-7EC7-4E96-8C8F-2D95A0B2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2335753A-9D28-4647-AA6D-B3E7EDAA6C3A}"/>
                </a:ext>
              </a:extLst>
            </p:cNvPr>
            <p:cNvGrpSpPr/>
            <p:nvPr/>
          </p:nvGrpSpPr>
          <p:grpSpPr>
            <a:xfrm>
              <a:off x="6419786" y="2253566"/>
              <a:ext cx="1754297" cy="1754297"/>
              <a:chOff x="6741513" y="2253566"/>
              <a:chExt cx="1754297" cy="1754297"/>
            </a:xfrm>
          </p:grpSpPr>
          <p:pic>
            <p:nvPicPr>
              <p:cNvPr id="259" name="Picture 258">
                <a:extLst>
                  <a:ext uri="{FF2B5EF4-FFF2-40B4-BE49-F238E27FC236}">
                    <a16:creationId xmlns:a16="http://schemas.microsoft.com/office/drawing/2014/main" id="{64ABFDDE-426A-4C27-BF3B-EB4E358B7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1513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F6816E26-EAA0-443A-A0BF-7D2601AA6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6790" y="2428843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61" name="Picture 260">
                <a:extLst>
                  <a:ext uri="{FF2B5EF4-FFF2-40B4-BE49-F238E27FC236}">
                    <a16:creationId xmlns:a16="http://schemas.microsoft.com/office/drawing/2014/main" id="{EA5D4E84-26C3-43D8-B76C-177D3D7CC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190" y="25812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4D212CD2-F1D6-4CF9-AFFF-B232643340B3}"/>
                </a:ext>
              </a:extLst>
            </p:cNvPr>
            <p:cNvGrpSpPr/>
            <p:nvPr/>
          </p:nvGrpSpPr>
          <p:grpSpPr>
            <a:xfrm>
              <a:off x="9876478" y="2629353"/>
              <a:ext cx="1207223" cy="1364463"/>
              <a:chOff x="9097544" y="2578554"/>
              <a:chExt cx="1207223" cy="1364463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67716038-6DD6-4D48-A8E8-4320FFE46AB1}"/>
                  </a:ext>
                </a:extLst>
              </p:cNvPr>
              <p:cNvGrpSpPr/>
              <p:nvPr/>
            </p:nvGrpSpPr>
            <p:grpSpPr>
              <a:xfrm>
                <a:off x="9097544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986B5F8F-43B9-4481-8A66-E1E1A1EAE32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A02B2402-B38C-4017-B0F8-9D472B243053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49A82E2B-D28C-4D97-9EA3-E57D841A758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3E0D9BDF-0D7D-4DA6-88C8-302655AE907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65B0F85C-197C-4FB3-93BA-93CFF3F96BAB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84649976-4BF4-407D-A5A3-0A93AF16F9A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7FB4BAA4-A37A-47F6-A5A1-9255DB84577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300185BB-915A-4092-B3B7-2FAD0FBEA8D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CFA027A1-8857-4886-9133-1BC56C2322CC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7AC1EB25-4D75-4CAF-A739-050AA58CEF4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11EC91F8-4B1D-4678-A7AA-3D270A6B5E4B}"/>
                  </a:ext>
                </a:extLst>
              </p:cNvPr>
              <p:cNvGrpSpPr/>
              <p:nvPr/>
            </p:nvGrpSpPr>
            <p:grpSpPr>
              <a:xfrm>
                <a:off x="9376811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1B632F33-B11E-468D-9A85-43AEA6475FC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990A6451-64A8-4B28-AECC-FDF8594B3ECB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F9ED97FE-AC07-4F5B-AAD3-9D13017B56A6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C80CB2FC-90E9-4380-B871-E2D081994DD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78D881B2-D049-4AB1-B16E-2B17C5446118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06BAAC89-9D51-46B7-9A4B-EE6DD7ED044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D0465868-66AA-4D34-BA52-164443E2EE87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45EED295-6BF2-43CA-98F6-C4C349D6F36B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4A5521E1-534E-4F0B-A26F-9373B340237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E1AD426C-0272-42E4-851E-C992C8F69E7C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B23FC5F2-83C9-457E-8F67-EEFD3A5512EF}"/>
                  </a:ext>
                </a:extLst>
              </p:cNvPr>
              <p:cNvGrpSpPr/>
              <p:nvPr/>
            </p:nvGrpSpPr>
            <p:grpSpPr>
              <a:xfrm>
                <a:off x="9656078" y="2578554"/>
                <a:ext cx="648689" cy="1364463"/>
                <a:chOff x="4346847" y="2668968"/>
                <a:chExt cx="648689" cy="1364463"/>
              </a:xfrm>
            </p:grpSpPr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F3463445-3EA8-48C7-811F-A26DCD99EEF8}"/>
                    </a:ext>
                  </a:extLst>
                </p:cNvPr>
                <p:cNvGrpSpPr/>
                <p:nvPr/>
              </p:nvGrpSpPr>
              <p:grpSpPr>
                <a:xfrm>
                  <a:off x="4346847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DB028622-EC1F-4DD5-A8ED-D5102A6C60C3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DDFF3880-9FC8-4CB3-A9E0-B553060D6AA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23F649E5-5732-4076-A652-CF2C9183EF6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669C0B7E-DDC6-4236-94A7-6389A213F2C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Rectangle 232">
                    <a:extLst>
                      <a:ext uri="{FF2B5EF4-FFF2-40B4-BE49-F238E27FC236}">
                        <a16:creationId xmlns:a16="http://schemas.microsoft.com/office/drawing/2014/main" id="{B2F2B4E5-089C-4D78-B0E1-B998C869A74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" name="Rectangle 233">
                    <a:extLst>
                      <a:ext uri="{FF2B5EF4-FFF2-40B4-BE49-F238E27FC236}">
                        <a16:creationId xmlns:a16="http://schemas.microsoft.com/office/drawing/2014/main" id="{22D52EF6-1B54-45CC-81F9-62BB934FBB1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Rectangle 234">
                    <a:extLst>
                      <a:ext uri="{FF2B5EF4-FFF2-40B4-BE49-F238E27FC236}">
                        <a16:creationId xmlns:a16="http://schemas.microsoft.com/office/drawing/2014/main" id="{3D2F5B96-1F86-4278-BABF-0FBFD1BD1C6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" name="Rectangle 235">
                    <a:extLst>
                      <a:ext uri="{FF2B5EF4-FFF2-40B4-BE49-F238E27FC236}">
                        <a16:creationId xmlns:a16="http://schemas.microsoft.com/office/drawing/2014/main" id="{10AADF02-F8FE-4A84-9D8B-413C33CC8A2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Rectangle 236">
                    <a:extLst>
                      <a:ext uri="{FF2B5EF4-FFF2-40B4-BE49-F238E27FC236}">
                        <a16:creationId xmlns:a16="http://schemas.microsoft.com/office/drawing/2014/main" id="{C480E78A-5F6D-4E7E-9DC9-9598ABCEF2A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Rectangle 237">
                    <a:extLst>
                      <a:ext uri="{FF2B5EF4-FFF2-40B4-BE49-F238E27FC236}">
                        <a16:creationId xmlns:a16="http://schemas.microsoft.com/office/drawing/2014/main" id="{D4D4D1CB-C306-423F-94FA-B3AF386AE03C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2D6703BE-3CD8-45BA-96E4-77DCFD788B48}"/>
                    </a:ext>
                  </a:extLst>
                </p:cNvPr>
                <p:cNvGrpSpPr/>
                <p:nvPr/>
              </p:nvGrpSpPr>
              <p:grpSpPr>
                <a:xfrm>
                  <a:off x="4626114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BEAD7D13-B19B-4E61-B66B-791F2C8D2A2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606FDB37-AC7E-458B-8075-2F8EB9D28FB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892E7A1B-67BA-49DD-A60E-0B6F15B8CFF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BFC6FEAA-528B-4393-89B8-0129904EB6E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35F59AD6-8105-4BB7-ADAD-41C4E28E4D8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37F8E655-DBD7-4F53-AC71-28B82F2243E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D0F6B4C2-0991-401A-8F79-D3CC753A3B4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" name="Rectangle 225">
                    <a:extLst>
                      <a:ext uri="{FF2B5EF4-FFF2-40B4-BE49-F238E27FC236}">
                        <a16:creationId xmlns:a16="http://schemas.microsoft.com/office/drawing/2014/main" id="{DBCBCBF2-01BE-4FD1-AC82-10436812C40F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" name="Rectangle 226">
                    <a:extLst>
                      <a:ext uri="{FF2B5EF4-FFF2-40B4-BE49-F238E27FC236}">
                        <a16:creationId xmlns:a16="http://schemas.microsoft.com/office/drawing/2014/main" id="{EDBB10A6-5C31-400E-842C-94ADF5EFFB1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423EF4C6-CD8C-45DE-B2BE-EFEF6A4A025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0F649A85-3D36-45B4-B22F-BB6436E05DB0}"/>
                    </a:ext>
                  </a:extLst>
                </p:cNvPr>
                <p:cNvGrpSpPr/>
                <p:nvPr/>
              </p:nvGrpSpPr>
              <p:grpSpPr>
                <a:xfrm>
                  <a:off x="4905381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3F5C0CFE-13E4-4A65-AC2E-1480A5F5BE0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8B52B64B-F73D-4EC5-9DD6-3D42D603130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327DA56B-E2D4-45C1-ADDF-2CC9CE45A45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3F986138-3DDF-4260-BFB1-DC44141C4E6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A66A1A74-8270-49A5-91E4-5BCED153A3E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E663A771-001F-4326-8E49-729E3D4329A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3F3043FB-38FA-4974-A155-7EE5DDE48E7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E9CC8EE5-4DF6-40EA-AE65-5FE1B6320E5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FBA6D779-1646-438F-8DE1-4334AD83681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E3DB67E2-4B71-4E7B-BA18-F860F8D0124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A0AAE27-5A81-4D2A-8DB2-AD08D0BD26A5}"/>
                </a:ext>
              </a:extLst>
            </p:cNvPr>
            <p:cNvGrpSpPr/>
            <p:nvPr/>
          </p:nvGrpSpPr>
          <p:grpSpPr>
            <a:xfrm>
              <a:off x="3483516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78CC7392-38C0-4848-93E2-93DE09A18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3278F2F8-50CC-40F2-A85B-C7ADB028A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208990A7-1D64-471B-9FD4-D5AE313E3B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5FE10024-35B2-43EB-8D12-B4E6ACCEF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3658" y="2615698"/>
              <a:ext cx="1426620" cy="1426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542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DE8BF3E-6506-4487-83D4-4A3A0DBBA2D2}"/>
              </a:ext>
            </a:extLst>
          </p:cNvPr>
          <p:cNvGrpSpPr/>
          <p:nvPr/>
        </p:nvGrpSpPr>
        <p:grpSpPr>
          <a:xfrm>
            <a:off x="941376" y="507362"/>
            <a:ext cx="11125200" cy="797666"/>
            <a:chOff x="970111" y="734289"/>
            <a:chExt cx="11125200" cy="7976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33EC12-4400-4861-9582-0D9C8F665F57}"/>
                </a:ext>
              </a:extLst>
            </p:cNvPr>
            <p:cNvSpPr txBox="1"/>
            <p:nvPr/>
          </p:nvSpPr>
          <p:spPr>
            <a:xfrm>
              <a:off x="1876366" y="824069"/>
              <a:ext cx="102189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/>
                <a:t>&gt;, &lt;, = ?</a:t>
              </a:r>
              <a:endParaRPr lang="en-US" sz="40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7EE0D64-E695-4A95-91FE-09FEB773D1E1}"/>
                </a:ext>
              </a:extLst>
            </p:cNvPr>
            <p:cNvSpPr/>
            <p:nvPr/>
          </p:nvSpPr>
          <p:spPr>
            <a:xfrm>
              <a:off x="970111" y="734289"/>
              <a:ext cx="731520" cy="731520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2F618E-F139-4171-BD33-243DB1E3AF5B}"/>
              </a:ext>
            </a:extLst>
          </p:cNvPr>
          <p:cNvGrpSpPr/>
          <p:nvPr/>
        </p:nvGrpSpPr>
        <p:grpSpPr>
          <a:xfrm>
            <a:off x="982132" y="1422400"/>
            <a:ext cx="10097347" cy="4368800"/>
            <a:chOff x="982132" y="1422400"/>
            <a:chExt cx="10097347" cy="43688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E1A24DE-A955-4A2F-9851-5ABE22DD303A}"/>
                </a:ext>
              </a:extLst>
            </p:cNvPr>
            <p:cNvSpPr/>
            <p:nvPr/>
          </p:nvSpPr>
          <p:spPr>
            <a:xfrm>
              <a:off x="982132" y="1422400"/>
              <a:ext cx="10097347" cy="4368800"/>
            </a:xfrm>
            <a:prstGeom prst="ellipse">
              <a:avLst/>
            </a:prstGeom>
            <a:solidFill>
              <a:srgbClr val="FFFF00">
                <a:alpha val="35000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CD504F4-C8ED-49D3-B289-39FBE19AF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772" b="89637" l="9932" r="89842">
                          <a14:foregroundMark x1="47630" y1="7772" x2="47630" y2="7772"/>
                          <a14:foregroundMark x1="39503" y1="41451" x2="48984" y2="46632"/>
                          <a14:foregroundMark x1="48984" y1="46632" x2="49436" y2="47668"/>
                          <a14:foregroundMark x1="24153" y1="55959" x2="16253" y2="60622"/>
                          <a14:foregroundMark x1="81038" y1="64767" x2="70880" y2="65803"/>
                          <a14:foregroundMark x1="23928" y1="45078" x2="16027" y2="51813"/>
                          <a14:foregroundMark x1="16027" y1="51295" x2="13093" y2="51813"/>
                          <a14:foregroundMark x1="12190" y1="53368" x2="26185" y2="46114"/>
                          <a14:foregroundMark x1="65914" y1="53886" x2="75169" y2="54404"/>
                          <a14:foregroundMark x1="75169" y1="54404" x2="80813" y2="51295"/>
                          <a14:foregroundMark x1="80813" y1="50259" x2="66591" y2="53368"/>
                          <a14:foregroundMark x1="14898" y1="78756" x2="29571" y2="70466"/>
                          <a14:foregroundMark x1="36795" y1="31606" x2="36795" y2="31606"/>
                          <a14:foregroundMark x1="36795" y1="31606" x2="39729" y2="32642"/>
                          <a14:foregroundMark x1="43341" y1="31088" x2="43341" y2="28497"/>
                          <a14:foregroundMark x1="43341" y1="27461" x2="45147" y2="28497"/>
                          <a14:foregroundMark x1="41535" y1="23316" x2="41535" y2="23316"/>
                          <a14:foregroundMark x1="41986" y1="24870" x2="41986" y2="24870"/>
                          <a14:foregroundMark x1="42438" y1="24870" x2="43792" y2="26425"/>
                          <a14:foregroundMark x1="37472" y1="26425" x2="38826" y2="26943"/>
                          <a14:foregroundMark x1="38826" y1="26425" x2="37923" y2="26943"/>
                        </a14:backgroundRemoval>
                      </a14:imgEffect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950" y="2203450"/>
              <a:ext cx="5626100" cy="24511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C46447-EBCA-49A5-B03C-FD5807FB0010}"/>
              </a:ext>
            </a:extLst>
          </p:cNvPr>
          <p:cNvGrpSpPr/>
          <p:nvPr/>
        </p:nvGrpSpPr>
        <p:grpSpPr>
          <a:xfrm>
            <a:off x="1752246" y="4613824"/>
            <a:ext cx="2888932" cy="713719"/>
            <a:chOff x="1297606" y="4621088"/>
            <a:chExt cx="2888932" cy="71371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B0F7F8-65D8-4A0E-BFA7-88C96E901B68}"/>
                </a:ext>
              </a:extLst>
            </p:cNvPr>
            <p:cNvSpPr txBox="1"/>
            <p:nvPr/>
          </p:nvSpPr>
          <p:spPr>
            <a:xfrm>
              <a:off x="1297606" y="4716338"/>
              <a:ext cx="28889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80           20 + 60</a:t>
              </a:r>
            </a:p>
          </p:txBody>
        </p:sp>
        <p:sp>
          <p:nvSpPr>
            <p:cNvPr id="21" name="Rounded Rectangle 11">
              <a:extLst>
                <a:ext uri="{FF2B5EF4-FFF2-40B4-BE49-F238E27FC236}">
                  <a16:creationId xmlns:a16="http://schemas.microsoft.com/office/drawing/2014/main" id="{964C6B0D-978C-46E1-BBCD-DB25A5461D29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30DA5A-0950-4441-BAC3-51E6732EE68E}"/>
              </a:ext>
            </a:extLst>
          </p:cNvPr>
          <p:cNvGrpSpPr/>
          <p:nvPr/>
        </p:nvGrpSpPr>
        <p:grpSpPr>
          <a:xfrm>
            <a:off x="733851" y="3113024"/>
            <a:ext cx="2480166" cy="713719"/>
            <a:chOff x="1297606" y="4621088"/>
            <a:chExt cx="2480166" cy="71371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63AA2E-76A5-4596-B93E-A81E58F42234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450           550</a:t>
              </a:r>
            </a:p>
          </p:txBody>
        </p:sp>
        <p:sp>
          <p:nvSpPr>
            <p:cNvPr id="24" name="Rounded Rectangle 92">
              <a:extLst>
                <a:ext uri="{FF2B5EF4-FFF2-40B4-BE49-F238E27FC236}">
                  <a16:creationId xmlns:a16="http://schemas.microsoft.com/office/drawing/2014/main" id="{8E74D38E-1B13-4F29-8C8D-CB996F3369E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F9F3DB-FC19-49F9-989F-E1F8639E4A2F}"/>
              </a:ext>
            </a:extLst>
          </p:cNvPr>
          <p:cNvGrpSpPr/>
          <p:nvPr/>
        </p:nvGrpSpPr>
        <p:grpSpPr>
          <a:xfrm>
            <a:off x="1602705" y="1684891"/>
            <a:ext cx="2480166" cy="713719"/>
            <a:chOff x="1297606" y="4621088"/>
            <a:chExt cx="2480166" cy="71371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342D3E6-4ABE-46AE-968E-C0A1827B874C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800           600</a:t>
              </a:r>
            </a:p>
          </p:txBody>
        </p:sp>
        <p:sp>
          <p:nvSpPr>
            <p:cNvPr id="37" name="Rounded Rectangle 95">
              <a:extLst>
                <a:ext uri="{FF2B5EF4-FFF2-40B4-BE49-F238E27FC236}">
                  <a16:creationId xmlns:a16="http://schemas.microsoft.com/office/drawing/2014/main" id="{2673A65A-2ABA-43C8-81A7-310CFA06557D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1F9CC29-E3D9-4D68-B2AE-089CE91F7E9C}"/>
              </a:ext>
            </a:extLst>
          </p:cNvPr>
          <p:cNvGrpSpPr/>
          <p:nvPr/>
        </p:nvGrpSpPr>
        <p:grpSpPr>
          <a:xfrm>
            <a:off x="7958667" y="4721881"/>
            <a:ext cx="2888933" cy="713719"/>
            <a:chOff x="1061288" y="4621088"/>
            <a:chExt cx="2888933" cy="71371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CFD53E6-5B3E-4593-8262-D9699160216A}"/>
                </a:ext>
              </a:extLst>
            </p:cNvPr>
            <p:cNvSpPr txBox="1"/>
            <p:nvPr/>
          </p:nvSpPr>
          <p:spPr>
            <a:xfrm>
              <a:off x="1061288" y="4716338"/>
              <a:ext cx="2888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390            930</a:t>
              </a:r>
            </a:p>
          </p:txBody>
        </p:sp>
        <p:sp>
          <p:nvSpPr>
            <p:cNvPr id="40" name="Rounded Rectangle 98">
              <a:extLst>
                <a:ext uri="{FF2B5EF4-FFF2-40B4-BE49-F238E27FC236}">
                  <a16:creationId xmlns:a16="http://schemas.microsoft.com/office/drawing/2014/main" id="{397681FD-F601-45DD-9035-4EED4D68A76A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7DE3532-D408-4D32-8645-FDAA940723C3}"/>
              </a:ext>
            </a:extLst>
          </p:cNvPr>
          <p:cNvGrpSpPr/>
          <p:nvPr/>
        </p:nvGrpSpPr>
        <p:grpSpPr>
          <a:xfrm>
            <a:off x="8394387" y="3269907"/>
            <a:ext cx="3071092" cy="713719"/>
            <a:chOff x="1006442" y="4621088"/>
            <a:chExt cx="3071092" cy="71371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B20A826-79CF-418F-AEBC-CFD6B9CA18DE}"/>
                </a:ext>
              </a:extLst>
            </p:cNvPr>
            <p:cNvSpPr txBox="1"/>
            <p:nvPr/>
          </p:nvSpPr>
          <p:spPr>
            <a:xfrm>
              <a:off x="1006442" y="4716338"/>
              <a:ext cx="30710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1 000           900</a:t>
              </a:r>
            </a:p>
          </p:txBody>
        </p:sp>
        <p:sp>
          <p:nvSpPr>
            <p:cNvPr id="43" name="Rounded Rectangle 101">
              <a:extLst>
                <a:ext uri="{FF2B5EF4-FFF2-40B4-BE49-F238E27FC236}">
                  <a16:creationId xmlns:a16="http://schemas.microsoft.com/office/drawing/2014/main" id="{B24AEAB6-D8C6-48EE-AC6F-535C0AFAD407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382DAD3-8E72-4434-93B5-AF7438D83B04}"/>
              </a:ext>
            </a:extLst>
          </p:cNvPr>
          <p:cNvGrpSpPr/>
          <p:nvPr/>
        </p:nvGrpSpPr>
        <p:grpSpPr>
          <a:xfrm>
            <a:off x="7514099" y="1701624"/>
            <a:ext cx="2480166" cy="713719"/>
            <a:chOff x="1297606" y="4621088"/>
            <a:chExt cx="2480166" cy="71371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627615E-622D-4521-B244-C47BA4970203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370           470</a:t>
              </a:r>
            </a:p>
          </p:txBody>
        </p:sp>
        <p:sp>
          <p:nvSpPr>
            <p:cNvPr id="46" name="Rounded Rectangle 104">
              <a:extLst>
                <a:ext uri="{FF2B5EF4-FFF2-40B4-BE49-F238E27FC236}">
                  <a16:creationId xmlns:a16="http://schemas.microsoft.com/office/drawing/2014/main" id="{9B464A09-3E0D-44B2-8D14-BDD1B4C72775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3C845D4-A9CA-4593-ADAF-5D01DE6DF275}"/>
              </a:ext>
            </a:extLst>
          </p:cNvPr>
          <p:cNvSpPr txBox="1"/>
          <p:nvPr/>
        </p:nvSpPr>
        <p:spPr>
          <a:xfrm>
            <a:off x="2626161" y="1708567"/>
            <a:ext cx="45397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878178-1915-480E-A350-69D38339FED9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3D7F8D-D7A3-46D2-9870-8BB7460AE066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2E80D27-FD10-4B81-8FD2-29EA8A8215D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E95E1AB-0C36-4BF9-B40D-D874CAFF0AEB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35E84C1-1C11-4F57-9A3A-928931863F99}"/>
              </a:ext>
            </a:extLst>
          </p:cNvPr>
          <p:cNvSpPr txBox="1"/>
          <p:nvPr/>
        </p:nvSpPr>
        <p:spPr>
          <a:xfrm>
            <a:off x="1740901" y="3140547"/>
            <a:ext cx="45397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9315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DE8BF3E-6506-4487-83D4-4A3A0DBBA2D2}"/>
              </a:ext>
            </a:extLst>
          </p:cNvPr>
          <p:cNvGrpSpPr/>
          <p:nvPr/>
        </p:nvGrpSpPr>
        <p:grpSpPr>
          <a:xfrm>
            <a:off x="941376" y="507362"/>
            <a:ext cx="11125200" cy="797666"/>
            <a:chOff x="970111" y="734289"/>
            <a:chExt cx="11125200" cy="7976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33EC12-4400-4861-9582-0D9C8F665F57}"/>
                </a:ext>
              </a:extLst>
            </p:cNvPr>
            <p:cNvSpPr txBox="1"/>
            <p:nvPr/>
          </p:nvSpPr>
          <p:spPr>
            <a:xfrm>
              <a:off x="1876366" y="824069"/>
              <a:ext cx="102189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/>
                <a:t>Ảnh thẻ của mỗi bạn đã che đi số nào?</a:t>
              </a:r>
              <a:endParaRPr lang="en-US" sz="40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7EE0D64-E695-4A95-91FE-09FEB773D1E1}"/>
                </a:ext>
              </a:extLst>
            </p:cNvPr>
            <p:cNvSpPr/>
            <p:nvPr/>
          </p:nvSpPr>
          <p:spPr>
            <a:xfrm>
              <a:off x="970111" y="734289"/>
              <a:ext cx="731520" cy="731520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BF1631C-A63A-4EAF-AFC2-3B17526B429E}"/>
              </a:ext>
            </a:extLst>
          </p:cNvPr>
          <p:cNvGrpSpPr/>
          <p:nvPr/>
        </p:nvGrpSpPr>
        <p:grpSpPr>
          <a:xfrm>
            <a:off x="1106980" y="2448765"/>
            <a:ext cx="9972500" cy="980235"/>
            <a:chOff x="1131714" y="2464638"/>
            <a:chExt cx="8190855" cy="80511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440EF7A-2718-47DF-9F21-14AEAA9F37C8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2C1ED972-D113-41BC-BE2C-BD5B52D51D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444BD30E-D34C-48E3-96B6-9BE917107DFE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5DCAA19-E22A-432B-AE44-289072E284CE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4A089AE0-1A50-4FD9-98AB-56D271D6499E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B6A80233-1CC6-498E-B75E-2CF13295E03C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F404313-CABE-45B5-AC66-D0A52AB6E999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3DED28AC-E67E-46F1-8654-6B768A7233AA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59CE42D7-FD48-4422-A07B-6991D1DCE934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0CE6AF2C-9887-4871-890B-5719F00A1B2F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093AB25-E840-459D-AB1C-2B1D16F5365D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D654B4CA-11C7-44B0-846B-C825661267DA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CF7F2A7-0E1D-4444-BE96-650FCDE54CB8}"/>
                </a:ext>
              </a:extLst>
            </p:cNvPr>
            <p:cNvSpPr txBox="1"/>
            <p:nvPr/>
          </p:nvSpPr>
          <p:spPr>
            <a:xfrm>
              <a:off x="1268603" y="246463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1F0ACC-FEBF-401C-9F2E-8F91E6A1B46D}"/>
                </a:ext>
              </a:extLst>
            </p:cNvPr>
            <p:cNvSpPr txBox="1"/>
            <p:nvPr/>
          </p:nvSpPr>
          <p:spPr>
            <a:xfrm>
              <a:off x="1989918" y="246463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920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5395DE8-EB3F-474C-9CC1-882FD1B597C5}"/>
                </a:ext>
              </a:extLst>
            </p:cNvPr>
            <p:cNvSpPr txBox="1"/>
            <p:nvPr/>
          </p:nvSpPr>
          <p:spPr>
            <a:xfrm>
              <a:off x="2734454" y="246787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930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DB23017-3A7A-4E63-862B-5E42D0572DA9}"/>
                </a:ext>
              </a:extLst>
            </p:cNvPr>
            <p:cNvSpPr txBox="1"/>
            <p:nvPr/>
          </p:nvSpPr>
          <p:spPr>
            <a:xfrm>
              <a:off x="3542506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940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BB43F3E-7734-4E9B-ACB5-4FF237758274}"/>
                </a:ext>
              </a:extLst>
            </p:cNvPr>
            <p:cNvSpPr txBox="1"/>
            <p:nvPr/>
          </p:nvSpPr>
          <p:spPr>
            <a:xfrm>
              <a:off x="4300499" y="2467873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950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02F590E-C2DA-4CFB-BFCD-08EA45CE035B}"/>
                </a:ext>
              </a:extLst>
            </p:cNvPr>
            <p:cNvSpPr txBox="1"/>
            <p:nvPr/>
          </p:nvSpPr>
          <p:spPr>
            <a:xfrm>
              <a:off x="5062024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960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061CC7B-77F7-47FF-B615-A8CC8B73A253}"/>
                </a:ext>
              </a:extLst>
            </p:cNvPr>
            <p:cNvSpPr txBox="1"/>
            <p:nvPr/>
          </p:nvSpPr>
          <p:spPr>
            <a:xfrm>
              <a:off x="5806567" y="2467873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970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1ADFE3-69F1-41B9-9F34-60984D5F8010}"/>
                </a:ext>
              </a:extLst>
            </p:cNvPr>
            <p:cNvSpPr txBox="1"/>
            <p:nvPr/>
          </p:nvSpPr>
          <p:spPr>
            <a:xfrm>
              <a:off x="6568093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980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5F49873-010C-4C61-982B-7142F4C042D5}"/>
                </a:ext>
              </a:extLst>
            </p:cNvPr>
            <p:cNvSpPr txBox="1"/>
            <p:nvPr/>
          </p:nvSpPr>
          <p:spPr>
            <a:xfrm>
              <a:off x="7361473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990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C11AC91-7437-42F1-BBFC-3B0637298146}"/>
                </a:ext>
              </a:extLst>
            </p:cNvPr>
            <p:cNvSpPr txBox="1"/>
            <p:nvPr/>
          </p:nvSpPr>
          <p:spPr>
            <a:xfrm>
              <a:off x="8044511" y="2467873"/>
              <a:ext cx="708761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1000</a:t>
              </a:r>
            </a:p>
          </p:txBody>
        </p: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2519A6BE-19C8-433C-BE78-B97A0C29B0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0969"/>
            <a:ext cx="1008473" cy="115732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DC5188C-8D7F-4A73-B221-B7B64E82EE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29267"/>
            <a:ext cx="984679" cy="115964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95D221E-E9EE-4582-9FD9-FFBEDCD570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29267"/>
            <a:ext cx="940977" cy="115964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A8A5499-D371-4828-A9AE-AD1CAF7F69B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18648"/>
            <a:ext cx="992614" cy="1159648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CA04B7D6-25F0-4A84-BB45-0AB1C68E56D8}"/>
              </a:ext>
            </a:extLst>
          </p:cNvPr>
          <p:cNvSpPr txBox="1"/>
          <p:nvPr/>
        </p:nvSpPr>
        <p:spPr>
          <a:xfrm>
            <a:off x="1056912" y="3952838"/>
            <a:ext cx="999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B5A50D5-2926-46FC-A662-BC0FEA867A7F}"/>
              </a:ext>
            </a:extLst>
          </p:cNvPr>
          <p:cNvSpPr txBox="1"/>
          <p:nvPr/>
        </p:nvSpPr>
        <p:spPr>
          <a:xfrm>
            <a:off x="1038088" y="4694227"/>
            <a:ext cx="2807179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Số lớn nhất là: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Số bé nhất là: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F6F5201-4966-4485-8EB4-3F3766DB5E9E}"/>
              </a:ext>
            </a:extLst>
          </p:cNvPr>
          <p:cNvSpPr txBox="1"/>
          <p:nvPr/>
        </p:nvSpPr>
        <p:spPr>
          <a:xfrm>
            <a:off x="3887778" y="479119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990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21C049F-93D9-442D-8683-635C3529B08E}"/>
              </a:ext>
            </a:extLst>
          </p:cNvPr>
          <p:cNvSpPr txBox="1"/>
          <p:nvPr/>
        </p:nvSpPr>
        <p:spPr>
          <a:xfrm>
            <a:off x="3860572" y="541891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930</a:t>
            </a:r>
          </a:p>
        </p:txBody>
      </p:sp>
    </p:spTree>
    <p:extLst>
      <p:ext uri="{BB962C8B-B14F-4D97-AF65-F5344CB8AC3E}">
        <p14:creationId xmlns:p14="http://schemas.microsoft.com/office/powerpoint/2010/main" val="418959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69F1-79FD-4BF4-8CE5-4EDB405F6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034" y="574736"/>
            <a:ext cx="10255765" cy="710800"/>
          </a:xfrm>
        </p:spPr>
        <p:txBody>
          <a:bodyPr/>
          <a:lstStyle/>
          <a:p>
            <a:pPr algn="ctr"/>
            <a:r>
              <a:rPr lang="en-US" sz="7200" b="1">
                <a:latin typeface="+mj-lt"/>
              </a:rPr>
              <a:t>KHỞI ĐỘNG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1F420D7-4DB3-40B1-A026-4CFE377811D3}"/>
              </a:ext>
            </a:extLst>
          </p:cNvPr>
          <p:cNvSpPr/>
          <p:nvPr/>
        </p:nvSpPr>
        <p:spPr>
          <a:xfrm>
            <a:off x="4134601" y="2133600"/>
            <a:ext cx="3892633" cy="379426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6600" b="1" kern="1200" dirty="0">
                <a:solidFill>
                  <a:srgbClr val="00B0F0"/>
                </a:solidFill>
                <a:latin typeface="Cooper Black" panose="0208090404030B020404" pitchFamily="18" charset="0"/>
                <a:ea typeface="微软雅黑"/>
              </a:rPr>
              <a:t>Play game!</a:t>
            </a:r>
          </a:p>
        </p:txBody>
      </p:sp>
    </p:spTree>
    <p:extLst>
      <p:ext uri="{BB962C8B-B14F-4D97-AF65-F5344CB8AC3E}">
        <p14:creationId xmlns:p14="http://schemas.microsoft.com/office/powerpoint/2010/main" val="60624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661319" y="20574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737519" y="3289376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20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4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90" y="1143000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08032" y="588066"/>
            <a:ext cx="2300630" cy="583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192" b="1" kern="1200" dirty="0">
                <a:solidFill>
                  <a:prstClr val="black"/>
                </a:solidFill>
                <a:latin typeface="+mj-lt"/>
                <a:ea typeface="微软雅黑"/>
                <a:cs typeface="+mn-cs"/>
              </a:rPr>
              <a:t>Question 1</a:t>
            </a:r>
          </a:p>
        </p:txBody>
      </p:sp>
      <p:sp>
        <p:nvSpPr>
          <p:cNvPr id="7" name="Rectangle 6"/>
          <p:cNvSpPr/>
          <p:nvPr/>
        </p:nvSpPr>
        <p:spPr>
          <a:xfrm>
            <a:off x="7460473" y="3207773"/>
            <a:ext cx="4257351" cy="121480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990" b="1" kern="1200" dirty="0">
                <a:solidFill>
                  <a:srgbClr val="FF0000"/>
                </a:solidFill>
                <a:latin typeface="+mj-lt"/>
                <a:ea typeface="微软雅黑"/>
              </a:rPr>
              <a:t>B</a:t>
            </a:r>
            <a:r>
              <a:rPr lang="en-US" sz="3990" b="1" kern="1200">
                <a:solidFill>
                  <a:srgbClr val="FF0000"/>
                </a:solidFill>
                <a:latin typeface="+mj-lt"/>
                <a:ea typeface="微软雅黑"/>
              </a:rPr>
              <a:t>. 0</a:t>
            </a:r>
            <a:endParaRPr lang="en-US" sz="3990" b="1" kern="1200" dirty="0">
              <a:solidFill>
                <a:srgbClr val="FF0000"/>
              </a:solidFill>
              <a:latin typeface="+mj-lt"/>
              <a:ea typeface="微软雅黑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0472" y="1750977"/>
            <a:ext cx="4257351" cy="129864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990" b="1" kern="1200" dirty="0">
                <a:solidFill>
                  <a:srgbClr val="FF0000"/>
                </a:solidFill>
                <a:latin typeface="+mj-lt"/>
                <a:ea typeface="微软雅黑"/>
              </a:rPr>
              <a:t>A</a:t>
            </a:r>
            <a:r>
              <a:rPr lang="en-US" sz="3990" b="1" kern="1200">
                <a:solidFill>
                  <a:srgbClr val="FF0000"/>
                </a:solidFill>
                <a:latin typeface="+mj-lt"/>
                <a:ea typeface="微软雅黑"/>
              </a:rPr>
              <a:t>. 1</a:t>
            </a:r>
            <a:endParaRPr lang="en-US" sz="3990" b="1" kern="1200" dirty="0">
              <a:solidFill>
                <a:srgbClr val="FF0000"/>
              </a:solidFill>
              <a:latin typeface="+mj-lt"/>
              <a:ea typeface="微软雅黑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82998" y="4580726"/>
            <a:ext cx="4134825" cy="112137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990" b="1" kern="1200" dirty="0">
                <a:solidFill>
                  <a:srgbClr val="FF0000"/>
                </a:solidFill>
                <a:latin typeface="+mj-lt"/>
                <a:ea typeface="微软雅黑"/>
              </a:rPr>
              <a:t>C</a:t>
            </a:r>
            <a:r>
              <a:rPr lang="en-US" sz="3990" b="1" kern="1200">
                <a:solidFill>
                  <a:srgbClr val="FF0000"/>
                </a:solidFill>
                <a:latin typeface="+mj-lt"/>
                <a:ea typeface="微软雅黑"/>
              </a:rPr>
              <a:t>. 10</a:t>
            </a:r>
            <a:endParaRPr lang="en-US" sz="3990" b="1" kern="1200" dirty="0">
              <a:solidFill>
                <a:srgbClr val="FF0000"/>
              </a:solidFill>
              <a:latin typeface="+mj-lt"/>
              <a:ea typeface="微软雅黑"/>
            </a:endParaRPr>
          </a:p>
        </p:txBody>
      </p:sp>
      <p:pic>
        <p:nvPicPr>
          <p:cNvPr id="10" name="dap a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24" y="5230968"/>
            <a:ext cx="3710807" cy="1099322"/>
          </a:xfrm>
          <a:prstGeom prst="rect">
            <a:avLst/>
          </a:prstGeom>
        </p:spPr>
      </p:pic>
      <p:pic>
        <p:nvPicPr>
          <p:cNvPr id="11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39" y="5316088"/>
            <a:ext cx="3243370" cy="9801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6" y="-1906009"/>
            <a:ext cx="1402878" cy="1567317"/>
          </a:xfrm>
          <a:prstGeom prst="rect">
            <a:avLst/>
          </a:prstGeom>
        </p:spPr>
      </p:pic>
      <p:sp>
        <p:nvSpPr>
          <p:cNvPr id="33" name="29"/>
          <p:cNvSpPr txBox="1"/>
          <p:nvPr/>
        </p:nvSpPr>
        <p:spPr>
          <a:xfrm>
            <a:off x="569824" y="943698"/>
            <a:ext cx="755335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+mj-lt"/>
                <a:ea typeface="微软雅黑"/>
                <a:cs typeface="+mn-cs"/>
              </a:rPr>
              <a:t>10</a:t>
            </a:r>
          </a:p>
        </p:txBody>
      </p:sp>
      <p:sp>
        <p:nvSpPr>
          <p:cNvPr id="34" name="29"/>
          <p:cNvSpPr txBox="1"/>
          <p:nvPr/>
        </p:nvSpPr>
        <p:spPr>
          <a:xfrm>
            <a:off x="699346" y="943698"/>
            <a:ext cx="470000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+mj-lt"/>
                <a:ea typeface="微软雅黑"/>
                <a:cs typeface="+mn-cs"/>
              </a:rPr>
              <a:t>9</a:t>
            </a:r>
          </a:p>
        </p:txBody>
      </p:sp>
      <p:sp>
        <p:nvSpPr>
          <p:cNvPr id="35" name="29"/>
          <p:cNvSpPr txBox="1"/>
          <p:nvPr/>
        </p:nvSpPr>
        <p:spPr>
          <a:xfrm>
            <a:off x="699346" y="943698"/>
            <a:ext cx="470000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+mj-lt"/>
                <a:ea typeface="微软雅黑"/>
                <a:cs typeface="+mn-cs"/>
              </a:rPr>
              <a:t>8</a:t>
            </a:r>
          </a:p>
        </p:txBody>
      </p:sp>
      <p:sp>
        <p:nvSpPr>
          <p:cNvPr id="36" name="29"/>
          <p:cNvSpPr txBox="1"/>
          <p:nvPr/>
        </p:nvSpPr>
        <p:spPr>
          <a:xfrm>
            <a:off x="699346" y="943698"/>
            <a:ext cx="470000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+mj-lt"/>
                <a:ea typeface="微软雅黑"/>
                <a:cs typeface="+mn-cs"/>
              </a:rPr>
              <a:t>7</a:t>
            </a:r>
          </a:p>
        </p:txBody>
      </p:sp>
      <p:sp>
        <p:nvSpPr>
          <p:cNvPr id="37" name="29"/>
          <p:cNvSpPr txBox="1"/>
          <p:nvPr/>
        </p:nvSpPr>
        <p:spPr>
          <a:xfrm>
            <a:off x="699346" y="943698"/>
            <a:ext cx="470000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+mj-lt"/>
                <a:ea typeface="微软雅黑"/>
                <a:cs typeface="+mn-cs"/>
              </a:rPr>
              <a:t>6</a:t>
            </a:r>
          </a:p>
        </p:txBody>
      </p:sp>
      <p:sp>
        <p:nvSpPr>
          <p:cNvPr id="38" name="29"/>
          <p:cNvSpPr txBox="1"/>
          <p:nvPr/>
        </p:nvSpPr>
        <p:spPr>
          <a:xfrm>
            <a:off x="699346" y="943698"/>
            <a:ext cx="470000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+mj-lt"/>
                <a:ea typeface="微软雅黑"/>
                <a:cs typeface="+mn-cs"/>
              </a:rPr>
              <a:t>5</a:t>
            </a:r>
          </a:p>
        </p:txBody>
      </p:sp>
      <p:sp>
        <p:nvSpPr>
          <p:cNvPr id="39" name="29"/>
          <p:cNvSpPr txBox="1"/>
          <p:nvPr/>
        </p:nvSpPr>
        <p:spPr>
          <a:xfrm>
            <a:off x="699346" y="943698"/>
            <a:ext cx="470000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+mj-lt"/>
                <a:ea typeface="微软雅黑"/>
                <a:cs typeface="+mn-cs"/>
              </a:rPr>
              <a:t>4</a:t>
            </a:r>
          </a:p>
        </p:txBody>
      </p:sp>
      <p:sp>
        <p:nvSpPr>
          <p:cNvPr id="40" name="29"/>
          <p:cNvSpPr txBox="1"/>
          <p:nvPr/>
        </p:nvSpPr>
        <p:spPr>
          <a:xfrm>
            <a:off x="699346" y="943698"/>
            <a:ext cx="470000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+mj-lt"/>
                <a:ea typeface="微软雅黑"/>
                <a:cs typeface="+mn-cs"/>
              </a:rPr>
              <a:t>3</a:t>
            </a:r>
          </a:p>
        </p:txBody>
      </p:sp>
      <p:sp>
        <p:nvSpPr>
          <p:cNvPr id="41" name="29"/>
          <p:cNvSpPr txBox="1"/>
          <p:nvPr/>
        </p:nvSpPr>
        <p:spPr>
          <a:xfrm>
            <a:off x="699346" y="943698"/>
            <a:ext cx="470000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+mj-lt"/>
                <a:ea typeface="微软雅黑"/>
                <a:cs typeface="+mn-cs"/>
              </a:rPr>
              <a:t>2</a:t>
            </a:r>
          </a:p>
        </p:txBody>
      </p:sp>
      <p:sp>
        <p:nvSpPr>
          <p:cNvPr id="42" name="29"/>
          <p:cNvSpPr txBox="1"/>
          <p:nvPr/>
        </p:nvSpPr>
        <p:spPr>
          <a:xfrm>
            <a:off x="699346" y="943698"/>
            <a:ext cx="470000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+mj-lt"/>
                <a:ea typeface="微软雅黑"/>
                <a:cs typeface="+mn-cs"/>
              </a:rPr>
              <a:t>1</a:t>
            </a:r>
          </a:p>
        </p:txBody>
      </p:sp>
      <p:sp>
        <p:nvSpPr>
          <p:cNvPr id="43" name="29"/>
          <p:cNvSpPr txBox="1"/>
          <p:nvPr/>
        </p:nvSpPr>
        <p:spPr>
          <a:xfrm>
            <a:off x="699346" y="943698"/>
            <a:ext cx="470000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+mj-lt"/>
                <a:ea typeface="微软雅黑"/>
                <a:cs typeface="+mn-cs"/>
              </a:rPr>
              <a:t>0</a:t>
            </a:r>
          </a:p>
        </p:txBody>
      </p:sp>
      <p:pic>
        <p:nvPicPr>
          <p:cNvPr id="4" name="play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89" y="5203168"/>
            <a:ext cx="3422418" cy="1126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5843" y="2354219"/>
            <a:ext cx="4819168" cy="156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>
              <a:buClrTx/>
              <a:defRPr/>
            </a:pPr>
            <a:r>
              <a:rPr lang="en-US" sz="3192" b="1" kern="1200">
                <a:solidFill>
                  <a:prstClr val="black"/>
                </a:solidFill>
                <a:latin typeface="+mj-lt"/>
                <a:ea typeface="微软雅黑"/>
                <a:cs typeface="+mn-cs"/>
              </a:rPr>
              <a:t>Các số tròn chục đều có chữ số </a:t>
            </a:r>
          </a:p>
          <a:p>
            <a:pPr algn="ctr" defTabSz="912114">
              <a:buClrTx/>
              <a:defRPr/>
            </a:pPr>
            <a:r>
              <a:rPr lang="en-US" sz="3192" b="1" kern="1200">
                <a:solidFill>
                  <a:prstClr val="black"/>
                </a:solidFill>
                <a:latin typeface="+mj-lt"/>
                <a:ea typeface="微软雅黑"/>
                <a:cs typeface="+mn-cs"/>
              </a:rPr>
              <a:t>hàng đơn vị là:</a:t>
            </a:r>
            <a:endParaRPr lang="en-US" sz="3192" b="1" kern="1200" dirty="0">
              <a:solidFill>
                <a:prstClr val="black"/>
              </a:solidFill>
              <a:latin typeface="+mj-lt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287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2.08333E-6 0.371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chơi rung chuông vàng_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vo-tay-khen-thuo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89908" y="588066"/>
            <a:ext cx="2300630" cy="583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192" b="1" kern="1200" dirty="0">
                <a:solidFill>
                  <a:prstClr val="black"/>
                </a:solidFill>
                <a:latin typeface="+mj-lt"/>
                <a:ea typeface="微软雅黑"/>
                <a:cs typeface="+mn-cs"/>
              </a:rPr>
              <a:t>Question 2</a:t>
            </a:r>
          </a:p>
        </p:txBody>
      </p:sp>
      <p:pic>
        <p:nvPicPr>
          <p:cNvPr id="10" name="dap a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24" y="5230968"/>
            <a:ext cx="3710807" cy="1099322"/>
          </a:xfrm>
          <a:prstGeom prst="rect">
            <a:avLst/>
          </a:prstGeom>
        </p:spPr>
      </p:pic>
      <p:pic>
        <p:nvPicPr>
          <p:cNvPr id="11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39" y="5316088"/>
            <a:ext cx="3243370" cy="9801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6" y="-1906009"/>
            <a:ext cx="1402878" cy="1567317"/>
          </a:xfrm>
          <a:prstGeom prst="rect">
            <a:avLst/>
          </a:prstGeom>
        </p:spPr>
      </p:pic>
      <p:sp>
        <p:nvSpPr>
          <p:cNvPr id="33" name="29"/>
          <p:cNvSpPr txBox="1"/>
          <p:nvPr/>
        </p:nvSpPr>
        <p:spPr>
          <a:xfrm>
            <a:off x="569824" y="943698"/>
            <a:ext cx="755335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+mj-lt"/>
                <a:ea typeface="微软雅黑"/>
                <a:cs typeface="+mn-cs"/>
              </a:rPr>
              <a:t>10</a:t>
            </a:r>
          </a:p>
        </p:txBody>
      </p:sp>
      <p:sp>
        <p:nvSpPr>
          <p:cNvPr id="34" name="29"/>
          <p:cNvSpPr txBox="1"/>
          <p:nvPr/>
        </p:nvSpPr>
        <p:spPr>
          <a:xfrm>
            <a:off x="699346" y="943698"/>
            <a:ext cx="470000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+mj-lt"/>
                <a:ea typeface="微软雅黑"/>
                <a:cs typeface="+mn-cs"/>
              </a:rPr>
              <a:t>9</a:t>
            </a:r>
          </a:p>
        </p:txBody>
      </p:sp>
      <p:sp>
        <p:nvSpPr>
          <p:cNvPr id="35" name="29"/>
          <p:cNvSpPr txBox="1"/>
          <p:nvPr/>
        </p:nvSpPr>
        <p:spPr>
          <a:xfrm>
            <a:off x="699346" y="943698"/>
            <a:ext cx="470000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+mj-lt"/>
                <a:ea typeface="微软雅黑"/>
                <a:cs typeface="+mn-cs"/>
              </a:rPr>
              <a:t>8</a:t>
            </a:r>
          </a:p>
        </p:txBody>
      </p:sp>
      <p:sp>
        <p:nvSpPr>
          <p:cNvPr id="36" name="29"/>
          <p:cNvSpPr txBox="1"/>
          <p:nvPr/>
        </p:nvSpPr>
        <p:spPr>
          <a:xfrm>
            <a:off x="699346" y="943698"/>
            <a:ext cx="470000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+mj-lt"/>
                <a:ea typeface="微软雅黑"/>
                <a:cs typeface="+mn-cs"/>
              </a:rPr>
              <a:t>7</a:t>
            </a:r>
          </a:p>
        </p:txBody>
      </p:sp>
      <p:sp>
        <p:nvSpPr>
          <p:cNvPr id="37" name="29"/>
          <p:cNvSpPr txBox="1"/>
          <p:nvPr/>
        </p:nvSpPr>
        <p:spPr>
          <a:xfrm>
            <a:off x="699346" y="943698"/>
            <a:ext cx="470000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+mj-lt"/>
                <a:ea typeface="微软雅黑"/>
                <a:cs typeface="+mn-cs"/>
              </a:rPr>
              <a:t>6</a:t>
            </a:r>
          </a:p>
        </p:txBody>
      </p:sp>
      <p:sp>
        <p:nvSpPr>
          <p:cNvPr id="38" name="29"/>
          <p:cNvSpPr txBox="1"/>
          <p:nvPr/>
        </p:nvSpPr>
        <p:spPr>
          <a:xfrm>
            <a:off x="699346" y="943698"/>
            <a:ext cx="470000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+mj-lt"/>
                <a:ea typeface="微软雅黑"/>
                <a:cs typeface="+mn-cs"/>
              </a:rPr>
              <a:t>5</a:t>
            </a:r>
          </a:p>
        </p:txBody>
      </p:sp>
      <p:sp>
        <p:nvSpPr>
          <p:cNvPr id="39" name="29"/>
          <p:cNvSpPr txBox="1"/>
          <p:nvPr/>
        </p:nvSpPr>
        <p:spPr>
          <a:xfrm>
            <a:off x="699346" y="943698"/>
            <a:ext cx="470000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+mj-lt"/>
                <a:ea typeface="微软雅黑"/>
                <a:cs typeface="+mn-cs"/>
              </a:rPr>
              <a:t>4</a:t>
            </a:r>
          </a:p>
        </p:txBody>
      </p:sp>
      <p:sp>
        <p:nvSpPr>
          <p:cNvPr id="40" name="29"/>
          <p:cNvSpPr txBox="1"/>
          <p:nvPr/>
        </p:nvSpPr>
        <p:spPr>
          <a:xfrm>
            <a:off x="699346" y="943698"/>
            <a:ext cx="470000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+mj-lt"/>
                <a:ea typeface="微软雅黑"/>
                <a:cs typeface="+mn-cs"/>
              </a:rPr>
              <a:t>3</a:t>
            </a:r>
          </a:p>
        </p:txBody>
      </p:sp>
      <p:sp>
        <p:nvSpPr>
          <p:cNvPr id="41" name="29"/>
          <p:cNvSpPr txBox="1"/>
          <p:nvPr/>
        </p:nvSpPr>
        <p:spPr>
          <a:xfrm>
            <a:off x="699346" y="943698"/>
            <a:ext cx="470000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+mj-lt"/>
                <a:ea typeface="微软雅黑"/>
                <a:cs typeface="+mn-cs"/>
              </a:rPr>
              <a:t>2</a:t>
            </a:r>
          </a:p>
        </p:txBody>
      </p:sp>
      <p:sp>
        <p:nvSpPr>
          <p:cNvPr id="42" name="29"/>
          <p:cNvSpPr txBox="1"/>
          <p:nvPr/>
        </p:nvSpPr>
        <p:spPr>
          <a:xfrm>
            <a:off x="699346" y="943698"/>
            <a:ext cx="470000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+mj-lt"/>
                <a:ea typeface="微软雅黑"/>
                <a:cs typeface="+mn-cs"/>
              </a:rPr>
              <a:t>1</a:t>
            </a:r>
          </a:p>
        </p:txBody>
      </p:sp>
      <p:sp>
        <p:nvSpPr>
          <p:cNvPr id="43" name="29"/>
          <p:cNvSpPr txBox="1"/>
          <p:nvPr/>
        </p:nvSpPr>
        <p:spPr>
          <a:xfrm>
            <a:off x="699346" y="943698"/>
            <a:ext cx="470000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+mj-lt"/>
                <a:ea typeface="微软雅黑"/>
                <a:cs typeface="+mn-cs"/>
              </a:rPr>
              <a:t>0</a:t>
            </a:r>
          </a:p>
        </p:txBody>
      </p:sp>
      <p:pic>
        <p:nvPicPr>
          <p:cNvPr id="4" name="play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89" y="5203168"/>
            <a:ext cx="3422418" cy="1126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3045" y="2432588"/>
            <a:ext cx="4905410" cy="10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>
              <a:buClrTx/>
              <a:defRPr/>
            </a:pPr>
            <a:r>
              <a:rPr lang="en-US" sz="3192" b="1" kern="1200">
                <a:solidFill>
                  <a:prstClr val="black"/>
                </a:solidFill>
                <a:latin typeface="+mj-lt"/>
                <a:ea typeface="微软雅黑"/>
                <a:cs typeface="Arial" panose="020B0604020202020204" pitchFamily="34" charset="0"/>
              </a:rPr>
              <a:t>10, 20, 30 …990, 1 000 </a:t>
            </a:r>
          </a:p>
          <a:p>
            <a:pPr algn="ctr" defTabSz="912114">
              <a:buClrTx/>
              <a:defRPr/>
            </a:pPr>
            <a:r>
              <a:rPr lang="en-US" sz="3192" b="1" kern="1200">
                <a:solidFill>
                  <a:prstClr val="black"/>
                </a:solidFill>
                <a:latin typeface="+mj-lt"/>
                <a:ea typeface="微软雅黑"/>
                <a:cs typeface="Arial" panose="020B0604020202020204" pitchFamily="34" charset="0"/>
              </a:rPr>
              <a:t>là các số…..</a:t>
            </a:r>
            <a:endParaRPr lang="en-US" sz="3192" b="1" kern="1200" dirty="0">
              <a:solidFill>
                <a:prstClr val="black"/>
              </a:solidFill>
              <a:latin typeface="+mj-lt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23237" y="4591376"/>
            <a:ext cx="4257351" cy="121480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990" b="1" kern="1200" dirty="0">
                <a:solidFill>
                  <a:srgbClr val="FF0000"/>
                </a:solidFill>
                <a:latin typeface="+mj-lt"/>
                <a:ea typeface="微软雅黑"/>
              </a:rPr>
              <a:t>C</a:t>
            </a:r>
            <a:r>
              <a:rPr lang="en-US" sz="3990" b="1" kern="1200">
                <a:solidFill>
                  <a:srgbClr val="FF0000"/>
                </a:solidFill>
                <a:latin typeface="+mj-lt"/>
                <a:ea typeface="微软雅黑"/>
              </a:rPr>
              <a:t>. tròn chục</a:t>
            </a:r>
            <a:endParaRPr lang="en-US" sz="3990" b="1" kern="1200" dirty="0">
              <a:solidFill>
                <a:srgbClr val="FF0000"/>
              </a:solidFill>
              <a:latin typeface="+mj-lt"/>
              <a:ea typeface="微软雅黑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00711" y="1750977"/>
            <a:ext cx="4257351" cy="1298646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990" b="1" kern="1200" dirty="0">
                <a:solidFill>
                  <a:srgbClr val="FF0000"/>
                </a:solidFill>
                <a:latin typeface="+mj-lt"/>
                <a:ea typeface="微软雅黑"/>
              </a:rPr>
              <a:t>A</a:t>
            </a:r>
            <a:r>
              <a:rPr lang="en-US" sz="3990" b="1" kern="1200">
                <a:solidFill>
                  <a:srgbClr val="FF0000"/>
                </a:solidFill>
                <a:latin typeface="+mj-lt"/>
                <a:ea typeface="微软雅黑"/>
              </a:rPr>
              <a:t>. đơn vị</a:t>
            </a:r>
            <a:endParaRPr lang="en-US" sz="3990" b="1" kern="1200" dirty="0">
              <a:solidFill>
                <a:srgbClr val="FF0000"/>
              </a:solidFill>
              <a:latin typeface="+mj-lt"/>
              <a:ea typeface="微软雅黑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3237" y="3267501"/>
            <a:ext cx="4134825" cy="112137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990" b="1" kern="1200" dirty="0">
                <a:solidFill>
                  <a:srgbClr val="FF0000"/>
                </a:solidFill>
                <a:latin typeface="+mj-lt"/>
                <a:ea typeface="微软雅黑"/>
              </a:rPr>
              <a:t>B. tròn </a:t>
            </a:r>
            <a:r>
              <a:rPr lang="en-US" sz="3990" b="1" kern="1200" dirty="0" smtClean="0">
                <a:solidFill>
                  <a:srgbClr val="FF0000"/>
                </a:solidFill>
                <a:latin typeface="+mj-lt"/>
                <a:ea typeface="微软雅黑"/>
              </a:rPr>
              <a:t>trăm</a:t>
            </a:r>
            <a:endParaRPr lang="en-US" sz="3990" b="1" kern="1200" dirty="0">
              <a:solidFill>
                <a:srgbClr val="FF0000"/>
              </a:solidFill>
              <a:latin typeface="+mj-lt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83481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2.08333E-6 0.371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chơi rung chuông vàng_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vo-tay-khen-thuo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89908" y="506571"/>
            <a:ext cx="2424461" cy="583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192" b="1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</a:rPr>
              <a:t>Question 3</a:t>
            </a:r>
          </a:p>
        </p:txBody>
      </p:sp>
      <p:pic>
        <p:nvPicPr>
          <p:cNvPr id="10" name="dap a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24" y="5230968"/>
            <a:ext cx="3710807" cy="1099322"/>
          </a:xfrm>
          <a:prstGeom prst="rect">
            <a:avLst/>
          </a:prstGeom>
        </p:spPr>
      </p:pic>
      <p:pic>
        <p:nvPicPr>
          <p:cNvPr id="11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39" y="5316088"/>
            <a:ext cx="3243370" cy="9801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6" y="-1906009"/>
            <a:ext cx="1402878" cy="1567317"/>
          </a:xfrm>
          <a:prstGeom prst="rect">
            <a:avLst/>
          </a:prstGeom>
        </p:spPr>
      </p:pic>
      <p:sp>
        <p:nvSpPr>
          <p:cNvPr id="33" name="29"/>
          <p:cNvSpPr txBox="1"/>
          <p:nvPr/>
        </p:nvSpPr>
        <p:spPr>
          <a:xfrm>
            <a:off x="569824" y="943698"/>
            <a:ext cx="814230" cy="70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</a:rPr>
              <a:t>10</a:t>
            </a:r>
          </a:p>
        </p:txBody>
      </p:sp>
      <p:sp>
        <p:nvSpPr>
          <p:cNvPr id="34" name="29"/>
          <p:cNvSpPr txBox="1"/>
          <p:nvPr/>
        </p:nvSpPr>
        <p:spPr>
          <a:xfrm>
            <a:off x="699346" y="943698"/>
            <a:ext cx="499220" cy="70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</a:rPr>
              <a:t>9</a:t>
            </a:r>
          </a:p>
        </p:txBody>
      </p:sp>
      <p:sp>
        <p:nvSpPr>
          <p:cNvPr id="35" name="29"/>
          <p:cNvSpPr txBox="1"/>
          <p:nvPr/>
        </p:nvSpPr>
        <p:spPr>
          <a:xfrm>
            <a:off x="699346" y="943698"/>
            <a:ext cx="499220" cy="70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</a:rPr>
              <a:t>8</a:t>
            </a:r>
          </a:p>
        </p:txBody>
      </p:sp>
      <p:sp>
        <p:nvSpPr>
          <p:cNvPr id="36" name="29"/>
          <p:cNvSpPr txBox="1"/>
          <p:nvPr/>
        </p:nvSpPr>
        <p:spPr>
          <a:xfrm>
            <a:off x="699346" y="943698"/>
            <a:ext cx="499220" cy="70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</a:rPr>
              <a:t>7</a:t>
            </a:r>
          </a:p>
        </p:txBody>
      </p:sp>
      <p:sp>
        <p:nvSpPr>
          <p:cNvPr id="37" name="29"/>
          <p:cNvSpPr txBox="1"/>
          <p:nvPr/>
        </p:nvSpPr>
        <p:spPr>
          <a:xfrm>
            <a:off x="699346" y="943698"/>
            <a:ext cx="499220" cy="70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</a:rPr>
              <a:t>6</a:t>
            </a:r>
          </a:p>
        </p:txBody>
      </p:sp>
      <p:sp>
        <p:nvSpPr>
          <p:cNvPr id="38" name="29"/>
          <p:cNvSpPr txBox="1"/>
          <p:nvPr/>
        </p:nvSpPr>
        <p:spPr>
          <a:xfrm>
            <a:off x="699346" y="943698"/>
            <a:ext cx="499220" cy="70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</a:rPr>
              <a:t>5</a:t>
            </a:r>
          </a:p>
        </p:txBody>
      </p:sp>
      <p:sp>
        <p:nvSpPr>
          <p:cNvPr id="39" name="29"/>
          <p:cNvSpPr txBox="1"/>
          <p:nvPr/>
        </p:nvSpPr>
        <p:spPr>
          <a:xfrm>
            <a:off x="699346" y="943698"/>
            <a:ext cx="499220" cy="70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</a:rPr>
              <a:t>4</a:t>
            </a:r>
          </a:p>
        </p:txBody>
      </p:sp>
      <p:sp>
        <p:nvSpPr>
          <p:cNvPr id="40" name="29"/>
          <p:cNvSpPr txBox="1"/>
          <p:nvPr/>
        </p:nvSpPr>
        <p:spPr>
          <a:xfrm>
            <a:off x="699346" y="943698"/>
            <a:ext cx="499220" cy="70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</a:rPr>
              <a:t>3</a:t>
            </a:r>
          </a:p>
        </p:txBody>
      </p:sp>
      <p:sp>
        <p:nvSpPr>
          <p:cNvPr id="41" name="29"/>
          <p:cNvSpPr txBox="1"/>
          <p:nvPr/>
        </p:nvSpPr>
        <p:spPr>
          <a:xfrm>
            <a:off x="699346" y="943698"/>
            <a:ext cx="499220" cy="70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</a:rPr>
              <a:t>2</a:t>
            </a:r>
          </a:p>
        </p:txBody>
      </p:sp>
      <p:sp>
        <p:nvSpPr>
          <p:cNvPr id="42" name="29"/>
          <p:cNvSpPr txBox="1"/>
          <p:nvPr/>
        </p:nvSpPr>
        <p:spPr>
          <a:xfrm>
            <a:off x="699346" y="943698"/>
            <a:ext cx="499220" cy="70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</a:rPr>
              <a:t>1</a:t>
            </a:r>
          </a:p>
        </p:txBody>
      </p:sp>
      <p:sp>
        <p:nvSpPr>
          <p:cNvPr id="43" name="29"/>
          <p:cNvSpPr txBox="1"/>
          <p:nvPr/>
        </p:nvSpPr>
        <p:spPr>
          <a:xfrm>
            <a:off x="699346" y="943698"/>
            <a:ext cx="499220" cy="70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</a:rPr>
              <a:t>0</a:t>
            </a:r>
          </a:p>
        </p:txBody>
      </p:sp>
      <p:pic>
        <p:nvPicPr>
          <p:cNvPr id="4" name="play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89" y="5203168"/>
            <a:ext cx="3422418" cy="112679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24711" y="2027672"/>
            <a:ext cx="5921431" cy="156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>
              <a:buClrTx/>
              <a:defRPr/>
            </a:pPr>
            <a:r>
              <a:rPr lang="en-US" sz="3192" b="1" i="1" kern="120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130; 140; … ; 160; 170.</a:t>
            </a:r>
          </a:p>
          <a:p>
            <a:pPr algn="ctr" defTabSz="912114">
              <a:buClrTx/>
              <a:defRPr/>
            </a:pPr>
            <a:r>
              <a:rPr lang="en-US" sz="3192" b="1" kern="120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Số tròn chục thích hợp </a:t>
            </a:r>
          </a:p>
          <a:p>
            <a:pPr algn="ctr" defTabSz="912114">
              <a:buClrTx/>
              <a:defRPr/>
            </a:pPr>
            <a:r>
              <a:rPr lang="en-US" sz="3192" b="1" kern="120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điền vào chỗ trống là:</a:t>
            </a:r>
            <a:endParaRPr lang="en-US" sz="3192" b="1" kern="1200" dirty="0">
              <a:solidFill>
                <a:prstClr val="black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68234" y="4595766"/>
            <a:ext cx="4257351" cy="121480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990" b="1" kern="1200" dirty="0">
                <a:solidFill>
                  <a:srgbClr val="FF0000"/>
                </a:solidFill>
                <a:latin typeface="微软雅黑"/>
                <a:ea typeface="微软雅黑"/>
              </a:rPr>
              <a:t>B</a:t>
            </a:r>
            <a:r>
              <a:rPr lang="en-US" sz="3990" b="1" kern="1200">
                <a:solidFill>
                  <a:srgbClr val="FF0000"/>
                </a:solidFill>
                <a:latin typeface="微软雅黑"/>
                <a:ea typeface="微软雅黑"/>
              </a:rPr>
              <a:t>. 150</a:t>
            </a:r>
            <a:endParaRPr lang="en-US" sz="3990" b="1" kern="1200" dirty="0">
              <a:solidFill>
                <a:srgbClr val="FF0000"/>
              </a:solidFill>
              <a:latin typeface="微软雅黑"/>
              <a:ea typeface="微软雅黑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60056" y="1895207"/>
            <a:ext cx="4257351" cy="1298646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990" b="1" kern="1200" dirty="0">
                <a:solidFill>
                  <a:srgbClr val="FF0000"/>
                </a:solidFill>
                <a:latin typeface="微软雅黑"/>
                <a:ea typeface="微软雅黑"/>
              </a:rPr>
              <a:t>A</a:t>
            </a:r>
            <a:r>
              <a:rPr lang="en-US" sz="3990" b="1" kern="1200">
                <a:solidFill>
                  <a:srgbClr val="FF0000"/>
                </a:solidFill>
                <a:latin typeface="微软雅黑"/>
                <a:ea typeface="微软雅黑"/>
              </a:rPr>
              <a:t>. 100</a:t>
            </a:r>
            <a:endParaRPr lang="en-US" sz="3990" b="1" kern="1200" dirty="0">
              <a:solidFill>
                <a:srgbClr val="FF0000"/>
              </a:solidFill>
              <a:latin typeface="微软雅黑"/>
              <a:ea typeface="微软雅黑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13491" y="3354856"/>
            <a:ext cx="4134825" cy="112137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990" b="1" kern="1200" dirty="0">
                <a:solidFill>
                  <a:srgbClr val="FF0000"/>
                </a:solidFill>
                <a:latin typeface="微软雅黑"/>
                <a:ea typeface="微软雅黑"/>
              </a:rPr>
              <a:t>C</a:t>
            </a:r>
            <a:r>
              <a:rPr lang="en-US" sz="3990" b="1" kern="1200">
                <a:solidFill>
                  <a:srgbClr val="FF0000"/>
                </a:solidFill>
                <a:latin typeface="微软雅黑"/>
                <a:ea typeface="微软雅黑"/>
              </a:rPr>
              <a:t>. 160</a:t>
            </a:r>
            <a:endParaRPr lang="en-US" sz="3990" b="1" kern="1200" dirty="0">
              <a:solidFill>
                <a:srgbClr val="FF0000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835868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2.08333E-6 0.371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chơi rung chuông vàng_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vo-tay-khen-thuo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1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1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24" grpId="0" animBg="1"/>
      <p:bldP spid="24" grpId="1" animBg="1"/>
      <p:bldP spid="25" grpId="0" animBg="1"/>
      <p:bldP spid="25" grpId="1" animBg="1"/>
      <p:bldP spid="25" grpId="2" animBg="1"/>
      <p:bldP spid="27" grpId="0" animBg="1"/>
      <p:bldP spid="27" grpId="1" animBg="1"/>
      <p:bldP spid="27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26738" y="590611"/>
            <a:ext cx="2424461" cy="583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192" b="1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</a:rPr>
              <a:t>Question 4</a:t>
            </a:r>
          </a:p>
        </p:txBody>
      </p:sp>
      <p:pic>
        <p:nvPicPr>
          <p:cNvPr id="10" name="dap a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24" y="5230968"/>
            <a:ext cx="3710807" cy="1099322"/>
          </a:xfrm>
          <a:prstGeom prst="rect">
            <a:avLst/>
          </a:prstGeom>
        </p:spPr>
      </p:pic>
      <p:pic>
        <p:nvPicPr>
          <p:cNvPr id="11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39" y="5316088"/>
            <a:ext cx="3243370" cy="9801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6" y="-1906009"/>
            <a:ext cx="1402878" cy="1567317"/>
          </a:xfrm>
          <a:prstGeom prst="rect">
            <a:avLst/>
          </a:prstGeom>
        </p:spPr>
      </p:pic>
      <p:sp>
        <p:nvSpPr>
          <p:cNvPr id="33" name="29"/>
          <p:cNvSpPr txBox="1"/>
          <p:nvPr/>
        </p:nvSpPr>
        <p:spPr>
          <a:xfrm>
            <a:off x="569824" y="943698"/>
            <a:ext cx="814230" cy="70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</a:rPr>
              <a:t>10</a:t>
            </a:r>
          </a:p>
        </p:txBody>
      </p:sp>
      <p:sp>
        <p:nvSpPr>
          <p:cNvPr id="34" name="29"/>
          <p:cNvSpPr txBox="1"/>
          <p:nvPr/>
        </p:nvSpPr>
        <p:spPr>
          <a:xfrm>
            <a:off x="699346" y="943698"/>
            <a:ext cx="499220" cy="70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</a:rPr>
              <a:t>9</a:t>
            </a:r>
          </a:p>
        </p:txBody>
      </p:sp>
      <p:sp>
        <p:nvSpPr>
          <p:cNvPr id="35" name="29"/>
          <p:cNvSpPr txBox="1"/>
          <p:nvPr/>
        </p:nvSpPr>
        <p:spPr>
          <a:xfrm>
            <a:off x="699346" y="943698"/>
            <a:ext cx="499220" cy="70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</a:rPr>
              <a:t>8</a:t>
            </a:r>
          </a:p>
        </p:txBody>
      </p:sp>
      <p:sp>
        <p:nvSpPr>
          <p:cNvPr id="36" name="29"/>
          <p:cNvSpPr txBox="1"/>
          <p:nvPr/>
        </p:nvSpPr>
        <p:spPr>
          <a:xfrm>
            <a:off x="699346" y="943698"/>
            <a:ext cx="499220" cy="70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</a:rPr>
              <a:t>7</a:t>
            </a:r>
          </a:p>
        </p:txBody>
      </p:sp>
      <p:sp>
        <p:nvSpPr>
          <p:cNvPr id="37" name="29"/>
          <p:cNvSpPr txBox="1"/>
          <p:nvPr/>
        </p:nvSpPr>
        <p:spPr>
          <a:xfrm>
            <a:off x="699346" y="943698"/>
            <a:ext cx="499220" cy="70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</a:rPr>
              <a:t>6</a:t>
            </a:r>
          </a:p>
        </p:txBody>
      </p:sp>
      <p:sp>
        <p:nvSpPr>
          <p:cNvPr id="38" name="29"/>
          <p:cNvSpPr txBox="1"/>
          <p:nvPr/>
        </p:nvSpPr>
        <p:spPr>
          <a:xfrm>
            <a:off x="699346" y="943698"/>
            <a:ext cx="499220" cy="70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</a:rPr>
              <a:t>5</a:t>
            </a:r>
          </a:p>
        </p:txBody>
      </p:sp>
      <p:sp>
        <p:nvSpPr>
          <p:cNvPr id="39" name="29"/>
          <p:cNvSpPr txBox="1"/>
          <p:nvPr/>
        </p:nvSpPr>
        <p:spPr>
          <a:xfrm>
            <a:off x="699346" y="943698"/>
            <a:ext cx="499220" cy="70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</a:rPr>
              <a:t>4</a:t>
            </a:r>
          </a:p>
        </p:txBody>
      </p:sp>
      <p:sp>
        <p:nvSpPr>
          <p:cNvPr id="40" name="29"/>
          <p:cNvSpPr txBox="1"/>
          <p:nvPr/>
        </p:nvSpPr>
        <p:spPr>
          <a:xfrm>
            <a:off x="699346" y="943698"/>
            <a:ext cx="499220" cy="70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</a:rPr>
              <a:t>3</a:t>
            </a:r>
          </a:p>
        </p:txBody>
      </p:sp>
      <p:sp>
        <p:nvSpPr>
          <p:cNvPr id="41" name="29"/>
          <p:cNvSpPr txBox="1"/>
          <p:nvPr/>
        </p:nvSpPr>
        <p:spPr>
          <a:xfrm>
            <a:off x="699346" y="943698"/>
            <a:ext cx="499220" cy="70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</a:rPr>
              <a:t>2</a:t>
            </a:r>
          </a:p>
        </p:txBody>
      </p:sp>
      <p:sp>
        <p:nvSpPr>
          <p:cNvPr id="42" name="29"/>
          <p:cNvSpPr txBox="1"/>
          <p:nvPr/>
        </p:nvSpPr>
        <p:spPr>
          <a:xfrm>
            <a:off x="699346" y="943698"/>
            <a:ext cx="499220" cy="70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</a:rPr>
              <a:t>1</a:t>
            </a:r>
          </a:p>
        </p:txBody>
      </p:sp>
      <p:sp>
        <p:nvSpPr>
          <p:cNvPr id="43" name="29"/>
          <p:cNvSpPr txBox="1"/>
          <p:nvPr/>
        </p:nvSpPr>
        <p:spPr>
          <a:xfrm>
            <a:off x="699346" y="943698"/>
            <a:ext cx="499220" cy="70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lang="en-US" sz="3990" b="1" kern="1200" dirty="0">
                <a:solidFill>
                  <a:prstClr val="black"/>
                </a:solidFill>
                <a:latin typeface="微软雅黑"/>
                <a:ea typeface="微软雅黑"/>
                <a:cs typeface="+mn-cs"/>
              </a:rPr>
              <a:t>0</a:t>
            </a:r>
          </a:p>
        </p:txBody>
      </p:sp>
      <p:pic>
        <p:nvPicPr>
          <p:cNvPr id="4" name="play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89" y="5203168"/>
            <a:ext cx="3422418" cy="11267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86934" y="3550837"/>
            <a:ext cx="4862845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>
              <a:buClrTx/>
              <a:defRPr/>
            </a:pPr>
            <a:r>
              <a:rPr lang="en-US" sz="3192" b="1" kern="120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?</a:t>
            </a:r>
            <a:endParaRPr lang="en-US" sz="3192" b="1" kern="1200" dirty="0">
              <a:solidFill>
                <a:prstClr val="black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36713" y="3453983"/>
            <a:ext cx="4257351" cy="121480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990" b="1" kern="1200" dirty="0">
                <a:solidFill>
                  <a:srgbClr val="FF0000"/>
                </a:solidFill>
                <a:latin typeface="微软雅黑"/>
                <a:ea typeface="微软雅黑"/>
              </a:rPr>
              <a:t>B</a:t>
            </a:r>
            <a:r>
              <a:rPr lang="en-US" sz="3990" b="1" kern="1200">
                <a:solidFill>
                  <a:srgbClr val="FF0000"/>
                </a:solidFill>
                <a:latin typeface="微软雅黑"/>
                <a:ea typeface="微软雅黑"/>
              </a:rPr>
              <a:t>. 200</a:t>
            </a:r>
            <a:endParaRPr lang="en-US" sz="3990" b="1" kern="1200" dirty="0">
              <a:solidFill>
                <a:srgbClr val="FF0000"/>
              </a:solidFill>
              <a:latin typeface="微软雅黑"/>
              <a:ea typeface="微软雅黑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36713" y="1957192"/>
            <a:ext cx="4257351" cy="1298646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990" b="1" kern="1200" dirty="0">
                <a:solidFill>
                  <a:srgbClr val="FF0000"/>
                </a:solidFill>
                <a:latin typeface="微软雅黑"/>
                <a:ea typeface="微软雅黑"/>
              </a:rPr>
              <a:t>A. </a:t>
            </a:r>
            <a:r>
              <a:rPr lang="en-US" sz="3990" b="1" kern="1200" dirty="0" smtClean="0">
                <a:solidFill>
                  <a:srgbClr val="FF0000"/>
                </a:solidFill>
                <a:latin typeface="微软雅黑"/>
                <a:ea typeface="微软雅黑"/>
              </a:rPr>
              <a:t>20</a:t>
            </a:r>
            <a:endParaRPr lang="en-US" sz="3990" b="1" kern="1200" dirty="0">
              <a:solidFill>
                <a:srgbClr val="FF0000"/>
              </a:solidFill>
              <a:latin typeface="微软雅黑"/>
              <a:ea typeface="微软雅黑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59239" y="4944884"/>
            <a:ext cx="4134825" cy="112137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990" b="1" kern="1200" dirty="0">
                <a:solidFill>
                  <a:srgbClr val="FF0000"/>
                </a:solidFill>
                <a:latin typeface="微软雅黑"/>
                <a:ea typeface="微软雅黑"/>
              </a:rPr>
              <a:t>C</a:t>
            </a:r>
            <a:r>
              <a:rPr lang="en-US" sz="3990" b="1" kern="1200">
                <a:solidFill>
                  <a:srgbClr val="FF0000"/>
                </a:solidFill>
                <a:latin typeface="微软雅黑"/>
                <a:ea typeface="微软雅黑"/>
              </a:rPr>
              <a:t>. 2 000</a:t>
            </a:r>
            <a:endParaRPr lang="en-US" sz="3990" b="1" kern="1200" dirty="0">
              <a:solidFill>
                <a:srgbClr val="FF0000"/>
              </a:solidFill>
              <a:latin typeface="微软雅黑"/>
              <a:ea typeface="微软雅黑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2474CDC-2534-4656-9A94-39862D8AC9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121" y="2395338"/>
            <a:ext cx="887171" cy="8940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0EAE325-238B-4F0A-A048-E5C9FE08C4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556" y="2416569"/>
            <a:ext cx="887171" cy="8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2.08333E-6 0.371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chơi rung chuông vàng_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vo-tay-khen-thuo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1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1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25" grpId="0" animBg="1"/>
      <p:bldP spid="25" grpId="1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1"/>
          <p:cNvSpPr/>
          <p:nvPr/>
        </p:nvSpPr>
        <p:spPr>
          <a:xfrm>
            <a:off x="8389113" y="2071385"/>
            <a:ext cx="437016" cy="464167"/>
          </a:xfrm>
          <a:custGeom>
            <a:avLst/>
            <a:gdLst/>
            <a:ahLst/>
            <a:cxnLst/>
            <a:rect l="l" t="t" r="r" b="b"/>
            <a:pathLst>
              <a:path w="13143" h="13925" extrusionOk="0">
                <a:moveTo>
                  <a:pt x="10038" y="1"/>
                </a:moveTo>
                <a:cubicBezTo>
                  <a:pt x="9444" y="1"/>
                  <a:pt x="8856" y="213"/>
                  <a:pt x="8374" y="581"/>
                </a:cubicBezTo>
                <a:cubicBezTo>
                  <a:pt x="7232" y="1428"/>
                  <a:pt x="6897" y="2729"/>
                  <a:pt x="6897" y="4049"/>
                </a:cubicBezTo>
                <a:cubicBezTo>
                  <a:pt x="6384" y="3458"/>
                  <a:pt x="5773" y="2926"/>
                  <a:pt x="5104" y="2551"/>
                </a:cubicBezTo>
                <a:cubicBezTo>
                  <a:pt x="4502" y="2198"/>
                  <a:pt x="3853" y="1971"/>
                  <a:pt x="3171" y="1971"/>
                </a:cubicBezTo>
                <a:cubicBezTo>
                  <a:pt x="3093" y="1971"/>
                  <a:pt x="3015" y="1974"/>
                  <a:pt x="2936" y="1980"/>
                </a:cubicBezTo>
                <a:cubicBezTo>
                  <a:pt x="2168" y="2039"/>
                  <a:pt x="1380" y="2413"/>
                  <a:pt x="927" y="3044"/>
                </a:cubicBezTo>
                <a:cubicBezTo>
                  <a:pt x="1" y="4384"/>
                  <a:pt x="631" y="6078"/>
                  <a:pt x="1557" y="7221"/>
                </a:cubicBezTo>
                <a:cubicBezTo>
                  <a:pt x="2089" y="7871"/>
                  <a:pt x="2700" y="8442"/>
                  <a:pt x="3311" y="9014"/>
                </a:cubicBezTo>
                <a:cubicBezTo>
                  <a:pt x="3902" y="9565"/>
                  <a:pt x="4513" y="10097"/>
                  <a:pt x="5143" y="10629"/>
                </a:cubicBezTo>
                <a:cubicBezTo>
                  <a:pt x="6581" y="11812"/>
                  <a:pt x="8098" y="12875"/>
                  <a:pt x="9694" y="13841"/>
                </a:cubicBezTo>
                <a:cubicBezTo>
                  <a:pt x="9788" y="13892"/>
                  <a:pt x="9904" y="13925"/>
                  <a:pt x="10018" y="13925"/>
                </a:cubicBezTo>
                <a:cubicBezTo>
                  <a:pt x="10167" y="13925"/>
                  <a:pt x="10314" y="13868"/>
                  <a:pt x="10404" y="13723"/>
                </a:cubicBezTo>
                <a:cubicBezTo>
                  <a:pt x="11468" y="12087"/>
                  <a:pt x="12236" y="10275"/>
                  <a:pt x="12689" y="8383"/>
                </a:cubicBezTo>
                <a:cubicBezTo>
                  <a:pt x="12906" y="7457"/>
                  <a:pt x="13044" y="6492"/>
                  <a:pt x="13103" y="5546"/>
                </a:cubicBezTo>
                <a:cubicBezTo>
                  <a:pt x="13142" y="4482"/>
                  <a:pt x="13142" y="3379"/>
                  <a:pt x="12827" y="2354"/>
                </a:cubicBezTo>
                <a:cubicBezTo>
                  <a:pt x="12532" y="1428"/>
                  <a:pt x="11901" y="601"/>
                  <a:pt x="11014" y="207"/>
                </a:cubicBezTo>
                <a:cubicBezTo>
                  <a:pt x="10698" y="66"/>
                  <a:pt x="10367" y="1"/>
                  <a:pt x="100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691" name="Google Shape;691;p41"/>
          <p:cNvGrpSpPr/>
          <p:nvPr/>
        </p:nvGrpSpPr>
        <p:grpSpPr>
          <a:xfrm>
            <a:off x="8742688" y="1022598"/>
            <a:ext cx="290900" cy="296964"/>
            <a:chOff x="8090375" y="1459050"/>
            <a:chExt cx="375350" cy="382225"/>
          </a:xfrm>
        </p:grpSpPr>
        <p:sp>
          <p:nvSpPr>
            <p:cNvPr id="692" name="Google Shape;692;p41"/>
            <p:cNvSpPr/>
            <p:nvPr/>
          </p:nvSpPr>
          <p:spPr>
            <a:xfrm>
              <a:off x="8090375" y="1459050"/>
              <a:ext cx="375350" cy="382225"/>
            </a:xfrm>
            <a:custGeom>
              <a:avLst/>
              <a:gdLst/>
              <a:ahLst/>
              <a:cxnLst/>
              <a:rect l="l" t="t" r="r" b="b"/>
              <a:pathLst>
                <a:path w="15014" h="15289" extrusionOk="0">
                  <a:moveTo>
                    <a:pt x="8861" y="1"/>
                  </a:moveTo>
                  <a:cubicBezTo>
                    <a:pt x="8250" y="1"/>
                    <a:pt x="7661" y="266"/>
                    <a:pt x="7271" y="768"/>
                  </a:cubicBezTo>
                  <a:cubicBezTo>
                    <a:pt x="6896" y="1241"/>
                    <a:pt x="6680" y="1852"/>
                    <a:pt x="6561" y="2463"/>
                  </a:cubicBezTo>
                  <a:cubicBezTo>
                    <a:pt x="6226" y="1852"/>
                    <a:pt x="5813" y="1281"/>
                    <a:pt x="5182" y="926"/>
                  </a:cubicBezTo>
                  <a:cubicBezTo>
                    <a:pt x="4824" y="718"/>
                    <a:pt x="4380" y="588"/>
                    <a:pt x="3947" y="588"/>
                  </a:cubicBezTo>
                  <a:cubicBezTo>
                    <a:pt x="3476" y="588"/>
                    <a:pt x="3018" y="743"/>
                    <a:pt x="2700" y="1123"/>
                  </a:cubicBezTo>
                  <a:cubicBezTo>
                    <a:pt x="2128" y="1832"/>
                    <a:pt x="2365" y="2995"/>
                    <a:pt x="2680" y="3743"/>
                  </a:cubicBezTo>
                  <a:cubicBezTo>
                    <a:pt x="2916" y="4295"/>
                    <a:pt x="3251" y="4788"/>
                    <a:pt x="3685" y="5182"/>
                  </a:cubicBezTo>
                  <a:cubicBezTo>
                    <a:pt x="3304" y="5115"/>
                    <a:pt x="2891" y="5069"/>
                    <a:pt x="2485" y="5069"/>
                  </a:cubicBezTo>
                  <a:cubicBezTo>
                    <a:pt x="1336" y="5069"/>
                    <a:pt x="244" y="5432"/>
                    <a:pt x="99" y="6699"/>
                  </a:cubicBezTo>
                  <a:cubicBezTo>
                    <a:pt x="0" y="7566"/>
                    <a:pt x="532" y="8374"/>
                    <a:pt x="1281" y="8807"/>
                  </a:cubicBezTo>
                  <a:cubicBezTo>
                    <a:pt x="1655" y="9043"/>
                    <a:pt x="2089" y="9162"/>
                    <a:pt x="2542" y="9201"/>
                  </a:cubicBezTo>
                  <a:cubicBezTo>
                    <a:pt x="2574" y="9203"/>
                    <a:pt x="2607" y="9204"/>
                    <a:pt x="2640" y="9204"/>
                  </a:cubicBezTo>
                  <a:cubicBezTo>
                    <a:pt x="2932" y="9204"/>
                    <a:pt x="3237" y="9139"/>
                    <a:pt x="3542" y="9139"/>
                  </a:cubicBezTo>
                  <a:cubicBezTo>
                    <a:pt x="3577" y="9139"/>
                    <a:pt x="3611" y="9140"/>
                    <a:pt x="3645" y="9142"/>
                  </a:cubicBezTo>
                  <a:cubicBezTo>
                    <a:pt x="2975" y="9595"/>
                    <a:pt x="2424" y="10206"/>
                    <a:pt x="2108" y="10935"/>
                  </a:cubicBezTo>
                  <a:cubicBezTo>
                    <a:pt x="1754" y="11723"/>
                    <a:pt x="1774" y="12728"/>
                    <a:pt x="2443" y="13358"/>
                  </a:cubicBezTo>
                  <a:cubicBezTo>
                    <a:pt x="2779" y="13665"/>
                    <a:pt x="3199" y="13799"/>
                    <a:pt x="3626" y="13799"/>
                  </a:cubicBezTo>
                  <a:cubicBezTo>
                    <a:pt x="4075" y="13799"/>
                    <a:pt x="4532" y="13650"/>
                    <a:pt x="4906" y="13398"/>
                  </a:cubicBezTo>
                  <a:cubicBezTo>
                    <a:pt x="5320" y="13102"/>
                    <a:pt x="5694" y="12688"/>
                    <a:pt x="5990" y="12216"/>
                  </a:cubicBezTo>
                  <a:cubicBezTo>
                    <a:pt x="6010" y="12511"/>
                    <a:pt x="6049" y="12787"/>
                    <a:pt x="6108" y="13083"/>
                  </a:cubicBezTo>
                  <a:cubicBezTo>
                    <a:pt x="6207" y="13516"/>
                    <a:pt x="6285" y="14009"/>
                    <a:pt x="6502" y="14403"/>
                  </a:cubicBezTo>
                  <a:cubicBezTo>
                    <a:pt x="6856" y="15029"/>
                    <a:pt x="7562" y="15289"/>
                    <a:pt x="8249" y="15289"/>
                  </a:cubicBezTo>
                  <a:cubicBezTo>
                    <a:pt x="8405" y="15289"/>
                    <a:pt x="8560" y="15275"/>
                    <a:pt x="8709" y="15250"/>
                  </a:cubicBezTo>
                  <a:cubicBezTo>
                    <a:pt x="9576" y="15092"/>
                    <a:pt x="10167" y="14403"/>
                    <a:pt x="10285" y="13555"/>
                  </a:cubicBezTo>
                  <a:cubicBezTo>
                    <a:pt x="10364" y="13023"/>
                    <a:pt x="10285" y="12531"/>
                    <a:pt x="10128" y="12058"/>
                  </a:cubicBezTo>
                  <a:lnTo>
                    <a:pt x="10128" y="12058"/>
                  </a:lnTo>
                  <a:cubicBezTo>
                    <a:pt x="10640" y="12452"/>
                    <a:pt x="11231" y="12728"/>
                    <a:pt x="11881" y="12807"/>
                  </a:cubicBezTo>
                  <a:cubicBezTo>
                    <a:pt x="11982" y="12817"/>
                    <a:pt x="12083" y="12823"/>
                    <a:pt x="12183" y="12823"/>
                  </a:cubicBezTo>
                  <a:cubicBezTo>
                    <a:pt x="13007" y="12823"/>
                    <a:pt x="13806" y="12463"/>
                    <a:pt x="14245" y="11743"/>
                  </a:cubicBezTo>
                  <a:cubicBezTo>
                    <a:pt x="14718" y="10955"/>
                    <a:pt x="14541" y="9969"/>
                    <a:pt x="13989" y="9260"/>
                  </a:cubicBezTo>
                  <a:cubicBezTo>
                    <a:pt x="13713" y="8886"/>
                    <a:pt x="13339" y="8610"/>
                    <a:pt x="12925" y="8413"/>
                  </a:cubicBezTo>
                  <a:cubicBezTo>
                    <a:pt x="12945" y="8413"/>
                    <a:pt x="12945" y="8413"/>
                    <a:pt x="12965" y="8393"/>
                  </a:cubicBezTo>
                  <a:cubicBezTo>
                    <a:pt x="13359" y="8216"/>
                    <a:pt x="13773" y="8019"/>
                    <a:pt x="14108" y="7723"/>
                  </a:cubicBezTo>
                  <a:cubicBezTo>
                    <a:pt x="14718" y="7172"/>
                    <a:pt x="15014" y="6068"/>
                    <a:pt x="14797" y="5280"/>
                  </a:cubicBezTo>
                  <a:cubicBezTo>
                    <a:pt x="14580" y="4453"/>
                    <a:pt x="13753" y="4019"/>
                    <a:pt x="12945" y="3960"/>
                  </a:cubicBezTo>
                  <a:cubicBezTo>
                    <a:pt x="12837" y="3951"/>
                    <a:pt x="12729" y="3948"/>
                    <a:pt x="12621" y="3948"/>
                  </a:cubicBezTo>
                  <a:cubicBezTo>
                    <a:pt x="12237" y="3948"/>
                    <a:pt x="11856" y="3997"/>
                    <a:pt x="11487" y="4059"/>
                  </a:cubicBezTo>
                  <a:cubicBezTo>
                    <a:pt x="11231" y="4118"/>
                    <a:pt x="10975" y="4177"/>
                    <a:pt x="10738" y="4256"/>
                  </a:cubicBezTo>
                  <a:cubicBezTo>
                    <a:pt x="11113" y="3566"/>
                    <a:pt x="11290" y="2798"/>
                    <a:pt x="11132" y="2029"/>
                  </a:cubicBezTo>
                  <a:cubicBezTo>
                    <a:pt x="10975" y="1202"/>
                    <a:pt x="10423" y="433"/>
                    <a:pt x="9615" y="138"/>
                  </a:cubicBezTo>
                  <a:cubicBezTo>
                    <a:pt x="9368" y="46"/>
                    <a:pt x="9112" y="1"/>
                    <a:pt x="8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8224500" y="1572325"/>
              <a:ext cx="53575" cy="41875"/>
            </a:xfrm>
            <a:custGeom>
              <a:avLst/>
              <a:gdLst/>
              <a:ahLst/>
              <a:cxnLst/>
              <a:rect l="l" t="t" r="r" b="b"/>
              <a:pathLst>
                <a:path w="2143" h="1675" extrusionOk="0">
                  <a:moveTo>
                    <a:pt x="1203" y="701"/>
                  </a:moveTo>
                  <a:cubicBezTo>
                    <a:pt x="1217" y="701"/>
                    <a:pt x="1156" y="835"/>
                    <a:pt x="1149" y="835"/>
                  </a:cubicBezTo>
                  <a:cubicBezTo>
                    <a:pt x="1146" y="835"/>
                    <a:pt x="1152" y="812"/>
                    <a:pt x="1177" y="749"/>
                  </a:cubicBezTo>
                  <a:cubicBezTo>
                    <a:pt x="1177" y="729"/>
                    <a:pt x="1177" y="729"/>
                    <a:pt x="1177" y="729"/>
                  </a:cubicBezTo>
                  <a:cubicBezTo>
                    <a:pt x="1191" y="709"/>
                    <a:pt x="1200" y="701"/>
                    <a:pt x="1203" y="701"/>
                  </a:cubicBezTo>
                  <a:close/>
                  <a:moveTo>
                    <a:pt x="1114" y="0"/>
                  </a:moveTo>
                  <a:cubicBezTo>
                    <a:pt x="916" y="0"/>
                    <a:pt x="720" y="64"/>
                    <a:pt x="566" y="198"/>
                  </a:cubicBezTo>
                  <a:cubicBezTo>
                    <a:pt x="0" y="708"/>
                    <a:pt x="431" y="1675"/>
                    <a:pt x="1108" y="1675"/>
                  </a:cubicBezTo>
                  <a:cubicBezTo>
                    <a:pt x="1162" y="1675"/>
                    <a:pt x="1218" y="1669"/>
                    <a:pt x="1275" y="1656"/>
                  </a:cubicBezTo>
                  <a:cubicBezTo>
                    <a:pt x="1512" y="1636"/>
                    <a:pt x="1748" y="1498"/>
                    <a:pt x="1886" y="1301"/>
                  </a:cubicBezTo>
                  <a:cubicBezTo>
                    <a:pt x="2142" y="907"/>
                    <a:pt x="2004" y="395"/>
                    <a:pt x="1630" y="158"/>
                  </a:cubicBezTo>
                  <a:cubicBezTo>
                    <a:pt x="1479" y="54"/>
                    <a:pt x="1296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8191850" y="1627050"/>
              <a:ext cx="53200" cy="42225"/>
            </a:xfrm>
            <a:custGeom>
              <a:avLst/>
              <a:gdLst/>
              <a:ahLst/>
              <a:cxnLst/>
              <a:rect l="l" t="t" r="r" b="b"/>
              <a:pathLst>
                <a:path w="2128" h="1689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3" y="747"/>
                  </a:cubicBezTo>
                  <a:cubicBezTo>
                    <a:pt x="1163" y="747"/>
                    <a:pt x="1163" y="747"/>
                    <a:pt x="1163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1" y="0"/>
                  </a:moveTo>
                  <a:cubicBezTo>
                    <a:pt x="909" y="0"/>
                    <a:pt x="708" y="69"/>
                    <a:pt x="552" y="215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3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412"/>
                    <a:pt x="1616" y="156"/>
                  </a:cubicBezTo>
                  <a:cubicBezTo>
                    <a:pt x="1468" y="54"/>
                    <a:pt x="1289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8213175" y="1679700"/>
              <a:ext cx="53075" cy="41900"/>
            </a:xfrm>
            <a:custGeom>
              <a:avLst/>
              <a:gdLst/>
              <a:ahLst/>
              <a:cxnLst/>
              <a:rect l="l" t="t" r="r" b="b"/>
              <a:pathLst>
                <a:path w="2123" h="1676" extrusionOk="0">
                  <a:moveTo>
                    <a:pt x="1195" y="707"/>
                  </a:moveTo>
                  <a:cubicBezTo>
                    <a:pt x="1203" y="707"/>
                    <a:pt x="1139" y="838"/>
                    <a:pt x="1130" y="838"/>
                  </a:cubicBezTo>
                  <a:cubicBezTo>
                    <a:pt x="1126" y="838"/>
                    <a:pt x="1132" y="815"/>
                    <a:pt x="1157" y="749"/>
                  </a:cubicBezTo>
                  <a:cubicBezTo>
                    <a:pt x="1157" y="749"/>
                    <a:pt x="1157" y="730"/>
                    <a:pt x="1176" y="730"/>
                  </a:cubicBezTo>
                  <a:cubicBezTo>
                    <a:pt x="1187" y="714"/>
                    <a:pt x="1193" y="707"/>
                    <a:pt x="1195" y="707"/>
                  </a:cubicBezTo>
                  <a:close/>
                  <a:moveTo>
                    <a:pt x="1107" y="0"/>
                  </a:moveTo>
                  <a:cubicBezTo>
                    <a:pt x="906" y="0"/>
                    <a:pt x="709" y="64"/>
                    <a:pt x="566" y="198"/>
                  </a:cubicBezTo>
                  <a:cubicBezTo>
                    <a:pt x="1" y="726"/>
                    <a:pt x="413" y="1675"/>
                    <a:pt x="1086" y="1675"/>
                  </a:cubicBezTo>
                  <a:cubicBezTo>
                    <a:pt x="1141" y="1675"/>
                    <a:pt x="1197" y="1669"/>
                    <a:pt x="1255" y="1656"/>
                  </a:cubicBezTo>
                  <a:cubicBezTo>
                    <a:pt x="1511" y="1636"/>
                    <a:pt x="1748" y="1498"/>
                    <a:pt x="1886" y="1301"/>
                  </a:cubicBezTo>
                  <a:cubicBezTo>
                    <a:pt x="2122" y="907"/>
                    <a:pt x="2004" y="395"/>
                    <a:pt x="1630" y="158"/>
                  </a:cubicBezTo>
                  <a:cubicBezTo>
                    <a:pt x="1479" y="54"/>
                    <a:pt x="1291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8247050" y="162705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86" y="706"/>
                  </a:moveTo>
                  <a:lnTo>
                    <a:pt x="1186" y="706"/>
                  </a:lnTo>
                  <a:cubicBezTo>
                    <a:pt x="1205" y="706"/>
                    <a:pt x="1143" y="844"/>
                    <a:pt x="1134" y="844"/>
                  </a:cubicBezTo>
                  <a:cubicBezTo>
                    <a:pt x="1130" y="844"/>
                    <a:pt x="1136" y="819"/>
                    <a:pt x="1161" y="747"/>
                  </a:cubicBezTo>
                  <a:cubicBezTo>
                    <a:pt x="1161" y="747"/>
                    <a:pt x="1161" y="747"/>
                    <a:pt x="1161" y="728"/>
                  </a:cubicBezTo>
                  <a:cubicBezTo>
                    <a:pt x="1174" y="712"/>
                    <a:pt x="1182" y="706"/>
                    <a:pt x="1186" y="706"/>
                  </a:cubicBezTo>
                  <a:close/>
                  <a:moveTo>
                    <a:pt x="1122" y="0"/>
                  </a:moveTo>
                  <a:cubicBezTo>
                    <a:pt x="918" y="0"/>
                    <a:pt x="716" y="69"/>
                    <a:pt x="570" y="215"/>
                  </a:cubicBezTo>
                  <a:cubicBezTo>
                    <a:pt x="1" y="730"/>
                    <a:pt x="425" y="1689"/>
                    <a:pt x="1107" y="1689"/>
                  </a:cubicBezTo>
                  <a:cubicBezTo>
                    <a:pt x="1157" y="1689"/>
                    <a:pt x="1208" y="1684"/>
                    <a:pt x="1260" y="1673"/>
                  </a:cubicBezTo>
                  <a:cubicBezTo>
                    <a:pt x="1516" y="1634"/>
                    <a:pt x="1752" y="1516"/>
                    <a:pt x="1890" y="1299"/>
                  </a:cubicBezTo>
                  <a:cubicBezTo>
                    <a:pt x="2127" y="925"/>
                    <a:pt x="2008" y="412"/>
                    <a:pt x="1634" y="156"/>
                  </a:cubicBezTo>
                  <a:cubicBezTo>
                    <a:pt x="1486" y="54"/>
                    <a:pt x="1303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8289875" y="1591575"/>
              <a:ext cx="53200" cy="42250"/>
            </a:xfrm>
            <a:custGeom>
              <a:avLst/>
              <a:gdLst/>
              <a:ahLst/>
              <a:cxnLst/>
              <a:rect l="l" t="t" r="r" b="b"/>
              <a:pathLst>
                <a:path w="2128" h="1690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2" y="748"/>
                  </a:cubicBezTo>
                  <a:cubicBezTo>
                    <a:pt x="1162" y="748"/>
                    <a:pt x="1162" y="748"/>
                    <a:pt x="1162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0" y="1"/>
                  </a:moveTo>
                  <a:cubicBezTo>
                    <a:pt x="909" y="1"/>
                    <a:pt x="708" y="69"/>
                    <a:pt x="552" y="216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4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393"/>
                    <a:pt x="1616" y="157"/>
                  </a:cubicBezTo>
                  <a:cubicBezTo>
                    <a:pt x="1467" y="55"/>
                    <a:pt x="1289" y="1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8311100" y="164380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99" y="705"/>
                  </a:moveTo>
                  <a:cubicBezTo>
                    <a:pt x="1207" y="705"/>
                    <a:pt x="1143" y="835"/>
                    <a:pt x="1133" y="835"/>
                  </a:cubicBezTo>
                  <a:cubicBezTo>
                    <a:pt x="1130" y="835"/>
                    <a:pt x="1135" y="812"/>
                    <a:pt x="1161" y="747"/>
                  </a:cubicBezTo>
                  <a:cubicBezTo>
                    <a:pt x="1161" y="747"/>
                    <a:pt x="1161" y="727"/>
                    <a:pt x="1180" y="727"/>
                  </a:cubicBezTo>
                  <a:cubicBezTo>
                    <a:pt x="1191" y="711"/>
                    <a:pt x="1197" y="705"/>
                    <a:pt x="1199" y="705"/>
                  </a:cubicBezTo>
                  <a:close/>
                  <a:moveTo>
                    <a:pt x="1121" y="0"/>
                  </a:moveTo>
                  <a:cubicBezTo>
                    <a:pt x="917" y="0"/>
                    <a:pt x="716" y="69"/>
                    <a:pt x="570" y="215"/>
                  </a:cubicBezTo>
                  <a:cubicBezTo>
                    <a:pt x="0" y="729"/>
                    <a:pt x="424" y="1689"/>
                    <a:pt x="1106" y="1689"/>
                  </a:cubicBezTo>
                  <a:cubicBezTo>
                    <a:pt x="1156" y="1689"/>
                    <a:pt x="1207" y="1684"/>
                    <a:pt x="1259" y="1673"/>
                  </a:cubicBezTo>
                  <a:cubicBezTo>
                    <a:pt x="1515" y="1634"/>
                    <a:pt x="1752" y="1516"/>
                    <a:pt x="1890" y="1299"/>
                  </a:cubicBezTo>
                  <a:cubicBezTo>
                    <a:pt x="2126" y="905"/>
                    <a:pt x="2008" y="392"/>
                    <a:pt x="1633" y="156"/>
                  </a:cubicBezTo>
                  <a:cubicBezTo>
                    <a:pt x="1485" y="54"/>
                    <a:pt x="1302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9" name="Google Shape;699;p41"/>
            <p:cNvSpPr/>
            <p:nvPr/>
          </p:nvSpPr>
          <p:spPr>
            <a:xfrm>
              <a:off x="8268250" y="1685850"/>
              <a:ext cx="53150" cy="42050"/>
            </a:xfrm>
            <a:custGeom>
              <a:avLst/>
              <a:gdLst/>
              <a:ahLst/>
              <a:cxnLst/>
              <a:rect l="l" t="t" r="r" b="b"/>
              <a:pathLst>
                <a:path w="2126" h="1682" extrusionOk="0">
                  <a:moveTo>
                    <a:pt x="1205" y="711"/>
                  </a:moveTo>
                  <a:cubicBezTo>
                    <a:pt x="1216" y="711"/>
                    <a:pt x="1152" y="837"/>
                    <a:pt x="1145" y="837"/>
                  </a:cubicBezTo>
                  <a:cubicBezTo>
                    <a:pt x="1141" y="837"/>
                    <a:pt x="1149" y="812"/>
                    <a:pt x="1180" y="740"/>
                  </a:cubicBezTo>
                  <a:cubicBezTo>
                    <a:pt x="1195" y="719"/>
                    <a:pt x="1203" y="711"/>
                    <a:pt x="1205" y="711"/>
                  </a:cubicBezTo>
                  <a:close/>
                  <a:moveTo>
                    <a:pt x="1118" y="1"/>
                  </a:moveTo>
                  <a:cubicBezTo>
                    <a:pt x="920" y="1"/>
                    <a:pt x="723" y="64"/>
                    <a:pt x="569" y="208"/>
                  </a:cubicBezTo>
                  <a:cubicBezTo>
                    <a:pt x="0" y="722"/>
                    <a:pt x="424" y="1682"/>
                    <a:pt x="1122" y="1682"/>
                  </a:cubicBezTo>
                  <a:cubicBezTo>
                    <a:pt x="1173" y="1682"/>
                    <a:pt x="1225" y="1677"/>
                    <a:pt x="1279" y="1666"/>
                  </a:cubicBezTo>
                  <a:cubicBezTo>
                    <a:pt x="1515" y="1626"/>
                    <a:pt x="1752" y="1508"/>
                    <a:pt x="1889" y="1292"/>
                  </a:cubicBezTo>
                  <a:cubicBezTo>
                    <a:pt x="2126" y="917"/>
                    <a:pt x="2008" y="405"/>
                    <a:pt x="1633" y="149"/>
                  </a:cubicBezTo>
                  <a:cubicBezTo>
                    <a:pt x="1482" y="54"/>
                    <a:pt x="1300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00" name="Google Shape;700;p41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701" name="Google Shape;701;p41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2" name="Google Shape;702;p41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04" name="Google Shape;704;p41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705" name="Google Shape;705;p41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6" name="Google Shape;706;p41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7" name="Google Shape;707;p41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8" name="Google Shape;708;p41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9" name="Google Shape;709;p41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0" name="Google Shape;710;p41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1" name="Google Shape;711;p41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2" name="Google Shape;712;p41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13" name="Google Shape;713;p41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0" name="Google Shape;691;p41">
            <a:extLst>
              <a:ext uri="{FF2B5EF4-FFF2-40B4-BE49-F238E27FC236}">
                <a16:creationId xmlns:a16="http://schemas.microsoft.com/office/drawing/2014/main" id="{C49B9F2E-8CCB-4542-BEF0-E127957698CE}"/>
              </a:ext>
            </a:extLst>
          </p:cNvPr>
          <p:cNvGrpSpPr/>
          <p:nvPr/>
        </p:nvGrpSpPr>
        <p:grpSpPr>
          <a:xfrm>
            <a:off x="8742688" y="1022598"/>
            <a:ext cx="290900" cy="296964"/>
            <a:chOff x="8090375" y="1459050"/>
            <a:chExt cx="375350" cy="382225"/>
          </a:xfrm>
        </p:grpSpPr>
        <p:sp>
          <p:nvSpPr>
            <p:cNvPr id="31" name="Google Shape;692;p41">
              <a:extLst>
                <a:ext uri="{FF2B5EF4-FFF2-40B4-BE49-F238E27FC236}">
                  <a16:creationId xmlns:a16="http://schemas.microsoft.com/office/drawing/2014/main" id="{6057601B-D868-4FBE-B473-DBC867B9F40E}"/>
                </a:ext>
              </a:extLst>
            </p:cNvPr>
            <p:cNvSpPr/>
            <p:nvPr/>
          </p:nvSpPr>
          <p:spPr>
            <a:xfrm>
              <a:off x="8090375" y="1459050"/>
              <a:ext cx="375350" cy="382225"/>
            </a:xfrm>
            <a:custGeom>
              <a:avLst/>
              <a:gdLst/>
              <a:ahLst/>
              <a:cxnLst/>
              <a:rect l="l" t="t" r="r" b="b"/>
              <a:pathLst>
                <a:path w="15014" h="15289" extrusionOk="0">
                  <a:moveTo>
                    <a:pt x="8861" y="1"/>
                  </a:moveTo>
                  <a:cubicBezTo>
                    <a:pt x="8250" y="1"/>
                    <a:pt x="7661" y="266"/>
                    <a:pt x="7271" y="768"/>
                  </a:cubicBezTo>
                  <a:cubicBezTo>
                    <a:pt x="6896" y="1241"/>
                    <a:pt x="6680" y="1852"/>
                    <a:pt x="6561" y="2463"/>
                  </a:cubicBezTo>
                  <a:cubicBezTo>
                    <a:pt x="6226" y="1852"/>
                    <a:pt x="5813" y="1281"/>
                    <a:pt x="5182" y="926"/>
                  </a:cubicBezTo>
                  <a:cubicBezTo>
                    <a:pt x="4824" y="718"/>
                    <a:pt x="4380" y="588"/>
                    <a:pt x="3947" y="588"/>
                  </a:cubicBezTo>
                  <a:cubicBezTo>
                    <a:pt x="3476" y="588"/>
                    <a:pt x="3018" y="743"/>
                    <a:pt x="2700" y="1123"/>
                  </a:cubicBezTo>
                  <a:cubicBezTo>
                    <a:pt x="2128" y="1832"/>
                    <a:pt x="2365" y="2995"/>
                    <a:pt x="2680" y="3743"/>
                  </a:cubicBezTo>
                  <a:cubicBezTo>
                    <a:pt x="2916" y="4295"/>
                    <a:pt x="3251" y="4788"/>
                    <a:pt x="3685" y="5182"/>
                  </a:cubicBezTo>
                  <a:cubicBezTo>
                    <a:pt x="3304" y="5115"/>
                    <a:pt x="2891" y="5069"/>
                    <a:pt x="2485" y="5069"/>
                  </a:cubicBezTo>
                  <a:cubicBezTo>
                    <a:pt x="1336" y="5069"/>
                    <a:pt x="244" y="5432"/>
                    <a:pt x="99" y="6699"/>
                  </a:cubicBezTo>
                  <a:cubicBezTo>
                    <a:pt x="0" y="7566"/>
                    <a:pt x="532" y="8374"/>
                    <a:pt x="1281" y="8807"/>
                  </a:cubicBezTo>
                  <a:cubicBezTo>
                    <a:pt x="1655" y="9043"/>
                    <a:pt x="2089" y="9162"/>
                    <a:pt x="2542" y="9201"/>
                  </a:cubicBezTo>
                  <a:cubicBezTo>
                    <a:pt x="2574" y="9203"/>
                    <a:pt x="2607" y="9204"/>
                    <a:pt x="2640" y="9204"/>
                  </a:cubicBezTo>
                  <a:cubicBezTo>
                    <a:pt x="2932" y="9204"/>
                    <a:pt x="3237" y="9139"/>
                    <a:pt x="3542" y="9139"/>
                  </a:cubicBezTo>
                  <a:cubicBezTo>
                    <a:pt x="3577" y="9139"/>
                    <a:pt x="3611" y="9140"/>
                    <a:pt x="3645" y="9142"/>
                  </a:cubicBezTo>
                  <a:cubicBezTo>
                    <a:pt x="2975" y="9595"/>
                    <a:pt x="2424" y="10206"/>
                    <a:pt x="2108" y="10935"/>
                  </a:cubicBezTo>
                  <a:cubicBezTo>
                    <a:pt x="1754" y="11723"/>
                    <a:pt x="1774" y="12728"/>
                    <a:pt x="2443" y="13358"/>
                  </a:cubicBezTo>
                  <a:cubicBezTo>
                    <a:pt x="2779" y="13665"/>
                    <a:pt x="3199" y="13799"/>
                    <a:pt x="3626" y="13799"/>
                  </a:cubicBezTo>
                  <a:cubicBezTo>
                    <a:pt x="4075" y="13799"/>
                    <a:pt x="4532" y="13650"/>
                    <a:pt x="4906" y="13398"/>
                  </a:cubicBezTo>
                  <a:cubicBezTo>
                    <a:pt x="5320" y="13102"/>
                    <a:pt x="5694" y="12688"/>
                    <a:pt x="5990" y="12216"/>
                  </a:cubicBezTo>
                  <a:cubicBezTo>
                    <a:pt x="6010" y="12511"/>
                    <a:pt x="6049" y="12787"/>
                    <a:pt x="6108" y="13083"/>
                  </a:cubicBezTo>
                  <a:cubicBezTo>
                    <a:pt x="6207" y="13516"/>
                    <a:pt x="6285" y="14009"/>
                    <a:pt x="6502" y="14403"/>
                  </a:cubicBezTo>
                  <a:cubicBezTo>
                    <a:pt x="6856" y="15029"/>
                    <a:pt x="7562" y="15289"/>
                    <a:pt x="8249" y="15289"/>
                  </a:cubicBezTo>
                  <a:cubicBezTo>
                    <a:pt x="8405" y="15289"/>
                    <a:pt x="8560" y="15275"/>
                    <a:pt x="8709" y="15250"/>
                  </a:cubicBezTo>
                  <a:cubicBezTo>
                    <a:pt x="9576" y="15092"/>
                    <a:pt x="10167" y="14403"/>
                    <a:pt x="10285" y="13555"/>
                  </a:cubicBezTo>
                  <a:cubicBezTo>
                    <a:pt x="10364" y="13023"/>
                    <a:pt x="10285" y="12531"/>
                    <a:pt x="10128" y="12058"/>
                  </a:cubicBezTo>
                  <a:lnTo>
                    <a:pt x="10128" y="12058"/>
                  </a:lnTo>
                  <a:cubicBezTo>
                    <a:pt x="10640" y="12452"/>
                    <a:pt x="11231" y="12728"/>
                    <a:pt x="11881" y="12807"/>
                  </a:cubicBezTo>
                  <a:cubicBezTo>
                    <a:pt x="11982" y="12817"/>
                    <a:pt x="12083" y="12823"/>
                    <a:pt x="12183" y="12823"/>
                  </a:cubicBezTo>
                  <a:cubicBezTo>
                    <a:pt x="13007" y="12823"/>
                    <a:pt x="13806" y="12463"/>
                    <a:pt x="14245" y="11743"/>
                  </a:cubicBezTo>
                  <a:cubicBezTo>
                    <a:pt x="14718" y="10955"/>
                    <a:pt x="14541" y="9969"/>
                    <a:pt x="13989" y="9260"/>
                  </a:cubicBezTo>
                  <a:cubicBezTo>
                    <a:pt x="13713" y="8886"/>
                    <a:pt x="13339" y="8610"/>
                    <a:pt x="12925" y="8413"/>
                  </a:cubicBezTo>
                  <a:cubicBezTo>
                    <a:pt x="12945" y="8413"/>
                    <a:pt x="12945" y="8413"/>
                    <a:pt x="12965" y="8393"/>
                  </a:cubicBezTo>
                  <a:cubicBezTo>
                    <a:pt x="13359" y="8216"/>
                    <a:pt x="13773" y="8019"/>
                    <a:pt x="14108" y="7723"/>
                  </a:cubicBezTo>
                  <a:cubicBezTo>
                    <a:pt x="14718" y="7172"/>
                    <a:pt x="15014" y="6068"/>
                    <a:pt x="14797" y="5280"/>
                  </a:cubicBezTo>
                  <a:cubicBezTo>
                    <a:pt x="14580" y="4453"/>
                    <a:pt x="13753" y="4019"/>
                    <a:pt x="12945" y="3960"/>
                  </a:cubicBezTo>
                  <a:cubicBezTo>
                    <a:pt x="12837" y="3951"/>
                    <a:pt x="12729" y="3948"/>
                    <a:pt x="12621" y="3948"/>
                  </a:cubicBezTo>
                  <a:cubicBezTo>
                    <a:pt x="12237" y="3948"/>
                    <a:pt x="11856" y="3997"/>
                    <a:pt x="11487" y="4059"/>
                  </a:cubicBezTo>
                  <a:cubicBezTo>
                    <a:pt x="11231" y="4118"/>
                    <a:pt x="10975" y="4177"/>
                    <a:pt x="10738" y="4256"/>
                  </a:cubicBezTo>
                  <a:cubicBezTo>
                    <a:pt x="11113" y="3566"/>
                    <a:pt x="11290" y="2798"/>
                    <a:pt x="11132" y="2029"/>
                  </a:cubicBezTo>
                  <a:cubicBezTo>
                    <a:pt x="10975" y="1202"/>
                    <a:pt x="10423" y="433"/>
                    <a:pt x="9615" y="138"/>
                  </a:cubicBezTo>
                  <a:cubicBezTo>
                    <a:pt x="9368" y="46"/>
                    <a:pt x="9112" y="1"/>
                    <a:pt x="8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693;p41">
              <a:extLst>
                <a:ext uri="{FF2B5EF4-FFF2-40B4-BE49-F238E27FC236}">
                  <a16:creationId xmlns:a16="http://schemas.microsoft.com/office/drawing/2014/main" id="{8CABA59E-BAB8-400E-8A72-0B194F591909}"/>
                </a:ext>
              </a:extLst>
            </p:cNvPr>
            <p:cNvSpPr/>
            <p:nvPr/>
          </p:nvSpPr>
          <p:spPr>
            <a:xfrm>
              <a:off x="8224500" y="1572325"/>
              <a:ext cx="53575" cy="41875"/>
            </a:xfrm>
            <a:custGeom>
              <a:avLst/>
              <a:gdLst/>
              <a:ahLst/>
              <a:cxnLst/>
              <a:rect l="l" t="t" r="r" b="b"/>
              <a:pathLst>
                <a:path w="2143" h="1675" extrusionOk="0">
                  <a:moveTo>
                    <a:pt x="1203" y="701"/>
                  </a:moveTo>
                  <a:cubicBezTo>
                    <a:pt x="1217" y="701"/>
                    <a:pt x="1156" y="835"/>
                    <a:pt x="1149" y="835"/>
                  </a:cubicBezTo>
                  <a:cubicBezTo>
                    <a:pt x="1146" y="835"/>
                    <a:pt x="1152" y="812"/>
                    <a:pt x="1177" y="749"/>
                  </a:cubicBezTo>
                  <a:cubicBezTo>
                    <a:pt x="1177" y="729"/>
                    <a:pt x="1177" y="729"/>
                    <a:pt x="1177" y="729"/>
                  </a:cubicBezTo>
                  <a:cubicBezTo>
                    <a:pt x="1191" y="709"/>
                    <a:pt x="1200" y="701"/>
                    <a:pt x="1203" y="701"/>
                  </a:cubicBezTo>
                  <a:close/>
                  <a:moveTo>
                    <a:pt x="1114" y="0"/>
                  </a:moveTo>
                  <a:cubicBezTo>
                    <a:pt x="916" y="0"/>
                    <a:pt x="720" y="64"/>
                    <a:pt x="566" y="198"/>
                  </a:cubicBezTo>
                  <a:cubicBezTo>
                    <a:pt x="0" y="708"/>
                    <a:pt x="431" y="1675"/>
                    <a:pt x="1108" y="1675"/>
                  </a:cubicBezTo>
                  <a:cubicBezTo>
                    <a:pt x="1162" y="1675"/>
                    <a:pt x="1218" y="1669"/>
                    <a:pt x="1275" y="1656"/>
                  </a:cubicBezTo>
                  <a:cubicBezTo>
                    <a:pt x="1512" y="1636"/>
                    <a:pt x="1748" y="1498"/>
                    <a:pt x="1886" y="1301"/>
                  </a:cubicBezTo>
                  <a:cubicBezTo>
                    <a:pt x="2142" y="907"/>
                    <a:pt x="2004" y="395"/>
                    <a:pt x="1630" y="158"/>
                  </a:cubicBezTo>
                  <a:cubicBezTo>
                    <a:pt x="1479" y="54"/>
                    <a:pt x="1296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694;p41">
              <a:extLst>
                <a:ext uri="{FF2B5EF4-FFF2-40B4-BE49-F238E27FC236}">
                  <a16:creationId xmlns:a16="http://schemas.microsoft.com/office/drawing/2014/main" id="{FDF62F3D-7E96-4764-A6CA-0651841FC4DF}"/>
                </a:ext>
              </a:extLst>
            </p:cNvPr>
            <p:cNvSpPr/>
            <p:nvPr/>
          </p:nvSpPr>
          <p:spPr>
            <a:xfrm>
              <a:off x="8191850" y="1627050"/>
              <a:ext cx="53200" cy="42225"/>
            </a:xfrm>
            <a:custGeom>
              <a:avLst/>
              <a:gdLst/>
              <a:ahLst/>
              <a:cxnLst/>
              <a:rect l="l" t="t" r="r" b="b"/>
              <a:pathLst>
                <a:path w="2128" h="1689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3" y="747"/>
                  </a:cubicBezTo>
                  <a:cubicBezTo>
                    <a:pt x="1163" y="747"/>
                    <a:pt x="1163" y="747"/>
                    <a:pt x="1163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1" y="0"/>
                  </a:moveTo>
                  <a:cubicBezTo>
                    <a:pt x="909" y="0"/>
                    <a:pt x="708" y="69"/>
                    <a:pt x="552" y="215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3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412"/>
                    <a:pt x="1616" y="156"/>
                  </a:cubicBezTo>
                  <a:cubicBezTo>
                    <a:pt x="1468" y="54"/>
                    <a:pt x="1289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695;p41">
              <a:extLst>
                <a:ext uri="{FF2B5EF4-FFF2-40B4-BE49-F238E27FC236}">
                  <a16:creationId xmlns:a16="http://schemas.microsoft.com/office/drawing/2014/main" id="{E9A820D2-CA92-44D7-9238-C1D2BB395FEE}"/>
                </a:ext>
              </a:extLst>
            </p:cNvPr>
            <p:cNvSpPr/>
            <p:nvPr/>
          </p:nvSpPr>
          <p:spPr>
            <a:xfrm>
              <a:off x="8213175" y="1679700"/>
              <a:ext cx="53075" cy="41900"/>
            </a:xfrm>
            <a:custGeom>
              <a:avLst/>
              <a:gdLst/>
              <a:ahLst/>
              <a:cxnLst/>
              <a:rect l="l" t="t" r="r" b="b"/>
              <a:pathLst>
                <a:path w="2123" h="1676" extrusionOk="0">
                  <a:moveTo>
                    <a:pt x="1195" y="707"/>
                  </a:moveTo>
                  <a:cubicBezTo>
                    <a:pt x="1203" y="707"/>
                    <a:pt x="1139" y="838"/>
                    <a:pt x="1130" y="838"/>
                  </a:cubicBezTo>
                  <a:cubicBezTo>
                    <a:pt x="1126" y="838"/>
                    <a:pt x="1132" y="815"/>
                    <a:pt x="1157" y="749"/>
                  </a:cubicBezTo>
                  <a:cubicBezTo>
                    <a:pt x="1157" y="749"/>
                    <a:pt x="1157" y="730"/>
                    <a:pt x="1176" y="730"/>
                  </a:cubicBezTo>
                  <a:cubicBezTo>
                    <a:pt x="1187" y="714"/>
                    <a:pt x="1193" y="707"/>
                    <a:pt x="1195" y="707"/>
                  </a:cubicBezTo>
                  <a:close/>
                  <a:moveTo>
                    <a:pt x="1107" y="0"/>
                  </a:moveTo>
                  <a:cubicBezTo>
                    <a:pt x="906" y="0"/>
                    <a:pt x="709" y="64"/>
                    <a:pt x="566" y="198"/>
                  </a:cubicBezTo>
                  <a:cubicBezTo>
                    <a:pt x="1" y="726"/>
                    <a:pt x="413" y="1675"/>
                    <a:pt x="1086" y="1675"/>
                  </a:cubicBezTo>
                  <a:cubicBezTo>
                    <a:pt x="1141" y="1675"/>
                    <a:pt x="1197" y="1669"/>
                    <a:pt x="1255" y="1656"/>
                  </a:cubicBezTo>
                  <a:cubicBezTo>
                    <a:pt x="1511" y="1636"/>
                    <a:pt x="1748" y="1498"/>
                    <a:pt x="1886" y="1301"/>
                  </a:cubicBezTo>
                  <a:cubicBezTo>
                    <a:pt x="2122" y="907"/>
                    <a:pt x="2004" y="395"/>
                    <a:pt x="1630" y="158"/>
                  </a:cubicBezTo>
                  <a:cubicBezTo>
                    <a:pt x="1479" y="54"/>
                    <a:pt x="1291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696;p41">
              <a:extLst>
                <a:ext uri="{FF2B5EF4-FFF2-40B4-BE49-F238E27FC236}">
                  <a16:creationId xmlns:a16="http://schemas.microsoft.com/office/drawing/2014/main" id="{334B1492-E569-4757-B03D-E04E54BFD0B8}"/>
                </a:ext>
              </a:extLst>
            </p:cNvPr>
            <p:cNvSpPr/>
            <p:nvPr/>
          </p:nvSpPr>
          <p:spPr>
            <a:xfrm>
              <a:off x="8247050" y="162705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86" y="706"/>
                  </a:moveTo>
                  <a:lnTo>
                    <a:pt x="1186" y="706"/>
                  </a:lnTo>
                  <a:cubicBezTo>
                    <a:pt x="1205" y="706"/>
                    <a:pt x="1143" y="844"/>
                    <a:pt x="1134" y="844"/>
                  </a:cubicBezTo>
                  <a:cubicBezTo>
                    <a:pt x="1130" y="844"/>
                    <a:pt x="1136" y="819"/>
                    <a:pt x="1161" y="747"/>
                  </a:cubicBezTo>
                  <a:cubicBezTo>
                    <a:pt x="1161" y="747"/>
                    <a:pt x="1161" y="747"/>
                    <a:pt x="1161" y="728"/>
                  </a:cubicBezTo>
                  <a:cubicBezTo>
                    <a:pt x="1174" y="712"/>
                    <a:pt x="1182" y="706"/>
                    <a:pt x="1186" y="706"/>
                  </a:cubicBezTo>
                  <a:close/>
                  <a:moveTo>
                    <a:pt x="1122" y="0"/>
                  </a:moveTo>
                  <a:cubicBezTo>
                    <a:pt x="918" y="0"/>
                    <a:pt x="716" y="69"/>
                    <a:pt x="570" y="215"/>
                  </a:cubicBezTo>
                  <a:cubicBezTo>
                    <a:pt x="1" y="730"/>
                    <a:pt x="425" y="1689"/>
                    <a:pt x="1107" y="1689"/>
                  </a:cubicBezTo>
                  <a:cubicBezTo>
                    <a:pt x="1157" y="1689"/>
                    <a:pt x="1208" y="1684"/>
                    <a:pt x="1260" y="1673"/>
                  </a:cubicBezTo>
                  <a:cubicBezTo>
                    <a:pt x="1516" y="1634"/>
                    <a:pt x="1752" y="1516"/>
                    <a:pt x="1890" y="1299"/>
                  </a:cubicBezTo>
                  <a:cubicBezTo>
                    <a:pt x="2127" y="925"/>
                    <a:pt x="2008" y="412"/>
                    <a:pt x="1634" y="156"/>
                  </a:cubicBezTo>
                  <a:cubicBezTo>
                    <a:pt x="1486" y="54"/>
                    <a:pt x="1303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697;p41">
              <a:extLst>
                <a:ext uri="{FF2B5EF4-FFF2-40B4-BE49-F238E27FC236}">
                  <a16:creationId xmlns:a16="http://schemas.microsoft.com/office/drawing/2014/main" id="{4B2B6751-AB53-460C-8660-F3989222E4D7}"/>
                </a:ext>
              </a:extLst>
            </p:cNvPr>
            <p:cNvSpPr/>
            <p:nvPr/>
          </p:nvSpPr>
          <p:spPr>
            <a:xfrm>
              <a:off x="8289875" y="1591575"/>
              <a:ext cx="53200" cy="42250"/>
            </a:xfrm>
            <a:custGeom>
              <a:avLst/>
              <a:gdLst/>
              <a:ahLst/>
              <a:cxnLst/>
              <a:rect l="l" t="t" r="r" b="b"/>
              <a:pathLst>
                <a:path w="2128" h="1690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2" y="748"/>
                  </a:cubicBezTo>
                  <a:cubicBezTo>
                    <a:pt x="1162" y="748"/>
                    <a:pt x="1162" y="748"/>
                    <a:pt x="1162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0" y="1"/>
                  </a:moveTo>
                  <a:cubicBezTo>
                    <a:pt x="909" y="1"/>
                    <a:pt x="708" y="69"/>
                    <a:pt x="552" y="216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4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393"/>
                    <a:pt x="1616" y="157"/>
                  </a:cubicBezTo>
                  <a:cubicBezTo>
                    <a:pt x="1467" y="55"/>
                    <a:pt x="1289" y="1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698;p41">
              <a:extLst>
                <a:ext uri="{FF2B5EF4-FFF2-40B4-BE49-F238E27FC236}">
                  <a16:creationId xmlns:a16="http://schemas.microsoft.com/office/drawing/2014/main" id="{FFD053BD-0317-477A-B142-5B4DE3B34A35}"/>
                </a:ext>
              </a:extLst>
            </p:cNvPr>
            <p:cNvSpPr/>
            <p:nvPr/>
          </p:nvSpPr>
          <p:spPr>
            <a:xfrm>
              <a:off x="8311100" y="164380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99" y="705"/>
                  </a:moveTo>
                  <a:cubicBezTo>
                    <a:pt x="1207" y="705"/>
                    <a:pt x="1143" y="835"/>
                    <a:pt x="1133" y="835"/>
                  </a:cubicBezTo>
                  <a:cubicBezTo>
                    <a:pt x="1130" y="835"/>
                    <a:pt x="1135" y="812"/>
                    <a:pt x="1161" y="747"/>
                  </a:cubicBezTo>
                  <a:cubicBezTo>
                    <a:pt x="1161" y="747"/>
                    <a:pt x="1161" y="727"/>
                    <a:pt x="1180" y="727"/>
                  </a:cubicBezTo>
                  <a:cubicBezTo>
                    <a:pt x="1191" y="711"/>
                    <a:pt x="1197" y="705"/>
                    <a:pt x="1199" y="705"/>
                  </a:cubicBezTo>
                  <a:close/>
                  <a:moveTo>
                    <a:pt x="1121" y="0"/>
                  </a:moveTo>
                  <a:cubicBezTo>
                    <a:pt x="917" y="0"/>
                    <a:pt x="716" y="69"/>
                    <a:pt x="570" y="215"/>
                  </a:cubicBezTo>
                  <a:cubicBezTo>
                    <a:pt x="0" y="729"/>
                    <a:pt x="424" y="1689"/>
                    <a:pt x="1106" y="1689"/>
                  </a:cubicBezTo>
                  <a:cubicBezTo>
                    <a:pt x="1156" y="1689"/>
                    <a:pt x="1207" y="1684"/>
                    <a:pt x="1259" y="1673"/>
                  </a:cubicBezTo>
                  <a:cubicBezTo>
                    <a:pt x="1515" y="1634"/>
                    <a:pt x="1752" y="1516"/>
                    <a:pt x="1890" y="1299"/>
                  </a:cubicBezTo>
                  <a:cubicBezTo>
                    <a:pt x="2126" y="905"/>
                    <a:pt x="2008" y="392"/>
                    <a:pt x="1633" y="156"/>
                  </a:cubicBezTo>
                  <a:cubicBezTo>
                    <a:pt x="1485" y="54"/>
                    <a:pt x="1302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699;p41">
              <a:extLst>
                <a:ext uri="{FF2B5EF4-FFF2-40B4-BE49-F238E27FC236}">
                  <a16:creationId xmlns:a16="http://schemas.microsoft.com/office/drawing/2014/main" id="{87D288B4-183F-4C61-9292-53D1CB67CD9A}"/>
                </a:ext>
              </a:extLst>
            </p:cNvPr>
            <p:cNvSpPr/>
            <p:nvPr/>
          </p:nvSpPr>
          <p:spPr>
            <a:xfrm>
              <a:off x="8268250" y="1685850"/>
              <a:ext cx="53150" cy="42050"/>
            </a:xfrm>
            <a:custGeom>
              <a:avLst/>
              <a:gdLst/>
              <a:ahLst/>
              <a:cxnLst/>
              <a:rect l="l" t="t" r="r" b="b"/>
              <a:pathLst>
                <a:path w="2126" h="1682" extrusionOk="0">
                  <a:moveTo>
                    <a:pt x="1205" y="711"/>
                  </a:moveTo>
                  <a:cubicBezTo>
                    <a:pt x="1216" y="711"/>
                    <a:pt x="1152" y="837"/>
                    <a:pt x="1145" y="837"/>
                  </a:cubicBezTo>
                  <a:cubicBezTo>
                    <a:pt x="1141" y="837"/>
                    <a:pt x="1149" y="812"/>
                    <a:pt x="1180" y="740"/>
                  </a:cubicBezTo>
                  <a:cubicBezTo>
                    <a:pt x="1195" y="719"/>
                    <a:pt x="1203" y="711"/>
                    <a:pt x="1205" y="711"/>
                  </a:cubicBezTo>
                  <a:close/>
                  <a:moveTo>
                    <a:pt x="1118" y="1"/>
                  </a:moveTo>
                  <a:cubicBezTo>
                    <a:pt x="920" y="1"/>
                    <a:pt x="723" y="64"/>
                    <a:pt x="569" y="208"/>
                  </a:cubicBezTo>
                  <a:cubicBezTo>
                    <a:pt x="0" y="722"/>
                    <a:pt x="424" y="1682"/>
                    <a:pt x="1122" y="1682"/>
                  </a:cubicBezTo>
                  <a:cubicBezTo>
                    <a:pt x="1173" y="1682"/>
                    <a:pt x="1225" y="1677"/>
                    <a:pt x="1279" y="1666"/>
                  </a:cubicBezTo>
                  <a:cubicBezTo>
                    <a:pt x="1515" y="1626"/>
                    <a:pt x="1752" y="1508"/>
                    <a:pt x="1889" y="1292"/>
                  </a:cubicBezTo>
                  <a:cubicBezTo>
                    <a:pt x="2126" y="917"/>
                    <a:pt x="2008" y="405"/>
                    <a:pt x="1633" y="149"/>
                  </a:cubicBezTo>
                  <a:cubicBezTo>
                    <a:pt x="1482" y="54"/>
                    <a:pt x="1300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" name="Title 6">
            <a:extLst>
              <a:ext uri="{FF2B5EF4-FFF2-40B4-BE49-F238E27FC236}">
                <a16:creationId xmlns:a16="http://schemas.microsoft.com/office/drawing/2014/main" id="{F05680A7-73E7-4F0F-974B-5E512814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31" y="1993311"/>
            <a:ext cx="10838718" cy="3570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</a:pPr>
            <a:r>
              <a:rPr lang="en-US" sz="48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BÀI 50</a:t>
            </a:r>
            <a:br>
              <a:rPr lang="en-US" sz="48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SO SÁNH CÁC SỐ </a:t>
            </a:r>
            <a:br>
              <a:rPr lang="en-US" sz="48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TRÒN TRĂM, TRÒN CHỤC</a:t>
            </a:r>
            <a:endParaRPr lang="en-US" sz="54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17A990-F8F5-4222-A490-B85A0FCC5F4C}"/>
              </a:ext>
            </a:extLst>
          </p:cNvPr>
          <p:cNvSpPr txBox="1"/>
          <p:nvPr/>
        </p:nvSpPr>
        <p:spPr>
          <a:xfrm>
            <a:off x="2270919" y="862215"/>
            <a:ext cx="8850421" cy="1446093"/>
          </a:xfrm>
          <a:prstGeom prst="rect">
            <a:avLst/>
          </a:prstGeom>
          <a:noFill/>
        </p:spPr>
        <p:txBody>
          <a:bodyPr wrap="square" lIns="90990" tIns="45494" rIns="90990" bIns="45494" rtlCol="0">
            <a:spAutoFit/>
          </a:bodyPr>
          <a:lstStyle/>
          <a:p>
            <a:pPr algn="just"/>
            <a:r>
              <a: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CHỦ ĐỀ 10:</a:t>
            </a:r>
          </a:p>
          <a:p>
            <a:pPr algn="just"/>
            <a:r>
              <a: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 SỐ TRONG PHẠM VI 1 000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2E065-8F69-4365-958C-348590DEA3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6119" y="1143000"/>
            <a:ext cx="7793112" cy="3896554"/>
          </a:xfrm>
          <a:prstGeom prst="rect">
            <a:avLst/>
          </a:prstGeom>
        </p:spPr>
      </p:pic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F9141153-542E-4581-9E44-CC7ECFB0105B}"/>
              </a:ext>
            </a:extLst>
          </p:cNvPr>
          <p:cNvSpPr/>
          <p:nvPr/>
        </p:nvSpPr>
        <p:spPr>
          <a:xfrm>
            <a:off x="7679146" y="5410200"/>
            <a:ext cx="1369346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S/47</a:t>
            </a:r>
          </a:p>
        </p:txBody>
      </p:sp>
    </p:spTree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5F16F7C-C95F-4AFA-B815-9A2BFEC84F3C}"/>
              </a:ext>
            </a:extLst>
          </p:cNvPr>
          <p:cNvSpPr/>
          <p:nvPr/>
        </p:nvSpPr>
        <p:spPr>
          <a:xfrm>
            <a:off x="289719" y="2057401"/>
            <a:ext cx="11506200" cy="321329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E0321EF4-89C9-4998-9D23-640B41DC9AFF}"/>
              </a:ext>
            </a:extLst>
          </p:cNvPr>
          <p:cNvSpPr txBox="1"/>
          <p:nvPr/>
        </p:nvSpPr>
        <p:spPr>
          <a:xfrm>
            <a:off x="675387" y="762000"/>
            <a:ext cx="5557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/>
              <a:t>a) So sánh các số tròn trăm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9AD5F90-D908-40C8-9FDB-3ED77A3D5159}"/>
              </a:ext>
            </a:extLst>
          </p:cNvPr>
          <p:cNvGrpSpPr/>
          <p:nvPr/>
        </p:nvGrpSpPr>
        <p:grpSpPr>
          <a:xfrm>
            <a:off x="612890" y="2295090"/>
            <a:ext cx="3438995" cy="1916637"/>
            <a:chOff x="785166" y="2295090"/>
            <a:chExt cx="3438995" cy="1916637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DB35D7F-FC37-4F52-BB9E-2CA983EA700A}"/>
                </a:ext>
              </a:extLst>
            </p:cNvPr>
            <p:cNvSpPr/>
            <p:nvPr/>
          </p:nvSpPr>
          <p:spPr>
            <a:xfrm>
              <a:off x="785166" y="2295090"/>
              <a:ext cx="3438995" cy="19166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98" name="Picture 197">
              <a:extLst>
                <a:ext uri="{FF2B5EF4-FFF2-40B4-BE49-F238E27FC236}">
                  <a16:creationId xmlns:a16="http://schemas.microsoft.com/office/drawing/2014/main" id="{F2D123CF-2765-4549-BA99-7B90D497F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87" y="2597682"/>
              <a:ext cx="1364463" cy="1364463"/>
            </a:xfrm>
            <a:prstGeom prst="rect">
              <a:avLst/>
            </a:prstGeom>
          </p:spPr>
        </p:pic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595A3666-EE7C-4D0E-8D75-D85A8E0E6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397" y="2597682"/>
              <a:ext cx="1364463" cy="1364463"/>
            </a:xfrm>
            <a:prstGeom prst="rect">
              <a:avLst/>
            </a:prstGeom>
          </p:spPr>
        </p:pic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99B91A0B-4941-4792-A588-310A28909CB9}"/>
              </a:ext>
            </a:extLst>
          </p:cNvPr>
          <p:cNvGrpSpPr/>
          <p:nvPr/>
        </p:nvGrpSpPr>
        <p:grpSpPr>
          <a:xfrm>
            <a:off x="4267202" y="2295090"/>
            <a:ext cx="4837044" cy="1916637"/>
            <a:chOff x="4439478" y="2295090"/>
            <a:chExt cx="4837044" cy="1916637"/>
          </a:xfrm>
        </p:grpSpPr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53627F06-0018-42E5-9CB1-E33E0000AE9C}"/>
                </a:ext>
              </a:extLst>
            </p:cNvPr>
            <p:cNvSpPr/>
            <p:nvPr/>
          </p:nvSpPr>
          <p:spPr>
            <a:xfrm>
              <a:off x="4439478" y="2295090"/>
              <a:ext cx="4837044" cy="19166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BDA7D3B0-A111-4169-B13A-893EE15F5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761" y="2571178"/>
              <a:ext cx="1364463" cy="1364463"/>
            </a:xfrm>
            <a:prstGeom prst="rect">
              <a:avLst/>
            </a:prstGeom>
          </p:spPr>
        </p:pic>
        <p:pic>
          <p:nvPicPr>
            <p:cNvPr id="203" name="Picture 202">
              <a:extLst>
                <a:ext uri="{FF2B5EF4-FFF2-40B4-BE49-F238E27FC236}">
                  <a16:creationId xmlns:a16="http://schemas.microsoft.com/office/drawing/2014/main" id="{652B83C8-A1E9-4C1C-9198-46A0B8B12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390" y="2571178"/>
              <a:ext cx="1364463" cy="1364463"/>
            </a:xfrm>
            <a:prstGeom prst="rect">
              <a:avLst/>
            </a:prstGeom>
          </p:spPr>
        </p:pic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24D79A9A-7C9A-4846-9497-64D754C50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019" y="2571178"/>
              <a:ext cx="1364463" cy="1364463"/>
            </a:xfrm>
            <a:prstGeom prst="rect">
              <a:avLst/>
            </a:prstGeom>
          </p:spPr>
        </p:pic>
      </p:grpSp>
      <p:sp>
        <p:nvSpPr>
          <p:cNvPr id="205" name="Left Brace 204">
            <a:extLst>
              <a:ext uri="{FF2B5EF4-FFF2-40B4-BE49-F238E27FC236}">
                <a16:creationId xmlns:a16="http://schemas.microsoft.com/office/drawing/2014/main" id="{F5173957-23A8-4AB3-9EF0-B957067CB1E1}"/>
              </a:ext>
            </a:extLst>
          </p:cNvPr>
          <p:cNvSpPr/>
          <p:nvPr/>
        </p:nvSpPr>
        <p:spPr>
          <a:xfrm rot="16200000">
            <a:off x="2133605" y="2863319"/>
            <a:ext cx="397565" cy="27233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0BA5A26E-ECF5-4E18-B933-852128419BC7}"/>
              </a:ext>
            </a:extLst>
          </p:cNvPr>
          <p:cNvSpPr txBox="1"/>
          <p:nvPr/>
        </p:nvSpPr>
        <p:spPr>
          <a:xfrm>
            <a:off x="1924348" y="451431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200</a:t>
            </a:r>
          </a:p>
        </p:txBody>
      </p:sp>
      <p:sp>
        <p:nvSpPr>
          <p:cNvPr id="207" name="Left Brace 206">
            <a:extLst>
              <a:ext uri="{FF2B5EF4-FFF2-40B4-BE49-F238E27FC236}">
                <a16:creationId xmlns:a16="http://schemas.microsoft.com/office/drawing/2014/main" id="{3565BC55-66B0-4E9F-88C8-E9BC613B67EB}"/>
              </a:ext>
            </a:extLst>
          </p:cNvPr>
          <p:cNvSpPr/>
          <p:nvPr/>
        </p:nvSpPr>
        <p:spPr>
          <a:xfrm rot="16200000">
            <a:off x="6516564" y="2136120"/>
            <a:ext cx="397565" cy="41777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08C5CD3A-0D3B-4564-9B23-A41D37259450}"/>
              </a:ext>
            </a:extLst>
          </p:cNvPr>
          <p:cNvSpPr txBox="1"/>
          <p:nvPr/>
        </p:nvSpPr>
        <p:spPr>
          <a:xfrm>
            <a:off x="6282470" y="451432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300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F1A797AA-E480-454F-8378-58C97DD7CD68}"/>
              </a:ext>
            </a:extLst>
          </p:cNvPr>
          <p:cNvSpPr txBox="1"/>
          <p:nvPr/>
        </p:nvSpPr>
        <p:spPr>
          <a:xfrm>
            <a:off x="3903674" y="4272807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226BAFA1-B625-4234-9B6A-ADBAC458CE0D}"/>
              </a:ext>
            </a:extLst>
          </p:cNvPr>
          <p:cNvSpPr txBox="1"/>
          <p:nvPr/>
        </p:nvSpPr>
        <p:spPr>
          <a:xfrm>
            <a:off x="9214188" y="2483727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200 &lt; 300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300 &gt; 200</a:t>
            </a:r>
          </a:p>
        </p:txBody>
      </p:sp>
    </p:spTree>
    <p:extLst>
      <p:ext uri="{BB962C8B-B14F-4D97-AF65-F5344CB8AC3E}">
        <p14:creationId xmlns:p14="http://schemas.microsoft.com/office/powerpoint/2010/main" val="408396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6" grpId="0"/>
      <p:bldP spid="207" grpId="0" animBg="1"/>
      <p:bldP spid="208" grpId="0"/>
      <p:bldP spid="209" grpId="0"/>
      <p:bldP spid="210" grpId="0" build="p"/>
    </p:bldLst>
  </p:timing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974</Words>
  <Application>Microsoft Office PowerPoint</Application>
  <PresentationFormat>Custom</PresentationFormat>
  <Paragraphs>233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Source Sans Pro</vt:lpstr>
      <vt:lpstr>Arial-Rounded</vt:lpstr>
      <vt:lpstr>Dosis</vt:lpstr>
      <vt:lpstr>Quicksand</vt:lpstr>
      <vt:lpstr>Wingdings</vt:lpstr>
      <vt:lpstr>HP001 4 hàng</vt:lpstr>
      <vt:lpstr>微软雅黑</vt:lpstr>
      <vt:lpstr>Calibri</vt:lpstr>
      <vt:lpstr>Bebas Neue</vt:lpstr>
      <vt:lpstr>Fira Sans Extra Condensed Medium</vt:lpstr>
      <vt:lpstr>Cooper Black</vt:lpstr>
      <vt:lpstr>Times New Roman</vt:lpstr>
      <vt:lpstr>Roboto Condensed Light</vt:lpstr>
      <vt:lpstr>Titan One</vt:lpstr>
      <vt:lpstr>Arial</vt:lpstr>
      <vt:lpstr>宋体</vt:lpstr>
      <vt:lpstr>Pre-K for Christian Schools: God Created Families to Love One Another by Slidesgo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BÀI 50 SO SÁNH CÁC SỐ  TRÒN TRĂM, TRÒN CHỤC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Admin</cp:lastModifiedBy>
  <cp:revision>153</cp:revision>
  <dcterms:modified xsi:type="dcterms:W3CDTF">2022-03-04T03:07:27Z</dcterms:modified>
</cp:coreProperties>
</file>