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3E5855-6AD6-455E-9715-7BB8130C7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584A85-FFF2-4658-AB9A-7ECDB0B8F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FCA5B9-8226-45EE-BA84-BEE0B965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77711C-E7F9-4B47-8DF1-1458C6E3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52889A-6094-447E-A4BB-95311B10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0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765E18-57D7-4AE6-A868-2134E6C7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4B7988-CAC9-43B8-899C-936160974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82887C-18C5-40DB-B392-0059D307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EEBE5F-EAB5-4F40-BC17-0E6FEF92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F7F423-3207-4E2A-B463-2DCD2498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7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B0BA073-EB89-464A-9A7B-027F97DF4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AF7000-4DFB-4D9D-B9C0-558F8D8FD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3466EC-9B73-4C3A-9E85-543F5782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060E38-EE28-48AF-A224-1CFFB3285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8DC9B0-A547-4CD4-9D4F-F36A04EE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2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BDE49-A6FC-49F3-B34A-E6410D34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ECE7DD-B7A5-44F2-8A94-AD269D5A3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B5236-DAFF-4952-81AA-9E8AD22B6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D5432F-756A-4D70-9973-1F45790F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7A6B2F-979E-4413-A0F7-1D215519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5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73E1CE-5003-47B7-8C9C-F6858151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1D70D0-3039-4C22-8CC6-F2AC59A80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A6F953-307B-4DA4-B586-6DB1AFA4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073F16-D347-4410-82AC-3E32F8D3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D4814B-DF0C-42F5-BDC7-51C6B13F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3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101CF-BBF6-403A-BE9F-3A5C96AC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A6A742-FE69-4697-8BF8-307B79796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24A385-5FC5-4AE8-9C5A-4146027D2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981194-C870-48A6-8FA2-084EE620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C32991-29B9-4ABD-9843-7596D37F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A537AA-6784-4902-9654-DC68BAB5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B524A-8A2F-4788-AB5B-913A4A66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9F80AC-3092-4573-B627-B2D3DEADE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3A6297-7A63-402F-9F25-19AB9BFA3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4F1452-12D0-491A-873C-A2B93C659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D85AC95-4B8F-4CE0-9288-1BF0FA1E1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1AF6A51-576A-47E8-9C13-67F4B908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417A7AA-B5FD-4351-A375-8570E168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74F9D2C-EF74-4498-8C0A-E0CFEE79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5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B4DBB-4F58-4FA7-8B74-DCCF8BD5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B085AE-549E-4FE0-B420-2526F15C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D252E0-9E94-41C4-9660-E7B9EF7F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B67A55-1EB0-412B-A7D5-CBBB6DC9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5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68D492A-5320-4E3B-A8C5-BF897FDA0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1AD228-FCDF-4398-BDC1-0864F1C9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F04539-7003-4B21-A0D0-20F96394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8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701BF-7651-4655-9DA4-1B5D8A99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A0BF53-DBCB-4948-95AB-4DA76364B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260FBB-BD3D-4BD4-92A6-F324377C2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13727B-1DFC-4C70-8741-6AC70851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CB53C5-2874-43D6-9C31-DDC43130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D47987-A685-4FBD-B929-4C6503C1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4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B7FB92-DC61-4A5C-A580-49F4D615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D97646C-9D34-4A09-B30B-D137CD45F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2A2BA1-DAED-4299-AD8E-5413735BB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4943D9-65BA-46AE-9BFC-7C16A20B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838109-D8D8-4032-B3F1-11BEF27FE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3921A8-BB26-4786-9358-BEF04408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2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A03A70E-9E38-47EF-813F-F811588C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D71A03-5ACD-4112-B5C2-D56A75D8D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E12F05-2154-486C-B583-F18FF7F81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0C774-A84D-49DA-8D2C-D6F582C5F25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B02B1A-2F88-474D-8B25-2B59BDC14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99C516-2B33-4315-9AB9-676FC58B3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7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1BCD2E-C67F-4035-AF79-03601A14A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6" b="82899"/>
          <a:stretch/>
        </p:blipFill>
        <p:spPr>
          <a:xfrm>
            <a:off x="42638" y="1324303"/>
            <a:ext cx="11962384" cy="329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1BCD2E-C67F-4035-AF79-03601A14A6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6411" r="8976" b="75728"/>
          <a:stretch/>
        </p:blipFill>
        <p:spPr>
          <a:xfrm>
            <a:off x="-11183" y="94536"/>
            <a:ext cx="12189410" cy="1639614"/>
          </a:xfrm>
          <a:prstGeom prst="rect">
            <a:avLst/>
          </a:prstGeom>
        </p:spPr>
      </p:pic>
      <p:pic>
        <p:nvPicPr>
          <p:cNvPr id="2" name="Chòm tóc xinh - Hoàng Công Dụ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7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1BCD2E-C67F-4035-AF79-03601A14A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7" t="24594" r="18967" b="36917"/>
          <a:stretch/>
        </p:blipFill>
        <p:spPr>
          <a:xfrm>
            <a:off x="1380903" y="-1"/>
            <a:ext cx="8913979" cy="67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1BCD2E-C67F-4035-AF79-03601A14A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62235" r="17011" b="7495"/>
          <a:stretch/>
        </p:blipFill>
        <p:spPr>
          <a:xfrm>
            <a:off x="1650142" y="0"/>
            <a:ext cx="7802219" cy="46692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6A5204-5EBC-4688-B047-B532D7BC4F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6706" r="9869" b="78259"/>
          <a:stretch/>
        </p:blipFill>
        <p:spPr>
          <a:xfrm>
            <a:off x="1478604" y="4669276"/>
            <a:ext cx="8548412" cy="21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5020A6-9120-48F3-81F2-455619556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22025" r="7869" b="42514"/>
          <a:stretch/>
        </p:blipFill>
        <p:spPr>
          <a:xfrm>
            <a:off x="591099" y="-504512"/>
            <a:ext cx="115763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0075" y="6053959"/>
            <a:ext cx="956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hãy</a:t>
            </a:r>
            <a:r>
              <a:rPr lang="en-US" sz="3200" dirty="0" smtClean="0"/>
              <a:t> chia </a:t>
            </a:r>
            <a:r>
              <a:rPr lang="en-US" sz="3200" dirty="0" err="1" smtClean="0"/>
              <a:t>sẻ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tắm</a:t>
            </a:r>
            <a:r>
              <a:rPr lang="en-US" sz="3200" dirty="0" smtClean="0"/>
              <a:t>, </a:t>
            </a:r>
            <a:r>
              <a:rPr lang="en-US" sz="3200" dirty="0" err="1" smtClean="0"/>
              <a:t>gội</a:t>
            </a:r>
            <a:r>
              <a:rPr lang="en-US" sz="3200" dirty="0" smtClean="0"/>
              <a:t> </a:t>
            </a:r>
            <a:r>
              <a:rPr lang="en-US" sz="3200" dirty="0" err="1" smtClean="0"/>
              <a:t>hàng</a:t>
            </a:r>
            <a:r>
              <a:rPr lang="en-US" sz="3200" dirty="0" smtClean="0"/>
              <a:t> </a:t>
            </a:r>
            <a:r>
              <a:rPr lang="en-US" sz="3200" dirty="0" err="1" smtClean="0"/>
              <a:t>ngày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40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5020A6-9120-48F3-81F2-455619556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" t="61581" r="17764" b="23591"/>
          <a:stretch/>
        </p:blipFill>
        <p:spPr>
          <a:xfrm>
            <a:off x="49199" y="1261241"/>
            <a:ext cx="12142801" cy="34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5020A6-9120-48F3-81F2-455619556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" t="79105" r="33601" b="3970"/>
          <a:stretch/>
        </p:blipFill>
        <p:spPr>
          <a:xfrm>
            <a:off x="1" y="520261"/>
            <a:ext cx="12232154" cy="56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15</Words>
  <Application>Microsoft Office PowerPoint</Application>
  <PresentationFormat>Custom</PresentationFormat>
  <Paragraphs>1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AutoBVT</cp:lastModifiedBy>
  <cp:revision>5</cp:revision>
  <dcterms:created xsi:type="dcterms:W3CDTF">2020-08-15T02:00:33Z</dcterms:created>
  <dcterms:modified xsi:type="dcterms:W3CDTF">2021-09-27T11:47:24Z</dcterms:modified>
</cp:coreProperties>
</file>