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6" r:id="rId8"/>
    <p:sldId id="270" r:id="rId9"/>
    <p:sldId id="277" r:id="rId10"/>
    <p:sldId id="278" r:id="rId11"/>
    <p:sldId id="266" r:id="rId12"/>
    <p:sldId id="275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2020-2021\Giáo án điện tử các môn - 2020\Dao duc\tranh anh dao duc\Daoduc1 chu de 2 (FB Anh Nguyet)  ẢNH\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1676400" y="70794"/>
            <a:ext cx="5181600" cy="67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880" y="220367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-600127" y="1025511"/>
            <a:ext cx="11301879" cy="58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976630" y="1680865"/>
            <a:ext cx="7571740" cy="51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25511"/>
            <a:ext cx="3741281" cy="55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99"/>
            <a:ext cx="9067800" cy="6794501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5" y="948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aNhaThuongNhau-BaoNgu-27516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173" y="1025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1" y="1759009"/>
            <a:ext cx="9337560" cy="50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Vì sao cần có một gia đình?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52400" y="1025511"/>
            <a:ext cx="8991599" cy="59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061" y="4420850"/>
            <a:ext cx="4914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80648" y="1676400"/>
            <a:ext cx="49141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4495800" y="152400"/>
            <a:ext cx="48006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5177135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76200"/>
            <a:ext cx="5562600" cy="4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5798403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Tiết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2944" y="1025512"/>
            <a:ext cx="3981076" cy="26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-90521"/>
            <a:ext cx="4724400" cy="55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2020-2021\Giáo án điện tử các môn - 2020\Dao duc\tranh anh dao duc\Daoduc1 chu de 2 (FB Anh Nguyet)  ẢNH\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-84744" y="1752600"/>
            <a:ext cx="9457344" cy="42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211</Words>
  <Application>Microsoft Office PowerPoint</Application>
  <PresentationFormat>On-screen Show (4:3)</PresentationFormat>
  <Paragraphs>35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Tiết 2</vt:lpstr>
      <vt:lpstr>Luyện tập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AutoBVT</cp:lastModifiedBy>
  <cp:revision>20</cp:revision>
  <dcterms:created xsi:type="dcterms:W3CDTF">2006-08-16T00:00:00Z</dcterms:created>
  <dcterms:modified xsi:type="dcterms:W3CDTF">2021-10-16T13:24:17Z</dcterms:modified>
</cp:coreProperties>
</file>