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37" r:id="rId2"/>
    <p:sldMasterId id="2147483751" r:id="rId3"/>
  </p:sldMasterIdLst>
  <p:notesMasterIdLst>
    <p:notesMasterId r:id="rId30"/>
  </p:notesMasterIdLst>
  <p:sldIdLst>
    <p:sldId id="282" r:id="rId4"/>
    <p:sldId id="257" r:id="rId5"/>
    <p:sldId id="258" r:id="rId6"/>
    <p:sldId id="259" r:id="rId7"/>
    <p:sldId id="260" r:id="rId8"/>
    <p:sldId id="262" r:id="rId9"/>
    <p:sldId id="261" r:id="rId10"/>
    <p:sldId id="263" r:id="rId11"/>
    <p:sldId id="265" r:id="rId12"/>
    <p:sldId id="269" r:id="rId13"/>
    <p:sldId id="283" r:id="rId14"/>
    <p:sldId id="266" r:id="rId15"/>
    <p:sldId id="273" r:id="rId16"/>
    <p:sldId id="270" r:id="rId17"/>
    <p:sldId id="284" r:id="rId18"/>
    <p:sldId id="272" r:id="rId19"/>
    <p:sldId id="274" r:id="rId20"/>
    <p:sldId id="275" r:id="rId21"/>
    <p:sldId id="276" r:id="rId22"/>
    <p:sldId id="277" r:id="rId23"/>
    <p:sldId id="285" r:id="rId24"/>
    <p:sldId id="279" r:id="rId25"/>
    <p:sldId id="286" r:id="rId26"/>
    <p:sldId id="281" r:id="rId27"/>
    <p:sldId id="268"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2T20:21:03.222" idx="1">
    <p:pos x="3753" y="1527"/>
    <p:text>GAME ĐƯỢC CHIA SẺ MIỄN PHÍ BỞI NK POWERSKILLS, CẤM BUỒN BÁN, CẤM REUP</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10/6/2022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a:t>
            </a:fld>
            <a:endParaRPr lang="en-US"/>
          </a:p>
        </p:txBody>
      </p:sp>
    </p:spTree>
    <p:extLst>
      <p:ext uri="{BB962C8B-B14F-4D97-AF65-F5344CB8AC3E}">
        <p14:creationId xmlns:p14="http://schemas.microsoft.com/office/powerpoint/2010/main" val="1778699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24</a:t>
            </a:fld>
            <a:endParaRPr lang="en-US"/>
          </a:p>
        </p:txBody>
      </p:sp>
    </p:spTree>
    <p:extLst>
      <p:ext uri="{BB962C8B-B14F-4D97-AF65-F5344CB8AC3E}">
        <p14:creationId xmlns:p14="http://schemas.microsoft.com/office/powerpoint/2010/main" val="1109469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4641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9</a:t>
            </a:fld>
            <a:endParaRPr lang="en-US"/>
          </a:p>
        </p:txBody>
      </p:sp>
    </p:spTree>
    <p:extLst>
      <p:ext uri="{BB962C8B-B14F-4D97-AF65-F5344CB8AC3E}">
        <p14:creationId xmlns:p14="http://schemas.microsoft.com/office/powerpoint/2010/main" val="3334993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10</a:t>
            </a:fld>
            <a:endParaRPr lang="en-US"/>
          </a:p>
        </p:txBody>
      </p:sp>
    </p:spTree>
    <p:extLst>
      <p:ext uri="{BB962C8B-B14F-4D97-AF65-F5344CB8AC3E}">
        <p14:creationId xmlns:p14="http://schemas.microsoft.com/office/powerpoint/2010/main" val="2785945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12</a:t>
            </a:fld>
            <a:endParaRPr lang="en-US"/>
          </a:p>
        </p:txBody>
      </p:sp>
    </p:spTree>
    <p:extLst>
      <p:ext uri="{BB962C8B-B14F-4D97-AF65-F5344CB8AC3E}">
        <p14:creationId xmlns:p14="http://schemas.microsoft.com/office/powerpoint/2010/main" val="1566652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13</a:t>
            </a:fld>
            <a:endParaRPr lang="en-US"/>
          </a:p>
        </p:txBody>
      </p:sp>
    </p:spTree>
    <p:extLst>
      <p:ext uri="{BB962C8B-B14F-4D97-AF65-F5344CB8AC3E}">
        <p14:creationId xmlns:p14="http://schemas.microsoft.com/office/powerpoint/2010/main" val="162726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16</a:t>
            </a:fld>
            <a:endParaRPr lang="en-US"/>
          </a:p>
        </p:txBody>
      </p:sp>
    </p:spTree>
    <p:extLst>
      <p:ext uri="{BB962C8B-B14F-4D97-AF65-F5344CB8AC3E}">
        <p14:creationId xmlns:p14="http://schemas.microsoft.com/office/powerpoint/2010/main" val="3039104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17</a:t>
            </a:fld>
            <a:endParaRPr lang="en-US"/>
          </a:p>
        </p:txBody>
      </p:sp>
    </p:spTree>
    <p:extLst>
      <p:ext uri="{BB962C8B-B14F-4D97-AF65-F5344CB8AC3E}">
        <p14:creationId xmlns:p14="http://schemas.microsoft.com/office/powerpoint/2010/main" val="3304358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19</a:t>
            </a:fld>
            <a:endParaRPr lang="en-US"/>
          </a:p>
        </p:txBody>
      </p:sp>
    </p:spTree>
    <p:extLst>
      <p:ext uri="{BB962C8B-B14F-4D97-AF65-F5344CB8AC3E}">
        <p14:creationId xmlns:p14="http://schemas.microsoft.com/office/powerpoint/2010/main" val="3807259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22</a:t>
            </a:fld>
            <a:endParaRPr lang="en-US"/>
          </a:p>
        </p:txBody>
      </p:sp>
    </p:spTree>
    <p:extLst>
      <p:ext uri="{BB962C8B-B14F-4D97-AF65-F5344CB8AC3E}">
        <p14:creationId xmlns:p14="http://schemas.microsoft.com/office/powerpoint/2010/main" val="1740707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15351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16427333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9961920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41722675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553827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10080364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92926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63544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5196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907382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92145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7016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80641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7463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9569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084911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34519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06782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03004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73751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10732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22746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36415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997B5FA-0921-464F-AAE1-844C04324D75}" type="datetimeFigureOut">
              <a:rPr lang="zh-CN" altLang="en-US" smtClean="0"/>
              <a:t>2022/10/6</a:t>
            </a:fld>
            <a:endParaRPr lang="zh-CN" altLang="en-US"/>
          </a:p>
        </p:txBody>
      </p:sp>
      <p:sp>
        <p:nvSpPr>
          <p:cNvPr id="5" name="Footer Placeholder 4"/>
          <p:cNvSpPr>
            <a:spLocks noGrp="1"/>
          </p:cNvSpPr>
          <p:nvPr>
            <p:ph type="ftr" sz="quarter" idx="11"/>
          </p:nvPr>
        </p:nvSpPr>
        <p:spPr>
          <a:xfrm>
            <a:off x="2692397" y="5037663"/>
            <a:ext cx="5214635" cy="279400"/>
          </a:xfrm>
        </p:spPr>
        <p:txBody>
          <a:bodyPr/>
          <a:lstStyle/>
          <a:p>
            <a:endParaRPr lang="zh-CN" altLang="en-US"/>
          </a:p>
        </p:txBody>
      </p:sp>
      <p:sp>
        <p:nvSpPr>
          <p:cNvPr id="6" name="Slide Number Placeholder 5"/>
          <p:cNvSpPr>
            <a:spLocks noGrp="1"/>
          </p:cNvSpPr>
          <p:nvPr>
            <p:ph type="sldNum" sz="quarter" idx="12"/>
          </p:nvPr>
        </p:nvSpPr>
        <p:spPr>
          <a:xfrm>
            <a:off x="8956900" y="5037663"/>
            <a:ext cx="551167" cy="279400"/>
          </a:xfrm>
        </p:spPr>
        <p:txBody>
          <a:bodyPr/>
          <a:lstStyle/>
          <a:p>
            <a:fld id="{565CE74E-AB26-4998-AD42-012C4C1AD076}" type="slidenum">
              <a:rPr lang="zh-CN" altLang="en-US" smtClean="0"/>
              <a:t>‹#›</a:t>
            </a:fld>
            <a:endParaRPr lang="zh-CN"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03069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834491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5302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77092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34886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27251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45804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27801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21517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D54D79-588C-414F-9935-D85D26666345}" type="datetimeFigureOut">
              <a:rPr lang="zh-CN" altLang="en-US" smtClean="0"/>
              <a:t>2022/10/6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84596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056636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62190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68118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1832057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15639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35308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49766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25613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6394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511002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25202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669724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850752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1108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2022/10/6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51202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4.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image" Target="../media/image1.jpeg"/><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D54D79-588C-414F-9935-D85D26666345}" type="datetimeFigureOut">
              <a:rPr lang="zh-CN" altLang="en-US" smtClean="0"/>
              <a:t>2022/10/6</a:t>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D4EC328-9116-4993-92C0-623125586BFE}" type="slidenum">
              <a:rPr lang="zh-CN" altLang="en-US" smtClean="0"/>
              <a:t>‹#›</a:t>
            </a:fld>
            <a:endParaRPr lang="zh-CN" altLang="en-US"/>
          </a:p>
        </p:txBody>
      </p:sp>
      <p:pic>
        <p:nvPicPr>
          <p:cNvPr id="18" name="图片 7" descr="444"/>
          <p:cNvPicPr>
            <a:picLocks noChangeAspect="1"/>
          </p:cNvPicPr>
          <p:nvPr userDrawn="1"/>
        </p:nvPicPr>
        <p:blipFill>
          <a:blip r:embed="rId20"/>
          <a:stretch>
            <a:fillRect/>
          </a:stretch>
        </p:blipFill>
        <p:spPr>
          <a:xfrm>
            <a:off x="0" y="0"/>
            <a:ext cx="12208511" cy="6851015"/>
          </a:xfrm>
          <a:prstGeom prst="rect">
            <a:avLst/>
          </a:prstGeom>
        </p:spPr>
      </p:pic>
    </p:spTree>
    <p:extLst>
      <p:ext uri="{BB962C8B-B14F-4D97-AF65-F5344CB8AC3E}">
        <p14:creationId xmlns:p14="http://schemas.microsoft.com/office/powerpoint/2010/main" val="335814222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09"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49" r:id="rId17"/>
    <p:sldLayoutId id="2147483750" r:id="rId18"/>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2022/10/6</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0" y="0"/>
            <a:ext cx="12208511" cy="6851015"/>
          </a:xfrm>
          <a:prstGeom prst="rect">
            <a:avLst/>
          </a:prstGeom>
        </p:spPr>
      </p:pic>
    </p:spTree>
    <p:extLst>
      <p:ext uri="{BB962C8B-B14F-4D97-AF65-F5344CB8AC3E}">
        <p14:creationId xmlns:p14="http://schemas.microsoft.com/office/powerpoint/2010/main" val="53841436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D54D79-588C-414F-9935-D85D26666345}" type="datetimeFigureOut">
              <a:rPr lang="zh-CN" altLang="en-US" smtClean="0"/>
              <a:t>2022/10/6</a:t>
            </a:fld>
            <a:endParaRPr lang="zh-CN"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CN"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D4EC328-9116-4993-92C0-623125586BFE}" type="slidenum">
              <a:rPr lang="zh-CN" altLang="en-US" smtClean="0"/>
              <a:t>‹#›</a:t>
            </a:fld>
            <a:endParaRPr lang="zh-CN" altLang="en-US"/>
          </a:p>
        </p:txBody>
      </p:sp>
      <p:pic>
        <p:nvPicPr>
          <p:cNvPr id="12" name="图片 7" descr="444"/>
          <p:cNvPicPr>
            <a:picLocks noChangeAspect="1"/>
          </p:cNvPicPr>
          <p:nvPr userDrawn="1"/>
        </p:nvPicPr>
        <p:blipFill>
          <a:blip r:embed="rId23"/>
          <a:stretch>
            <a:fillRect/>
          </a:stretch>
        </p:blipFill>
        <p:spPr>
          <a:xfrm>
            <a:off x="0" y="0"/>
            <a:ext cx="12208511" cy="6851015"/>
          </a:xfrm>
          <a:prstGeom prst="rect">
            <a:avLst/>
          </a:prstGeom>
        </p:spPr>
      </p:pic>
    </p:spTree>
    <p:extLst>
      <p:ext uri="{BB962C8B-B14F-4D97-AF65-F5344CB8AC3E}">
        <p14:creationId xmlns:p14="http://schemas.microsoft.com/office/powerpoint/2010/main" val="252968086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7.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48.xml"/><Relationship Id="rId5" Type="http://schemas.microsoft.com/office/2007/relationships/hdphoto" Target="../media/hdphoto9.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48.xml"/><Relationship Id="rId5" Type="http://schemas.microsoft.com/office/2007/relationships/hdphoto" Target="../media/hdphoto9.wdp"/><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36.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16.png"/><Relationship Id="rId17" Type="http://schemas.microsoft.com/office/2007/relationships/hdphoto" Target="../media/hdphoto7.wdp"/><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36.xml"/><Relationship Id="rId6" Type="http://schemas.openxmlformats.org/officeDocument/2006/relationships/image" Target="../media/image13.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3.wdp"/><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36.xml"/><Relationship Id="rId4" Type="http://schemas.openxmlformats.org/officeDocument/2006/relationships/image" Target="../media/image48.sv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48.xml"/><Relationship Id="rId5" Type="http://schemas.microsoft.com/office/2007/relationships/hdphoto" Target="../media/hdphoto9.wdp"/><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48.xml"/><Relationship Id="rId5" Type="http://schemas.microsoft.com/office/2007/relationships/hdphoto" Target="../media/hdphoto9.wdp"/><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1.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png"/><Relationship Id="rId18" Type="http://schemas.openxmlformats.org/officeDocument/2006/relationships/image" Target="../media/image20.png"/><Relationship Id="rId26" Type="http://schemas.microsoft.com/office/2007/relationships/hdphoto" Target="../media/hdphoto6.wdp"/><Relationship Id="rId3" Type="http://schemas.openxmlformats.org/officeDocument/2006/relationships/audio" Target="../media/audio2.wav"/><Relationship Id="rId21" Type="http://schemas.openxmlformats.org/officeDocument/2006/relationships/slide" Target="slide7.xml"/><Relationship Id="rId7" Type="http://schemas.openxmlformats.org/officeDocument/2006/relationships/image" Target="../media/image13.png"/><Relationship Id="rId12" Type="http://schemas.microsoft.com/office/2007/relationships/hdphoto" Target="../media/hdphoto4.wdp"/><Relationship Id="rId17" Type="http://schemas.openxmlformats.org/officeDocument/2006/relationships/slide" Target="slide5.xml"/><Relationship Id="rId25" Type="http://schemas.openxmlformats.org/officeDocument/2006/relationships/image" Target="../media/image17.png"/><Relationship Id="rId33" Type="http://schemas.openxmlformats.org/officeDocument/2006/relationships/comments" Target="../comments/comment1.xml"/><Relationship Id="rId2" Type="http://schemas.openxmlformats.org/officeDocument/2006/relationships/audio" Target="../media/audio1.wav"/><Relationship Id="rId16" Type="http://schemas.openxmlformats.org/officeDocument/2006/relationships/image" Target="../media/image19.png"/><Relationship Id="rId20" Type="http://schemas.openxmlformats.org/officeDocument/2006/relationships/image" Target="../media/image21.png"/><Relationship Id="rId29" Type="http://schemas.openxmlformats.org/officeDocument/2006/relationships/image" Target="../media/image18.png"/><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15.png"/><Relationship Id="rId24" Type="http://schemas.openxmlformats.org/officeDocument/2006/relationships/image" Target="../media/image23.png"/><Relationship Id="rId32" Type="http://schemas.openxmlformats.org/officeDocument/2006/relationships/slide" Target="slide9.xml"/><Relationship Id="rId5" Type="http://schemas.openxmlformats.org/officeDocument/2006/relationships/image" Target="../media/image12.png"/><Relationship Id="rId15" Type="http://schemas.openxmlformats.org/officeDocument/2006/relationships/slide" Target="slide4.xml"/><Relationship Id="rId23" Type="http://schemas.openxmlformats.org/officeDocument/2006/relationships/slide" Target="slide8.xml"/><Relationship Id="rId28" Type="http://schemas.openxmlformats.org/officeDocument/2006/relationships/image" Target="../media/image24.png"/><Relationship Id="rId10" Type="http://schemas.microsoft.com/office/2007/relationships/hdphoto" Target="../media/hdphoto3.wdp"/><Relationship Id="rId19" Type="http://schemas.openxmlformats.org/officeDocument/2006/relationships/slide" Target="slide6.xml"/><Relationship Id="rId31" Type="http://schemas.openxmlformats.org/officeDocument/2006/relationships/image" Target="../media/image25.gif"/><Relationship Id="rId4" Type="http://schemas.openxmlformats.org/officeDocument/2006/relationships/image" Target="../media/image11.png"/><Relationship Id="rId9" Type="http://schemas.openxmlformats.org/officeDocument/2006/relationships/image" Target="../media/image14.png"/><Relationship Id="rId14" Type="http://schemas.microsoft.com/office/2007/relationships/hdphoto" Target="../media/hdphoto5.wdp"/><Relationship Id="rId22" Type="http://schemas.openxmlformats.org/officeDocument/2006/relationships/image" Target="../media/image22.png"/><Relationship Id="rId27" Type="http://schemas.openxmlformats.org/officeDocument/2006/relationships/hyperlink" Target="https://www.facebook.com/nkpowerskills" TargetMode="External"/><Relationship Id="rId30" Type="http://schemas.microsoft.com/office/2007/relationships/hdphoto" Target="../media/hdphoto7.wdp"/></Relationships>
</file>

<file path=ppt/slides/_rels/slide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audio4.wav"/><Relationship Id="rId7" Type="http://schemas.openxmlformats.org/officeDocument/2006/relationships/image" Target="../media/image26.jpeg"/><Relationship Id="rId2" Type="http://schemas.openxmlformats.org/officeDocument/2006/relationships/audio" Target="../media/audio3.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12.png"/><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image" Target="../media/image28.gif"/></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audio4.wav"/><Relationship Id="rId7" Type="http://schemas.openxmlformats.org/officeDocument/2006/relationships/image" Target="../media/image26.jpeg"/><Relationship Id="rId2" Type="http://schemas.openxmlformats.org/officeDocument/2006/relationships/audio" Target="../media/audio3.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12.png"/><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image" Target="../media/image28.gif"/></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audio4.wav"/><Relationship Id="rId7" Type="http://schemas.openxmlformats.org/officeDocument/2006/relationships/image" Target="../media/image26.jpeg"/><Relationship Id="rId2" Type="http://schemas.openxmlformats.org/officeDocument/2006/relationships/audio" Target="../media/audio3.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12.png"/><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image" Target="../media/image28.gif"/></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audio4.wav"/><Relationship Id="rId7" Type="http://schemas.openxmlformats.org/officeDocument/2006/relationships/image" Target="../media/image26.jpeg"/><Relationship Id="rId2" Type="http://schemas.openxmlformats.org/officeDocument/2006/relationships/audio" Target="../media/audio3.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12.png"/><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image" Target="../media/image28.gif"/></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audio4.wav"/><Relationship Id="rId7" Type="http://schemas.openxmlformats.org/officeDocument/2006/relationships/image" Target="../media/image26.jpeg"/><Relationship Id="rId2" Type="http://schemas.openxmlformats.org/officeDocument/2006/relationships/audio" Target="../media/audio3.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12.png"/><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image" Target="../media/image28.gif"/></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t="35313" b="20813"/>
          <a:stretch>
            <a:fillRect/>
          </a:stretch>
        </p:blipFill>
        <p:spPr bwMode="auto">
          <a:xfrm>
            <a:off x="0" y="-202512"/>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3955807"/>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dirty="0">
                <a:latin typeface="HP001 4 hàng" panose="020B0603050302020204" pitchFamily="34" charset="0"/>
                <a:ea typeface="字魂17号-萌趣果冻体"/>
                <a:cs typeface="Times New Roman" panose="02020603050405020304" pitchFamily="18" charset="0"/>
              </a:rPr>
              <a:t>Xin </a:t>
            </a:r>
            <a:r>
              <a:rPr lang="en-US" altLang="zh-CN" sz="7200" b="1" dirty="0" err="1">
                <a:latin typeface="HP001 4 hàng" panose="020B0603050302020204" pitchFamily="34" charset="0"/>
                <a:ea typeface="字魂17号-萌趣果冻体"/>
                <a:cs typeface="Times New Roman" panose="02020603050405020304" pitchFamily="18" charset="0"/>
              </a:rPr>
              <a:t>chào</a:t>
            </a:r>
            <a:r>
              <a:rPr lang="en-US" altLang="zh-CN" sz="7200" b="1" dirty="0">
                <a:latin typeface="HP001 4 hàng" panose="020B0603050302020204" pitchFamily="34" charset="0"/>
                <a:ea typeface="字魂17号-萌趣果冻体"/>
                <a:cs typeface="Times New Roman" panose="02020603050405020304" pitchFamily="18" charset="0"/>
              </a:rPr>
              <a:t> </a:t>
            </a:r>
            <a:r>
              <a:rPr lang="en-US" altLang="zh-CN" sz="7200" b="1" dirty="0" err="1">
                <a:latin typeface="HP001 4 hàng" panose="020B0603050302020204" pitchFamily="34" charset="0"/>
                <a:ea typeface="字魂17号-萌趣果冻体"/>
                <a:cs typeface="Times New Roman" panose="02020603050405020304" pitchFamily="18" charset="0"/>
              </a:rPr>
              <a:t>tất</a:t>
            </a:r>
            <a:r>
              <a:rPr lang="en-US" altLang="zh-CN" sz="7200" b="1" dirty="0">
                <a:latin typeface="HP001 4 hàng" panose="020B0603050302020204" pitchFamily="34" charset="0"/>
                <a:ea typeface="字魂17号-萌趣果冻体"/>
                <a:cs typeface="Times New Roman" panose="02020603050405020304" pitchFamily="18" charset="0"/>
              </a:rPr>
              <a:t> </a:t>
            </a:r>
            <a:r>
              <a:rPr lang="en-US" altLang="zh-CN" sz="7200" b="1" dirty="0" err="1">
                <a:latin typeface="HP001 4 hàng" panose="020B0603050302020204" pitchFamily="34" charset="0"/>
                <a:ea typeface="字魂17号-萌趣果冻体"/>
                <a:cs typeface="Times New Roman" panose="02020603050405020304" pitchFamily="18" charset="0"/>
              </a:rPr>
              <a:t>cả</a:t>
            </a:r>
            <a:r>
              <a:rPr lang="en-US" altLang="zh-CN" sz="7200" b="1" dirty="0">
                <a:latin typeface="HP001 4 hàng" panose="020B0603050302020204" pitchFamily="34" charset="0"/>
                <a:ea typeface="字魂17号-萌趣果冻体"/>
                <a:cs typeface="Times New Roman" panose="02020603050405020304" pitchFamily="18" charset="0"/>
              </a:rPr>
              <a:t> </a:t>
            </a:r>
            <a:r>
              <a:rPr lang="en-US" altLang="zh-CN" sz="7200" b="1" dirty="0" err="1">
                <a:latin typeface="HP001 4 hàng" panose="020B0603050302020204" pitchFamily="34" charset="0"/>
                <a:ea typeface="字魂17号-萌趣果冻体"/>
                <a:cs typeface="Times New Roman" panose="02020603050405020304" pitchFamily="18" charset="0"/>
              </a:rPr>
              <a:t>các</a:t>
            </a:r>
            <a:r>
              <a:rPr lang="en-US" altLang="zh-CN" sz="7200" b="1" dirty="0">
                <a:latin typeface="HP001 4 hàng" panose="020B0603050302020204" pitchFamily="34" charset="0"/>
                <a:ea typeface="字魂17号-萌趣果冻体"/>
                <a:cs typeface="Times New Roman" panose="02020603050405020304" pitchFamily="18" charset="0"/>
              </a:rPr>
              <a:t> con!</a:t>
            </a:r>
            <a:endParaRPr lang="zh-CN" altLang="en-US" sz="7200" b="1" dirty="0">
              <a:latin typeface="HP001 4 hàng" panose="020B0603050302020204" pitchFamily="34" charset="0"/>
              <a:ea typeface="字魂17号-萌趣果冻体"/>
              <a:cs typeface="Times New Roman" panose="02020603050405020304" pitchFamily="18" charset="0"/>
            </a:endParaRPr>
          </a:p>
        </p:txBody>
      </p:sp>
      <p:pic>
        <p:nvPicPr>
          <p:cNvPr id="6"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2512"/>
            <a:ext cx="1412204"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1BEFF3A-6C60-41CD-86AC-C09FA9E43758}"/>
              </a:ext>
            </a:extLst>
          </p:cNvPr>
          <p:cNvSpPr txBox="1"/>
          <p:nvPr/>
        </p:nvSpPr>
        <p:spPr>
          <a:xfrm>
            <a:off x="5363110" y="5485563"/>
            <a:ext cx="4777484" cy="523220"/>
          </a:xfrm>
          <a:prstGeom prst="rect">
            <a:avLst/>
          </a:prstGeom>
          <a:noFill/>
        </p:spPr>
        <p:txBody>
          <a:bodyPr wrap="square" rtlCol="0">
            <a:spAutoFit/>
          </a:bodyPr>
          <a:lstStyle/>
          <a:p>
            <a:r>
              <a:rPr lang="en-US" sz="2800" b="1" dirty="0">
                <a:solidFill>
                  <a:srgbClr val="FF0000"/>
                </a:solidFill>
              </a:rPr>
              <a:t>GV: </a:t>
            </a:r>
            <a:r>
              <a:rPr lang="en-US" sz="2800" b="1" dirty="0" err="1">
                <a:solidFill>
                  <a:srgbClr val="FF0000"/>
                </a:solidFill>
              </a:rPr>
              <a:t>Đỗ</a:t>
            </a:r>
            <a:r>
              <a:rPr lang="en-US" sz="2800" b="1" dirty="0">
                <a:solidFill>
                  <a:srgbClr val="FF0000"/>
                </a:solidFill>
              </a:rPr>
              <a:t> </a:t>
            </a:r>
            <a:r>
              <a:rPr lang="en-US" sz="2800" b="1" dirty="0" err="1">
                <a:solidFill>
                  <a:srgbClr val="FF0000"/>
                </a:solidFill>
              </a:rPr>
              <a:t>Thị</a:t>
            </a:r>
            <a:r>
              <a:rPr lang="en-US" sz="2800" b="1" dirty="0">
                <a:solidFill>
                  <a:srgbClr val="FF0000"/>
                </a:solidFill>
              </a:rPr>
              <a:t> </a:t>
            </a:r>
            <a:r>
              <a:rPr lang="en-US" sz="2800" b="1" dirty="0" err="1">
                <a:solidFill>
                  <a:srgbClr val="FF0000"/>
                </a:solidFill>
              </a:rPr>
              <a:t>Hà</a:t>
            </a:r>
            <a:r>
              <a:rPr lang="en-US" sz="2800" b="1" dirty="0">
                <a:solidFill>
                  <a:srgbClr val="FF0000"/>
                </a:solidFill>
              </a:rPr>
              <a:t> </a:t>
            </a:r>
            <a:r>
              <a:rPr lang="en-US" sz="2800" b="1" dirty="0" err="1">
                <a:solidFill>
                  <a:srgbClr val="FF0000"/>
                </a:solidFill>
              </a:rPr>
              <a:t>Giang</a:t>
            </a:r>
            <a:endParaRPr lang="vi-VN" sz="2800" b="1" dirty="0">
              <a:solidFill>
                <a:srgbClr val="FF0000"/>
              </a:solidFill>
            </a:endParaRPr>
          </a:p>
        </p:txBody>
      </p:sp>
    </p:spTree>
    <p:extLst>
      <p:ext uri="{BB962C8B-B14F-4D97-AF65-F5344CB8AC3E}">
        <p14:creationId xmlns:p14="http://schemas.microsoft.com/office/powerpoint/2010/main" val="25021790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486150" y="1809750"/>
            <a:ext cx="5362575" cy="861774"/>
          </a:xfrm>
          <a:prstGeom prst="rect">
            <a:avLst/>
          </a:prstGeom>
          <a:noFill/>
        </p:spPr>
        <p:txBody>
          <a:bodyPr wrap="square" rtlCol="0">
            <a:spAutoFit/>
          </a:bodyPr>
          <a:lstStyle/>
          <a:p>
            <a:r>
              <a:rPr lang="en-US" sz="5000" dirty="0" err="1">
                <a:solidFill>
                  <a:srgbClr val="7030A0"/>
                </a:solidFill>
              </a:rPr>
              <a:t>Mục</a:t>
            </a:r>
            <a:r>
              <a:rPr lang="en-US" sz="5000" dirty="0">
                <a:solidFill>
                  <a:srgbClr val="7030A0"/>
                </a:solidFill>
              </a:rPr>
              <a:t> </a:t>
            </a:r>
            <a:r>
              <a:rPr lang="en-US" sz="5000" dirty="0" err="1">
                <a:solidFill>
                  <a:srgbClr val="7030A0"/>
                </a:solidFill>
              </a:rPr>
              <a:t>tiêu</a:t>
            </a:r>
            <a:r>
              <a:rPr lang="en-US" sz="5000" dirty="0">
                <a:solidFill>
                  <a:srgbClr val="7030A0"/>
                </a:solidFill>
              </a:rPr>
              <a:t> </a:t>
            </a:r>
            <a:r>
              <a:rPr lang="en-US" sz="5000" dirty="0" err="1">
                <a:solidFill>
                  <a:srgbClr val="7030A0"/>
                </a:solidFill>
              </a:rPr>
              <a:t>bài</a:t>
            </a:r>
            <a:r>
              <a:rPr lang="en-US" sz="5000" dirty="0">
                <a:solidFill>
                  <a:srgbClr val="7030A0"/>
                </a:solidFill>
              </a:rPr>
              <a:t> </a:t>
            </a:r>
            <a:r>
              <a:rPr lang="en-US" sz="5000" dirty="0" err="1">
                <a:solidFill>
                  <a:srgbClr val="7030A0"/>
                </a:solidFill>
              </a:rPr>
              <a:t>học</a:t>
            </a:r>
            <a:endParaRPr lang="en-US" sz="5000" dirty="0">
              <a:solidFill>
                <a:srgbClr val="7030A0"/>
              </a:solidFill>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539552" y="2896998"/>
            <a:ext cx="8761444" cy="1754326"/>
          </a:xfrm>
          <a:prstGeom prst="rect">
            <a:avLst/>
          </a:prstGeom>
          <a:noFill/>
        </p:spPr>
        <p:txBody>
          <a:bodyPr wrap="square" rtlCol="0">
            <a:spAutoFit/>
          </a:bodyPr>
          <a:lstStyle/>
          <a:p>
            <a:pPr marL="457200" indent="-457200">
              <a:buFont typeface="Arial" panose="020B0604020202020204" pitchFamily="34" charset="0"/>
              <a:buChar char="•"/>
            </a:pPr>
            <a:r>
              <a:rPr lang="vi-VN" sz="3600" dirty="0">
                <a:solidFill>
                  <a:srgbClr val="FF0000"/>
                </a:solidFill>
              </a:rPr>
              <a:t>Nhận diện được hình ảnh của bản thân.</a:t>
            </a:r>
            <a:endParaRPr lang="en-US" sz="3600" dirty="0">
              <a:solidFill>
                <a:srgbClr val="FF0000"/>
              </a:solidFill>
            </a:endParaRPr>
          </a:p>
          <a:p>
            <a:pPr marL="457200" indent="-457200">
              <a:buFont typeface="Arial" panose="020B0604020202020204" pitchFamily="34" charset="0"/>
              <a:buChar char="•"/>
            </a:pPr>
            <a:r>
              <a:rPr lang="vi-VN" sz="3600" dirty="0">
                <a:solidFill>
                  <a:srgbClr val="FF0000"/>
                </a:solidFill>
              </a:rPr>
              <a:t>Quan tâm và thể hiện được hình ảnh</a:t>
            </a:r>
            <a:r>
              <a:rPr lang="en-US" sz="3600" dirty="0">
                <a:solidFill>
                  <a:srgbClr val="FF0000"/>
                </a:solidFill>
              </a:rPr>
              <a:t> </a:t>
            </a:r>
            <a:r>
              <a:rPr lang="vi-VN" sz="3600" dirty="0">
                <a:solidFill>
                  <a:srgbClr val="FF0000"/>
                </a:solidFill>
              </a:rPr>
              <a:t>thân thiện, vui vẻ của bản thân.</a:t>
            </a:r>
            <a:endParaRPr lang="en-US" sz="3600" dirty="0">
              <a:solidFill>
                <a:srgbClr val="FF0000"/>
              </a:solidFill>
            </a:endParaRPr>
          </a:p>
        </p:txBody>
      </p:sp>
    </p:spTree>
    <p:extLst>
      <p:ext uri="{BB962C8B-B14F-4D97-AF65-F5344CB8AC3E}">
        <p14:creationId xmlns:p14="http://schemas.microsoft.com/office/powerpoint/2010/main" val="13342947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Arial" pitchFamily="34" charset="0"/>
                <a:cs typeface="Arial" pitchFamily="34" charset="0"/>
              </a:rPr>
              <a:t>Khởi</a:t>
            </a:r>
            <a:r>
              <a:rPr lang="en-US" sz="7200" b="1" dirty="0">
                <a:solidFill>
                  <a:schemeClr val="bg1"/>
                </a:solidFill>
                <a:latin typeface="Arial" pitchFamily="34" charset="0"/>
                <a:cs typeface="Arial" pitchFamily="34" charset="0"/>
              </a:rPr>
              <a:t> </a:t>
            </a:r>
            <a:r>
              <a:rPr lang="en-US" sz="7200" b="1" dirty="0" err="1">
                <a:solidFill>
                  <a:schemeClr val="bg1"/>
                </a:solidFill>
                <a:latin typeface="Arial" pitchFamily="34" charset="0"/>
                <a:cs typeface="Arial" pitchFamily="34" charset="0"/>
              </a:rPr>
              <a:t>động</a:t>
            </a:r>
            <a:endParaRPr lang="en-US" sz="7200" b="1" dirty="0">
              <a:solidFill>
                <a:schemeClr val="bg1"/>
              </a:solidFill>
              <a:latin typeface="Arial" pitchFamily="34" charset="0"/>
              <a:cs typeface="Arial"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3736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895212" y="52071"/>
            <a:ext cx="6172200" cy="7759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Chơi</a:t>
            </a:r>
            <a:r>
              <a:rPr lang="en-US" sz="3200" dirty="0"/>
              <a:t> </a:t>
            </a:r>
            <a:r>
              <a:rPr lang="en-US" sz="3200" dirty="0" err="1"/>
              <a:t>trò</a:t>
            </a:r>
            <a:r>
              <a:rPr lang="en-US" sz="3200" dirty="0"/>
              <a:t> </a:t>
            </a:r>
            <a:r>
              <a:rPr lang="en-US" sz="3200" dirty="0" err="1"/>
              <a:t>chơi</a:t>
            </a:r>
            <a:r>
              <a:rPr lang="en-US" sz="3200" dirty="0"/>
              <a:t>: </a:t>
            </a:r>
            <a:r>
              <a:rPr lang="en-US" sz="3200" dirty="0" err="1"/>
              <a:t>Máy</a:t>
            </a:r>
            <a:r>
              <a:rPr lang="en-US" sz="3200" dirty="0"/>
              <a:t> </a:t>
            </a:r>
            <a:r>
              <a:rPr lang="en-US" sz="3200" dirty="0" err="1"/>
              <a:t>ảnh</a:t>
            </a:r>
            <a:r>
              <a:rPr lang="en-US" sz="3200" dirty="0"/>
              <a:t> </a:t>
            </a:r>
            <a:r>
              <a:rPr lang="en-US" sz="3200" dirty="0" err="1"/>
              <a:t>thân</a:t>
            </a:r>
            <a:r>
              <a:rPr lang="en-US" sz="3200" dirty="0"/>
              <a:t> </a:t>
            </a:r>
            <a:r>
              <a:rPr lang="en-US" sz="3200" dirty="0" err="1"/>
              <a:t>thiện</a:t>
            </a:r>
            <a:endParaRPr lang="en-US" sz="3200" dirty="0"/>
          </a:p>
        </p:txBody>
      </p:sp>
      <p:sp>
        <p:nvSpPr>
          <p:cNvPr id="3" name="Rectangle 2">
            <a:extLst>
              <a:ext uri="{FF2B5EF4-FFF2-40B4-BE49-F238E27FC236}">
                <a16:creationId xmlns:a16="http://schemas.microsoft.com/office/drawing/2014/main" id="{DAEA1E44-2257-42E0-909A-71D82BCC06A1}"/>
              </a:ext>
            </a:extLst>
          </p:cNvPr>
          <p:cNvSpPr/>
          <p:nvPr/>
        </p:nvSpPr>
        <p:spPr>
          <a:xfrm>
            <a:off x="161925" y="975996"/>
            <a:ext cx="7724776" cy="40532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600" b="1" u="sng" dirty="0" err="1">
                <a:cs typeface="Times New Roman" panose="02020603050405020304" pitchFamily="18" charset="0"/>
              </a:rPr>
              <a:t>Cách</a:t>
            </a:r>
            <a:r>
              <a:rPr lang="en-US" sz="2600" b="1" u="sng" dirty="0">
                <a:cs typeface="Times New Roman" panose="02020603050405020304" pitchFamily="18" charset="0"/>
              </a:rPr>
              <a:t> </a:t>
            </a:r>
            <a:r>
              <a:rPr lang="en-US" sz="2600" b="1" u="sng" dirty="0" err="1">
                <a:cs typeface="Times New Roman" panose="02020603050405020304" pitchFamily="18" charset="0"/>
              </a:rPr>
              <a:t>thức</a:t>
            </a:r>
            <a:r>
              <a:rPr lang="en-US" sz="2600" b="1" u="sng" dirty="0">
                <a:cs typeface="Times New Roman" panose="02020603050405020304" pitchFamily="18" charset="0"/>
              </a:rPr>
              <a:t> </a:t>
            </a:r>
            <a:r>
              <a:rPr lang="en-US" sz="2600" b="1" u="sng" dirty="0" err="1">
                <a:cs typeface="Times New Roman" panose="02020603050405020304" pitchFamily="18" charset="0"/>
              </a:rPr>
              <a:t>chơi</a:t>
            </a:r>
            <a:r>
              <a:rPr lang="en-US" sz="2600" b="1" u="sng" dirty="0">
                <a:cs typeface="Times New Roman" panose="02020603050405020304" pitchFamily="18" charset="0"/>
              </a:rPr>
              <a:t>:</a:t>
            </a:r>
          </a:p>
          <a:p>
            <a:pPr marL="342900" indent="-342900" algn="just">
              <a:lnSpc>
                <a:spcPct val="150000"/>
              </a:lnSpc>
              <a:buFont typeface="Arial" panose="020B0604020202020204" pitchFamily="34" charset="0"/>
              <a:buChar char="•"/>
            </a:pPr>
            <a:r>
              <a:rPr lang="en-US" sz="2600" dirty="0">
                <a:cs typeface="Times New Roman" panose="02020603050405020304" pitchFamily="18" charset="0"/>
              </a:rPr>
              <a:t>Hai </a:t>
            </a:r>
            <a:r>
              <a:rPr lang="en-US" sz="2600" dirty="0" err="1">
                <a:cs typeface="Times New Roman" panose="02020603050405020304" pitchFamily="18" charset="0"/>
              </a:rPr>
              <a:t>bạn</a:t>
            </a:r>
            <a:r>
              <a:rPr lang="en-US" sz="2600" dirty="0">
                <a:cs typeface="Times New Roman" panose="02020603050405020304" pitchFamily="18" charset="0"/>
              </a:rPr>
              <a:t> </a:t>
            </a:r>
            <a:r>
              <a:rPr lang="en-US" sz="2600" dirty="0" err="1">
                <a:cs typeface="Times New Roman" panose="02020603050405020304" pitchFamily="18" charset="0"/>
              </a:rPr>
              <a:t>sắm</a:t>
            </a:r>
            <a:r>
              <a:rPr lang="en-US" sz="2600" dirty="0">
                <a:cs typeface="Times New Roman" panose="02020603050405020304" pitchFamily="18" charset="0"/>
              </a:rPr>
              <a:t> </a:t>
            </a:r>
            <a:r>
              <a:rPr lang="en-US" sz="2600" dirty="0" err="1">
                <a:cs typeface="Times New Roman" panose="02020603050405020304" pitchFamily="18" charset="0"/>
              </a:rPr>
              <a:t>vai</a:t>
            </a:r>
            <a:r>
              <a:rPr lang="en-US" sz="2600" dirty="0">
                <a:cs typeface="Times New Roman" panose="02020603050405020304" pitchFamily="18" charset="0"/>
              </a:rPr>
              <a:t> </a:t>
            </a:r>
            <a:r>
              <a:rPr lang="en-US" sz="2600" dirty="0" err="1">
                <a:cs typeface="Times New Roman" panose="02020603050405020304" pitchFamily="18" charset="0"/>
              </a:rPr>
              <a:t>chụp</a:t>
            </a:r>
            <a:r>
              <a:rPr lang="en-US" sz="2600" dirty="0">
                <a:cs typeface="Times New Roman" panose="02020603050405020304" pitchFamily="18" charset="0"/>
              </a:rPr>
              <a:t> </a:t>
            </a:r>
            <a:r>
              <a:rPr lang="en-US" sz="2600" dirty="0" err="1">
                <a:cs typeface="Times New Roman" panose="02020603050405020304" pitchFamily="18" charset="0"/>
              </a:rPr>
              <a:t>ảnh</a:t>
            </a:r>
            <a:r>
              <a:rPr lang="en-US" sz="2600" dirty="0">
                <a:cs typeface="Times New Roman" panose="02020603050405020304" pitchFamily="18" charset="0"/>
              </a:rPr>
              <a:t> </a:t>
            </a:r>
            <a:r>
              <a:rPr lang="en-US" sz="2600" dirty="0" err="1">
                <a:cs typeface="Times New Roman" panose="02020603050405020304" pitchFamily="18" charset="0"/>
              </a:rPr>
              <a:t>cho</a:t>
            </a:r>
            <a:r>
              <a:rPr lang="en-US" sz="2600" dirty="0">
                <a:cs typeface="Times New Roman" panose="02020603050405020304" pitchFamily="18" charset="0"/>
              </a:rPr>
              <a:t> </a:t>
            </a:r>
            <a:r>
              <a:rPr lang="en-US" sz="2600" dirty="0" err="1">
                <a:cs typeface="Times New Roman" panose="02020603050405020304" pitchFamily="18" charset="0"/>
              </a:rPr>
              <a:t>nhau</a:t>
            </a:r>
            <a:r>
              <a:rPr lang="en-US" sz="2600" dirty="0">
                <a:cs typeface="Times New Roman" panose="02020603050405020304" pitchFamily="18" charset="0"/>
              </a:rPr>
              <a:t>.</a:t>
            </a:r>
          </a:p>
          <a:p>
            <a:pPr marL="342900" indent="-342900" algn="just">
              <a:lnSpc>
                <a:spcPct val="150000"/>
              </a:lnSpc>
              <a:buFont typeface="Arial" panose="020B0604020202020204" pitchFamily="34" charset="0"/>
              <a:buChar char="•"/>
            </a:pPr>
            <a:r>
              <a:rPr lang="vi-VN" sz="2600" dirty="0">
                <a:cs typeface="Times New Roman" panose="02020603050405020304"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cs typeface="Times New Roman" panose="02020603050405020304" pitchFamily="18" charset="0"/>
            </a:endParaRPr>
          </a:p>
          <a:p>
            <a:pPr marL="342900" indent="-342900" algn="just">
              <a:lnSpc>
                <a:spcPct val="150000"/>
              </a:lnSpc>
              <a:buFont typeface="Arial" panose="020B0604020202020204" pitchFamily="34" charset="0"/>
              <a:buChar char="•"/>
            </a:pPr>
            <a:r>
              <a:rPr lang="vi-VN" sz="2600" dirty="0">
                <a:cs typeface="Times New Roman" panose="02020603050405020304" pitchFamily="18" charset="0"/>
              </a:rPr>
              <a:t>Mỗi lần chụp, HS hô: “Chuẩn bị! Cười! Xoạch!”.</a:t>
            </a:r>
            <a:r>
              <a:rPr lang="en-US" sz="2600" dirty="0">
                <a:cs typeface="Times New Roman" panose="02020603050405020304" pitchFamily="18" charset="0"/>
              </a:rPr>
              <a:t> </a:t>
            </a:r>
          </a:p>
        </p:txBody>
      </p:sp>
      <p:sp>
        <p:nvSpPr>
          <p:cNvPr id="4" name="Cloud 3">
            <a:extLst>
              <a:ext uri="{FF2B5EF4-FFF2-40B4-BE49-F238E27FC236}">
                <a16:creationId xmlns:a16="http://schemas.microsoft.com/office/drawing/2014/main" id="{19EC5DEF-9809-4806-A0B0-4317B73325EE}"/>
              </a:ext>
            </a:extLst>
          </p:cNvPr>
          <p:cNvSpPr/>
          <p:nvPr/>
        </p:nvSpPr>
        <p:spPr>
          <a:xfrm>
            <a:off x="3048000" y="5124450"/>
            <a:ext cx="6162675" cy="14668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t>“nhiếp ảnh gia”: Khi em chụp ảnh cho bạn, bạn đã làm gì?</a:t>
            </a:r>
            <a:endParaRPr lang="en-US" sz="2200" dirty="0"/>
          </a:p>
        </p:txBody>
      </p:sp>
      <p:sp>
        <p:nvSpPr>
          <p:cNvPr id="5" name="Cloud 4">
            <a:extLst>
              <a:ext uri="{FF2B5EF4-FFF2-40B4-BE49-F238E27FC236}">
                <a16:creationId xmlns:a16="http://schemas.microsoft.com/office/drawing/2014/main" id="{1978C494-5143-40CF-A42F-2BB6D592090C}"/>
              </a:ext>
            </a:extLst>
          </p:cNvPr>
          <p:cNvSpPr/>
          <p:nvPr/>
        </p:nvSpPr>
        <p:spPr>
          <a:xfrm>
            <a:off x="2675398" y="5124450"/>
            <a:ext cx="7010399" cy="17856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a:t>
            </a:r>
            <a:r>
              <a:rPr lang="en-US" sz="2800" dirty="0"/>
              <a:t>N</a:t>
            </a:r>
            <a:r>
              <a:rPr lang="vi-VN" sz="2800" dirty="0"/>
              <a:t>gười mẫu ảnh”: Khi được chụp ảnh, em muốn gương mặt mình thế nào?</a:t>
            </a:r>
            <a:endParaRPr lang="en-US" sz="2800" dirty="0"/>
          </a:p>
        </p:txBody>
      </p:sp>
      <p:pic>
        <p:nvPicPr>
          <p:cNvPr id="7" name="Picture 6">
            <a:extLst>
              <a:ext uri="{FF2B5EF4-FFF2-40B4-BE49-F238E27FC236}">
                <a16:creationId xmlns:a16="http://schemas.microsoft.com/office/drawing/2014/main" id="{868C0012-BF93-4CE8-8B02-F0A54A735BC1}"/>
              </a:ext>
            </a:extLst>
          </p:cNvPr>
          <p:cNvPicPr>
            <a:picLocks noChangeAspect="1"/>
          </p:cNvPicPr>
          <p:nvPr/>
        </p:nvPicPr>
        <p:blipFill>
          <a:blip r:embed="rId4"/>
          <a:stretch>
            <a:fillRect/>
          </a:stretch>
        </p:blipFill>
        <p:spPr>
          <a:xfrm>
            <a:off x="8058150" y="1552575"/>
            <a:ext cx="3619500" cy="2676525"/>
          </a:xfrm>
          <a:prstGeom prst="rect">
            <a:avLst/>
          </a:prstGeom>
        </p:spPr>
      </p:pic>
    </p:spTree>
    <p:extLst>
      <p:ext uri="{BB962C8B-B14F-4D97-AF65-F5344CB8AC3E}">
        <p14:creationId xmlns:p14="http://schemas.microsoft.com/office/powerpoint/2010/main" val="4997788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006353" y="161925"/>
            <a:ext cx="7998781" cy="9239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Nêu</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lang="en-US" sz="3200" dirty="0" err="1">
                <a:solidFill>
                  <a:prstClr val="white"/>
                </a:solidFill>
                <a:latin typeface="Calibri" panose="020F0502020204030204"/>
              </a:rPr>
              <a:t>biểu</a:t>
            </a:r>
            <a:r>
              <a:rPr lang="en-US" sz="3200" dirty="0">
                <a:solidFill>
                  <a:prstClr val="white"/>
                </a:solidFill>
                <a:latin typeface="Calibri" panose="020F0502020204030204"/>
              </a:rPr>
              <a:t> </a:t>
            </a:r>
            <a:r>
              <a:rPr lang="en-US" sz="3200" dirty="0" err="1">
                <a:solidFill>
                  <a:prstClr val="white"/>
                </a:solidFill>
                <a:latin typeface="Calibri" panose="020F0502020204030204"/>
              </a:rPr>
              <a:t>hiện</a:t>
            </a:r>
            <a:r>
              <a:rPr lang="en-US" sz="3200" dirty="0">
                <a:solidFill>
                  <a:prstClr val="white"/>
                </a:solidFill>
                <a:latin typeface="Calibri" panose="020F0502020204030204"/>
              </a:rPr>
              <a:t> </a:t>
            </a:r>
            <a:r>
              <a:rPr lang="en-US" sz="3200" dirty="0" err="1">
                <a:solidFill>
                  <a:prstClr val="white"/>
                </a:solidFill>
                <a:latin typeface="Calibri" panose="020F0502020204030204"/>
              </a:rPr>
              <a:t>thân</a:t>
            </a:r>
            <a:r>
              <a:rPr lang="en-US" sz="3200" dirty="0">
                <a:solidFill>
                  <a:prstClr val="white"/>
                </a:solidFill>
                <a:latin typeface="Calibri" panose="020F0502020204030204"/>
              </a:rPr>
              <a:t> </a:t>
            </a:r>
            <a:r>
              <a:rPr lang="en-US" sz="3200" dirty="0" err="1">
                <a:solidFill>
                  <a:prstClr val="white"/>
                </a:solidFill>
                <a:latin typeface="Calibri" panose="020F0502020204030204"/>
              </a:rPr>
              <a:t>thiện</a:t>
            </a:r>
            <a:r>
              <a:rPr lang="en-US" sz="3200" dirty="0">
                <a:solidFill>
                  <a:prstClr val="white"/>
                </a:solidFill>
                <a:latin typeface="Calibri" panose="020F0502020204030204"/>
              </a:rPr>
              <a:t> </a:t>
            </a:r>
            <a:r>
              <a:rPr lang="en-US" sz="3200" dirty="0" err="1">
                <a:solidFill>
                  <a:prstClr val="white"/>
                </a:solidFill>
                <a:latin typeface="Calibri" panose="020F0502020204030204"/>
              </a:rPr>
              <a:t>tươi</a:t>
            </a:r>
            <a:r>
              <a:rPr lang="en-US" sz="3200" dirty="0">
                <a:solidFill>
                  <a:prstClr val="white"/>
                </a:solidFill>
                <a:latin typeface="Calibri" panose="020F0502020204030204"/>
              </a:rPr>
              <a:t> </a:t>
            </a:r>
            <a:r>
              <a:rPr lang="en-US" sz="3200" dirty="0" err="1">
                <a:solidFill>
                  <a:prstClr val="white"/>
                </a:solidFill>
                <a:latin typeface="Calibri" panose="020F0502020204030204"/>
              </a:rPr>
              <a:t>vui</a:t>
            </a:r>
            <a:r>
              <a:rPr lang="en-US" sz="3200" dirty="0">
                <a:solidFill>
                  <a:prstClr val="white"/>
                </a:solidFill>
                <a:latin typeface="Calibri" panose="020F0502020204030204"/>
              </a:rPr>
              <a:t> </a:t>
            </a:r>
            <a:r>
              <a:rPr lang="en-US" sz="3200" dirty="0" err="1">
                <a:solidFill>
                  <a:prstClr val="white"/>
                </a:solidFill>
                <a:latin typeface="Calibri" panose="020F0502020204030204"/>
              </a:rPr>
              <a:t>của</a:t>
            </a:r>
            <a:r>
              <a:rPr lang="en-US" sz="3200" dirty="0">
                <a:solidFill>
                  <a:prstClr val="white"/>
                </a:solidFill>
                <a:latin typeface="Calibri" panose="020F0502020204030204"/>
              </a:rPr>
              <a:t> </a:t>
            </a:r>
            <a:r>
              <a:rPr lang="en-US" sz="3200" dirty="0" err="1">
                <a:solidFill>
                  <a:prstClr val="white"/>
                </a:solidFill>
                <a:latin typeface="Calibri" panose="020F0502020204030204"/>
              </a:rPr>
              <a:t>các</a:t>
            </a:r>
            <a:r>
              <a:rPr lang="en-US" sz="3200" dirty="0">
                <a:solidFill>
                  <a:prstClr val="white"/>
                </a:solidFill>
                <a:latin typeface="Calibri" panose="020F0502020204030204"/>
              </a:rPr>
              <a:t> </a:t>
            </a:r>
            <a:r>
              <a:rPr lang="en-US" sz="3200" dirty="0" err="1">
                <a:solidFill>
                  <a:prstClr val="white"/>
                </a:solidFill>
                <a:latin typeface="Calibri" panose="020F0502020204030204"/>
              </a:rPr>
              <a:t>bạn</a:t>
            </a:r>
            <a:r>
              <a:rPr lang="en-US" sz="3200" dirty="0">
                <a:solidFill>
                  <a:prstClr val="white"/>
                </a:solidFill>
                <a:latin typeface="Calibri" panose="020F0502020204030204"/>
              </a:rPr>
              <a:t> </a:t>
            </a:r>
            <a:r>
              <a:rPr lang="en-US" sz="3200" dirty="0" err="1">
                <a:solidFill>
                  <a:prstClr val="white"/>
                </a:solidFill>
                <a:latin typeface="Calibri" panose="020F0502020204030204"/>
              </a:rPr>
              <a:t>trong</a:t>
            </a:r>
            <a:r>
              <a:rPr lang="en-US" sz="3200" dirty="0">
                <a:solidFill>
                  <a:prstClr val="white"/>
                </a:solidFill>
                <a:latin typeface="Calibri" panose="020F0502020204030204"/>
              </a:rPr>
              <a:t> </a:t>
            </a:r>
            <a:r>
              <a:rPr lang="en-US" sz="3200" dirty="0" err="1">
                <a:solidFill>
                  <a:prstClr val="white"/>
                </a:solidFill>
                <a:latin typeface="Calibri" panose="020F0502020204030204"/>
              </a:rPr>
              <a:t>tranh</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DDAAAEC-9A30-4790-8432-499675804A7F}"/>
              </a:ext>
            </a:extLst>
          </p:cNvPr>
          <p:cNvPicPr>
            <a:picLocks noChangeAspect="1"/>
          </p:cNvPicPr>
          <p:nvPr/>
        </p:nvPicPr>
        <p:blipFill>
          <a:blip r:embed="rId4"/>
          <a:stretch>
            <a:fillRect/>
          </a:stretch>
        </p:blipFill>
        <p:spPr>
          <a:xfrm>
            <a:off x="2183908" y="2066924"/>
            <a:ext cx="7821226" cy="3250799"/>
          </a:xfrm>
          <a:prstGeom prst="rect">
            <a:avLst/>
          </a:prstGeom>
        </p:spPr>
      </p:pic>
    </p:spTree>
    <p:extLst>
      <p:ext uri="{BB962C8B-B14F-4D97-AF65-F5344CB8AC3E}">
        <p14:creationId xmlns:p14="http://schemas.microsoft.com/office/powerpoint/2010/main" val="32443326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7D53A8C9-646D-4270-BF22-2E2744056403}"/>
              </a:ext>
            </a:extLst>
          </p:cNvPr>
          <p:cNvSpPr/>
          <p:nvPr/>
        </p:nvSpPr>
        <p:spPr>
          <a:xfrm>
            <a:off x="2286000" y="699796"/>
            <a:ext cx="8162925" cy="4767943"/>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u="sng" dirty="0" err="1">
                <a:solidFill>
                  <a:srgbClr val="002060"/>
                </a:solidFill>
              </a:rPr>
              <a:t>Kết</a:t>
            </a:r>
            <a:r>
              <a:rPr lang="en-US" sz="4400" b="1" u="sng" dirty="0">
                <a:solidFill>
                  <a:srgbClr val="002060"/>
                </a:solidFill>
              </a:rPr>
              <a:t> </a:t>
            </a:r>
            <a:r>
              <a:rPr lang="en-US" sz="4400" b="1" u="sng" dirty="0" err="1">
                <a:solidFill>
                  <a:srgbClr val="002060"/>
                </a:solidFill>
              </a:rPr>
              <a:t>luận</a:t>
            </a:r>
            <a:r>
              <a:rPr lang="vi-VN" sz="4400" b="1" u="sng" dirty="0">
                <a:solidFill>
                  <a:srgbClr val="002060"/>
                </a:solidFill>
              </a:rPr>
              <a:t>:</a:t>
            </a:r>
            <a:endParaRPr lang="en-US" sz="4400" b="1" u="sng" dirty="0">
              <a:solidFill>
                <a:srgbClr val="002060"/>
              </a:solidFill>
            </a:endParaRPr>
          </a:p>
          <a:p>
            <a:pPr algn="ctr"/>
            <a:r>
              <a:rPr lang="vi-VN" sz="4400" b="1" dirty="0">
                <a:solidFill>
                  <a:srgbClr val="002060"/>
                </a:solidFill>
              </a:rPr>
              <a:t> </a:t>
            </a:r>
            <a:r>
              <a:rPr lang="vi-VN" sz="4400" dirty="0">
                <a:solidFill>
                  <a:srgbClr val="002060"/>
                </a:solidFill>
              </a:rPr>
              <a:t>Hình ảnh tươi vui, thân thiện của mình là hình ảnh chúng ta luôn muốn lưu lại</a:t>
            </a:r>
            <a:endParaRPr lang="en-US" sz="4400" dirty="0">
              <a:solidFill>
                <a:srgbClr val="002060"/>
              </a:solidFill>
            </a:endParaRPr>
          </a:p>
        </p:txBody>
      </p:sp>
    </p:spTree>
    <p:extLst>
      <p:ext uri="{BB962C8B-B14F-4D97-AF65-F5344CB8AC3E}">
        <p14:creationId xmlns:p14="http://schemas.microsoft.com/office/powerpoint/2010/main" val="39011253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Arial" pitchFamily="34" charset="0"/>
                <a:cs typeface="Arial" pitchFamily="34" charset="0"/>
              </a:rPr>
              <a:t>Khám</a:t>
            </a:r>
            <a:r>
              <a:rPr lang="en-US" sz="7200" b="1" dirty="0">
                <a:solidFill>
                  <a:schemeClr val="bg1"/>
                </a:solidFill>
                <a:latin typeface="Arial" pitchFamily="34" charset="0"/>
                <a:cs typeface="Arial" pitchFamily="34" charset="0"/>
              </a:rPr>
              <a:t> </a:t>
            </a:r>
            <a:r>
              <a:rPr lang="en-US" sz="7200" b="1" dirty="0" err="1">
                <a:solidFill>
                  <a:schemeClr val="bg1"/>
                </a:solidFill>
                <a:latin typeface="Arial" pitchFamily="34" charset="0"/>
                <a:cs typeface="Arial" pitchFamily="34" charset="0"/>
              </a:rPr>
              <a:t>phá</a:t>
            </a:r>
            <a:endParaRPr lang="en-US" sz="7200" b="1" dirty="0">
              <a:solidFill>
                <a:schemeClr val="bg1"/>
              </a:solidFill>
              <a:latin typeface="Arial" pitchFamily="34" charset="0"/>
              <a:cs typeface="Arial"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962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algn="ctr"/>
            <a:r>
              <a:rPr lang="vi-VN" sz="3600" b="1" dirty="0">
                <a:solidFill>
                  <a:srgbClr val="0070C0"/>
                </a:solidFill>
              </a:rPr>
              <a:t>Ra đường, khi gặp hàng xóm, bạn bè, em mỉm cười ha</a:t>
            </a:r>
            <a:r>
              <a:rPr lang="en-US" sz="3600" b="1" dirty="0">
                <a:solidFill>
                  <a:srgbClr val="0070C0"/>
                </a:solidFill>
              </a:rPr>
              <a:t>y </a:t>
            </a:r>
            <a:r>
              <a:rPr lang="vi-VN" sz="3600" b="1" dirty="0">
                <a:solidFill>
                  <a:srgbClr val="0070C0"/>
                </a:solidFill>
              </a:rPr>
              <a:t>nhăn mặt? </a:t>
            </a:r>
            <a:endParaRPr lang="en-US" sz="3600" b="1" dirty="0">
              <a:solidFill>
                <a:srgbClr val="0070C0"/>
              </a:solidFill>
            </a:endParaRPr>
          </a:p>
        </p:txBody>
      </p:sp>
      <p:pic>
        <p:nvPicPr>
          <p:cNvPr id="6" name="Picture 5">
            <a:extLst>
              <a:ext uri="{FF2B5EF4-FFF2-40B4-BE49-F238E27FC236}">
                <a16:creationId xmlns:a16="http://schemas.microsoft.com/office/drawing/2014/main" id="{CE5EB271-5E41-4992-836E-34F908F18ABC}"/>
              </a:ext>
            </a:extLst>
          </p:cNvPr>
          <p:cNvPicPr>
            <a:picLocks noChangeAspect="1"/>
          </p:cNvPicPr>
          <p:nvPr/>
        </p:nvPicPr>
        <p:blipFill>
          <a:blip r:embed="rId4"/>
          <a:stretch>
            <a:fillRect/>
          </a:stretch>
        </p:blipFill>
        <p:spPr>
          <a:xfrm>
            <a:off x="2643479" y="1754252"/>
            <a:ext cx="6419850" cy="3952875"/>
          </a:xfrm>
          <a:prstGeom prst="rect">
            <a:avLst/>
          </a:prstGeom>
        </p:spPr>
      </p:pic>
    </p:spTree>
    <p:extLst>
      <p:ext uri="{BB962C8B-B14F-4D97-AF65-F5344CB8AC3E}">
        <p14:creationId xmlns:p14="http://schemas.microsoft.com/office/powerpoint/2010/main" val="18236286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lvl="0" algn="ctr"/>
            <a:r>
              <a:rPr lang="vi-VN" sz="3600" b="1" dirty="0">
                <a:solidFill>
                  <a:srgbClr val="0070C0"/>
                </a:solidFill>
              </a:rPr>
              <a:t>Theo các em, người vui vẻ 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ndParaRPr>
          </a:p>
        </p:txBody>
      </p:sp>
      <p:pic>
        <p:nvPicPr>
          <p:cNvPr id="4" name="Picture 3">
            <a:extLst>
              <a:ext uri="{FF2B5EF4-FFF2-40B4-BE49-F238E27FC236}">
                <a16:creationId xmlns:a16="http://schemas.microsoft.com/office/drawing/2014/main" id="{F4671F73-1EF2-4691-8615-0E7A3CE3E96E}"/>
              </a:ext>
            </a:extLst>
          </p:cNvPr>
          <p:cNvPicPr>
            <a:picLocks noChangeAspect="1"/>
          </p:cNvPicPr>
          <p:nvPr/>
        </p:nvPicPr>
        <p:blipFill>
          <a:blip r:embed="rId4"/>
          <a:stretch>
            <a:fillRect/>
          </a:stretch>
        </p:blipFill>
        <p:spPr>
          <a:xfrm>
            <a:off x="247650" y="1748639"/>
            <a:ext cx="4059587" cy="3144857"/>
          </a:xfrm>
          <a:prstGeom prst="rect">
            <a:avLst/>
          </a:prstGeom>
        </p:spPr>
      </p:pic>
      <p:sp>
        <p:nvSpPr>
          <p:cNvPr id="5" name="Rectangle: Rounded Corners 4">
            <a:extLst>
              <a:ext uri="{FF2B5EF4-FFF2-40B4-BE49-F238E27FC236}">
                <a16:creationId xmlns:a16="http://schemas.microsoft.com/office/drawing/2014/main" id="{11B99D10-0E18-4880-9347-BEC1F8535010}"/>
              </a:ext>
            </a:extLst>
          </p:cNvPr>
          <p:cNvSpPr/>
          <p:nvPr/>
        </p:nvSpPr>
        <p:spPr>
          <a:xfrm>
            <a:off x="1028700" y="5019675"/>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cười</a:t>
            </a:r>
            <a:endParaRPr lang="en-US" sz="3600" dirty="0"/>
          </a:p>
        </p:txBody>
      </p:sp>
      <p:pic>
        <p:nvPicPr>
          <p:cNvPr id="8" name="Picture 7">
            <a:extLst>
              <a:ext uri="{FF2B5EF4-FFF2-40B4-BE49-F238E27FC236}">
                <a16:creationId xmlns:a16="http://schemas.microsoft.com/office/drawing/2014/main" id="{97BE9722-E42D-488B-AA1B-9E142BBB1A4B}"/>
              </a:ext>
            </a:extLst>
          </p:cNvPr>
          <p:cNvPicPr>
            <a:picLocks noChangeAspect="1"/>
          </p:cNvPicPr>
          <p:nvPr/>
        </p:nvPicPr>
        <p:blipFill>
          <a:blip r:embed="rId5"/>
          <a:stretch>
            <a:fillRect/>
          </a:stretch>
        </p:blipFill>
        <p:spPr>
          <a:xfrm>
            <a:off x="4585191" y="1801829"/>
            <a:ext cx="4087321" cy="3038475"/>
          </a:xfrm>
          <a:prstGeom prst="rect">
            <a:avLst/>
          </a:prstGeom>
        </p:spPr>
      </p:pic>
      <p:sp>
        <p:nvSpPr>
          <p:cNvPr id="9" name="Rectangle: Rounded Corners 8">
            <a:extLst>
              <a:ext uri="{FF2B5EF4-FFF2-40B4-BE49-F238E27FC236}">
                <a16:creationId xmlns:a16="http://schemas.microsoft.com/office/drawing/2014/main" id="{19B47B12-FC86-4531-A22A-7B1CAC4F63DA}"/>
              </a:ext>
            </a:extLst>
          </p:cNvPr>
          <p:cNvSpPr/>
          <p:nvPr/>
        </p:nvSpPr>
        <p:spPr>
          <a:xfrm>
            <a:off x="5400677" y="5019674"/>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hát</a:t>
            </a:r>
            <a:endParaRPr lang="en-US" sz="3600" dirty="0"/>
          </a:p>
        </p:txBody>
      </p:sp>
      <p:pic>
        <p:nvPicPr>
          <p:cNvPr id="11" name="Picture 10">
            <a:extLst>
              <a:ext uri="{FF2B5EF4-FFF2-40B4-BE49-F238E27FC236}">
                <a16:creationId xmlns:a16="http://schemas.microsoft.com/office/drawing/2014/main" id="{CF409E38-975C-4224-8236-9F317DC1789C}"/>
              </a:ext>
            </a:extLst>
          </p:cNvPr>
          <p:cNvPicPr>
            <a:picLocks noChangeAspect="1"/>
          </p:cNvPicPr>
          <p:nvPr/>
        </p:nvPicPr>
        <p:blipFill>
          <a:blip r:embed="rId6"/>
          <a:stretch>
            <a:fillRect/>
          </a:stretch>
        </p:blipFill>
        <p:spPr>
          <a:xfrm>
            <a:off x="8836819" y="1955864"/>
            <a:ext cx="3338512" cy="2787586"/>
          </a:xfrm>
          <a:prstGeom prst="rect">
            <a:avLst/>
          </a:prstGeom>
        </p:spPr>
      </p:pic>
      <p:sp>
        <p:nvSpPr>
          <p:cNvPr id="12" name="Rectangle: Rounded Corners 11">
            <a:extLst>
              <a:ext uri="{FF2B5EF4-FFF2-40B4-BE49-F238E27FC236}">
                <a16:creationId xmlns:a16="http://schemas.microsoft.com/office/drawing/2014/main" id="{8F6EB370-C45C-49D4-8680-C040A0B36605}"/>
              </a:ext>
            </a:extLst>
          </p:cNvPr>
          <p:cNvSpPr/>
          <p:nvPr/>
        </p:nvSpPr>
        <p:spPr>
          <a:xfrm>
            <a:off x="8836819" y="5019674"/>
            <a:ext cx="3338512"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Hay </a:t>
            </a:r>
            <a:r>
              <a:rPr lang="en-US" sz="3200" dirty="0" err="1"/>
              <a:t>kể</a:t>
            </a:r>
            <a:r>
              <a:rPr lang="en-US" sz="3200" dirty="0"/>
              <a:t> </a:t>
            </a:r>
            <a:r>
              <a:rPr lang="en-US" sz="3200" dirty="0" err="1"/>
              <a:t>chuyện</a:t>
            </a:r>
            <a:r>
              <a:rPr lang="en-US" sz="3200" dirty="0"/>
              <a:t> </a:t>
            </a:r>
            <a:r>
              <a:rPr lang="en-US" sz="3200" dirty="0" err="1"/>
              <a:t>vui</a:t>
            </a:r>
            <a:endParaRPr lang="en-US" sz="3200" dirty="0"/>
          </a:p>
        </p:txBody>
      </p:sp>
    </p:spTree>
    <p:extLst>
      <p:ext uri="{BB962C8B-B14F-4D97-AF65-F5344CB8AC3E}">
        <p14:creationId xmlns:p14="http://schemas.microsoft.com/office/powerpoint/2010/main" val="32215307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Theo các em, người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thân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thiện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4671F73-1EF2-4691-8615-0E7A3CE3E9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650" y="2190550"/>
            <a:ext cx="4059587" cy="2261035"/>
          </a:xfrm>
          <a:prstGeom prst="rect">
            <a:avLst/>
          </a:prstGeom>
        </p:spPr>
      </p:pic>
      <p:sp>
        <p:nvSpPr>
          <p:cNvPr id="5" name="Rectangle: Rounded Corners 4">
            <a:extLst>
              <a:ext uri="{FF2B5EF4-FFF2-40B4-BE49-F238E27FC236}">
                <a16:creationId xmlns:a16="http://schemas.microsoft.com/office/drawing/2014/main" id="{11B99D10-0E18-4880-9347-BEC1F8535010}"/>
              </a:ext>
            </a:extLst>
          </p:cNvPr>
          <p:cNvSpPr/>
          <p:nvPr/>
        </p:nvSpPr>
        <p:spPr>
          <a:xfrm>
            <a:off x="373224" y="4743451"/>
            <a:ext cx="3163078"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chào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mọi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7BE9722-E42D-488B-AA1B-9E142BBB1A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85191" y="2190550"/>
            <a:ext cx="4087321" cy="2476700"/>
          </a:xfrm>
          <a:prstGeom prst="rect">
            <a:avLst/>
          </a:prstGeom>
        </p:spPr>
      </p:pic>
      <p:sp>
        <p:nvSpPr>
          <p:cNvPr id="9" name="Rectangle: Rounded Corners 8">
            <a:extLst>
              <a:ext uri="{FF2B5EF4-FFF2-40B4-BE49-F238E27FC236}">
                <a16:creationId xmlns:a16="http://schemas.microsoft.com/office/drawing/2014/main" id="{19B47B12-FC86-4531-A22A-7B1CAC4F63DA}"/>
              </a:ext>
            </a:extLst>
          </p:cNvPr>
          <p:cNvSpPr/>
          <p:nvPr/>
        </p:nvSpPr>
        <p:spPr>
          <a:xfrm>
            <a:off x="5270048" y="4876605"/>
            <a:ext cx="2679634"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khen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ngợi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F409E38-975C-4224-8236-9F317DC1789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36819" y="2095101"/>
            <a:ext cx="3338512" cy="2509111"/>
          </a:xfrm>
          <a:prstGeom prst="rect">
            <a:avLst/>
          </a:prstGeom>
        </p:spPr>
      </p:pic>
      <p:sp>
        <p:nvSpPr>
          <p:cNvPr id="12" name="Rectangle: Rounded Corners 11">
            <a:extLst>
              <a:ext uri="{FF2B5EF4-FFF2-40B4-BE49-F238E27FC236}">
                <a16:creationId xmlns:a16="http://schemas.microsoft.com/office/drawing/2014/main" id="{8F6EB370-C45C-49D4-8680-C040A0B36605}"/>
              </a:ext>
            </a:extLst>
          </p:cNvPr>
          <p:cNvSpPr/>
          <p:nvPr/>
        </p:nvSpPr>
        <p:spPr>
          <a:xfrm>
            <a:off x="8924925" y="5019674"/>
            <a:ext cx="3250405"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giúp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đỡ</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khác</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103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D53A8C9-646D-4270-BF22-2E2744056403}"/>
              </a:ext>
            </a:extLst>
          </p:cNvPr>
          <p:cNvSpPr/>
          <p:nvPr/>
        </p:nvSpPr>
        <p:spPr>
          <a:xfrm>
            <a:off x="1876426" y="676275"/>
            <a:ext cx="8572500" cy="3962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2060"/>
                </a:solidFill>
                <a:effectLst/>
                <a:uLnTx/>
                <a:uFillTx/>
              </a:rPr>
              <a:t>Kết</a:t>
            </a:r>
            <a:r>
              <a:rPr kumimoji="0" lang="en-US" sz="4000" b="1" i="0" u="sng" strike="noStrike" kern="1200" cap="none" spc="0" normalizeH="0" baseline="0" noProof="0" dirty="0">
                <a:ln>
                  <a:noFill/>
                </a:ln>
                <a:solidFill>
                  <a:srgbClr val="002060"/>
                </a:solidFill>
                <a:effectLst/>
                <a:uLnTx/>
                <a:uFillTx/>
              </a:rPr>
              <a:t> </a:t>
            </a:r>
            <a:r>
              <a:rPr kumimoji="0" lang="en-US" sz="4000" b="1" i="0" u="sng" strike="noStrike" kern="1200" cap="none" spc="0" normalizeH="0" baseline="0" noProof="0" dirty="0" err="1">
                <a:ln>
                  <a:noFill/>
                </a:ln>
                <a:solidFill>
                  <a:srgbClr val="002060"/>
                </a:solidFill>
                <a:effectLst/>
                <a:uLnTx/>
                <a:uFillTx/>
              </a:rPr>
              <a:t>luận</a:t>
            </a:r>
            <a:r>
              <a:rPr kumimoji="0" lang="vi-VN" sz="4000" b="1" i="0" u="sng" strike="noStrike" kern="1200" cap="none" spc="0" normalizeH="0" baseline="0" noProof="0" dirty="0">
                <a:ln>
                  <a:noFill/>
                </a:ln>
                <a:solidFill>
                  <a:srgbClr val="002060"/>
                </a:solidFill>
                <a:effectLst/>
                <a:uLnTx/>
                <a:uFillTx/>
              </a:rPr>
              <a:t>:</a:t>
            </a:r>
            <a:endParaRPr kumimoji="0" lang="en-US" sz="4000" b="1" i="0" u="sng" strike="noStrike" kern="1200" cap="none" spc="0" normalizeH="0" baseline="0" noProof="0" dirty="0">
              <a:ln>
                <a:noFill/>
              </a:ln>
              <a:solidFill>
                <a:srgbClr val="002060"/>
              </a:solidFill>
              <a:effectLst/>
              <a:uLnTx/>
              <a:uFillTx/>
            </a:endParaRPr>
          </a:p>
          <a:p>
            <a:pPr lvl="0" algn="just">
              <a:lnSpc>
                <a:spcPct val="150000"/>
              </a:lnSpc>
            </a:pPr>
            <a:r>
              <a:rPr lang="vi-VN" sz="4000" dirty="0">
                <a:solidFill>
                  <a:srgbClr val="002060"/>
                </a:solidFill>
              </a:rPr>
              <a:t>Nếu muốn trở thành người vui vẻ</a:t>
            </a:r>
            <a:r>
              <a:rPr lang="en-US" sz="4000" dirty="0">
                <a:solidFill>
                  <a:srgbClr val="002060"/>
                </a:solidFill>
              </a:rPr>
              <a:t> </a:t>
            </a:r>
            <a:r>
              <a:rPr lang="vi-VN" sz="4000" dirty="0">
                <a:solidFill>
                  <a:srgbClr val="002060"/>
                </a:solidFill>
              </a:rPr>
              <a:t>và thân thiện, chúng ta có thể thử thay đổi</a:t>
            </a:r>
            <a:r>
              <a:rPr lang="en-US" sz="4000" dirty="0">
                <a:solidFill>
                  <a:srgbClr val="002060"/>
                </a:solidFill>
              </a:rPr>
              <a:t> </a:t>
            </a:r>
            <a:r>
              <a:rPr lang="vi-VN" sz="4000" dirty="0">
                <a:solidFill>
                  <a:srgbClr val="002060"/>
                </a:solidFill>
              </a:rPr>
              <a:t>bản thân mình.</a:t>
            </a:r>
            <a:endParaRPr kumimoji="0" lang="en-US" sz="4000"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9836949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708275"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6">
            <a:extLst>
              <a:ext uri="{BEBA8EAE-BF5A-486C-A8C5-ECC9F3942E4B}">
                <a14:imgProps xmlns:a14="http://schemas.microsoft.com/office/drawing/2010/main">
                  <a14:imgLayer r:embed="rId7">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76717" y="2730500"/>
            <a:ext cx="3910636" cy="4219576"/>
          </a:xfrm>
          <a:prstGeom prst="rect">
            <a:avLst/>
          </a:prstGeom>
        </p:spPr>
      </p:pic>
      <p:pic>
        <p:nvPicPr>
          <p:cNvPr id="22" name="CẤM BUÔN BÁN, CẤM REUP"/>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2526552" y="2254253"/>
            <a:ext cx="4237257" cy="4572000"/>
          </a:xfrm>
          <a:prstGeom prst="rect">
            <a:avLst/>
          </a:prstGeom>
        </p:spPr>
      </p:pic>
      <p:pic>
        <p:nvPicPr>
          <p:cNvPr id="25" name="GAME ĐƯỢC CHIA SẺ MIỄN PHÍ BỞI NK POWERSKILLS"/>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4458807" y="3670300"/>
            <a:ext cx="3683591" cy="3978277"/>
          </a:xfrm>
          <a:prstGeom prst="rect">
            <a:avLst/>
          </a:prstGeom>
        </p:spPr>
      </p:pic>
      <p:pic>
        <p:nvPicPr>
          <p:cNvPr id="26" name="XEM THÊM NHIỀU GAME, TEMP KHÁC TẠI: https://www.facebook.com/nkpowerskills"/>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34406" y="3213103"/>
            <a:ext cx="4237257" cy="4572000"/>
          </a:xfrm>
          <a:prstGeom prst="rect">
            <a:avLst/>
          </a:prstGeom>
        </p:spPr>
      </p:pic>
      <p:pic>
        <p:nvPicPr>
          <p:cNvPr id="27" name="CẤM BUÔN BÁN, CẤM REUP"/>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6145184" y="2749551"/>
            <a:ext cx="4233333" cy="4572000"/>
          </a:xfrm>
          <a:prstGeom prst="rect">
            <a:avLst/>
          </a:prstGeom>
        </p:spPr>
      </p:pic>
      <p:sp>
        <p:nvSpPr>
          <p:cNvPr id="10" name="Rectangle 9"/>
          <p:cNvSpPr/>
          <p:nvPr/>
        </p:nvSpPr>
        <p:spPr>
          <a:xfrm>
            <a:off x="668346" y="2422525"/>
            <a:ext cx="10848652" cy="14245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1454" y="2821799"/>
            <a:ext cx="1075554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Bông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hồng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tặng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cô</a:t>
            </a: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p:txBody>
      </p:sp>
    </p:spTree>
    <p:extLst>
      <p:ext uri="{BB962C8B-B14F-4D97-AF65-F5344CB8AC3E}">
        <p14:creationId xmlns:p14="http://schemas.microsoft.com/office/powerpoint/2010/main" val="14948783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2197A3-D90B-42B6-BF7C-A6BE213550DE}"/>
              </a:ext>
            </a:extLst>
          </p:cNvPr>
          <p:cNvSpPr/>
          <p:nvPr/>
        </p:nvSpPr>
        <p:spPr>
          <a:xfrm>
            <a:off x="4591050" y="85725"/>
            <a:ext cx="3924300" cy="1114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t>Tấm</a:t>
            </a:r>
            <a:r>
              <a:rPr lang="en-US" sz="4400" dirty="0"/>
              <a:t> </a:t>
            </a:r>
            <a:r>
              <a:rPr lang="en-US" sz="4400" dirty="0" err="1"/>
              <a:t>bìa</a:t>
            </a:r>
            <a:r>
              <a:rPr lang="en-US" sz="4400" dirty="0"/>
              <a:t> </a:t>
            </a:r>
            <a:r>
              <a:rPr lang="en-US" sz="4400" dirty="0" err="1"/>
              <a:t>bí</a:t>
            </a:r>
            <a:r>
              <a:rPr lang="en-US" sz="4400" dirty="0"/>
              <a:t> </a:t>
            </a:r>
            <a:r>
              <a:rPr lang="en-US" sz="4400" dirty="0" err="1"/>
              <a:t>mật</a:t>
            </a:r>
            <a:endParaRPr lang="en-US" sz="4400" dirty="0"/>
          </a:p>
        </p:txBody>
      </p:sp>
      <p:sp>
        <p:nvSpPr>
          <p:cNvPr id="3" name="Rectangle 2">
            <a:extLst>
              <a:ext uri="{FF2B5EF4-FFF2-40B4-BE49-F238E27FC236}">
                <a16:creationId xmlns:a16="http://schemas.microsoft.com/office/drawing/2014/main" id="{6327CC0C-9D98-40B2-B40F-2F8315DAA70A}"/>
              </a:ext>
            </a:extLst>
          </p:cNvPr>
          <p:cNvSpPr/>
          <p:nvPr/>
        </p:nvSpPr>
        <p:spPr>
          <a:xfrm>
            <a:off x="2127380" y="1996751"/>
            <a:ext cx="8864470" cy="30514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dirty="0"/>
              <a:t>Nếu bạn nào thấy mình</a:t>
            </a:r>
            <a:r>
              <a:rPr lang="en-US" sz="3200" dirty="0"/>
              <a:t> </a:t>
            </a:r>
            <a:r>
              <a:rPr lang="vi-VN" sz="3200" dirty="0"/>
              <a:t>đã là người vui vẻ, thân thiện, hãy vẽ hình. </a:t>
            </a:r>
            <a:endParaRPr lang="en-US" sz="3200" dirty="0"/>
          </a:p>
          <a:p>
            <a:pPr algn="just"/>
            <a:endParaRPr lang="en-US" sz="3200" dirty="0"/>
          </a:p>
          <a:p>
            <a:pPr algn="just"/>
            <a:r>
              <a:rPr lang="vi-VN" sz="3200" dirty="0"/>
              <a:t>Nếu bạn nào thấy mình chưa vui</a:t>
            </a:r>
            <a:r>
              <a:rPr lang="en-US" sz="3200" dirty="0"/>
              <a:t> </a:t>
            </a:r>
            <a:r>
              <a:rPr lang="vi-VN" sz="3200" dirty="0"/>
              <a:t>vẻ, thân thiện lắm, muốn thay đổi hình ảnh</a:t>
            </a:r>
            <a:r>
              <a:rPr lang="en-US" sz="3200" dirty="0"/>
              <a:t> </a:t>
            </a:r>
            <a:r>
              <a:rPr lang="vi-VN" sz="3200" dirty="0"/>
              <a:t>của mình trong mắt mọi người, hãy vẽ hình</a:t>
            </a:r>
            <a:r>
              <a:rPr lang="en-US" sz="3200" dirty="0"/>
              <a:t> </a:t>
            </a:r>
            <a:r>
              <a:rPr lang="vi-VN" sz="3200" dirty="0"/>
              <a:t>dấu cộng +.</a:t>
            </a:r>
            <a:endParaRPr lang="en-US" sz="3200" dirty="0"/>
          </a:p>
        </p:txBody>
      </p:sp>
      <p:pic>
        <p:nvPicPr>
          <p:cNvPr id="5" name="Graphic 4" descr="Smiling face with no fill">
            <a:extLst>
              <a:ext uri="{FF2B5EF4-FFF2-40B4-BE49-F238E27FC236}">
                <a16:creationId xmlns:a16="http://schemas.microsoft.com/office/drawing/2014/main" id="{FD1BB2F2-90E0-4DF4-A894-FF52859243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2384" y="2503714"/>
            <a:ext cx="630594" cy="630594"/>
          </a:xfrm>
          <a:prstGeom prst="rect">
            <a:avLst/>
          </a:prstGeom>
        </p:spPr>
      </p:pic>
    </p:spTree>
    <p:extLst>
      <p:ext uri="{BB962C8B-B14F-4D97-AF65-F5344CB8AC3E}">
        <p14:creationId xmlns:p14="http://schemas.microsoft.com/office/powerpoint/2010/main" val="35020761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Arial" pitchFamily="34" charset="0"/>
                <a:cs typeface="Arial" pitchFamily="34" charset="0"/>
              </a:rPr>
              <a:t>Mở</a:t>
            </a:r>
            <a:r>
              <a:rPr lang="en-US" sz="7200" b="1" dirty="0">
                <a:solidFill>
                  <a:schemeClr val="bg1"/>
                </a:solidFill>
                <a:latin typeface="Arial" pitchFamily="34" charset="0"/>
                <a:cs typeface="Arial" pitchFamily="34" charset="0"/>
              </a:rPr>
              <a:t> </a:t>
            </a:r>
            <a:r>
              <a:rPr lang="en-US" sz="7200" b="1" dirty="0" err="1">
                <a:solidFill>
                  <a:schemeClr val="bg1"/>
                </a:solidFill>
                <a:latin typeface="Arial" pitchFamily="34" charset="0"/>
                <a:cs typeface="Arial" pitchFamily="34" charset="0"/>
              </a:rPr>
              <a:t>rộng</a:t>
            </a:r>
            <a:endParaRPr lang="en-US" sz="7200" b="1" dirty="0">
              <a:solidFill>
                <a:schemeClr val="bg1"/>
              </a:solidFill>
              <a:latin typeface="Arial" pitchFamily="34" charset="0"/>
              <a:cs typeface="Arial" pitchFamily="34" charset="0"/>
            </a:endParaRPr>
          </a:p>
          <a:p>
            <a:pPr algn="ctr"/>
            <a:r>
              <a:rPr lang="en-US" sz="7200" b="1" dirty="0" err="1">
                <a:solidFill>
                  <a:schemeClr val="bg1"/>
                </a:solidFill>
                <a:latin typeface="Arial" pitchFamily="34" charset="0"/>
                <a:cs typeface="Arial" pitchFamily="34" charset="0"/>
              </a:rPr>
              <a:t>Tổng</a:t>
            </a:r>
            <a:r>
              <a:rPr lang="en-US" sz="7200" b="1" dirty="0">
                <a:solidFill>
                  <a:schemeClr val="bg1"/>
                </a:solidFill>
                <a:latin typeface="Arial" pitchFamily="34" charset="0"/>
                <a:cs typeface="Arial" pitchFamily="34" charset="0"/>
              </a:rPr>
              <a:t> </a:t>
            </a:r>
            <a:r>
              <a:rPr lang="en-US" sz="7200" b="1" dirty="0" err="1">
                <a:solidFill>
                  <a:schemeClr val="bg1"/>
                </a:solidFill>
                <a:latin typeface="Arial" pitchFamily="34" charset="0"/>
                <a:cs typeface="Arial" pitchFamily="34" charset="0"/>
              </a:rPr>
              <a:t>kết</a:t>
            </a:r>
            <a:r>
              <a:rPr lang="en-US" sz="7200" b="1" dirty="0">
                <a:solidFill>
                  <a:schemeClr val="bg1"/>
                </a:solidFill>
                <a:latin typeface="Arial" pitchFamily="34" charset="0"/>
                <a:cs typeface="Arial" pitchFamily="34" charset="0"/>
              </a:rPr>
              <a:t> </a:t>
            </a: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4966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A6397D-D9F9-4DEB-91BD-BB92E03E5B62}"/>
              </a:ext>
            </a:extLst>
          </p:cNvPr>
          <p:cNvSpPr/>
          <p:nvPr/>
        </p:nvSpPr>
        <p:spPr>
          <a:xfrm>
            <a:off x="3047999" y="247650"/>
            <a:ext cx="5934075"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Cùng đưa ra các “bí kíp” để trở</a:t>
            </a:r>
          </a:p>
          <a:p>
            <a:pPr algn="ctr"/>
            <a:r>
              <a:rPr lang="vi-VN" sz="2800" dirty="0"/>
              <a:t>thành người tươi vui, thân thiện</a:t>
            </a:r>
            <a:endParaRPr lang="en-US" sz="2800" dirty="0"/>
          </a:p>
        </p:txBody>
      </p:sp>
      <p:sp>
        <p:nvSpPr>
          <p:cNvPr id="4" name="Rectangle: Rounded Corners 3">
            <a:extLst>
              <a:ext uri="{FF2B5EF4-FFF2-40B4-BE49-F238E27FC236}">
                <a16:creationId xmlns:a16="http://schemas.microsoft.com/office/drawing/2014/main" id="{25C377C8-CFCD-460F-BC25-D45CA9EC7C94}"/>
              </a:ext>
            </a:extLst>
          </p:cNvPr>
          <p:cNvSpPr/>
          <p:nvPr/>
        </p:nvSpPr>
        <p:spPr>
          <a:xfrm>
            <a:off x="1968759" y="1981200"/>
            <a:ext cx="7800392" cy="2819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600" dirty="0">
                <a:cs typeface="Times New Roman" panose="02020603050405020304" pitchFamily="18" charset="0"/>
              </a:rPr>
              <a:t>M</a:t>
            </a:r>
            <a:r>
              <a:rPr lang="vi-VN" sz="3600" dirty="0">
                <a:cs typeface="Times New Roman" panose="02020603050405020304" pitchFamily="18" charset="0"/>
              </a:rPr>
              <a:t>ời 2 HS lên thể hiện tình huống trước lớp. </a:t>
            </a:r>
            <a:r>
              <a:rPr lang="en-US" sz="3600" dirty="0" err="1">
                <a:cs typeface="Times New Roman" panose="02020603050405020304" pitchFamily="18" charset="0"/>
              </a:rPr>
              <a:t>Đề</a:t>
            </a:r>
            <a:r>
              <a:rPr lang="en-US" sz="3600" dirty="0">
                <a:cs typeface="Times New Roman" panose="02020603050405020304" pitchFamily="18" charset="0"/>
              </a:rPr>
              <a:t> </a:t>
            </a:r>
            <a:r>
              <a:rPr lang="en-US" sz="3600" dirty="0" err="1">
                <a:cs typeface="Times New Roman" panose="02020603050405020304" pitchFamily="18" charset="0"/>
              </a:rPr>
              <a:t>nghị</a:t>
            </a:r>
            <a:r>
              <a:rPr lang="vi-VN" sz="3600" dirty="0">
                <a:cs typeface="Times New Roman" panose="02020603050405020304" pitchFamily="18" charset="0"/>
              </a:rPr>
              <a:t> </a:t>
            </a:r>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bạn</a:t>
            </a:r>
            <a:r>
              <a:rPr lang="en-US" sz="3600" dirty="0">
                <a:cs typeface="Times New Roman" panose="02020603050405020304" pitchFamily="18" charset="0"/>
              </a:rPr>
              <a:t> </a:t>
            </a:r>
            <a:r>
              <a:rPr lang="vi-VN" sz="3600" dirty="0">
                <a:cs typeface="Times New Roman" panose="02020603050405020304" pitchFamily="18" charset="0"/>
              </a:rPr>
              <a:t>cho lời khuyên: </a:t>
            </a:r>
            <a:r>
              <a:rPr lang="en-US" sz="3600" dirty="0">
                <a:cs typeface="Times New Roman" panose="02020603050405020304" pitchFamily="18" charset="0"/>
              </a:rPr>
              <a:t>Đ</a:t>
            </a:r>
            <a:r>
              <a:rPr lang="vi-VN" sz="3600" dirty="0">
                <a:cs typeface="Times New Roman" panose="02020603050405020304" pitchFamily="18" charset="0"/>
              </a:rPr>
              <a:t>óng góp các “bí kíp” để bạn A thể hiện là người thân thiện, vui vẻ đối với bạn B</a:t>
            </a:r>
            <a:endParaRPr lang="en-US" sz="3600" dirty="0">
              <a:cs typeface="Times New Roman" panose="02020603050405020304" pitchFamily="18" charset="0"/>
            </a:endParaRPr>
          </a:p>
        </p:txBody>
      </p:sp>
    </p:spTree>
    <p:extLst>
      <p:ext uri="{BB962C8B-B14F-4D97-AF65-F5344CB8AC3E}">
        <p14:creationId xmlns:p14="http://schemas.microsoft.com/office/powerpoint/2010/main" val="27487830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941983" y="2279375"/>
            <a:ext cx="795204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Arial" pitchFamily="34" charset="0"/>
                <a:cs typeface="Arial" pitchFamily="34" charset="0"/>
              </a:rPr>
              <a:t>HĐ</a:t>
            </a:r>
            <a:r>
              <a:rPr lang="en-US" sz="7200" b="1" dirty="0">
                <a:solidFill>
                  <a:schemeClr val="bg1"/>
                </a:solidFill>
                <a:latin typeface="Arial" pitchFamily="34" charset="0"/>
                <a:cs typeface="Arial" pitchFamily="34" charset="0"/>
              </a:rPr>
              <a:t> </a:t>
            </a:r>
            <a:r>
              <a:rPr lang="en-US" sz="7200" b="1" dirty="0" err="1">
                <a:solidFill>
                  <a:schemeClr val="bg1"/>
                </a:solidFill>
                <a:latin typeface="Arial" pitchFamily="34" charset="0"/>
                <a:cs typeface="Arial" pitchFamily="34" charset="0"/>
              </a:rPr>
              <a:t>về</a:t>
            </a:r>
            <a:r>
              <a:rPr lang="en-US" sz="7200" b="1" dirty="0">
                <a:solidFill>
                  <a:schemeClr val="bg1"/>
                </a:solidFill>
                <a:latin typeface="Arial" pitchFamily="34" charset="0"/>
                <a:cs typeface="Arial" pitchFamily="34" charset="0"/>
              </a:rPr>
              <a:t> </a:t>
            </a:r>
            <a:r>
              <a:rPr lang="en-US" sz="7200" b="1" dirty="0" err="1">
                <a:solidFill>
                  <a:schemeClr val="bg1"/>
                </a:solidFill>
                <a:latin typeface="Arial" pitchFamily="34" charset="0"/>
                <a:cs typeface="Arial" pitchFamily="34" charset="0"/>
              </a:rPr>
              <a:t>nhà</a:t>
            </a:r>
            <a:endParaRPr lang="en-US" sz="7200" b="1" dirty="0">
              <a:solidFill>
                <a:schemeClr val="bg1"/>
              </a:solidFill>
              <a:latin typeface="Arial" pitchFamily="34" charset="0"/>
              <a:cs typeface="Arial" pitchFamily="34" charset="0"/>
            </a:endParaRPr>
          </a:p>
        </p:txBody>
      </p:sp>
      <p:sp>
        <p:nvSpPr>
          <p:cNvPr id="3" name="Oval 2"/>
          <p:cNvSpPr/>
          <p:nvPr/>
        </p:nvSpPr>
        <p:spPr>
          <a:xfrm>
            <a:off x="1582737" y="2519211"/>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7924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006353" y="161925"/>
            <a:ext cx="7998781" cy="11256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Calibri" panose="020F0502020204030204"/>
              </a:rPr>
              <a:t>Về</a:t>
            </a:r>
            <a:r>
              <a:rPr lang="en-US" sz="3200" dirty="0">
                <a:solidFill>
                  <a:prstClr val="white"/>
                </a:solidFill>
                <a:latin typeface="Calibri" panose="020F0502020204030204"/>
              </a:rPr>
              <a:t> </a:t>
            </a:r>
            <a:r>
              <a:rPr lang="en-US" sz="3200" dirty="0" err="1">
                <a:solidFill>
                  <a:prstClr val="white"/>
                </a:solidFill>
                <a:latin typeface="Calibri" panose="020F0502020204030204"/>
              </a:rPr>
              <a:t>nhà</a:t>
            </a:r>
            <a:r>
              <a:rPr lang="en-US" sz="3200" dirty="0">
                <a:solidFill>
                  <a:prstClr val="white"/>
                </a:solidFill>
                <a:latin typeface="Calibri" panose="020F0502020204030204"/>
              </a:rPr>
              <a:t> </a:t>
            </a:r>
            <a:r>
              <a:rPr lang="en-US" sz="3200" dirty="0" err="1">
                <a:solidFill>
                  <a:prstClr val="white"/>
                </a:solidFill>
                <a:latin typeface="Calibri" panose="020F0502020204030204"/>
              </a:rPr>
              <a:t>cùng</a:t>
            </a:r>
            <a:r>
              <a:rPr lang="en-US" sz="3200" dirty="0">
                <a:solidFill>
                  <a:prstClr val="white"/>
                </a:solidFill>
                <a:latin typeface="Calibri" panose="020F0502020204030204"/>
              </a:rPr>
              <a:t> </a:t>
            </a:r>
            <a:r>
              <a:rPr lang="en-US" sz="3200" dirty="0" err="1">
                <a:solidFill>
                  <a:prstClr val="white"/>
                </a:solidFill>
                <a:latin typeface="Calibri" panose="020F0502020204030204"/>
              </a:rPr>
              <a:t>bố</a:t>
            </a:r>
            <a:r>
              <a:rPr lang="en-US" sz="3200" dirty="0">
                <a:solidFill>
                  <a:prstClr val="white"/>
                </a:solidFill>
                <a:latin typeface="Calibri" panose="020F0502020204030204"/>
              </a:rPr>
              <a:t> </a:t>
            </a:r>
            <a:r>
              <a:rPr lang="en-US" sz="3200" dirty="0" err="1">
                <a:solidFill>
                  <a:prstClr val="white"/>
                </a:solidFill>
                <a:latin typeface="Calibri" panose="020F0502020204030204"/>
              </a:rPr>
              <a:t>mẹ</a:t>
            </a:r>
            <a:r>
              <a:rPr lang="en-US" sz="3200" dirty="0">
                <a:solidFill>
                  <a:prstClr val="white"/>
                </a:solidFill>
                <a:latin typeface="Calibri" panose="020F0502020204030204"/>
              </a:rPr>
              <a:t> </a:t>
            </a:r>
            <a:r>
              <a:rPr lang="en-US" sz="3200" dirty="0" err="1">
                <a:solidFill>
                  <a:prstClr val="white"/>
                </a:solidFill>
                <a:latin typeface="Calibri" panose="020F0502020204030204"/>
              </a:rPr>
              <a:t>ngắm</a:t>
            </a:r>
            <a:r>
              <a:rPr lang="en-US" sz="3200" dirty="0">
                <a:solidFill>
                  <a:prstClr val="white"/>
                </a:solidFill>
                <a:latin typeface="Calibri" panose="020F0502020204030204"/>
              </a:rPr>
              <a:t> </a:t>
            </a:r>
            <a:r>
              <a:rPr lang="en-US" sz="3200" dirty="0" err="1">
                <a:solidFill>
                  <a:prstClr val="white"/>
                </a:solidFill>
                <a:latin typeface="Calibri" panose="020F0502020204030204"/>
              </a:rPr>
              <a:t>lại</a:t>
            </a:r>
            <a:r>
              <a:rPr lang="en-US" sz="3200" dirty="0">
                <a:solidFill>
                  <a:prstClr val="white"/>
                </a:solidFill>
                <a:latin typeface="Calibri" panose="020F0502020204030204"/>
              </a:rPr>
              <a:t> </a:t>
            </a:r>
            <a:r>
              <a:rPr lang="en-US" sz="3200" dirty="0" err="1">
                <a:solidFill>
                  <a:prstClr val="white"/>
                </a:solidFill>
                <a:latin typeface="Calibri" panose="020F0502020204030204"/>
              </a:rPr>
              <a:t>cuốn</a:t>
            </a:r>
            <a:r>
              <a:rPr lang="en-US" sz="3200" dirty="0">
                <a:solidFill>
                  <a:prstClr val="white"/>
                </a:solidFill>
                <a:latin typeface="Calibri" panose="020F0502020204030204"/>
              </a:rPr>
              <a:t> album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của</a:t>
            </a:r>
            <a:r>
              <a:rPr lang="en-US" sz="3200" dirty="0">
                <a:solidFill>
                  <a:prstClr val="white"/>
                </a:solidFill>
                <a:latin typeface="Calibri" panose="020F0502020204030204"/>
              </a:rPr>
              <a:t> </a:t>
            </a:r>
            <a:r>
              <a:rPr lang="en-US" sz="3200" dirty="0" err="1">
                <a:solidFill>
                  <a:prstClr val="white"/>
                </a:solidFill>
                <a:latin typeface="Calibri" panose="020F0502020204030204"/>
              </a:rPr>
              <a:t>gia</a:t>
            </a:r>
            <a:r>
              <a:rPr lang="en-US" sz="3200" dirty="0">
                <a:solidFill>
                  <a:prstClr val="white"/>
                </a:solidFill>
                <a:latin typeface="Calibri" panose="020F0502020204030204"/>
              </a:rPr>
              <a:t> </a:t>
            </a:r>
            <a:r>
              <a:rPr lang="en-US" sz="3200" dirty="0" err="1">
                <a:solidFill>
                  <a:prstClr val="white"/>
                </a:solidFill>
                <a:latin typeface="Calibri" panose="020F0502020204030204"/>
              </a:rPr>
              <a:t>đình</a:t>
            </a:r>
            <a:r>
              <a:rPr lang="en-US" sz="3200" dirty="0">
                <a:solidFill>
                  <a:prstClr val="white"/>
                </a:solidFill>
                <a:latin typeface="Calibri" panose="020F0502020204030204"/>
              </a:rPr>
              <a:t> </a:t>
            </a:r>
            <a:r>
              <a:rPr lang="en-US" sz="3200" dirty="0" err="1">
                <a:solidFill>
                  <a:prstClr val="white"/>
                </a:solidFill>
                <a:latin typeface="Calibri" panose="020F0502020204030204"/>
              </a:rPr>
              <a:t>để</a:t>
            </a:r>
            <a:r>
              <a:rPr lang="en-US" sz="3200" dirty="0">
                <a:solidFill>
                  <a:prstClr val="white"/>
                </a:solidFill>
                <a:latin typeface="Calibri" panose="020F0502020204030204"/>
              </a:rPr>
              <a:t> </a:t>
            </a:r>
            <a:r>
              <a:rPr lang="en-US" sz="3200" dirty="0" err="1">
                <a:solidFill>
                  <a:prstClr val="white"/>
                </a:solidFill>
                <a:latin typeface="Calibri" panose="020F0502020204030204"/>
              </a:rPr>
              <a:t>tìm</a:t>
            </a:r>
            <a:r>
              <a:rPr lang="en-US" sz="3200" dirty="0">
                <a:solidFill>
                  <a:prstClr val="white"/>
                </a:solidFill>
                <a:latin typeface="Calibri" panose="020F0502020204030204"/>
              </a:rPr>
              <a:t> </a:t>
            </a:r>
            <a:r>
              <a:rPr lang="en-US" sz="3200" dirty="0" err="1">
                <a:solidFill>
                  <a:prstClr val="white"/>
                </a:solidFill>
                <a:latin typeface="Calibri" panose="020F0502020204030204"/>
              </a:rPr>
              <a:t>những</a:t>
            </a:r>
            <a:r>
              <a:rPr lang="en-US" sz="3200" dirty="0">
                <a:solidFill>
                  <a:prstClr val="white"/>
                </a:solidFill>
                <a:latin typeface="Calibri" panose="020F0502020204030204"/>
              </a:rPr>
              <a:t> </a:t>
            </a:r>
            <a:r>
              <a:rPr lang="en-US" sz="3200" dirty="0" err="1">
                <a:solidFill>
                  <a:prstClr val="white"/>
                </a:solidFill>
                <a:latin typeface="Calibri" panose="020F0502020204030204"/>
              </a:rPr>
              <a:t>tấm</a:t>
            </a:r>
            <a:r>
              <a:rPr lang="en-US" sz="3200" dirty="0">
                <a:solidFill>
                  <a:prstClr val="white"/>
                </a:solidFill>
                <a:latin typeface="Calibri" panose="020F0502020204030204"/>
              </a:rPr>
              <a:t>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vui</a:t>
            </a:r>
            <a:r>
              <a:rPr lang="en-US" sz="3200" dirty="0">
                <a:solidFill>
                  <a:prstClr val="white"/>
                </a:solidFill>
                <a:latin typeface="Calibri" panose="020F0502020204030204"/>
              </a:rPr>
              <a:t> </a:t>
            </a:r>
            <a:r>
              <a:rPr lang="en-US" sz="3200" dirty="0" err="1">
                <a:solidFill>
                  <a:prstClr val="white"/>
                </a:solidFill>
                <a:latin typeface="Calibri" panose="020F0502020204030204"/>
              </a:rPr>
              <a:t>vẻ</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648B2A-9455-4E0D-9936-7E274226251A}"/>
              </a:ext>
            </a:extLst>
          </p:cNvPr>
          <p:cNvPicPr>
            <a:picLocks noChangeAspect="1"/>
          </p:cNvPicPr>
          <p:nvPr/>
        </p:nvPicPr>
        <p:blipFill>
          <a:blip r:embed="rId4"/>
          <a:stretch>
            <a:fillRect/>
          </a:stretch>
        </p:blipFill>
        <p:spPr>
          <a:xfrm>
            <a:off x="2409825" y="1714500"/>
            <a:ext cx="7096125" cy="4143375"/>
          </a:xfrm>
          <a:prstGeom prst="rect">
            <a:avLst/>
          </a:prstGeom>
        </p:spPr>
      </p:pic>
    </p:spTree>
    <p:extLst>
      <p:ext uri="{BB962C8B-B14F-4D97-AF65-F5344CB8AC3E}">
        <p14:creationId xmlns:p14="http://schemas.microsoft.com/office/powerpoint/2010/main" val="18939915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err="1">
                <a:solidFill>
                  <a:schemeClr val="bg1"/>
                </a:solidFill>
                <a:latin typeface="UTM Avo" charset="0"/>
              </a:rPr>
              <a:t>HẸN</a:t>
            </a:r>
            <a:r>
              <a:rPr lang="en-US" sz="6600" dirty="0">
                <a:solidFill>
                  <a:schemeClr val="bg1"/>
                </a:solidFill>
                <a:latin typeface="UTM Avo" charset="0"/>
              </a:rPr>
              <a:t> </a:t>
            </a:r>
            <a:r>
              <a:rPr lang="en-US" sz="6600" dirty="0" err="1">
                <a:solidFill>
                  <a:schemeClr val="bg1"/>
                </a:solidFill>
                <a:latin typeface="UTM Avo" charset="0"/>
              </a:rPr>
              <a:t>GẶP</a:t>
            </a:r>
            <a:r>
              <a:rPr lang="en-US" sz="6600" dirty="0">
                <a:solidFill>
                  <a:schemeClr val="bg1"/>
                </a:solidFill>
                <a:latin typeface="UTM Avo" charset="0"/>
              </a:rPr>
              <a:t> </a:t>
            </a:r>
            <a:r>
              <a:rPr lang="en-US" sz="6600" dirty="0" err="1">
                <a:solidFill>
                  <a:schemeClr val="bg1"/>
                </a:solidFill>
                <a:latin typeface="UTM Avo" charset="0"/>
              </a:rPr>
              <a:t>LẠI</a:t>
            </a:r>
            <a:endParaRPr lang="en-US" sz="6600" dirty="0">
              <a:solidFill>
                <a:schemeClr val="bg1"/>
              </a:solidFill>
              <a:latin typeface="UTM Avo" charset="0"/>
            </a:endParaRPr>
          </a:p>
        </p:txBody>
      </p:sp>
      <p:pic>
        <p:nvPicPr>
          <p:cNvPr id="4"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7992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7">
            <a:extLst>
              <a:ext uri="{BEBA8EAE-BF5A-486C-A8C5-ECC9F3942E4B}">
                <a14:imgProps xmlns:a14="http://schemas.microsoft.com/office/drawing/2010/main">
                  <a14:imgLayer r:embed="rId8">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826394" y="2879323"/>
            <a:ext cx="3910636" cy="4219576"/>
          </a:xfrm>
          <a:prstGeom prst="rect">
            <a:avLst/>
          </a:prstGeom>
        </p:spPr>
      </p:pic>
      <p:pic>
        <p:nvPicPr>
          <p:cNvPr id="22" name="CẤM BUÔN BÁN, CẤM REUP"/>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4324083" y="2384025"/>
            <a:ext cx="4237257" cy="4572000"/>
          </a:xfrm>
          <a:prstGeom prst="rect">
            <a:avLst/>
          </a:prstGeom>
        </p:spPr>
      </p:pic>
      <p:pic>
        <p:nvPicPr>
          <p:cNvPr id="25" name="GAME ĐƯỢC CHIA SẺ MIỄN PHÍ BỞI NK POWERSKILLS"/>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5606975" y="3800071"/>
            <a:ext cx="3683590" cy="3978277"/>
          </a:xfrm>
          <a:prstGeom prst="rect">
            <a:avLst/>
          </a:prstGeom>
        </p:spPr>
      </p:pic>
      <p:pic>
        <p:nvPicPr>
          <p:cNvPr id="17" name="GAME ĐƯỢC CHIA SẺ MIỄN PHÍ BỞI NK POWERSKILLS">
            <a:hlinkClick r:id="rId15"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432056">
            <a:off x="337837" y="205299"/>
            <a:ext cx="1016084" cy="1052811"/>
          </a:xfrm>
          <a:prstGeom prst="rect">
            <a:avLst/>
          </a:prstGeom>
          <a:effectLst>
            <a:glow rad="101600">
              <a:srgbClr val="F91545"/>
            </a:glow>
          </a:effectLst>
        </p:spPr>
      </p:pic>
      <p:pic>
        <p:nvPicPr>
          <p:cNvPr id="18" name="CẤM BUÔN BÁN, CẤM REUP">
            <a:hlinkClick r:id="rId17"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13445" y="165038"/>
            <a:ext cx="1053583" cy="1133335"/>
          </a:xfrm>
          <a:prstGeom prst="rect">
            <a:avLst/>
          </a:prstGeom>
          <a:effectLst>
            <a:glow rad="101600">
              <a:srgbClr val="DE16D3">
                <a:alpha val="60000"/>
              </a:srgbClr>
            </a:glow>
          </a:effectLst>
        </p:spPr>
      </p:pic>
      <p:pic>
        <p:nvPicPr>
          <p:cNvPr id="19" name="CẤM BUÔN BÁN, CẤM REUP">
            <a:hlinkClick r:id="rId19"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26550" y="184565"/>
            <a:ext cx="1053583" cy="1094279"/>
          </a:xfrm>
          <a:prstGeom prst="rect">
            <a:avLst/>
          </a:prstGeom>
          <a:effectLst>
            <a:glow rad="101600">
              <a:srgbClr val="1587EB">
                <a:alpha val="60000"/>
              </a:srgbClr>
            </a:glow>
          </a:effectLst>
        </p:spPr>
      </p:pic>
      <p:pic>
        <p:nvPicPr>
          <p:cNvPr id="21" name="CẤM BUÔN BÁN, CẤM REUP">
            <a:hlinkClick r:id="rId2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39656" y="183842"/>
            <a:ext cx="1053581" cy="1095724"/>
          </a:xfrm>
          <a:prstGeom prst="rect">
            <a:avLst/>
          </a:prstGeom>
          <a:effectLst>
            <a:glow rad="127000">
              <a:srgbClr val="11D6B2"/>
            </a:glow>
          </a:effectLst>
        </p:spPr>
      </p:pic>
      <p:pic>
        <p:nvPicPr>
          <p:cNvPr id="23" name="GAME ĐƯỢC CHIA SẺ MIỄN PHÍ BỞI NK POWERSKILLS">
            <a:hlinkClick r:id="rId23"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810818" y="171343"/>
            <a:ext cx="1053583" cy="1062664"/>
          </a:xfrm>
          <a:prstGeom prst="rect">
            <a:avLst/>
          </a:prstGeom>
          <a:effectLst>
            <a:glow rad="127000">
              <a:srgbClr val="FA9F37"/>
            </a:glow>
          </a:effectLst>
        </p:spPr>
      </p:pic>
      <p:sp>
        <p:nvSpPr>
          <p:cNvPr id="30" name="Oval Callout 29"/>
          <p:cNvSpPr/>
          <p:nvPr/>
        </p:nvSpPr>
        <p:spPr>
          <a:xfrm>
            <a:off x="121619" y="549288"/>
            <a:ext cx="6271620" cy="2236291"/>
          </a:xfrm>
          <a:prstGeom prst="wedgeEllipseCallout">
            <a:avLst>
              <a:gd name="adj1" fmla="val -1291"/>
              <a:gd name="adj2" fmla="val 21490"/>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Montserrat Alternates Black" panose="00000A00000000000000" pitchFamily="50" charset="0"/>
                <a:ea typeface="+mn-ea"/>
                <a:cs typeface="+mn-cs"/>
              </a:rPr>
              <a:t>CHÚC CÔ 20/11 VUI VẺ</a:t>
            </a:r>
          </a:p>
        </p:txBody>
      </p:sp>
      <p:grpSp>
        <p:nvGrpSpPr>
          <p:cNvPr id="2" name="Group 1"/>
          <p:cNvGrpSpPr/>
          <p:nvPr/>
        </p:nvGrpSpPr>
        <p:grpSpPr>
          <a:xfrm>
            <a:off x="-8942126" y="3643711"/>
            <a:ext cx="12257011" cy="6602746"/>
            <a:chOff x="-8847182" y="3655609"/>
            <a:chExt cx="12257011" cy="6602746"/>
          </a:xfrm>
        </p:grpSpPr>
        <p:pic>
          <p:nvPicPr>
            <p:cNvPr id="31" name="XEM THÊM NHIỀU GAME, TEMP KHÁC TẠI: https://www.facebook.com/nkpowerskills"/>
            <p:cNvPicPr>
              <a:picLocks noChangeAspect="1"/>
            </p:cNvPicPr>
            <p:nvPr/>
          </p:nvPicPr>
          <p:blipFill>
            <a:blip r:embed="rId25">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66449" y="3655609"/>
              <a:ext cx="4237257" cy="4572000"/>
            </a:xfrm>
            <a:prstGeom prst="rect">
              <a:avLst/>
            </a:prstGeom>
          </p:spPr>
        </p:pic>
        <p:sp>
          <p:nvSpPr>
            <p:cNvPr id="32" name="Rounded Rectangle 31">
              <a:hlinkClick r:id="rId27"/>
            </p:cNvPr>
            <p:cNvSpPr/>
            <p:nvPr/>
          </p:nvSpPr>
          <p:spPr>
            <a:xfrm>
              <a:off x="-8847182" y="8524471"/>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p:cNvGrpSpPr/>
          <p:nvPr/>
        </p:nvGrpSpPr>
        <p:grpSpPr>
          <a:xfrm>
            <a:off x="-8999582" y="2951054"/>
            <a:ext cx="12257011" cy="7550491"/>
            <a:chOff x="-8937617" y="3031723"/>
            <a:chExt cx="12257011" cy="7550491"/>
          </a:xfrm>
        </p:grpSpPr>
        <p:sp>
          <p:nvSpPr>
            <p:cNvPr id="29" name="Rounded Rectangle 28">
              <a:hlinkClick r:id="rId27"/>
            </p:cNvPr>
            <p:cNvSpPr/>
            <p:nvPr/>
          </p:nvSpPr>
          <p:spPr>
            <a:xfrm>
              <a:off x="-8937617" y="8848330"/>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CẤM BUÔN BÁN, CẤM REUP"/>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3768198" y="3031723"/>
              <a:ext cx="4233333" cy="4572000"/>
            </a:xfrm>
            <a:prstGeom prst="rect">
              <a:avLst/>
            </a:prstGeom>
          </p:spPr>
        </p:pic>
      </p:grpSp>
      <p:pic>
        <p:nvPicPr>
          <p:cNvPr id="28" name="Picture 12" descr="Káº¿t quáº£ hÃ¬nh áº£nh cho win text gif">
            <a:hlinkClick r:id="rId27"/>
          </p:cNvPr>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3631947" y="1033913"/>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rId32" action="ppaction://hlinksldjump"/>
            <a:extLst>
              <a:ext uri="{FF2B5EF4-FFF2-40B4-BE49-F238E27FC236}">
                <a16:creationId xmlns:a16="http://schemas.microsoft.com/office/drawing/2014/main" id="{84141329-6DCD-481B-B2E3-6F8072BAE49A}"/>
              </a:ext>
            </a:extLst>
          </p:cNvPr>
          <p:cNvSpPr/>
          <p:nvPr/>
        </p:nvSpPr>
        <p:spPr>
          <a:xfrm>
            <a:off x="10204315" y="6118698"/>
            <a:ext cx="1916349" cy="6250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23478661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5"/>
                                        </p:tgtEl>
                                        <p:attrNameLst>
                                          <p:attrName>r</p:attrName>
                                        </p:attrNameLst>
                                      </p:cBhvr>
                                    </p:animRot>
                                    <p:animRot by="-240000">
                                      <p:cBhvr>
                                        <p:cTn id="37" dur="200" fill="hold">
                                          <p:stCondLst>
                                            <p:cond delay="200"/>
                                          </p:stCondLst>
                                        </p:cTn>
                                        <p:tgtEl>
                                          <p:spTgt spid="25"/>
                                        </p:tgtEl>
                                        <p:attrNameLst>
                                          <p:attrName>r</p:attrName>
                                        </p:attrNameLst>
                                      </p:cBhvr>
                                    </p:animRot>
                                    <p:animRot by="240000">
                                      <p:cBhvr>
                                        <p:cTn id="38" dur="200" fill="hold">
                                          <p:stCondLst>
                                            <p:cond delay="400"/>
                                          </p:stCondLst>
                                        </p:cTn>
                                        <p:tgtEl>
                                          <p:spTgt spid="25"/>
                                        </p:tgtEl>
                                        <p:attrNameLst>
                                          <p:attrName>r</p:attrName>
                                        </p:attrNameLst>
                                      </p:cBhvr>
                                    </p:animRot>
                                    <p:animRot by="-240000">
                                      <p:cBhvr>
                                        <p:cTn id="39" dur="200" fill="hold">
                                          <p:stCondLst>
                                            <p:cond delay="600"/>
                                          </p:stCondLst>
                                        </p:cTn>
                                        <p:tgtEl>
                                          <p:spTgt spid="25"/>
                                        </p:tgtEl>
                                        <p:attrNameLst>
                                          <p:attrName>r</p:attrName>
                                        </p:attrNameLst>
                                      </p:cBhvr>
                                    </p:animRot>
                                    <p:animRot by="120000">
                                      <p:cBhvr>
                                        <p:cTn id="40" dur="200" fill="hold">
                                          <p:stCondLst>
                                            <p:cond delay="800"/>
                                          </p:stCondLst>
                                        </p:cTn>
                                        <p:tgtEl>
                                          <p:spTgt spid="25"/>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
                                        </p:tgtEl>
                                        <p:attrNameLst>
                                          <p:attrName>r</p:attrName>
                                        </p:attrNameLst>
                                      </p:cBhvr>
                                    </p:animRot>
                                    <p:animRot by="-240000">
                                      <p:cBhvr>
                                        <p:cTn id="49" dur="200" fill="hold">
                                          <p:stCondLst>
                                            <p:cond delay="200"/>
                                          </p:stCondLst>
                                        </p:cTn>
                                        <p:tgtEl>
                                          <p:spTgt spid="20"/>
                                        </p:tgtEl>
                                        <p:attrNameLst>
                                          <p:attrName>r</p:attrName>
                                        </p:attrNameLst>
                                      </p:cBhvr>
                                    </p:animRot>
                                    <p:animRot by="240000">
                                      <p:cBhvr>
                                        <p:cTn id="50" dur="200" fill="hold">
                                          <p:stCondLst>
                                            <p:cond delay="400"/>
                                          </p:stCondLst>
                                        </p:cTn>
                                        <p:tgtEl>
                                          <p:spTgt spid="20"/>
                                        </p:tgtEl>
                                        <p:attrNameLst>
                                          <p:attrName>r</p:attrName>
                                        </p:attrNameLst>
                                      </p:cBhvr>
                                    </p:animRot>
                                    <p:animRot by="-240000">
                                      <p:cBhvr>
                                        <p:cTn id="51" dur="200" fill="hold">
                                          <p:stCondLst>
                                            <p:cond delay="600"/>
                                          </p:stCondLst>
                                        </p:cTn>
                                        <p:tgtEl>
                                          <p:spTgt spid="20"/>
                                        </p:tgtEl>
                                        <p:attrNameLst>
                                          <p:attrName>r</p:attrName>
                                        </p:attrNameLst>
                                      </p:cBhvr>
                                    </p:animRot>
                                    <p:animRot by="120000">
                                      <p:cBhvr>
                                        <p:cTn id="52" dur="200" fill="hold">
                                          <p:stCondLst>
                                            <p:cond delay="800"/>
                                          </p:stCondLst>
                                        </p:cTn>
                                        <p:tgtEl>
                                          <p:spTgt spid="20"/>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9"/>
                                        </p:tgtEl>
                                        <p:attrNameLst>
                                          <p:attrName>r</p:attrName>
                                        </p:attrNameLst>
                                      </p:cBhvr>
                                    </p:animRot>
                                    <p:animRot by="-240000">
                                      <p:cBhvr>
                                        <p:cTn id="55" dur="200" fill="hold">
                                          <p:stCondLst>
                                            <p:cond delay="200"/>
                                          </p:stCondLst>
                                        </p:cTn>
                                        <p:tgtEl>
                                          <p:spTgt spid="9"/>
                                        </p:tgtEl>
                                        <p:attrNameLst>
                                          <p:attrName>r</p:attrName>
                                        </p:attrNameLst>
                                      </p:cBhvr>
                                    </p:animRot>
                                    <p:animRot by="240000">
                                      <p:cBhvr>
                                        <p:cTn id="56" dur="200" fill="hold">
                                          <p:stCondLst>
                                            <p:cond delay="400"/>
                                          </p:stCondLst>
                                        </p:cTn>
                                        <p:tgtEl>
                                          <p:spTgt spid="9"/>
                                        </p:tgtEl>
                                        <p:attrNameLst>
                                          <p:attrName>r</p:attrName>
                                        </p:attrNameLst>
                                      </p:cBhvr>
                                    </p:animRot>
                                    <p:animRot by="-240000">
                                      <p:cBhvr>
                                        <p:cTn id="57" dur="200" fill="hold">
                                          <p:stCondLst>
                                            <p:cond delay="600"/>
                                          </p:stCondLst>
                                        </p:cTn>
                                        <p:tgtEl>
                                          <p:spTgt spid="9"/>
                                        </p:tgtEl>
                                        <p:attrNameLst>
                                          <p:attrName>r</p:attrName>
                                        </p:attrNameLst>
                                      </p:cBhvr>
                                    </p:animRot>
                                    <p:animRot by="120000">
                                      <p:cBhvr>
                                        <p:cTn id="58" dur="200" fill="hold">
                                          <p:stCondLst>
                                            <p:cond delay="800"/>
                                          </p:stCondLst>
                                        </p:cTn>
                                        <p:tgtEl>
                                          <p:spTgt spid="9"/>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2"/>
                                        </p:tgtEl>
                                        <p:attrNameLst>
                                          <p:attrName>r</p:attrName>
                                        </p:attrNameLst>
                                      </p:cBhvr>
                                    </p:animRot>
                                    <p:animRot by="-240000">
                                      <p:cBhvr>
                                        <p:cTn id="61" dur="200" fill="hold">
                                          <p:stCondLst>
                                            <p:cond delay="200"/>
                                          </p:stCondLst>
                                        </p:cTn>
                                        <p:tgtEl>
                                          <p:spTgt spid="2"/>
                                        </p:tgtEl>
                                        <p:attrNameLst>
                                          <p:attrName>r</p:attrName>
                                        </p:attrNameLst>
                                      </p:cBhvr>
                                    </p:animRot>
                                    <p:animRot by="240000">
                                      <p:cBhvr>
                                        <p:cTn id="62" dur="200" fill="hold">
                                          <p:stCondLst>
                                            <p:cond delay="400"/>
                                          </p:stCondLst>
                                        </p:cTn>
                                        <p:tgtEl>
                                          <p:spTgt spid="2"/>
                                        </p:tgtEl>
                                        <p:attrNameLst>
                                          <p:attrName>r</p:attrName>
                                        </p:attrNameLst>
                                      </p:cBhvr>
                                    </p:animRot>
                                    <p:animRot by="-240000">
                                      <p:cBhvr>
                                        <p:cTn id="63" dur="200" fill="hold">
                                          <p:stCondLst>
                                            <p:cond delay="600"/>
                                          </p:stCondLst>
                                        </p:cTn>
                                        <p:tgtEl>
                                          <p:spTgt spid="2"/>
                                        </p:tgtEl>
                                        <p:attrNameLst>
                                          <p:attrName>r</p:attrName>
                                        </p:attrNameLst>
                                      </p:cBhvr>
                                    </p:animRot>
                                    <p:animRot by="120000">
                                      <p:cBhvr>
                                        <p:cTn id="64" dur="200" fill="hold">
                                          <p:stCondLst>
                                            <p:cond delay="800"/>
                                          </p:stCondLst>
                                        </p:cTn>
                                        <p:tgtEl>
                                          <p:spTgt spid="2"/>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3"/>
                                        </p:tgtEl>
                                        <p:attrNameLst>
                                          <p:attrName>r</p:attrName>
                                        </p:attrNameLst>
                                      </p:cBhvr>
                                    </p:animRot>
                                    <p:animRot by="-240000">
                                      <p:cBhvr>
                                        <p:cTn id="67" dur="200" fill="hold">
                                          <p:stCondLst>
                                            <p:cond delay="200"/>
                                          </p:stCondLst>
                                        </p:cTn>
                                        <p:tgtEl>
                                          <p:spTgt spid="3"/>
                                        </p:tgtEl>
                                        <p:attrNameLst>
                                          <p:attrName>r</p:attrName>
                                        </p:attrNameLst>
                                      </p:cBhvr>
                                    </p:animRot>
                                    <p:animRot by="240000">
                                      <p:cBhvr>
                                        <p:cTn id="68" dur="200" fill="hold">
                                          <p:stCondLst>
                                            <p:cond delay="400"/>
                                          </p:stCondLst>
                                        </p:cTn>
                                        <p:tgtEl>
                                          <p:spTgt spid="3"/>
                                        </p:tgtEl>
                                        <p:attrNameLst>
                                          <p:attrName>r</p:attrName>
                                        </p:attrNameLst>
                                      </p:cBhvr>
                                    </p:animRot>
                                    <p:animRot by="-240000">
                                      <p:cBhvr>
                                        <p:cTn id="69" dur="200" fill="hold">
                                          <p:stCondLst>
                                            <p:cond delay="600"/>
                                          </p:stCondLst>
                                        </p:cTn>
                                        <p:tgtEl>
                                          <p:spTgt spid="3"/>
                                        </p:tgtEl>
                                        <p:attrNameLst>
                                          <p:attrName>r</p:attrName>
                                        </p:attrNameLst>
                                      </p:cBhvr>
                                    </p:animRot>
                                    <p:animRot by="120000">
                                      <p:cBhvr>
                                        <p:cTn id="7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4.79167E-6 -1.48148E-6 L 4.79167E-6 0.00023 C 0.06757 -0.01088 -0.02409 0.00301 0.10898 -0.00856 C 0.11471 -0.00903 0.12031 -0.01088 0.12591 -0.01296 C 0.13255 -0.01528 0.14518 -0.02153 0.14518 -0.02129 L 0.32903 -0.01713 L 0.59023 -0.01296 C 0.59687 -0.0125 0.60312 -0.00717 0.60963 -0.00417 C 0.61731 -0.00092 0.62343 0.00208 0.63138 0.0044 C 0.63776 0.00602 0.64427 0.00695 0.65078 0.0088 C 0.65481 0.00972 0.65885 0.01181 0.66289 0.01296 C 0.6789 0.01783 0.68671 0.01852 0.70403 0.02176 C 0.72174 0.02014 0.73945 0.01968 0.75716 0.01736 C 0.76966 0.01551 0.76549 0.01134 0.77656 -1.48148E-6 C 0.77877 -0.00231 0.78151 -0.00254 0.78385 -0.00417 C 0.80156 -0.01782 0.78528 -0.00926 0.80312 -0.01713 C 0.80559 -0.02014 0.80768 -0.02454 0.81041 -0.02592 C 0.82044 -0.03079 0.8276 -0.03009 0.8371 -0.03009 " pathEditMode="relative" rAng="0" ptsTypes="AAAAAAAAAAAAAAAAAA">
                                      <p:cBhvr>
                                        <p:cTn id="79" dur="2000" fill="hold"/>
                                        <p:tgtEl>
                                          <p:spTgt spid="3"/>
                                        </p:tgtEl>
                                        <p:attrNameLst>
                                          <p:attrName>ppt_x</p:attrName>
                                          <p:attrName>ppt_y</p:attrName>
                                        </p:attrNameLst>
                                      </p:cBhvr>
                                      <p:rCtr x="41849" y="-440"/>
                                    </p:animMotion>
                                  </p:childTnLst>
                                  <p:subTnLst>
                                    <p:audio>
                                      <p:cMediaNode>
                                        <p:cTn display="0" masterRel="sameClick">
                                          <p:stCondLst>
                                            <p:cond evt="begin" delay="0">
                                              <p:tn val="7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par>
                          <p:cTn id="86" fill="hold">
                            <p:stCondLst>
                              <p:cond delay="500"/>
                            </p:stCondLst>
                            <p:childTnLst>
                              <p:par>
                                <p:cTn id="87" presetID="0" presetClass="path" presetSubtype="0" accel="50000" decel="50000" fill="hold" nodeType="afterEffect">
                                  <p:stCondLst>
                                    <p:cond delay="0"/>
                                  </p:stCondLst>
                                  <p:childTnLst>
                                    <p:animMotion origin="layout" path="M 4.16667E-6 -0.03055 L 4.16667E-6 -0.03078 L 0.05286 -0.02685 C 0.06315 -0.02615 0.07343 -0.02569 0.08372 -0.02477 C 0.0888 -0.0243 0.09401 -0.02315 0.09921 -0.02291 C 0.11445 -0.02199 0.12994 -0.02152 0.14531 -0.02106 L 0.37825 -0.02291 C 0.38203 -0.02291 0.38554 -0.0243 0.38919 -0.02477 C 0.39505 -0.02546 0.40091 -0.02615 0.4069 -0.02685 L 0.42005 -0.03055 C 0.45377 -0.04004 0.42421 -0.0324 0.5125 -0.03426 C 0.51757 -0.03495 0.52278 -0.03541 0.52786 -0.03611 C 0.53086 -0.03657 0.53372 -0.03773 0.53658 -0.03819 C 0.54466 -0.03912 0.55273 -0.03912 0.5608 -0.04004 C 0.56744 -0.04051 0.57408 -0.0412 0.58073 -0.0419 L 0.73684 -0.04004 C 0.73906 -0.03981 0.74127 -0.03865 0.74349 -0.03819 C 0.74635 -0.03727 0.74921 -0.0368 0.75221 -0.03611 C 0.75664 -0.03495 0.7608 -0.03264 0.76536 -0.0324 C 0.8388 -0.03032 0.80937 -0.03055 0.85351 -0.03055 " pathEditMode="relative" rAng="0" ptsTypes="AAAAAAAAAAAAAAAAAAAA">
                                      <p:cBhvr>
                                        <p:cTn id="88" dur="2000" fill="hold"/>
                                        <p:tgtEl>
                                          <p:spTgt spid="25"/>
                                        </p:tgtEl>
                                        <p:attrNameLst>
                                          <p:attrName>ppt_x</p:attrName>
                                          <p:attrName>ppt_y</p:attrName>
                                        </p:attrNameLst>
                                      </p:cBhvr>
                                      <p:rCtr x="42669" y="-93"/>
                                    </p:animMotion>
                                  </p:childTnLst>
                                  <p:subTnLst>
                                    <p:audio>
                                      <p:cMediaNode>
                                        <p:cTn display="0" masterRel="sameClick">
                                          <p:stCondLst>
                                            <p:cond evt="begin" delay="0">
                                              <p:tn val="8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8"/>
                  </p:tgtEl>
                </p:cond>
              </p:nextCondLst>
            </p:seq>
            <p:seq concurrent="1" nextAc="seek">
              <p:cTn id="89" restart="whenNotActive" fill="hold" evtFilter="cancelBubble" nodeType="interactiveSeq">
                <p:stCondLst>
                  <p:cond evt="onClick" delay="0">
                    <p:tgtEl>
                      <p:spTgt spid="1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childTnLst>
                          </p:cTn>
                        </p:par>
                        <p:par>
                          <p:cTn id="95" fill="hold">
                            <p:stCondLst>
                              <p:cond delay="500"/>
                            </p:stCondLst>
                            <p:childTnLst>
                              <p:par>
                                <p:cTn id="96" presetID="0" presetClass="path" presetSubtype="0" accel="50000" decel="50000" fill="hold" nodeType="afterEffect">
                                  <p:stCondLst>
                                    <p:cond delay="0"/>
                                  </p:stCondLst>
                                  <p:childTnLst>
                                    <p:animMotion origin="layout" path="M -6.25E-7 1.48148E-6 L -6.25E-7 0.00023 C 0.01432 -0.00232 0.02865 -0.00324 0.04284 -0.00625 C 0.07292 -0.01273 0.04583 -0.00972 0.06628 -0.01852 C 0.07057 -0.02037 0.07487 -0.0206 0.07917 -0.02153 C 0.08281 -0.02246 0.08633 -0.02361 0.08984 -0.02477 C 0.09414 -0.02778 0.09844 -0.03056 0.1026 -0.03403 C 0.10495 -0.03565 0.10677 -0.03866 0.10912 -0.04005 C 0.11185 -0.04167 0.11484 -0.04213 0.11758 -0.04306 C 0.13919 -0.06181 0.11667 -0.04491 0.14115 -0.05533 C 0.14414 -0.05671 0.14648 -0.06158 0.14974 -0.06158 C 0.25625 -0.06458 0.36315 -0.06366 0.46992 -0.06458 C 0.49805 -0.07477 0.48125 -0.0713 0.52122 -0.06783 C 0.52344 -0.06551 0.52513 -0.06227 0.5276 -0.06158 C 0.53542 -0.05926 0.54323 -0.05926 0.55117 -0.05857 C 0.56888 -0.05695 0.58672 -0.05648 0.60456 -0.05533 C 0.61719 -0.05093 0.61016 -0.05232 0.62591 -0.05232 " pathEditMode="relative" rAng="0" ptsTypes="AAAAAAAAAAAAAAAAA">
                                      <p:cBhvr>
                                        <p:cTn id="97" dur="2000" fill="hold"/>
                                        <p:tgtEl>
                                          <p:spTgt spid="22"/>
                                        </p:tgtEl>
                                        <p:attrNameLst>
                                          <p:attrName>ppt_x</p:attrName>
                                          <p:attrName>ppt_y</p:attrName>
                                        </p:attrNameLst>
                                      </p:cBhvr>
                                      <p:rCtr x="31302" y="-3565"/>
                                    </p:animMotion>
                                  </p:childTnLst>
                                  <p:subTnLst>
                                    <p:audio>
                                      <p:cMediaNode>
                                        <p:cTn display="0" masterRel="sameClick">
                                          <p:stCondLst>
                                            <p:cond evt="begin" delay="0">
                                              <p:tn val="96"/>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childTnLst>
                          </p:cTn>
                        </p:par>
                        <p:par>
                          <p:cTn id="104" fill="hold">
                            <p:stCondLst>
                              <p:cond delay="500"/>
                            </p:stCondLst>
                            <p:childTnLst>
                              <p:par>
                                <p:cTn id="105" presetID="0" presetClass="path" presetSubtype="0" accel="50000" decel="50000" fill="hold" nodeType="afterEffect">
                                  <p:stCondLst>
                                    <p:cond delay="0"/>
                                  </p:stCondLst>
                                  <p:childTnLst>
                                    <p:animMotion origin="layout" path="M -8.33333E-7 -0.0338 L -8.33333E-7 -0.03356 L 0.01341 -0.03218 C 0.01524 -0.03194 0.0168 -0.03171 0.01849 -0.03171 C 0.02396 -0.03148 0.02969 -0.03148 0.03529 -0.03125 C 0.04427 -0.03056 0.04727 -0.03009 0.05859 -0.03009 C 0.1056 -0.03009 0.1526 -0.03056 0.19909 -0.03079 C 0.20221 -0.03079 0.20456 -0.03102 0.20768 -0.03125 C 0.21185 -0.03148 0.21654 -0.03148 0.22083 -0.03171 C 0.22396 -0.03194 0.22656 -0.03241 0.22943 -0.03264 C 0.23255 -0.0331 0.23581 -0.0331 0.23932 -0.03333 C 0.24141 -0.03356 0.24349 -0.03403 0.24596 -0.03426 C 0.24974 -0.03449 0.25378 -0.03449 0.25768 -0.03472 C 0.2599 -0.03495 0.26198 -0.03519 0.26432 -0.03519 C 0.2681 -0.03542 0.27214 -0.03565 0.27604 -0.03588 C 0.31979 -0.03796 0.26771 -0.03565 0.31432 -0.03727 C 0.32018 -0.0375 0.33034 -0.03819 0.33607 -0.03819 C 0.36172 -0.03866 0.38737 -0.03866 0.41289 -0.03889 L 0.43633 -0.03935 C 0.44102 -0.03935 0.45625 -0.04005 0.46146 -0.04028 C 0.46471 -0.04051 0.4681 -0.04074 0.47136 -0.04074 C 0.478 -0.04097 0.48477 -0.0412 0.49141 -0.04144 C 0.50872 -0.04306 0.49844 -0.04236 0.525 -0.0419 L 0.56511 -0.04074 C 0.56784 -0.04074 0.5707 -0.04051 0.57344 -0.04028 C 0.57513 -0.04028 0.57669 -0.03981 0.57839 -0.03981 C 0.5862 -0.03958 0.59401 -0.03981 0.60195 -0.03981 " pathEditMode="relative" rAng="0" ptsTypes="AAAAAAAAAAAAAAAAAAAAAAAAAAA">
                                      <p:cBhvr>
                                        <p:cTn id="106" dur="2000" fill="hold"/>
                                        <p:tgtEl>
                                          <p:spTgt spid="2"/>
                                        </p:tgtEl>
                                        <p:attrNameLst>
                                          <p:attrName>ppt_x</p:attrName>
                                          <p:attrName>ppt_y</p:attrName>
                                        </p:attrNameLst>
                                      </p:cBhvr>
                                      <p:rCtr x="30091" y="-255"/>
                                    </p:animMotion>
                                  </p:childTnLst>
                                  <p:subTnLst>
                                    <p:audio>
                                      <p:cMediaNode>
                                        <p:cTn display="0" masterRel="sameClick">
                                          <p:stCondLst>
                                            <p:cond evt="begin" delay="0">
                                              <p:tn val="10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3"/>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childTnLst>
                          </p:cTn>
                        </p:par>
                        <p:par>
                          <p:cTn id="113" fill="hold">
                            <p:stCondLst>
                              <p:cond delay="500"/>
                            </p:stCondLst>
                            <p:childTnLst>
                              <p:par>
                                <p:cTn id="114" presetID="0" presetClass="path" presetSubtype="0" accel="50000" decel="50000" fill="hold" nodeType="afterEffect">
                                  <p:stCondLst>
                                    <p:cond delay="0"/>
                                  </p:stCondLst>
                                  <p:childTnLst>
                                    <p:animMotion origin="layout" path="M -3.33333E-6 -0.02778 L -3.33333E-6 -0.02778 C 0.00782 -0.02871 0.01094 -0.0294 0.01901 -0.02986 C 0.02162 -0.0301 0.02435 -0.0301 0.02696 -0.0301 L 0.14258 -0.02986 C 0.15599 -0.02986 0.15248 -0.02963 0.16146 -0.02917 C 0.16589 -0.02894 0.17045 -0.02871 0.17487 -0.02848 C 0.18021 -0.02824 0.19102 -0.02732 0.19102 -0.02732 C 0.20339 -0.02524 0.18438 -0.02848 0.2017 -0.02639 C 0.20391 -0.02616 0.20521 -0.0257 0.20716 -0.02524 C 0.20938 -0.02477 0.21146 -0.02454 0.21381 -0.02431 C 0.21836 -0.02361 0.23243 -0.02361 0.23399 -0.02338 L 0.35769 -0.02431 C 0.36289 -0.02431 0.36537 -0.02454 0.3698 -0.025 C 0.3711 -0.02524 0.3724 -0.02547 0.3737 -0.0257 C 0.37865 -0.02616 0.38737 -0.02616 0.39128 -0.02639 C 0.39753 -0.02686 0.3948 -0.02662 0.39935 -0.02662 " pathEditMode="relative" rAng="0" ptsTypes="AAAAAAAAAAAAAAAAA">
                                      <p:cBhvr>
                                        <p:cTn id="115" dur="2000" fill="hold"/>
                                        <p:tgtEl>
                                          <p:spTgt spid="20"/>
                                        </p:tgtEl>
                                        <p:attrNameLst>
                                          <p:attrName>ppt_x</p:attrName>
                                          <p:attrName>ppt_y</p:attrName>
                                        </p:attrNameLst>
                                      </p:cBhvr>
                                      <p:rCtr x="19974" y="93"/>
                                    </p:animMotion>
                                  </p:childTnLst>
                                  <p:subTnLst>
                                    <p:audio>
                                      <p:cMediaNode>
                                        <p:cTn display="0" masterRel="sameClick">
                                          <p:stCondLst>
                                            <p:cond evt="begin" delay="0">
                                              <p:tn val="114"/>
                                            </p:cond>
                                          </p:stCondLst>
                                          <p:endCondLst>
                                            <p:cond evt="onStopAudio" delay="0">
                                              <p:tgtEl>
                                                <p:sldTgt/>
                                              </p:tgtEl>
                                            </p:cond>
                                          </p:endCondLst>
                                        </p:cTn>
                                        <p:tgtEl>
                                          <p:sndTgt r:embed="rId2" name="Am-thanh-phep-thuat-www_nhacchuongvui_com.wav"/>
                                        </p:tgtEl>
                                      </p:cMediaNode>
                                    </p:audio>
                                  </p:subTnLst>
                                </p:cTn>
                              </p:par>
                              <p:par>
                                <p:cTn id="116" presetID="10" presetClass="entr" presetSubtype="0" fill="hold" grpId="0" nodeType="withEffect">
                                  <p:stCondLst>
                                    <p:cond delay="1700"/>
                                  </p:stCondLst>
                                  <p:childTnLst>
                                    <p:set>
                                      <p:cBhvr>
                                        <p:cTn id="117" dur="1" fill="hold">
                                          <p:stCondLst>
                                            <p:cond delay="0"/>
                                          </p:stCondLst>
                                        </p:cTn>
                                        <p:tgtEl>
                                          <p:spTgt spid="30"/>
                                        </p:tgtEl>
                                        <p:attrNameLst>
                                          <p:attrName>style.visibility</p:attrName>
                                        </p:attrNameLst>
                                      </p:cBhvr>
                                      <p:to>
                                        <p:strVal val="visible"/>
                                      </p:to>
                                    </p:set>
                                    <p:animEffect transition="in" filter="fade">
                                      <p:cBhvr>
                                        <p:cTn id="118" dur="500"/>
                                        <p:tgtEl>
                                          <p:spTgt spid="30"/>
                                        </p:tgtEl>
                                      </p:cBhvr>
                                    </p:animEffect>
                                  </p:childTnLst>
                                  <p:subTnLst>
                                    <p:audio>
                                      <p:cMediaNode>
                                        <p:cTn display="0" masterRel="sameClick">
                                          <p:stCondLst>
                                            <p:cond evt="begin" delay="0">
                                              <p:tn val="116"/>
                                            </p:cond>
                                          </p:stCondLst>
                                          <p:endCondLst>
                                            <p:cond evt="onStopAudio" delay="0">
                                              <p:tgtEl>
                                                <p:sldTgt/>
                                              </p:tgtEl>
                                            </p:cond>
                                          </p:endCondLst>
                                        </p:cTn>
                                        <p:tgtEl>
                                          <p:sndTgt r:embed="rId3" name="Tieng-yeah-tre-con-www_nhacchuongvui_com.wav"/>
                                        </p:tgtEl>
                                      </p:cMediaNode>
                                    </p:audio>
                                  </p:subTnLst>
                                </p:cTn>
                              </p:par>
                            </p:childTnLst>
                          </p:cTn>
                        </p:par>
                        <p:par>
                          <p:cTn id="119" fill="hold">
                            <p:stCondLst>
                              <p:cond delay="2700"/>
                            </p:stCondLst>
                            <p:childTnLst>
                              <p:par>
                                <p:cTn id="120" presetID="10" presetClass="entr" presetSubtype="0" fill="hold"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subTnLst>
                                    <p:audio>
                                      <p:cMediaNode>
                                        <p:cTn display="0" masterRel="sameClick">
                                          <p:stCondLst>
                                            <p:cond evt="begin" delay="0">
                                              <p:tn val="12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3"/>
                  </p:tgtEl>
                </p:cond>
              </p:nextCondLst>
            </p:seq>
          </p:childTnLst>
        </p:cTn>
      </p:par>
    </p:tnLst>
    <p:bldLst>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1: </a:t>
            </a:r>
            <a:r>
              <a:rPr lang="vi-VN" sz="3600" b="0" i="0" dirty="0">
                <a:solidFill>
                  <a:schemeClr val="bg1"/>
                </a:solidFill>
                <a:effectLst/>
                <a:latin typeface="-apple-system"/>
              </a:rPr>
              <a:t>Có khi cô bé sinh đôi</a:t>
            </a:r>
            <a:br>
              <a:rPr lang="vi-VN" sz="3600" dirty="0">
                <a:solidFill>
                  <a:schemeClr val="bg1"/>
                </a:solidFill>
              </a:rPr>
            </a:br>
            <a:r>
              <a:rPr lang="vi-VN" sz="3600" b="0" i="0" dirty="0">
                <a:solidFill>
                  <a:schemeClr val="bg1"/>
                </a:solidFill>
                <a:effectLst/>
                <a:latin typeface="-apple-system"/>
              </a:rPr>
              <a:t>Ngây thơ mà sống cuộc đời thanh cao</a:t>
            </a:r>
            <a:br>
              <a:rPr lang="vi-VN" sz="3600" dirty="0">
                <a:solidFill>
                  <a:schemeClr val="bg1"/>
                </a:solidFill>
              </a:rPr>
            </a:br>
            <a:r>
              <a:rPr lang="vi-VN" sz="3600" b="0" i="0" dirty="0">
                <a:solidFill>
                  <a:schemeClr val="bg1"/>
                </a:solidFill>
                <a:effectLst/>
                <a:latin typeface="-apple-system"/>
              </a:rPr>
              <a:t>Áo thường chung mặc một màu</a:t>
            </a:r>
            <a:br>
              <a:rPr lang="vi-VN" sz="3600" dirty="0">
                <a:solidFill>
                  <a:schemeClr val="bg1"/>
                </a:solidFill>
              </a:rPr>
            </a:br>
            <a:r>
              <a:rPr lang="vi-VN" sz="3600" b="0" i="0" dirty="0">
                <a:solidFill>
                  <a:schemeClr val="bg1"/>
                </a:solidFill>
                <a:effectLst/>
                <a:latin typeface="-apple-system"/>
              </a:rPr>
              <a:t>Buồn vui lại khéo rủ nhau khóc cười – Là gì?</a:t>
            </a: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chân</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86331" y="417738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môi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5659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2: </a:t>
            </a:r>
            <a:r>
              <a:rPr lang="en-US" sz="3600" b="0" i="0" dirty="0" err="1">
                <a:solidFill>
                  <a:schemeClr val="bg1"/>
                </a:solidFill>
                <a:effectLst/>
                <a:latin typeface="Roboto" panose="020B0604020202020204" pitchFamily="2" charset="0"/>
              </a:rPr>
              <a:t>Cái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gì</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chúm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chím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đáng</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yêu</a:t>
            </a:r>
            <a:endParaRPr lang="en-US" sz="3600" b="0" i="0" dirty="0">
              <a:solidFill>
                <a:schemeClr val="bg1"/>
              </a:solidFill>
              <a:effectLst/>
              <a:latin typeface="Roboto" panose="020B0604020202020204" pitchFamily="2" charset="0"/>
            </a:endParaRPr>
          </a:p>
          <a:p>
            <a:pPr algn="ctr" fontAlgn="base"/>
            <a:r>
              <a:rPr lang="en-US" sz="3600" b="0" i="0" dirty="0" err="1">
                <a:solidFill>
                  <a:schemeClr val="bg1"/>
                </a:solidFill>
                <a:effectLst/>
                <a:latin typeface="Roboto" panose="020B0604020202020204" pitchFamily="2" charset="0"/>
              </a:rPr>
              <a:t>Thốt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lời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chào</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hỏi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nói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nhiều</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điều</a:t>
            </a:r>
            <a:r>
              <a:rPr lang="en-US" sz="3600" b="0" i="0" dirty="0">
                <a:solidFill>
                  <a:schemeClr val="bg1"/>
                </a:solidFill>
                <a:effectLst/>
                <a:latin typeface="Roboto" panose="020B0604020202020204" pitchFamily="2"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596959" y="51414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dirty="0" err="1">
                <a:solidFill>
                  <a:prstClr val="white"/>
                </a:solidFill>
                <a:latin typeface="Montserrat Alternates Black" panose="00000A00000000000000" pitchFamily="50" charset="0"/>
              </a:rPr>
              <a:t>Đôi</a:t>
            </a:r>
            <a:r>
              <a:rPr lang="en-US" sz="3600" noProof="0" dirty="0">
                <a:solidFill>
                  <a:prstClr val="white"/>
                </a:solidFill>
                <a:latin typeface="Montserrat Alternates Black" panose="00000A00000000000000" pitchFamily="50" charset="0"/>
              </a:rPr>
              <a:t> </a:t>
            </a:r>
            <a:r>
              <a:rPr lang="en-US" sz="3600" noProof="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721211" y="41858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6511" y="395089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23553" y="48326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27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a:t>
            </a:r>
            <a:r>
              <a:rPr lang="en-US" sz="3600" dirty="0">
                <a:solidFill>
                  <a:schemeClr val="bg1"/>
                </a:solidFill>
                <a:latin typeface="Montserrat Alternates Black" panose="00000A00000000000000" pitchFamily="50" charset="0"/>
              </a:rPr>
              <a:t>3: </a:t>
            </a:r>
            <a:r>
              <a:rPr lang="en-US" sz="3600" b="0" i="0" dirty="0" err="1">
                <a:solidFill>
                  <a:schemeClr val="bg1"/>
                </a:solidFill>
                <a:effectLst/>
                <a:latin typeface="Roboto" panose="02000000000000000000" pitchFamily="2" charset="0"/>
              </a:rPr>
              <a:t>Nhô</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cao</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giữa</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mặt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một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mình</a:t>
            </a:r>
            <a:endParaRPr lang="en-US" sz="3600" b="0" i="0" dirty="0">
              <a:solidFill>
                <a:schemeClr val="bg1"/>
              </a:solidFill>
              <a:effectLst/>
              <a:latin typeface="Roboto" panose="02000000000000000000" pitchFamily="2" charset="0"/>
            </a:endParaRPr>
          </a:p>
          <a:p>
            <a:pPr algn="ctr" fontAlgn="base"/>
            <a:r>
              <a:rPr lang="en-US" sz="3600" b="0" i="0" dirty="0" err="1">
                <a:solidFill>
                  <a:schemeClr val="bg1"/>
                </a:solidFill>
                <a:effectLst/>
                <a:latin typeface="Roboto" panose="02000000000000000000" pitchFamily="2" charset="0"/>
              </a:rPr>
              <a:t>Hít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thở</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thật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giỏi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lại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tinh</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ngửi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mùi</a:t>
            </a:r>
            <a:r>
              <a:rPr lang="en-US" sz="3600" b="0" i="0" dirty="0">
                <a:solidFill>
                  <a:schemeClr val="bg1"/>
                </a:solidFill>
                <a:effectLst/>
                <a:latin typeface="Roboto" panose="02000000000000000000" pitchFamily="2" charset="0"/>
              </a:rPr>
              <a:t>?</a:t>
            </a:r>
          </a:p>
          <a:p>
            <a:pPr algn="ctr" fontAlgn="base"/>
            <a:r>
              <a:rPr lang="en-US" sz="3600" b="0" i="0" dirty="0">
                <a:solidFill>
                  <a:schemeClr val="bg1"/>
                </a:solidFill>
                <a:effectLst/>
                <a:latin typeface="Roboto" panose="02000000000000000000" pitchFamily="2" charset="0"/>
              </a:rPr>
              <a:t>(</a:t>
            </a:r>
            <a:r>
              <a:rPr lang="en-US" sz="3600" b="0" i="0" dirty="0" err="1">
                <a:solidFill>
                  <a:schemeClr val="bg1"/>
                </a:solidFill>
                <a:effectLst/>
                <a:latin typeface="Roboto" panose="02000000000000000000" pitchFamily="2" charset="0"/>
              </a:rPr>
              <a:t>Là</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gì</a:t>
            </a:r>
            <a:r>
              <a:rPr lang="en-US" sz="3600" b="0" i="0" dirty="0">
                <a:solidFill>
                  <a:schemeClr val="bg1"/>
                </a:solidFill>
                <a:effectLst/>
                <a:latin typeface="Roboto" panose="020000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mũi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4600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10952" y="5911"/>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4: </a:t>
            </a:r>
            <a:r>
              <a:rPr lang="en-US" sz="3600" b="0" i="0" dirty="0" err="1">
                <a:solidFill>
                  <a:schemeClr val="bg1"/>
                </a:solidFill>
                <a:effectLst/>
                <a:latin typeface="Roboto" panose="02000000000000000000" pitchFamily="2" charset="0"/>
              </a:rPr>
              <a:t>Cái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gì</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tài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giỏi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lắm</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thay</a:t>
            </a:r>
            <a:endParaRPr lang="en-US" sz="3600" b="0" i="0" dirty="0">
              <a:solidFill>
                <a:schemeClr val="bg1"/>
              </a:solidFill>
              <a:effectLst/>
              <a:latin typeface="Roboto" panose="02000000000000000000" pitchFamily="2" charset="0"/>
            </a:endParaRPr>
          </a:p>
          <a:p>
            <a:pPr algn="ctr" fontAlgn="base"/>
            <a:r>
              <a:rPr lang="en-US" sz="3600" b="0" i="0" dirty="0" err="1">
                <a:solidFill>
                  <a:schemeClr val="bg1"/>
                </a:solidFill>
                <a:effectLst/>
                <a:latin typeface="Roboto" panose="02000000000000000000" pitchFamily="2" charset="0"/>
              </a:rPr>
              <a:t>Quét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nhà</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giúp</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mẹ</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vẽ</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bài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vẽ</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tranh</a:t>
            </a:r>
            <a:r>
              <a:rPr lang="en-US" sz="3600" b="0" i="0" dirty="0">
                <a:solidFill>
                  <a:schemeClr val="bg1"/>
                </a:solidFill>
                <a:effectLst/>
                <a:latin typeface="Roboto" panose="020000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854553" y="51423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tay</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6611852" y="415613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tai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chân</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8149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1146" y="4833481"/>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5312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rPr>
              <a:t>CÂU 5: </a:t>
            </a:r>
            <a:r>
              <a:rPr lang="vi-VN" sz="3200" b="0" i="0" dirty="0">
                <a:solidFill>
                  <a:schemeClr val="bg1"/>
                </a:solidFill>
                <a:effectLst/>
                <a:latin typeface="Roboto" panose="02000000000000000000" pitchFamily="2" charset="0"/>
              </a:rPr>
              <a:t>Cái gì giúp bé bước nhanh</a:t>
            </a:r>
          </a:p>
          <a:p>
            <a:pPr algn="ctr" fontAlgn="base"/>
            <a:r>
              <a:rPr lang="vi-VN" sz="3200" b="0" i="0" dirty="0">
                <a:solidFill>
                  <a:schemeClr val="bg1"/>
                </a:solidFill>
                <a:effectLst/>
                <a:latin typeface="Roboto" panose="02000000000000000000" pitchFamily="2" charset="0"/>
              </a:rPr>
              <a:t>Đến trường gặp bạn học hành bé ơi?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chân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Cái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mũi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err="1">
                <a:solidFill>
                  <a:prstClr val="white"/>
                </a:solidFill>
                <a:latin typeface="Montserrat Alternates Black" panose="00000A00000000000000" pitchFamily="50" charset="0"/>
              </a:rPr>
              <a:t>Đôi</a:t>
            </a:r>
            <a:r>
              <a:rPr lang="en-US" sz="2800" noProof="0" dirty="0">
                <a:solidFill>
                  <a:prstClr val="white"/>
                </a:solidFill>
                <a:latin typeface="Montserrat Alternates Black" panose="00000A00000000000000" pitchFamily="50" charset="0"/>
              </a:rPr>
              <a:t> </a:t>
            </a:r>
            <a:r>
              <a:rPr lang="en-US" sz="2800" noProof="0" dirty="0" err="1">
                <a:solidFill>
                  <a:prstClr val="white"/>
                </a:solidFill>
                <a:latin typeface="Montserrat Alternates Black" panose="00000A00000000000000" pitchFamily="50" charset="0"/>
              </a:rPr>
              <a:t>mắt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tay</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3646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0CB3A0-F86D-4969-BF2E-620359097C76}"/>
              </a:ext>
            </a:extLst>
          </p:cNvPr>
          <p:cNvSpPr/>
          <p:nvPr/>
        </p:nvSpPr>
        <p:spPr>
          <a:xfrm>
            <a:off x="2715106" y="2767310"/>
            <a:ext cx="6761787" cy="923330"/>
          </a:xfrm>
          <a:prstGeom prst="rect">
            <a:avLst/>
          </a:prstGeom>
          <a:noFill/>
        </p:spPr>
        <p:txBody>
          <a:bodyPr wrap="none" lIns="91440" tIns="45720" rIns="91440" bIns="45720">
            <a:prstTxWarp prst="textArchUp">
              <a:avLst/>
            </a:prstTxWarp>
            <a:spAutoFit/>
          </a:bodyPr>
          <a:lstStyle/>
          <a:p>
            <a:pPr algn="ct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1: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Hình</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ảnh</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của</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em</a:t>
            </a:r>
            <a:endPar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TextBox 2">
            <a:extLst>
              <a:ext uri="{FF2B5EF4-FFF2-40B4-BE49-F238E27FC236}">
                <a16:creationId xmlns:a16="http://schemas.microsoft.com/office/drawing/2014/main" id="{DBD6F9C1-7504-4F23-B2FA-FAE4B508547C}"/>
              </a:ext>
            </a:extLst>
          </p:cNvPr>
          <p:cNvSpPr txBox="1"/>
          <p:nvPr/>
        </p:nvSpPr>
        <p:spPr>
          <a:xfrm>
            <a:off x="3154346" y="660761"/>
            <a:ext cx="5048250" cy="1446550"/>
          </a:xfrm>
          <a:prstGeom prst="rect">
            <a:avLst/>
          </a:prstGeom>
          <a:noFill/>
        </p:spPr>
        <p:txBody>
          <a:bodyPr wrap="square" rtlCol="0">
            <a:spAutoFit/>
          </a:bodyPr>
          <a:lstStyle/>
          <a:p>
            <a:pPr algn="ctr"/>
            <a:r>
              <a:rPr lang="en-US" sz="4400" b="1" dirty="0" err="1"/>
              <a:t>Chủ</a:t>
            </a:r>
            <a:r>
              <a:rPr lang="en-US" sz="4400" b="1" dirty="0"/>
              <a:t> </a:t>
            </a:r>
            <a:r>
              <a:rPr lang="en-US" sz="4400" b="1" dirty="0" err="1"/>
              <a:t>đề</a:t>
            </a:r>
            <a:r>
              <a:rPr lang="en-US" sz="4400" b="1" dirty="0"/>
              <a:t>: </a:t>
            </a:r>
            <a:r>
              <a:rPr lang="en-US" sz="4400" b="1" dirty="0" err="1"/>
              <a:t>Khám</a:t>
            </a:r>
            <a:r>
              <a:rPr lang="en-US" sz="4400" b="1" dirty="0"/>
              <a:t> </a:t>
            </a:r>
            <a:r>
              <a:rPr lang="en-US" sz="4400" b="1" dirty="0" err="1"/>
              <a:t>phá</a:t>
            </a:r>
            <a:r>
              <a:rPr lang="en-US" sz="4400" b="1" dirty="0"/>
              <a:t> </a:t>
            </a:r>
            <a:r>
              <a:rPr lang="en-US" sz="4400" b="1" dirty="0" err="1"/>
              <a:t>bản</a:t>
            </a:r>
            <a:r>
              <a:rPr lang="en-US" sz="4400" b="1" dirty="0"/>
              <a:t> </a:t>
            </a:r>
            <a:r>
              <a:rPr lang="en-US" sz="4400" b="1" dirty="0" err="1"/>
              <a:t>thân</a:t>
            </a:r>
            <a:endParaRPr lang="en-US" sz="4400" b="1" dirty="0"/>
          </a:p>
        </p:txBody>
      </p:sp>
    </p:spTree>
    <p:extLst>
      <p:ext uri="{BB962C8B-B14F-4D97-AF65-F5344CB8AC3E}">
        <p14:creationId xmlns:p14="http://schemas.microsoft.com/office/powerpoint/2010/main" val="38883800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163</TotalTime>
  <Words>636</Words>
  <Application>Microsoft Office PowerPoint</Application>
  <PresentationFormat>Widescreen</PresentationFormat>
  <Paragraphs>87</Paragraphs>
  <Slides>26</Slides>
  <Notes>11</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26</vt:i4>
      </vt:variant>
    </vt:vector>
  </HeadingPairs>
  <TitlesOfParts>
    <vt:vector size="43" baseType="lpstr">
      <vt:lpstr>等线</vt:lpstr>
      <vt:lpstr>-apple-system</vt:lpstr>
      <vt:lpstr>Arial</vt:lpstr>
      <vt:lpstr>Bungee Inline</vt:lpstr>
      <vt:lpstr>Calibri</vt:lpstr>
      <vt:lpstr>Calibri Light</vt:lpstr>
      <vt:lpstr>Garamond</vt:lpstr>
      <vt:lpstr>HP001 4 hàng</vt:lpstr>
      <vt:lpstr>Montserrat Alternates Black</vt:lpstr>
      <vt:lpstr>Roboto</vt:lpstr>
      <vt:lpstr>Times New Roman</vt:lpstr>
      <vt:lpstr>Trebuchet MS</vt:lpstr>
      <vt:lpstr>UTM Avo</vt:lpstr>
      <vt:lpstr>Wingdings 3</vt:lpstr>
      <vt:lpstr>Facet</vt:lpstr>
      <vt:lpstr>1_Office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21</cp:revision>
  <dcterms:created xsi:type="dcterms:W3CDTF">2021-06-07T06:59:14Z</dcterms:created>
  <dcterms:modified xsi:type="dcterms:W3CDTF">2022-10-06T13:56:56Z</dcterms:modified>
</cp:coreProperties>
</file>