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5" r:id="rId2"/>
    <p:sldMasterId id="2147483726" r:id="rId3"/>
    <p:sldMasterId id="2147483738" r:id="rId4"/>
    <p:sldMasterId id="2147483750" r:id="rId5"/>
    <p:sldMasterId id="2147483764" r:id="rId6"/>
    <p:sldMasterId id="2147483776" r:id="rId7"/>
    <p:sldMasterId id="2147483788" r:id="rId8"/>
  </p:sldMasterIdLst>
  <p:notesMasterIdLst>
    <p:notesMasterId r:id="rId24"/>
  </p:notesMasterIdLst>
  <p:sldIdLst>
    <p:sldId id="263" r:id="rId9"/>
    <p:sldId id="325" r:id="rId10"/>
    <p:sldId id="271" r:id="rId11"/>
    <p:sldId id="327" r:id="rId12"/>
    <p:sldId id="328" r:id="rId13"/>
    <p:sldId id="275" r:id="rId14"/>
    <p:sldId id="352" r:id="rId15"/>
    <p:sldId id="353" r:id="rId16"/>
    <p:sldId id="358" r:id="rId17"/>
    <p:sldId id="355" r:id="rId18"/>
    <p:sldId id="356" r:id="rId19"/>
    <p:sldId id="357" r:id="rId20"/>
    <p:sldId id="359" r:id="rId21"/>
    <p:sldId id="360" r:id="rId22"/>
    <p:sldId id="35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-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9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19/10/2022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59.xml"/><Relationship Id="rId7" Type="http://schemas.openxmlformats.org/officeDocument/2006/relationships/audio" Target="../media/audio5.wav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image" Target="../media/image34.wmf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59.xml"/><Relationship Id="rId7" Type="http://schemas.openxmlformats.org/officeDocument/2006/relationships/audio" Target="../media/audio5.wav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image" Target="../media/image34.wmf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59.xml"/><Relationship Id="rId7" Type="http://schemas.openxmlformats.org/officeDocument/2006/relationships/audio" Target="../media/audio5.wav"/><Relationship Id="rId12" Type="http://schemas.openxmlformats.org/officeDocument/2006/relationships/image" Target="../media/image32.png"/><Relationship Id="rId2" Type="http://schemas.openxmlformats.org/officeDocument/2006/relationships/audio" Target="../media/media3.mp3"/><Relationship Id="rId16" Type="http://schemas.openxmlformats.org/officeDocument/2006/relationships/image" Target="../media/image34.wmf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30.png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9.jpeg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75823" y="1644308"/>
            <a:ext cx="8236481" cy="428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95679" y="32488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38070" y="318770"/>
            <a:ext cx="7353300" cy="296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555" y="3221355"/>
            <a:ext cx="6358890" cy="3575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375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630" y="563245"/>
            <a:ext cx="9985375" cy="2545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50" y="3332480"/>
            <a:ext cx="5334635" cy="282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320</Words>
  <Application>Microsoft Office PowerPoint</Application>
  <PresentationFormat>Widescreen</PresentationFormat>
  <Paragraphs>94</Paragraphs>
  <Slides>15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Microsoft YaHei</vt:lpstr>
      <vt:lpstr>.VnBlack</vt:lpstr>
      <vt:lpstr>Arial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Verdana</vt:lpstr>
      <vt:lpstr>Wingdings</vt:lpstr>
      <vt:lpstr>3_Office Theme</vt:lpstr>
      <vt:lpstr>4_Office Theme</vt:lpstr>
      <vt:lpstr>2_Office 主题​​</vt:lpstr>
      <vt:lpstr>1_Office Theme</vt:lpstr>
      <vt:lpstr>6_Office Theme</vt:lpstr>
      <vt:lpstr>7_Office Theme</vt:lpstr>
      <vt:lpstr>1_Tema de Office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Administrator</cp:lastModifiedBy>
  <cp:revision>22</cp:revision>
  <dcterms:created xsi:type="dcterms:W3CDTF">2020-10-07T08:19:00Z</dcterms:created>
  <dcterms:modified xsi:type="dcterms:W3CDTF">2022-10-19T04:48:20Z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