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6" r:id="rId2"/>
    <p:sldMasterId id="2147483674" r:id="rId3"/>
    <p:sldMasterId id="2147483686" r:id="rId4"/>
    <p:sldMasterId id="2147483744" r:id="rId5"/>
  </p:sldMasterIdLst>
  <p:notesMasterIdLst>
    <p:notesMasterId r:id="rId23"/>
  </p:notesMasterIdLst>
  <p:sldIdLst>
    <p:sldId id="519" r:id="rId6"/>
    <p:sldId id="474" r:id="rId7"/>
    <p:sldId id="562" r:id="rId8"/>
    <p:sldId id="575" r:id="rId9"/>
    <p:sldId id="256" r:id="rId10"/>
    <p:sldId id="520" r:id="rId11"/>
    <p:sldId id="523" r:id="rId12"/>
    <p:sldId id="563" r:id="rId13"/>
    <p:sldId id="564" r:id="rId14"/>
    <p:sldId id="565" r:id="rId15"/>
    <p:sldId id="543" r:id="rId16"/>
    <p:sldId id="544" r:id="rId17"/>
    <p:sldId id="545" r:id="rId18"/>
    <p:sldId id="546" r:id="rId19"/>
    <p:sldId id="566" r:id="rId20"/>
    <p:sldId id="567" r:id="rId21"/>
    <p:sldId id="476" r:id="rId22"/>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394"/>
    <a:srgbClr val="9900CC"/>
    <a:srgbClr val="FFCCCC"/>
    <a:srgbClr val="FFFDEE"/>
    <a:srgbClr val="FF9999"/>
    <a:srgbClr val="B092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40" autoAdjust="0"/>
    <p:restoredTop sz="94660"/>
  </p:normalViewPr>
  <p:slideViewPr>
    <p:cSldViewPr snapToGrid="0">
      <p:cViewPr varScale="1">
        <p:scale>
          <a:sx n="67" d="100"/>
          <a:sy n="67" d="100"/>
        </p:scale>
        <p:origin x="56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gs" Target="tags/tag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B24855-B3F8-4790-B733-061FB62E9655}" type="datetimeFigureOut">
              <a:rPr lang="en-US" smtClean="0"/>
              <a:t>10/19/2022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C0C173-DCFC-45F9-A564-3FF358768AD2}" type="slidenum">
              <a:rPr lang="en-US" smtClean="0"/>
              <a:t>‹#›</a:t>
            </a:fld>
            <a:endParaRPr lang="en-US"/>
          </a:p>
        </p:txBody>
      </p:sp>
    </p:spTree>
    <p:extLst>
      <p:ext uri="{BB962C8B-B14F-4D97-AF65-F5344CB8AC3E}">
        <p14:creationId xmlns:p14="http://schemas.microsoft.com/office/powerpoint/2010/main" val="2291056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DF164E-D685-493E-AF07-0CE742DE1FD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108671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56B7D7-24F9-4490-B2DA-DD66701C2C20}"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237875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a:sym typeface="+mn-ea"/>
              </a:rPr>
              <a:t> - tranthao121006@gmail.com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02AEFD-FEDB-4542-BE9E-D4DED9AFC90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0582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3AAF25F-FDDF-448D-AE76-D2BBFC0E1488}" type="datetimeFigureOut">
              <a:rPr lang="en-US"/>
              <a:t>10/19/2022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F187962-8AD1-4E19-A8B4-D773E1639DC2}" type="slidenum">
              <a:rPr lang="en-US"/>
              <a:t>‹#›</a:t>
            </a:fld>
            <a:endParaRPr lang="en-US"/>
          </a:p>
        </p:txBody>
      </p:sp>
    </p:spTree>
    <p:extLst>
      <p:ext uri="{BB962C8B-B14F-4D97-AF65-F5344CB8AC3E}">
        <p14:creationId xmlns:p14="http://schemas.microsoft.com/office/powerpoint/2010/main" val="3600844356"/>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213BA546-C357-4DE8-B987-06FEDD96B10D}" type="datetimeFigureOut">
              <a:rPr lang="en-US"/>
              <a:t>10/19/2022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054F9A60-AD80-4229-A353-82C2ADB4342B}" type="slidenum">
              <a:rPr lang="en-US"/>
              <a:t>‹#›</a:t>
            </a:fld>
            <a:endParaRPr lang="en-US"/>
          </a:p>
        </p:txBody>
      </p:sp>
    </p:spTree>
    <p:extLst>
      <p:ext uri="{BB962C8B-B14F-4D97-AF65-F5344CB8AC3E}">
        <p14:creationId xmlns:p14="http://schemas.microsoft.com/office/powerpoint/2010/main" val="167561747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DF443953-2C90-4D3D-BA7F-86E2CDD36421}" type="datetimeFigureOut">
              <a:rPr lang="en-US"/>
              <a:t>10/19/2022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9CF831C-4791-4C02-9D65-40506FD40197}" type="slidenum">
              <a:rPr lang="en-US"/>
              <a:t>‹#›</a:t>
            </a:fld>
            <a:endParaRPr lang="en-US"/>
          </a:p>
        </p:txBody>
      </p:sp>
    </p:spTree>
    <p:extLst>
      <p:ext uri="{BB962C8B-B14F-4D97-AF65-F5344CB8AC3E}">
        <p14:creationId xmlns:p14="http://schemas.microsoft.com/office/powerpoint/2010/main" val="2341136719"/>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61"/>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Rectangle 5"/>
          <p:cNvSpPr>
            <a:spLocks noGrp="1" noChangeArrowheads="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Rectangle 6"/>
          <p:cNvSpPr>
            <a:spLocks noGrp="1" noChangeArrowheads="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32A6E56-6B60-4BEC-B553-B608D71DE206}" type="slidenum">
              <a:rPr lang="en-US"/>
              <a:t>‹#›</a:t>
            </a:fld>
            <a:endParaRPr lang="en-US"/>
          </a:p>
        </p:txBody>
      </p:sp>
    </p:spTree>
    <p:extLst>
      <p:ext uri="{BB962C8B-B14F-4D97-AF65-F5344CB8AC3E}">
        <p14:creationId xmlns:p14="http://schemas.microsoft.com/office/powerpoint/2010/main" val="424074211"/>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a:fillRect/>
          </a:stretch>
        </p:blipFill>
        <p:spPr>
          <a:xfrm>
            <a:off x="-1" y="0"/>
            <a:ext cx="12192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 y="4610950"/>
            <a:ext cx="12192015" cy="2247075"/>
          </a:xfrm>
          <a:prstGeom prst="rect">
            <a:avLst/>
          </a:prstGeom>
        </p:spPr>
      </p:pic>
    </p:spTree>
    <p:extLst>
      <p:ext uri="{BB962C8B-B14F-4D97-AF65-F5344CB8AC3E}">
        <p14:creationId xmlns:p14="http://schemas.microsoft.com/office/powerpoint/2010/main" val="3887357287"/>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884438027"/>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36FF2-9455-4155-9B3A-2F2521516B2A}"/>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05B87B5-DF37-497E-AA49-4922CBF2008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9B9DC8-FE29-4F1A-A951-95B16ED37B4F}"/>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10/19/2022</a:t>
            </a:fld>
            <a:endParaRPr lang="en-US"/>
          </a:p>
        </p:txBody>
      </p:sp>
      <p:sp>
        <p:nvSpPr>
          <p:cNvPr id="5" name="Footer Placeholder 4">
            <a:extLst>
              <a:ext uri="{FF2B5EF4-FFF2-40B4-BE49-F238E27FC236}">
                <a16:creationId xmlns:a16="http://schemas.microsoft.com/office/drawing/2014/main" id="{889F3ACC-229A-4099-8448-5B57CD2C6C0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842F257-895D-4515-BEEC-E04BF338846A}"/>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4005914197"/>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285B0-6781-484B-8A3F-6DA7374E985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FF1C039-0C74-47EF-84E4-BBECD6D9A51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D38B04-F49C-48AC-BED8-29D723DCEC3D}"/>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10/19/2022</a:t>
            </a:fld>
            <a:endParaRPr lang="en-US"/>
          </a:p>
        </p:txBody>
      </p:sp>
      <p:sp>
        <p:nvSpPr>
          <p:cNvPr id="5" name="Footer Placeholder 4">
            <a:extLst>
              <a:ext uri="{FF2B5EF4-FFF2-40B4-BE49-F238E27FC236}">
                <a16:creationId xmlns:a16="http://schemas.microsoft.com/office/drawing/2014/main" id="{CDBC66E7-8AA9-4D0D-9002-BBD398583AA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1223A53-30F0-49FD-A818-F0A7C6ECA537}"/>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1030023646"/>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C3AF0-EDDB-4E3C-8BEC-83A5807E164F}"/>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0F99AB-8590-4D1C-ABB9-532FBE59DCE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7ABADB4-2D7E-4ABD-8723-7AA87186B1E6}"/>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10/19/2022</a:t>
            </a:fld>
            <a:endParaRPr lang="en-US"/>
          </a:p>
        </p:txBody>
      </p:sp>
      <p:sp>
        <p:nvSpPr>
          <p:cNvPr id="5" name="Footer Placeholder 4">
            <a:extLst>
              <a:ext uri="{FF2B5EF4-FFF2-40B4-BE49-F238E27FC236}">
                <a16:creationId xmlns:a16="http://schemas.microsoft.com/office/drawing/2014/main" id="{7F4AE168-34B3-4383-A908-B0B14986D41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4C0E37-FA2F-4BB7-999F-DEC86966D2E6}"/>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2029391463"/>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E4895-72AE-4614-A92C-4952A3EC7E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66DEDC8-5231-4C5D-BEB5-33E4E6968ED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5F0DBB-A9E5-49E6-8323-4FB84A32E24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AF57BC0-6BDF-478C-8A05-8D63716CED16}"/>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10/19/2022</a:t>
            </a:fld>
            <a:endParaRPr lang="en-US"/>
          </a:p>
        </p:txBody>
      </p:sp>
      <p:sp>
        <p:nvSpPr>
          <p:cNvPr id="6" name="Footer Placeholder 5">
            <a:extLst>
              <a:ext uri="{FF2B5EF4-FFF2-40B4-BE49-F238E27FC236}">
                <a16:creationId xmlns:a16="http://schemas.microsoft.com/office/drawing/2014/main" id="{7E20C3A7-457F-4F5D-8876-2C700FE525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43416327-D25A-4C87-A71F-DAD15B2331D2}"/>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357777128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0FE1E-4CDD-4E22-B423-B0B081382C0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EDC683E-0C08-41A8-8F45-0F0A4C0FE9C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26696F-48D0-4847-BBB5-55DD193A0B83}"/>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20C61D1-A19E-4212-BB41-C510BC1296F8}"/>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386880F-D296-41CF-869F-B8D3221E09EB}"/>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D0386E-61E6-4216-8728-221232571DF5}"/>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10/19/2022</a:t>
            </a:fld>
            <a:endParaRPr lang="en-US"/>
          </a:p>
        </p:txBody>
      </p:sp>
      <p:sp>
        <p:nvSpPr>
          <p:cNvPr id="8" name="Footer Placeholder 7">
            <a:extLst>
              <a:ext uri="{FF2B5EF4-FFF2-40B4-BE49-F238E27FC236}">
                <a16:creationId xmlns:a16="http://schemas.microsoft.com/office/drawing/2014/main" id="{D48F6323-DF12-4E68-BE9C-E3A78375EE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F6276C8-6874-4C04-A007-A4ECEDB154B0}"/>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135303105"/>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5C9321AA-DE9C-4E15-940D-7531A030D4ED}" type="datetimeFigureOut">
              <a:rPr lang="en-US"/>
              <a:t>10/19/2022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473F8A7-99E8-4EE9-9B0B-7F6BBA1D34A9}" type="slidenum">
              <a:rPr lang="en-US"/>
              <a:t>‹#›</a:t>
            </a:fld>
            <a:endParaRPr lang="en-US"/>
          </a:p>
        </p:txBody>
      </p:sp>
    </p:spTree>
    <p:extLst>
      <p:ext uri="{BB962C8B-B14F-4D97-AF65-F5344CB8AC3E}">
        <p14:creationId xmlns:p14="http://schemas.microsoft.com/office/powerpoint/2010/main" val="36050527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9" name="Picture 8" descr="A child working on a computer&#10;&#10;Description automatically generated with low confidence">
            <a:extLst>
              <a:ext uri="{FF2B5EF4-FFF2-40B4-BE49-F238E27FC236}">
                <a16:creationId xmlns:a16="http://schemas.microsoft.com/office/drawing/2014/main" id="{C1B16536-C907-4304-8858-4638729CE40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539" t="-12282" r="6539" b="12282"/>
          <a:stretch/>
        </p:blipFill>
        <p:spPr>
          <a:xfrm>
            <a:off x="0" y="-199366"/>
            <a:ext cx="12192000" cy="7057366"/>
          </a:xfrm>
          <a:prstGeom prst="rect">
            <a:avLst/>
          </a:prstGeom>
        </p:spPr>
      </p:pic>
    </p:spTree>
    <p:extLst>
      <p:ext uri="{BB962C8B-B14F-4D97-AF65-F5344CB8AC3E}">
        <p14:creationId xmlns:p14="http://schemas.microsoft.com/office/powerpoint/2010/main" val="321509691"/>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40FBB0-B73A-4399-A20E-CA9A9CDF2E02}"/>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10/19/2022</a:t>
            </a:fld>
            <a:endParaRPr lang="en-US"/>
          </a:p>
        </p:txBody>
      </p:sp>
      <p:sp>
        <p:nvSpPr>
          <p:cNvPr id="3" name="Footer Placeholder 2">
            <a:extLst>
              <a:ext uri="{FF2B5EF4-FFF2-40B4-BE49-F238E27FC236}">
                <a16:creationId xmlns:a16="http://schemas.microsoft.com/office/drawing/2014/main" id="{F6264D91-32E4-4837-BDAB-61A9DC90AC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BD7EED9-637E-48C2-978C-F367DBBC83AE}"/>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303702058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57E95-06B2-4316-B792-44CE8F1F90B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5BCB54-330F-4665-923B-8647E713CE6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164A34-8FEB-4843-8999-B7094E85B33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EF08CB-654F-4E7C-AA00-A97B514D2BE0}"/>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10/19/2022</a:t>
            </a:fld>
            <a:endParaRPr lang="en-US"/>
          </a:p>
        </p:txBody>
      </p:sp>
      <p:sp>
        <p:nvSpPr>
          <p:cNvPr id="6" name="Footer Placeholder 5">
            <a:extLst>
              <a:ext uri="{FF2B5EF4-FFF2-40B4-BE49-F238E27FC236}">
                <a16:creationId xmlns:a16="http://schemas.microsoft.com/office/drawing/2014/main" id="{FF5B6671-A3A6-4194-88A6-184874A7FFB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3BEF5E6-A57E-48D3-A866-9A2B4B24432F}"/>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3704968737"/>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F532C-F40A-44C5-BE22-DBF0130DE77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36C06A9-1C89-45AD-A56F-5C0D69B20994}"/>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4EF17FB-233C-4AC2-A68F-83F292B596B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8BC115-6F25-460E-8273-FFDF1F77E30F}"/>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10/19/2022</a:t>
            </a:fld>
            <a:endParaRPr lang="en-US"/>
          </a:p>
        </p:txBody>
      </p:sp>
      <p:sp>
        <p:nvSpPr>
          <p:cNvPr id="6" name="Footer Placeholder 5">
            <a:extLst>
              <a:ext uri="{FF2B5EF4-FFF2-40B4-BE49-F238E27FC236}">
                <a16:creationId xmlns:a16="http://schemas.microsoft.com/office/drawing/2014/main" id="{80F50A77-7DE8-4A3D-AABC-EE8537DD33A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A331F2C-7634-4378-8E2F-05013E41F757}"/>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205677353"/>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B03ACD-E9BF-4056-BE1D-E0C774E610A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C33E709-E062-4CC7-AE04-0B1D182AC9D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AF4A68-3E2B-4AE8-81A9-C63956C44631}"/>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10/19/2022</a:t>
            </a:fld>
            <a:endParaRPr lang="en-US"/>
          </a:p>
        </p:txBody>
      </p:sp>
      <p:sp>
        <p:nvSpPr>
          <p:cNvPr id="5" name="Footer Placeholder 4">
            <a:extLst>
              <a:ext uri="{FF2B5EF4-FFF2-40B4-BE49-F238E27FC236}">
                <a16:creationId xmlns:a16="http://schemas.microsoft.com/office/drawing/2014/main" id="{AED572E8-8D18-4292-80EA-B1640ECEFF5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453EA29-8561-4D5D-B94A-1BA48DBB56E8}"/>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2362428557"/>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42D307D-0525-45B8-B0B5-F2E535E59E7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3A575C1-817E-4055-B435-B8D867AC581C}"/>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17AAFF-3EAF-48FA-8C3A-F3FB4E3E1FF5}"/>
              </a:ext>
            </a:extLst>
          </p:cNvPr>
          <p:cNvSpPr>
            <a:spLocks noGrp="1"/>
          </p:cNvSpPr>
          <p:nvPr>
            <p:ph type="dt" sz="half" idx="10"/>
          </p:nvPr>
        </p:nvSpPr>
        <p:spPr>
          <a:xfrm>
            <a:off x="838200" y="6356350"/>
            <a:ext cx="2743200" cy="365125"/>
          </a:xfrm>
          <a:prstGeom prst="rect">
            <a:avLst/>
          </a:prstGeom>
        </p:spPr>
        <p:txBody>
          <a:bodyPr/>
          <a:lstStyle/>
          <a:p>
            <a:fld id="{A5235046-AAC3-49B7-A409-948708B0BEFA}" type="datetimeFigureOut">
              <a:rPr lang="en-US" smtClean="0"/>
              <a:t>10/19/2022</a:t>
            </a:fld>
            <a:endParaRPr lang="en-US"/>
          </a:p>
        </p:txBody>
      </p:sp>
      <p:sp>
        <p:nvSpPr>
          <p:cNvPr id="5" name="Footer Placeholder 4">
            <a:extLst>
              <a:ext uri="{FF2B5EF4-FFF2-40B4-BE49-F238E27FC236}">
                <a16:creationId xmlns:a16="http://schemas.microsoft.com/office/drawing/2014/main" id="{82B4868F-E544-49FE-8FB9-D2B0F67AAC8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670197-621F-46F5-9DA7-AFAE477BC9E3}"/>
              </a:ext>
            </a:extLst>
          </p:cNvPr>
          <p:cNvSpPr>
            <a:spLocks noGrp="1"/>
          </p:cNvSpPr>
          <p:nvPr>
            <p:ph type="sldNum" sz="quarter" idx="12"/>
          </p:nvPr>
        </p:nvSpPr>
        <p:spPr>
          <a:xfrm>
            <a:off x="8610600" y="6356350"/>
            <a:ext cx="2743200" cy="365125"/>
          </a:xfrm>
          <a:prstGeom prst="rect">
            <a:avLst/>
          </a:prstGeom>
        </p:spPr>
        <p:txBody>
          <a:bodyPr/>
          <a:lstStyle/>
          <a:p>
            <a:fld id="{B5825FE9-8817-4C93-818D-35501C02AC9C}" type="slidenum">
              <a:rPr lang="en-US" smtClean="0"/>
              <a:t>‹#›</a:t>
            </a:fld>
            <a:endParaRPr lang="en-US"/>
          </a:p>
        </p:txBody>
      </p:sp>
    </p:spTree>
    <p:extLst>
      <p:ext uri="{BB962C8B-B14F-4D97-AF65-F5344CB8AC3E}">
        <p14:creationId xmlns:p14="http://schemas.microsoft.com/office/powerpoint/2010/main" val="2312482938"/>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p:txBody>
          <a:bodyPr/>
          <a:lstStyle/>
          <a:p>
            <a:fld id="{A3C39D9B-1707-4BC2-A8DF-A9A95A2D1DDF}" type="datetimeFigureOut">
              <a:rPr lang="en-US" smtClean="0"/>
              <a:t>10/19/2022</a:t>
            </a:fld>
            <a:endParaRPr lang="en-US"/>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479214116"/>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Section header" userDrawn="1">
  <p:cSld name="1_Section header">
    <p:bg>
      <p:bgPr>
        <a:blipFill dpi="0" rotWithShape="1">
          <a:blip r:embed="rId2">
            <a:lum/>
          </a:blip>
          <a:srcRect/>
          <a:stretch>
            <a:fillRect/>
          </a:stretch>
        </a:blipFill>
        <a:effectLst/>
      </p:bgPr>
    </p:bg>
    <p:spTree>
      <p:nvGrpSpPr>
        <p:cNvPr id="1" name="Shape 12"/>
        <p:cNvGrpSpPr/>
        <p:nvPr/>
      </p:nvGrpSpPr>
      <p:grpSpPr>
        <a:xfrm>
          <a:off x="0" y="0"/>
          <a:ext cx="0" cy="0"/>
          <a:chOff x="0" y="0"/>
          <a:chExt cx="0" cy="0"/>
        </a:xfrm>
      </p:grpSpPr>
      <p:sp>
        <p:nvSpPr>
          <p:cNvPr id="5" name="Rectangle 1"/>
          <p:cNvSpPr/>
          <p:nvPr userDrawn="1"/>
        </p:nvSpPr>
        <p:spPr>
          <a:xfrm>
            <a:off x="415879" y="258924"/>
            <a:ext cx="11385753" cy="1530251"/>
          </a:xfrm>
          <a:custGeom>
            <a:avLst/>
            <a:gdLst>
              <a:gd name="connsiteX0" fmla="*/ 0 w 6378151"/>
              <a:gd name="connsiteY0" fmla="*/ 0 h 1143000"/>
              <a:gd name="connsiteX1" fmla="*/ 6378151 w 6378151"/>
              <a:gd name="connsiteY1" fmla="*/ 0 h 1143000"/>
              <a:gd name="connsiteX2" fmla="*/ 6378151 w 6378151"/>
              <a:gd name="connsiteY2" fmla="*/ 1143000 h 1143000"/>
              <a:gd name="connsiteX3" fmla="*/ 0 w 6378151"/>
              <a:gd name="connsiteY3" fmla="*/ 1143000 h 1143000"/>
              <a:gd name="connsiteX4" fmla="*/ 0 w 6378151"/>
              <a:gd name="connsiteY4" fmla="*/ 0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172122 w 6378151"/>
              <a:gd name="connsiteY0" fmla="*/ 161365 h 1143000"/>
              <a:gd name="connsiteX1" fmla="*/ 6378151 w 6378151"/>
              <a:gd name="connsiteY1" fmla="*/ 0 h 1143000"/>
              <a:gd name="connsiteX2" fmla="*/ 6378151 w 6378151"/>
              <a:gd name="connsiteY2" fmla="*/ 1143000 h 1143000"/>
              <a:gd name="connsiteX3" fmla="*/ 0 w 6378151"/>
              <a:gd name="connsiteY3" fmla="*/ 1143000 h 1143000"/>
              <a:gd name="connsiteX4" fmla="*/ 172122 w 6378151"/>
              <a:gd name="connsiteY4" fmla="*/ 161365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182880 h 1143000"/>
              <a:gd name="connsiteX1" fmla="*/ 6378151 w 6378151"/>
              <a:gd name="connsiteY1" fmla="*/ 0 h 1143000"/>
              <a:gd name="connsiteX2" fmla="*/ 6378151 w 6378151"/>
              <a:gd name="connsiteY2" fmla="*/ 1143000 h 1143000"/>
              <a:gd name="connsiteX3" fmla="*/ 0 w 6378151"/>
              <a:gd name="connsiteY3" fmla="*/ 1143000 h 1143000"/>
              <a:gd name="connsiteX4" fmla="*/ 204395 w 6378151"/>
              <a:gd name="connsiteY4" fmla="*/ 182880 h 1143000"/>
              <a:gd name="connsiteX0" fmla="*/ 204395 w 6378151"/>
              <a:gd name="connsiteY0" fmla="*/ 74634 h 1034754"/>
              <a:gd name="connsiteX1" fmla="*/ 6119967 w 6378151"/>
              <a:gd name="connsiteY1" fmla="*/ 63876 h 1034754"/>
              <a:gd name="connsiteX2" fmla="*/ 6378151 w 6378151"/>
              <a:gd name="connsiteY2" fmla="*/ 1034754 h 1034754"/>
              <a:gd name="connsiteX3" fmla="*/ 0 w 6378151"/>
              <a:gd name="connsiteY3" fmla="*/ 1034754 h 1034754"/>
              <a:gd name="connsiteX4" fmla="*/ 204395 w 6378151"/>
              <a:gd name="connsiteY4" fmla="*/ 74634 h 1034754"/>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82083 h 1042203"/>
              <a:gd name="connsiteX1" fmla="*/ 6044663 w 6378151"/>
              <a:gd name="connsiteY1" fmla="*/ 39052 h 1042203"/>
              <a:gd name="connsiteX2" fmla="*/ 6378151 w 6378151"/>
              <a:gd name="connsiteY2" fmla="*/ 1042203 h 1042203"/>
              <a:gd name="connsiteX3" fmla="*/ 0 w 6378151"/>
              <a:gd name="connsiteY3" fmla="*/ 1042203 h 1042203"/>
              <a:gd name="connsiteX4" fmla="*/ 204395 w 6378151"/>
              <a:gd name="connsiteY4" fmla="*/ 82083 h 1042203"/>
              <a:gd name="connsiteX0" fmla="*/ 204395 w 6378151"/>
              <a:gd name="connsiteY0" fmla="*/ 209708 h 1169828"/>
              <a:gd name="connsiteX1" fmla="*/ 6044663 w 6378151"/>
              <a:gd name="connsiteY1" fmla="*/ 166677 h 1169828"/>
              <a:gd name="connsiteX2" fmla="*/ 6378151 w 6378151"/>
              <a:gd name="connsiteY2" fmla="*/ 1169828 h 1169828"/>
              <a:gd name="connsiteX3" fmla="*/ 0 w 6378151"/>
              <a:gd name="connsiteY3" fmla="*/ 1169828 h 1169828"/>
              <a:gd name="connsiteX4" fmla="*/ 204395 w 6378151"/>
              <a:gd name="connsiteY4" fmla="*/ 209708 h 1169828"/>
              <a:gd name="connsiteX0" fmla="*/ 204395 w 6378151"/>
              <a:gd name="connsiteY0" fmla="*/ 216207 h 1176327"/>
              <a:gd name="connsiteX1" fmla="*/ 6044663 w 6378151"/>
              <a:gd name="connsiteY1" fmla="*/ 173176 h 1176327"/>
              <a:gd name="connsiteX2" fmla="*/ 6378151 w 6378151"/>
              <a:gd name="connsiteY2" fmla="*/ 1176327 h 1176327"/>
              <a:gd name="connsiteX3" fmla="*/ 0 w 6378151"/>
              <a:gd name="connsiteY3" fmla="*/ 1176327 h 1176327"/>
              <a:gd name="connsiteX4" fmla="*/ 204395 w 6378151"/>
              <a:gd name="connsiteY4" fmla="*/ 216207 h 1176327"/>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9132 h 1203798"/>
              <a:gd name="connsiteX1" fmla="*/ 6044663 w 6378151"/>
              <a:gd name="connsiteY1" fmla="*/ 200647 h 1203798"/>
              <a:gd name="connsiteX2" fmla="*/ 6378151 w 6378151"/>
              <a:gd name="connsiteY2" fmla="*/ 1203798 h 1203798"/>
              <a:gd name="connsiteX3" fmla="*/ 0 w 6378151"/>
              <a:gd name="connsiteY3" fmla="*/ 1203798 h 1203798"/>
              <a:gd name="connsiteX4" fmla="*/ 311971 w 6378151"/>
              <a:gd name="connsiteY4" fmla="*/ 179132 h 1203798"/>
              <a:gd name="connsiteX0" fmla="*/ 311971 w 6378151"/>
              <a:gd name="connsiteY0" fmla="*/ 171490 h 1196156"/>
              <a:gd name="connsiteX1" fmla="*/ 6044663 w 6378151"/>
              <a:gd name="connsiteY1" fmla="*/ 193005 h 1196156"/>
              <a:gd name="connsiteX2" fmla="*/ 6378151 w 6378151"/>
              <a:gd name="connsiteY2" fmla="*/ 1196156 h 1196156"/>
              <a:gd name="connsiteX3" fmla="*/ 0 w 6378151"/>
              <a:gd name="connsiteY3" fmla="*/ 1196156 h 1196156"/>
              <a:gd name="connsiteX4" fmla="*/ 311971 w 6378151"/>
              <a:gd name="connsiteY4" fmla="*/ 171490 h 1196156"/>
              <a:gd name="connsiteX0" fmla="*/ 311971 w 6378151"/>
              <a:gd name="connsiteY0" fmla="*/ 140008 h 1164674"/>
              <a:gd name="connsiteX1" fmla="*/ 6044663 w 6378151"/>
              <a:gd name="connsiteY1" fmla="*/ 161523 h 1164674"/>
              <a:gd name="connsiteX2" fmla="*/ 6378151 w 6378151"/>
              <a:gd name="connsiteY2" fmla="*/ 1164674 h 1164674"/>
              <a:gd name="connsiteX3" fmla="*/ 0 w 6378151"/>
              <a:gd name="connsiteY3" fmla="*/ 1164674 h 1164674"/>
              <a:gd name="connsiteX4" fmla="*/ 311971 w 6378151"/>
              <a:gd name="connsiteY4" fmla="*/ 140008 h 1164674"/>
              <a:gd name="connsiteX0" fmla="*/ 311971 w 6378151"/>
              <a:gd name="connsiteY0" fmla="*/ 130732 h 1155398"/>
              <a:gd name="connsiteX1" fmla="*/ 6044663 w 6378151"/>
              <a:gd name="connsiteY1" fmla="*/ 152247 h 1155398"/>
              <a:gd name="connsiteX2" fmla="*/ 6378151 w 6378151"/>
              <a:gd name="connsiteY2" fmla="*/ 1155398 h 1155398"/>
              <a:gd name="connsiteX3" fmla="*/ 0 w 6378151"/>
              <a:gd name="connsiteY3" fmla="*/ 1155398 h 1155398"/>
              <a:gd name="connsiteX4" fmla="*/ 311971 w 6378151"/>
              <a:gd name="connsiteY4" fmla="*/ 130732 h 1155398"/>
              <a:gd name="connsiteX0" fmla="*/ 311971 w 6378151"/>
              <a:gd name="connsiteY0" fmla="*/ 116775 h 1141441"/>
              <a:gd name="connsiteX1" fmla="*/ 5947844 w 6378151"/>
              <a:gd name="connsiteY1" fmla="*/ 159805 h 1141441"/>
              <a:gd name="connsiteX2" fmla="*/ 6378151 w 6378151"/>
              <a:gd name="connsiteY2" fmla="*/ 1141441 h 1141441"/>
              <a:gd name="connsiteX3" fmla="*/ 0 w 6378151"/>
              <a:gd name="connsiteY3" fmla="*/ 1141441 h 1141441"/>
              <a:gd name="connsiteX4" fmla="*/ 311971 w 6378151"/>
              <a:gd name="connsiteY4" fmla="*/ 116775 h 1141441"/>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52822 h 1177488"/>
              <a:gd name="connsiteX1" fmla="*/ 6033906 w 6378151"/>
              <a:gd name="connsiteY1" fmla="*/ 142064 h 1177488"/>
              <a:gd name="connsiteX2" fmla="*/ 6378151 w 6378151"/>
              <a:gd name="connsiteY2" fmla="*/ 1177488 h 1177488"/>
              <a:gd name="connsiteX3" fmla="*/ 0 w 6378151"/>
              <a:gd name="connsiteY3" fmla="*/ 1177488 h 1177488"/>
              <a:gd name="connsiteX4" fmla="*/ 311971 w 6378151"/>
              <a:gd name="connsiteY4" fmla="*/ 152822 h 1177488"/>
              <a:gd name="connsiteX0" fmla="*/ 311971 w 6378151"/>
              <a:gd name="connsiteY0" fmla="*/ 119570 h 1144236"/>
              <a:gd name="connsiteX1" fmla="*/ 6033906 w 6378151"/>
              <a:gd name="connsiteY1" fmla="*/ 108812 h 1144236"/>
              <a:gd name="connsiteX2" fmla="*/ 6378151 w 6378151"/>
              <a:gd name="connsiteY2" fmla="*/ 1144236 h 1144236"/>
              <a:gd name="connsiteX3" fmla="*/ 0 w 6378151"/>
              <a:gd name="connsiteY3" fmla="*/ 1144236 h 1144236"/>
              <a:gd name="connsiteX4" fmla="*/ 311971 w 6378151"/>
              <a:gd name="connsiteY4" fmla="*/ 119570 h 1144236"/>
              <a:gd name="connsiteX0" fmla="*/ 311971 w 6378151"/>
              <a:gd name="connsiteY0" fmla="*/ 16611 h 1041277"/>
              <a:gd name="connsiteX1" fmla="*/ 6033906 w 6378151"/>
              <a:gd name="connsiteY1" fmla="*/ 5853 h 1041277"/>
              <a:gd name="connsiteX2" fmla="*/ 6378151 w 6378151"/>
              <a:gd name="connsiteY2" fmla="*/ 1041277 h 1041277"/>
              <a:gd name="connsiteX3" fmla="*/ 0 w 6378151"/>
              <a:gd name="connsiteY3" fmla="*/ 1041277 h 1041277"/>
              <a:gd name="connsiteX4" fmla="*/ 311971 w 6378151"/>
              <a:gd name="connsiteY4" fmla="*/ 16611 h 1041277"/>
              <a:gd name="connsiteX0" fmla="*/ 311971 w 6378151"/>
              <a:gd name="connsiteY0" fmla="*/ 100650 h 1125316"/>
              <a:gd name="connsiteX1" fmla="*/ 6033906 w 6378151"/>
              <a:gd name="connsiteY1" fmla="*/ 89892 h 1125316"/>
              <a:gd name="connsiteX2" fmla="*/ 6378151 w 6378151"/>
              <a:gd name="connsiteY2" fmla="*/ 1125316 h 1125316"/>
              <a:gd name="connsiteX3" fmla="*/ 0 w 6378151"/>
              <a:gd name="connsiteY3" fmla="*/ 1125316 h 1125316"/>
              <a:gd name="connsiteX4" fmla="*/ 311971 w 6378151"/>
              <a:gd name="connsiteY4" fmla="*/ 100650 h 1125316"/>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8062 h 1132728"/>
              <a:gd name="connsiteX1" fmla="*/ 6001633 w 6378151"/>
              <a:gd name="connsiteY1" fmla="*/ 86546 h 1132728"/>
              <a:gd name="connsiteX2" fmla="*/ 6378151 w 6378151"/>
              <a:gd name="connsiteY2" fmla="*/ 1132728 h 1132728"/>
              <a:gd name="connsiteX3" fmla="*/ 0 w 6378151"/>
              <a:gd name="connsiteY3" fmla="*/ 1132728 h 1132728"/>
              <a:gd name="connsiteX4" fmla="*/ 311971 w 6378151"/>
              <a:gd name="connsiteY4" fmla="*/ 108062 h 1132728"/>
              <a:gd name="connsiteX0" fmla="*/ 311971 w 6378151"/>
              <a:gd name="connsiteY0" fmla="*/ 103312 h 1127978"/>
              <a:gd name="connsiteX1" fmla="*/ 6001633 w 6378151"/>
              <a:gd name="connsiteY1" fmla="*/ 81796 h 1127978"/>
              <a:gd name="connsiteX2" fmla="*/ 6378151 w 6378151"/>
              <a:gd name="connsiteY2" fmla="*/ 1127978 h 1127978"/>
              <a:gd name="connsiteX3" fmla="*/ 0 w 6378151"/>
              <a:gd name="connsiteY3" fmla="*/ 1127978 h 1127978"/>
              <a:gd name="connsiteX4" fmla="*/ 311971 w 6378151"/>
              <a:gd name="connsiteY4" fmla="*/ 103312 h 1127978"/>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8455 h 1143121"/>
              <a:gd name="connsiteX1" fmla="*/ 6001633 w 6378151"/>
              <a:gd name="connsiteY1" fmla="*/ 96939 h 1143121"/>
              <a:gd name="connsiteX2" fmla="*/ 6378151 w 6378151"/>
              <a:gd name="connsiteY2" fmla="*/ 1143121 h 1143121"/>
              <a:gd name="connsiteX3" fmla="*/ 0 w 6378151"/>
              <a:gd name="connsiteY3" fmla="*/ 1143121 h 1143121"/>
              <a:gd name="connsiteX4" fmla="*/ 311971 w 6378151"/>
              <a:gd name="connsiteY4" fmla="*/ 118455 h 1143121"/>
              <a:gd name="connsiteX0" fmla="*/ 311971 w 6378151"/>
              <a:gd name="connsiteY0" fmla="*/ 113915 h 1138581"/>
              <a:gd name="connsiteX1" fmla="*/ 6001633 w 6378151"/>
              <a:gd name="connsiteY1" fmla="*/ 92399 h 1138581"/>
              <a:gd name="connsiteX2" fmla="*/ 6378151 w 6378151"/>
              <a:gd name="connsiteY2" fmla="*/ 1138581 h 1138581"/>
              <a:gd name="connsiteX3" fmla="*/ 0 w 6378151"/>
              <a:gd name="connsiteY3" fmla="*/ 1138581 h 1138581"/>
              <a:gd name="connsiteX4" fmla="*/ 311971 w 6378151"/>
              <a:gd name="connsiteY4" fmla="*/ 113915 h 1138581"/>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 name="connsiteX0" fmla="*/ 311971 w 6378151"/>
              <a:gd name="connsiteY0" fmla="*/ 123022 h 1147688"/>
              <a:gd name="connsiteX1" fmla="*/ 6001633 w 6378151"/>
              <a:gd name="connsiteY1" fmla="*/ 101506 h 1147688"/>
              <a:gd name="connsiteX2" fmla="*/ 6378151 w 6378151"/>
              <a:gd name="connsiteY2" fmla="*/ 1147688 h 1147688"/>
              <a:gd name="connsiteX3" fmla="*/ 0 w 6378151"/>
              <a:gd name="connsiteY3" fmla="*/ 1147688 h 1147688"/>
              <a:gd name="connsiteX4" fmla="*/ 311971 w 6378151"/>
              <a:gd name="connsiteY4" fmla="*/ 123022 h 1147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8151" h="1147688">
                <a:moveTo>
                  <a:pt x="311971" y="123022"/>
                </a:moveTo>
                <a:cubicBezTo>
                  <a:pt x="702453" y="8274"/>
                  <a:pt x="5352966" y="-74203"/>
                  <a:pt x="6001633" y="101506"/>
                </a:cubicBezTo>
                <a:cubicBezTo>
                  <a:pt x="6446285" y="575739"/>
                  <a:pt x="6266988" y="813304"/>
                  <a:pt x="6378151" y="1147688"/>
                </a:cubicBezTo>
                <a:lnTo>
                  <a:pt x="0" y="1147688"/>
                </a:lnTo>
                <a:cubicBezTo>
                  <a:pt x="57374" y="820476"/>
                  <a:pt x="-78891" y="439478"/>
                  <a:pt x="311971" y="123022"/>
                </a:cubicBez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16" name="Group 15"/>
          <p:cNvGrpSpPr/>
          <p:nvPr userDrawn="1"/>
        </p:nvGrpSpPr>
        <p:grpSpPr>
          <a:xfrm>
            <a:off x="392501" y="1774825"/>
            <a:ext cx="11443218" cy="4803328"/>
            <a:chOff x="220782" y="1331119"/>
            <a:chExt cx="6436810" cy="3602496"/>
          </a:xfrm>
        </p:grpSpPr>
        <p:sp>
          <p:nvSpPr>
            <p:cNvPr id="17" name="Freeform 16"/>
            <p:cNvSpPr/>
            <p:nvPr/>
          </p:nvSpPr>
          <p:spPr>
            <a:xfrm>
              <a:off x="1630680" y="1333500"/>
              <a:ext cx="4968240" cy="7620"/>
            </a:xfrm>
            <a:custGeom>
              <a:avLst/>
              <a:gdLst>
                <a:gd name="connsiteX0" fmla="*/ 0 w 4968240"/>
                <a:gd name="connsiteY0" fmla="*/ 0 h 7620"/>
                <a:gd name="connsiteX1" fmla="*/ 2781300 w 4968240"/>
                <a:gd name="connsiteY1" fmla="*/ 0 h 7620"/>
                <a:gd name="connsiteX2" fmla="*/ 4968240 w 4968240"/>
                <a:gd name="connsiteY2" fmla="*/ 7620 h 7620"/>
              </a:gdLst>
              <a:ahLst/>
              <a:cxnLst>
                <a:cxn ang="0">
                  <a:pos x="connsiteX0" y="connsiteY0"/>
                </a:cxn>
                <a:cxn ang="0">
                  <a:pos x="connsiteX1" y="connsiteY1"/>
                </a:cxn>
                <a:cxn ang="0">
                  <a:pos x="connsiteX2" y="connsiteY2"/>
                </a:cxn>
              </a:cxnLst>
              <a:rect l="l" t="t" r="r" b="b"/>
              <a:pathLst>
                <a:path w="4968240" h="7620">
                  <a:moveTo>
                    <a:pt x="0" y="0"/>
                  </a:moveTo>
                  <a:lnTo>
                    <a:pt x="2781300" y="0"/>
                  </a:lnTo>
                  <a:lnTo>
                    <a:pt x="4968240" y="762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Freeform 17"/>
            <p:cNvSpPr/>
            <p:nvPr/>
          </p:nvSpPr>
          <p:spPr>
            <a:xfrm>
              <a:off x="220782" y="1333500"/>
              <a:ext cx="6436810" cy="3600115"/>
            </a:xfrm>
            <a:custGeom>
              <a:avLst/>
              <a:gdLst>
                <a:gd name="connsiteX0" fmla="*/ 6378138 w 6436810"/>
                <a:gd name="connsiteY0" fmla="*/ 0 h 3600115"/>
                <a:gd name="connsiteX1" fmla="*/ 6431478 w 6436810"/>
                <a:gd name="connsiteY1" fmla="*/ 723900 h 3600115"/>
                <a:gd name="connsiteX2" fmla="*/ 6431478 w 6436810"/>
                <a:gd name="connsiteY2" fmla="*/ 1607820 h 3600115"/>
                <a:gd name="connsiteX3" fmla="*/ 6400998 w 6436810"/>
                <a:gd name="connsiteY3" fmla="*/ 2400300 h 3600115"/>
                <a:gd name="connsiteX4" fmla="*/ 6332418 w 6436810"/>
                <a:gd name="connsiteY4" fmla="*/ 2895600 h 3600115"/>
                <a:gd name="connsiteX5" fmla="*/ 6240978 w 6436810"/>
                <a:gd name="connsiteY5" fmla="*/ 3177540 h 3600115"/>
                <a:gd name="connsiteX6" fmla="*/ 6088578 w 6436810"/>
                <a:gd name="connsiteY6" fmla="*/ 3390900 h 3600115"/>
                <a:gd name="connsiteX7" fmla="*/ 5814258 w 6436810"/>
                <a:gd name="connsiteY7" fmla="*/ 3520440 h 3600115"/>
                <a:gd name="connsiteX8" fmla="*/ 5440878 w 6436810"/>
                <a:gd name="connsiteY8" fmla="*/ 3573780 h 3600115"/>
                <a:gd name="connsiteX9" fmla="*/ 4564578 w 6436810"/>
                <a:gd name="connsiteY9" fmla="*/ 3573780 h 3600115"/>
                <a:gd name="connsiteX10" fmla="*/ 3833058 w 6436810"/>
                <a:gd name="connsiteY10" fmla="*/ 3566160 h 3600115"/>
                <a:gd name="connsiteX11" fmla="*/ 3116778 w 6436810"/>
                <a:gd name="connsiteY11" fmla="*/ 3566160 h 3600115"/>
                <a:gd name="connsiteX12" fmla="*/ 2423358 w 6436810"/>
                <a:gd name="connsiteY12" fmla="*/ 3581400 h 3600115"/>
                <a:gd name="connsiteX13" fmla="*/ 1874718 w 6436810"/>
                <a:gd name="connsiteY13" fmla="*/ 3596640 h 3600115"/>
                <a:gd name="connsiteX14" fmla="*/ 1333698 w 6436810"/>
                <a:gd name="connsiteY14" fmla="*/ 3596640 h 3600115"/>
                <a:gd name="connsiteX15" fmla="*/ 838398 w 6436810"/>
                <a:gd name="connsiteY15" fmla="*/ 3558540 h 3600115"/>
                <a:gd name="connsiteX16" fmla="*/ 579318 w 6436810"/>
                <a:gd name="connsiteY16" fmla="*/ 3497580 h 3600115"/>
                <a:gd name="connsiteX17" fmla="*/ 388818 w 6436810"/>
                <a:gd name="connsiteY17" fmla="*/ 3413760 h 3600115"/>
                <a:gd name="connsiteX18" fmla="*/ 266898 w 6436810"/>
                <a:gd name="connsiteY18" fmla="*/ 3314700 h 3600115"/>
                <a:gd name="connsiteX19" fmla="*/ 175458 w 6436810"/>
                <a:gd name="connsiteY19" fmla="*/ 3124200 h 3600115"/>
                <a:gd name="connsiteX20" fmla="*/ 114498 w 6436810"/>
                <a:gd name="connsiteY20" fmla="*/ 2910840 h 3600115"/>
                <a:gd name="connsiteX21" fmla="*/ 61158 w 6436810"/>
                <a:gd name="connsiteY21" fmla="*/ 2636520 h 3600115"/>
                <a:gd name="connsiteX22" fmla="*/ 38298 w 6436810"/>
                <a:gd name="connsiteY22" fmla="*/ 2278380 h 3600115"/>
                <a:gd name="connsiteX23" fmla="*/ 15438 w 6436810"/>
                <a:gd name="connsiteY23" fmla="*/ 1866900 h 3600115"/>
                <a:gd name="connsiteX24" fmla="*/ 15438 w 6436810"/>
                <a:gd name="connsiteY24" fmla="*/ 1455420 h 3600115"/>
                <a:gd name="connsiteX25" fmla="*/ 198 w 6436810"/>
                <a:gd name="connsiteY25" fmla="*/ 952500 h 3600115"/>
                <a:gd name="connsiteX26" fmla="*/ 7818 w 6436810"/>
                <a:gd name="connsiteY26" fmla="*/ 289560 h 3600115"/>
                <a:gd name="connsiteX27" fmla="*/ 23058 w 6436810"/>
                <a:gd name="connsiteY27" fmla="*/ 0 h 3600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436810" h="3600115">
                  <a:moveTo>
                    <a:pt x="6378138" y="0"/>
                  </a:moveTo>
                  <a:cubicBezTo>
                    <a:pt x="6400363" y="227965"/>
                    <a:pt x="6422588" y="455930"/>
                    <a:pt x="6431478" y="723900"/>
                  </a:cubicBezTo>
                  <a:cubicBezTo>
                    <a:pt x="6440368" y="991870"/>
                    <a:pt x="6436558" y="1328420"/>
                    <a:pt x="6431478" y="1607820"/>
                  </a:cubicBezTo>
                  <a:cubicBezTo>
                    <a:pt x="6426398" y="1887220"/>
                    <a:pt x="6417508" y="2185670"/>
                    <a:pt x="6400998" y="2400300"/>
                  </a:cubicBezTo>
                  <a:cubicBezTo>
                    <a:pt x="6384488" y="2614930"/>
                    <a:pt x="6359088" y="2766060"/>
                    <a:pt x="6332418" y="2895600"/>
                  </a:cubicBezTo>
                  <a:cubicBezTo>
                    <a:pt x="6305748" y="3025140"/>
                    <a:pt x="6281618" y="3094990"/>
                    <a:pt x="6240978" y="3177540"/>
                  </a:cubicBezTo>
                  <a:cubicBezTo>
                    <a:pt x="6200338" y="3260090"/>
                    <a:pt x="6159698" y="3333750"/>
                    <a:pt x="6088578" y="3390900"/>
                  </a:cubicBezTo>
                  <a:cubicBezTo>
                    <a:pt x="6017458" y="3448050"/>
                    <a:pt x="5922208" y="3489960"/>
                    <a:pt x="5814258" y="3520440"/>
                  </a:cubicBezTo>
                  <a:cubicBezTo>
                    <a:pt x="5706308" y="3550920"/>
                    <a:pt x="5649158" y="3564890"/>
                    <a:pt x="5440878" y="3573780"/>
                  </a:cubicBezTo>
                  <a:cubicBezTo>
                    <a:pt x="5232598" y="3582670"/>
                    <a:pt x="4564578" y="3573780"/>
                    <a:pt x="4564578" y="3573780"/>
                  </a:cubicBezTo>
                  <a:lnTo>
                    <a:pt x="3833058" y="3566160"/>
                  </a:lnTo>
                  <a:lnTo>
                    <a:pt x="3116778" y="3566160"/>
                  </a:lnTo>
                  <a:cubicBezTo>
                    <a:pt x="2881828" y="3568700"/>
                    <a:pt x="2423358" y="3581400"/>
                    <a:pt x="2423358" y="3581400"/>
                  </a:cubicBezTo>
                  <a:lnTo>
                    <a:pt x="1874718" y="3596640"/>
                  </a:lnTo>
                  <a:cubicBezTo>
                    <a:pt x="1693108" y="3599180"/>
                    <a:pt x="1506418" y="3602990"/>
                    <a:pt x="1333698" y="3596640"/>
                  </a:cubicBezTo>
                  <a:cubicBezTo>
                    <a:pt x="1160978" y="3590290"/>
                    <a:pt x="964128" y="3575050"/>
                    <a:pt x="838398" y="3558540"/>
                  </a:cubicBezTo>
                  <a:cubicBezTo>
                    <a:pt x="712668" y="3542030"/>
                    <a:pt x="654248" y="3521710"/>
                    <a:pt x="579318" y="3497580"/>
                  </a:cubicBezTo>
                  <a:cubicBezTo>
                    <a:pt x="504388" y="3473450"/>
                    <a:pt x="440888" y="3444240"/>
                    <a:pt x="388818" y="3413760"/>
                  </a:cubicBezTo>
                  <a:cubicBezTo>
                    <a:pt x="336748" y="3383280"/>
                    <a:pt x="302458" y="3362960"/>
                    <a:pt x="266898" y="3314700"/>
                  </a:cubicBezTo>
                  <a:cubicBezTo>
                    <a:pt x="231338" y="3266440"/>
                    <a:pt x="200858" y="3191510"/>
                    <a:pt x="175458" y="3124200"/>
                  </a:cubicBezTo>
                  <a:cubicBezTo>
                    <a:pt x="150058" y="3056890"/>
                    <a:pt x="133548" y="2992120"/>
                    <a:pt x="114498" y="2910840"/>
                  </a:cubicBezTo>
                  <a:cubicBezTo>
                    <a:pt x="95448" y="2829560"/>
                    <a:pt x="73858" y="2741930"/>
                    <a:pt x="61158" y="2636520"/>
                  </a:cubicBezTo>
                  <a:cubicBezTo>
                    <a:pt x="48458" y="2531110"/>
                    <a:pt x="45918" y="2406650"/>
                    <a:pt x="38298" y="2278380"/>
                  </a:cubicBezTo>
                  <a:cubicBezTo>
                    <a:pt x="30678" y="2150110"/>
                    <a:pt x="19248" y="2004060"/>
                    <a:pt x="15438" y="1866900"/>
                  </a:cubicBezTo>
                  <a:cubicBezTo>
                    <a:pt x="11628" y="1729740"/>
                    <a:pt x="17978" y="1607820"/>
                    <a:pt x="15438" y="1455420"/>
                  </a:cubicBezTo>
                  <a:cubicBezTo>
                    <a:pt x="12898" y="1303020"/>
                    <a:pt x="1468" y="1146810"/>
                    <a:pt x="198" y="952500"/>
                  </a:cubicBezTo>
                  <a:cubicBezTo>
                    <a:pt x="-1072" y="758190"/>
                    <a:pt x="4008" y="448310"/>
                    <a:pt x="7818" y="289560"/>
                  </a:cubicBezTo>
                  <a:cubicBezTo>
                    <a:pt x="11628" y="130810"/>
                    <a:pt x="17343" y="65405"/>
                    <a:pt x="2305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Freeform 18"/>
            <p:cNvSpPr/>
            <p:nvPr/>
          </p:nvSpPr>
          <p:spPr>
            <a:xfrm>
              <a:off x="228600" y="1331119"/>
              <a:ext cx="150019" cy="4762"/>
            </a:xfrm>
            <a:custGeom>
              <a:avLst/>
              <a:gdLst>
                <a:gd name="connsiteX0" fmla="*/ 0 w 150019"/>
                <a:gd name="connsiteY0" fmla="*/ 0 h 4762"/>
                <a:gd name="connsiteX1" fmla="*/ 150019 w 150019"/>
                <a:gd name="connsiteY1" fmla="*/ 4762 h 4762"/>
                <a:gd name="connsiteX2" fmla="*/ 150019 w 150019"/>
                <a:gd name="connsiteY2" fmla="*/ 4762 h 4762"/>
              </a:gdLst>
              <a:ahLst/>
              <a:cxnLst>
                <a:cxn ang="0">
                  <a:pos x="connsiteX0" y="connsiteY0"/>
                </a:cxn>
                <a:cxn ang="0">
                  <a:pos x="connsiteX1" y="connsiteY1"/>
                </a:cxn>
                <a:cxn ang="0">
                  <a:pos x="connsiteX2" y="connsiteY2"/>
                </a:cxn>
              </a:cxnLst>
              <a:rect l="l" t="t" r="r" b="b"/>
              <a:pathLst>
                <a:path w="150019" h="4762">
                  <a:moveTo>
                    <a:pt x="0" y="0"/>
                  </a:moveTo>
                  <a:lnTo>
                    <a:pt x="150019" y="4762"/>
                  </a:lnTo>
                  <a:lnTo>
                    <a:pt x="150019" y="47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6" name="Group 5"/>
          <p:cNvGrpSpPr/>
          <p:nvPr userDrawn="1"/>
        </p:nvGrpSpPr>
        <p:grpSpPr>
          <a:xfrm>
            <a:off x="502731" y="341095"/>
            <a:ext cx="2574745" cy="1931059"/>
            <a:chOff x="237072" y="234585"/>
            <a:chExt cx="1448294" cy="1448294"/>
          </a:xfrm>
        </p:grpSpPr>
        <p:sp>
          <p:nvSpPr>
            <p:cNvPr id="7" name="Oval 6"/>
            <p:cNvSpPr/>
            <p:nvPr/>
          </p:nvSpPr>
          <p:spPr>
            <a:xfrm>
              <a:off x="237072" y="234585"/>
              <a:ext cx="1448294" cy="14482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 name="Oval 7"/>
            <p:cNvSpPr/>
            <p:nvPr/>
          </p:nvSpPr>
          <p:spPr>
            <a:xfrm>
              <a:off x="283311" y="280824"/>
              <a:ext cx="1355815" cy="135581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251674" y="248347"/>
              <a:ext cx="1419087" cy="1419087"/>
            </a:xfrm>
            <a:prstGeom prst="ellipse">
              <a:avLst/>
            </a:prstGeom>
            <a:noFill/>
            <a:ln w="9525">
              <a:solidFill>
                <a:schemeClr val="bg1">
                  <a:lumMod val="2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Tree>
    <p:extLst>
      <p:ext uri="{BB962C8B-B14F-4D97-AF65-F5344CB8AC3E}">
        <p14:creationId xmlns:p14="http://schemas.microsoft.com/office/powerpoint/2010/main" val="28694282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135C9-4149-42E5-9804-A827E936167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4D46372-FAAD-4D9F-A8E5-B9CCD1E2B186}"/>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C4FE00-9011-4543-B1A0-E6287F361F9E}"/>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10/19/2022</a:t>
            </a:fld>
            <a:endParaRPr lang="en-US"/>
          </a:p>
        </p:txBody>
      </p:sp>
      <p:sp>
        <p:nvSpPr>
          <p:cNvPr id="5" name="Footer Placeholder 4">
            <a:extLst>
              <a:ext uri="{FF2B5EF4-FFF2-40B4-BE49-F238E27FC236}">
                <a16:creationId xmlns:a16="http://schemas.microsoft.com/office/drawing/2014/main" id="{21089E28-5384-4FF0-A0CA-B9D2482ED72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634FC6A-56D8-4015-B9D5-0FCBEFBA89E6}"/>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810742799"/>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13008-2785-448E-82DC-F7A0A0D28D1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1CAFAAE-931A-4633-80DA-0E3E1BA34C7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982F86-9549-483C-BB5E-323B357ED217}"/>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10/19/2022</a:t>
            </a:fld>
            <a:endParaRPr lang="en-US"/>
          </a:p>
        </p:txBody>
      </p:sp>
      <p:sp>
        <p:nvSpPr>
          <p:cNvPr id="5" name="Footer Placeholder 4">
            <a:extLst>
              <a:ext uri="{FF2B5EF4-FFF2-40B4-BE49-F238E27FC236}">
                <a16:creationId xmlns:a16="http://schemas.microsoft.com/office/drawing/2014/main" id="{BC51AD5F-C06B-4747-871B-FD82B1DC80B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3D66F7A-11F0-42CE-A1DF-71139BC9AB11}"/>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2639252311"/>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42729AFE-5EEB-4363-BD02-D0673BD4D563}" type="datetimeFigureOut">
              <a:rPr lang="en-US"/>
              <a:t>10/19/2022</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27ADC10-AFE8-42B0-AD86-2C4587FAE765}" type="slidenum">
              <a:rPr lang="en-US"/>
              <a:t>‹#›</a:t>
            </a:fld>
            <a:endParaRPr lang="en-US"/>
          </a:p>
        </p:txBody>
      </p:sp>
    </p:spTree>
    <p:extLst>
      <p:ext uri="{BB962C8B-B14F-4D97-AF65-F5344CB8AC3E}">
        <p14:creationId xmlns:p14="http://schemas.microsoft.com/office/powerpoint/2010/main" val="348299519"/>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D5769-78BE-47BF-A436-904C7A088F8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C47752-B746-4485-B462-50FCE77C9139}"/>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BAF36B-874E-4340-85D9-74784788BFF1}"/>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10/19/2022</a:t>
            </a:fld>
            <a:endParaRPr lang="en-US"/>
          </a:p>
        </p:txBody>
      </p:sp>
      <p:sp>
        <p:nvSpPr>
          <p:cNvPr id="5" name="Footer Placeholder 4">
            <a:extLst>
              <a:ext uri="{FF2B5EF4-FFF2-40B4-BE49-F238E27FC236}">
                <a16:creationId xmlns:a16="http://schemas.microsoft.com/office/drawing/2014/main" id="{0321245F-48D9-4706-BF99-BD7BA067D8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A11F60C-866B-4EED-A18D-F4C73EF6651A}"/>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59979002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A545FD-D8FE-48E1-8956-D991FB87CD5E}"/>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6C0B030-4C80-44CE-B0AB-A94993DBB1A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F1DB627-0082-4B8D-8725-BA8384E821FB}"/>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1F399E-640C-4934-822B-8B783D336379}"/>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10/19/2022</a:t>
            </a:fld>
            <a:endParaRPr lang="en-US"/>
          </a:p>
        </p:txBody>
      </p:sp>
      <p:sp>
        <p:nvSpPr>
          <p:cNvPr id="6" name="Footer Placeholder 5">
            <a:extLst>
              <a:ext uri="{FF2B5EF4-FFF2-40B4-BE49-F238E27FC236}">
                <a16:creationId xmlns:a16="http://schemas.microsoft.com/office/drawing/2014/main" id="{4F51587A-077B-4878-A029-90F24747B5A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2B9F6B3E-0F8C-49C2-AEE4-6BE74B1ED2C2}"/>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265414179"/>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73259-8F97-4FBB-B4FA-8376C699A64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8837B69-3BB3-4CE7-83D0-A1D15BD9633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DCA7F3-014D-4084-B616-A93080B0688F}"/>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75EAC2-4179-4405-BAAB-8E2E4D4A8F6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8C495C2-577A-46A4-B8CE-D1D5310EF7F9}"/>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4993221-30BC-46ED-A3AD-53227E45860E}"/>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10/19/2022</a:t>
            </a:fld>
            <a:endParaRPr lang="en-US"/>
          </a:p>
        </p:txBody>
      </p:sp>
      <p:sp>
        <p:nvSpPr>
          <p:cNvPr id="8" name="Footer Placeholder 7">
            <a:extLst>
              <a:ext uri="{FF2B5EF4-FFF2-40B4-BE49-F238E27FC236}">
                <a16:creationId xmlns:a16="http://schemas.microsoft.com/office/drawing/2014/main" id="{9B0B9909-3E00-411C-88A5-52F38854DB9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033BB796-83D5-4945-930D-19074D4175F2}"/>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222691399"/>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034B4-CC73-4A3B-86ED-77BB26E2C27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B83FC915-0484-4CF1-9C78-B8C058224E8A}"/>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10/19/2022</a:t>
            </a:fld>
            <a:endParaRPr lang="en-US"/>
          </a:p>
        </p:txBody>
      </p:sp>
      <p:sp>
        <p:nvSpPr>
          <p:cNvPr id="4" name="Footer Placeholder 3">
            <a:extLst>
              <a:ext uri="{FF2B5EF4-FFF2-40B4-BE49-F238E27FC236}">
                <a16:creationId xmlns:a16="http://schemas.microsoft.com/office/drawing/2014/main" id="{763E8630-9FE4-4690-A807-B827843089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7CF83B7-2B95-47C3-9CB6-798750C9B39F}"/>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1432302476"/>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711AD6-C72C-481E-A70F-26C4D789C8E5}"/>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10/19/2022</a:t>
            </a:fld>
            <a:endParaRPr lang="en-US"/>
          </a:p>
        </p:txBody>
      </p:sp>
      <p:sp>
        <p:nvSpPr>
          <p:cNvPr id="3" name="Footer Placeholder 2">
            <a:extLst>
              <a:ext uri="{FF2B5EF4-FFF2-40B4-BE49-F238E27FC236}">
                <a16:creationId xmlns:a16="http://schemas.microsoft.com/office/drawing/2014/main" id="{57B847AD-2624-4B55-AE3C-995AA065F6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86CDC89B-2D66-4D55-B6B6-06AD603FD1B6}"/>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176866480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9D4E9-C056-448A-ACC7-7D047B58CC1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184AEE3-8E68-4D32-B765-5E9441AEA06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A3E5A3-3688-4074-A189-E0AA718EFAD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EB2C84-CDB0-4489-BCA3-3B9A51AEEB10}"/>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10/19/2022</a:t>
            </a:fld>
            <a:endParaRPr lang="en-US"/>
          </a:p>
        </p:txBody>
      </p:sp>
      <p:sp>
        <p:nvSpPr>
          <p:cNvPr id="6" name="Footer Placeholder 5">
            <a:extLst>
              <a:ext uri="{FF2B5EF4-FFF2-40B4-BE49-F238E27FC236}">
                <a16:creationId xmlns:a16="http://schemas.microsoft.com/office/drawing/2014/main" id="{212EEC87-10BA-441E-A27E-3A697759607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AC704D7-1B99-4643-BBB4-99D7E1B91182}"/>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25787604"/>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DE1369-CDE7-42D8-8BFF-CD04B3275F2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75C2F1E-ED24-4E98-AA95-C120EE8FB3E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211DF6-C190-4737-BACB-432B1BC35EA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84808-E89C-4665-BA85-1FF29929D6D2}"/>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10/19/2022</a:t>
            </a:fld>
            <a:endParaRPr lang="en-US"/>
          </a:p>
        </p:txBody>
      </p:sp>
      <p:sp>
        <p:nvSpPr>
          <p:cNvPr id="6" name="Footer Placeholder 5">
            <a:extLst>
              <a:ext uri="{FF2B5EF4-FFF2-40B4-BE49-F238E27FC236}">
                <a16:creationId xmlns:a16="http://schemas.microsoft.com/office/drawing/2014/main" id="{6252BA5E-15FE-4749-9A42-56F47B97559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6351F8A-2FAD-4602-A6BF-E203F2C5A91D}"/>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90244618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15A42-0326-44A0-B65B-83353044DB5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C8655D-3A7D-464A-85D8-0576586718B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D525E9-FDFB-46DB-AE58-2924CBB7D3E4}"/>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10/19/2022</a:t>
            </a:fld>
            <a:endParaRPr lang="en-US"/>
          </a:p>
        </p:txBody>
      </p:sp>
      <p:sp>
        <p:nvSpPr>
          <p:cNvPr id="5" name="Footer Placeholder 4">
            <a:extLst>
              <a:ext uri="{FF2B5EF4-FFF2-40B4-BE49-F238E27FC236}">
                <a16:creationId xmlns:a16="http://schemas.microsoft.com/office/drawing/2014/main" id="{A22DF8B9-A17C-455A-AD7F-BC2D1C52DF7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1E31998-8105-4263-8564-3FFF96CF7D58}"/>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23596036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F8106BF-9CF3-46DF-92DF-B96DC9C3CA0E}"/>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F813A60-4EA1-4376-9534-3D027D06314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4C42E5-32C5-41BF-AA1A-BD525CC27572}"/>
              </a:ext>
            </a:extLst>
          </p:cNvPr>
          <p:cNvSpPr>
            <a:spLocks noGrp="1"/>
          </p:cNvSpPr>
          <p:nvPr>
            <p:ph type="dt" sz="half" idx="10"/>
          </p:nvPr>
        </p:nvSpPr>
        <p:spPr>
          <a:xfrm>
            <a:off x="838200" y="6356350"/>
            <a:ext cx="2743200" cy="365125"/>
          </a:xfrm>
          <a:prstGeom prst="rect">
            <a:avLst/>
          </a:prstGeom>
        </p:spPr>
        <p:txBody>
          <a:bodyPr/>
          <a:lstStyle/>
          <a:p>
            <a:fld id="{516E3417-DE78-4608-A168-9042F0F1E070}" type="datetimeFigureOut">
              <a:rPr lang="en-US" smtClean="0"/>
              <a:t>10/19/2022</a:t>
            </a:fld>
            <a:endParaRPr lang="en-US"/>
          </a:p>
        </p:txBody>
      </p:sp>
      <p:sp>
        <p:nvSpPr>
          <p:cNvPr id="5" name="Footer Placeholder 4">
            <a:extLst>
              <a:ext uri="{FF2B5EF4-FFF2-40B4-BE49-F238E27FC236}">
                <a16:creationId xmlns:a16="http://schemas.microsoft.com/office/drawing/2014/main" id="{D3B05D5E-BF11-4256-B23B-36D35082970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58DA35B-123F-4C95-954B-82F7A4222431}"/>
              </a:ext>
            </a:extLst>
          </p:cNvPr>
          <p:cNvSpPr>
            <a:spLocks noGrp="1"/>
          </p:cNvSpPr>
          <p:nvPr>
            <p:ph type="sldNum" sz="quarter" idx="12"/>
          </p:nvPr>
        </p:nvSpPr>
        <p:spPr>
          <a:xfrm>
            <a:off x="8610600" y="6356350"/>
            <a:ext cx="2743200" cy="365125"/>
          </a:xfrm>
          <a:prstGeom prst="rect">
            <a:avLst/>
          </a:prstGeom>
        </p:spPr>
        <p:txBody>
          <a:bodyPr/>
          <a:lstStyle/>
          <a:p>
            <a:fld id="{B4008C9D-149E-49FB-919A-4D76374F3A83}" type="slidenum">
              <a:rPr lang="en-US" smtClean="0"/>
              <a:t>‹#›</a:t>
            </a:fld>
            <a:endParaRPr lang="en-US"/>
          </a:p>
        </p:txBody>
      </p:sp>
    </p:spTree>
    <p:extLst>
      <p:ext uri="{BB962C8B-B14F-4D97-AF65-F5344CB8AC3E}">
        <p14:creationId xmlns:p14="http://schemas.microsoft.com/office/powerpoint/2010/main" val="317115768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5983328-5D9C-4CDA-A4B0-8F0932BA2C1A}"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342727518"/>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D430922-7AA9-4846-A945-C8D39A73CB21}" type="datetimeFigureOut">
              <a:rPr lang="en-US"/>
              <a:t>10/19/2022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DE03704-0450-4FF2-BD29-D772375A23BB}" type="slidenum">
              <a:rPr lang="en-US"/>
              <a:t>‹#›</a:t>
            </a:fld>
            <a:endParaRPr lang="en-US"/>
          </a:p>
        </p:txBody>
      </p:sp>
    </p:spTree>
    <p:extLst>
      <p:ext uri="{BB962C8B-B14F-4D97-AF65-F5344CB8AC3E}">
        <p14:creationId xmlns:p14="http://schemas.microsoft.com/office/powerpoint/2010/main" val="3138423603"/>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67534407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5983328-5D9C-4CDA-A4B0-8F0932BA2C1A}"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66055187"/>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5983328-5D9C-4CDA-A4B0-8F0932BA2C1A}" type="datetimeFigureOut">
              <a:rPr lang="en-US" smtClean="0"/>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13919438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983328-5D9C-4CDA-A4B0-8F0932BA2C1A}" type="datetimeFigureOut">
              <a:rPr lang="en-US" smtClean="0"/>
              <a:t>10/19/2022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581397924"/>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5983328-5D9C-4CDA-A4B0-8F0932BA2C1A}" type="datetimeFigureOut">
              <a:rPr lang="en-US" smtClean="0"/>
              <a:t>10/19/2022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45338626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983328-5D9C-4CDA-A4B0-8F0932BA2C1A}" type="datetimeFigureOut">
              <a:rPr lang="en-US" smtClean="0"/>
              <a:t>10/19/2022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3892195051"/>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2805193973"/>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5983328-5D9C-4CDA-A4B0-8F0932BA2C1A}" type="datetimeFigureOut">
              <a:rPr lang="en-US" smtClean="0"/>
              <a:t>10/19/2022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648631416"/>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42198150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5983328-5D9C-4CDA-A4B0-8F0932BA2C1A}" type="datetimeFigureOut">
              <a:rPr lang="en-US" smtClean="0"/>
              <a:t>10/19/2022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CEE447-4DD9-425C-BEC0-5EA12C7BCFCC}" type="slidenum">
              <a:rPr lang="en-US" smtClean="0"/>
              <a:t>‹#›</a:t>
            </a:fld>
            <a:endParaRPr lang="en-US"/>
          </a:p>
        </p:txBody>
      </p:sp>
    </p:spTree>
    <p:extLst>
      <p:ext uri="{BB962C8B-B14F-4D97-AF65-F5344CB8AC3E}">
        <p14:creationId xmlns:p14="http://schemas.microsoft.com/office/powerpoint/2010/main" val="1088743893"/>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A44BD83-7B22-4386-AC2B-F398D2E32AB8}" type="datetimeFigureOut">
              <a:rPr lang="en-US"/>
              <a:t>10/19/2022</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8A689E8B-02AB-4578-9CB9-6BC0E678D6C5}" type="slidenum">
              <a:rPr lang="en-US"/>
              <a:t>‹#›</a:t>
            </a:fld>
            <a:endParaRPr lang="en-US"/>
          </a:p>
        </p:txBody>
      </p:sp>
    </p:spTree>
    <p:extLst>
      <p:ext uri="{BB962C8B-B14F-4D97-AF65-F5344CB8AC3E}">
        <p14:creationId xmlns:p14="http://schemas.microsoft.com/office/powerpoint/2010/main" val="2548145783"/>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cstate="screen"/>
          <a:srcRect/>
          <a:stretch>
            <a:fillRect/>
          </a:stretch>
        </p:blipFill>
        <p:spPr>
          <a:xfrm>
            <a:off x="82505" y="108235"/>
            <a:ext cx="4097612" cy="1034827"/>
          </a:xfrm>
          <a:prstGeom prst="rect">
            <a:avLst/>
          </a:prstGeom>
        </p:spPr>
      </p:pic>
      <p:pic>
        <p:nvPicPr>
          <p:cNvPr id="8" name="图片 7"/>
          <p:cNvPicPr>
            <a:picLocks noChangeAspect="1"/>
          </p:cNvPicPr>
          <p:nvPr userDrawn="1"/>
        </p:nvPicPr>
        <p:blipFill rotWithShape="1">
          <a:blip r:embed="rId3" cstate="print"/>
          <a:srcRect/>
          <a:stretch>
            <a:fillRect/>
          </a:stretch>
        </p:blipFill>
        <p:spPr>
          <a:xfrm>
            <a:off x="19416" y="6502009"/>
            <a:ext cx="12192000" cy="353756"/>
          </a:xfrm>
          <a:prstGeom prst="rect">
            <a:avLst/>
          </a:prstGeom>
        </p:spPr>
      </p:pic>
      <p:sp>
        <p:nvSpPr>
          <p:cNvPr id="3" name="标题 2"/>
          <p:cNvSpPr>
            <a:spLocks noGrp="1"/>
          </p:cNvSpPr>
          <p:nvPr>
            <p:ph type="title" hasCustomPrompt="1"/>
          </p:nvPr>
        </p:nvSpPr>
        <p:spPr>
          <a:xfrm>
            <a:off x="2131309" y="131270"/>
            <a:ext cx="9552544" cy="757797"/>
          </a:xfrm>
          <a:prstGeom prst="rect">
            <a:avLst/>
          </a:prstGeom>
        </p:spPr>
        <p:txBody>
          <a:bodyPr/>
          <a:lstStyle>
            <a:lvl1pPr>
              <a:defRPr sz="4265" b="1">
                <a:solidFill>
                  <a:schemeClr val="accent1">
                    <a:lumMod val="50000"/>
                  </a:schemeClr>
                </a:solidFill>
                <a:latin typeface="Microsoft YaHei" panose="020B0503020204020204" charset="-122"/>
                <a:ea typeface="Microsoft YaHei" panose="020B0503020204020204" charset="-122"/>
              </a:defRPr>
            </a:lvl1pPr>
          </a:lstStyle>
          <a:p>
            <a:r>
              <a:rPr lang="zh-CN" altLang="en-US" dirty="0"/>
              <a:t>单击此处编辑母版标题</a:t>
            </a:r>
          </a:p>
        </p:txBody>
      </p:sp>
    </p:spTree>
    <p:extLst>
      <p:ext uri="{BB962C8B-B14F-4D97-AF65-F5344CB8AC3E}">
        <p14:creationId xmlns:p14="http://schemas.microsoft.com/office/powerpoint/2010/main" val="1627236816"/>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2601E7-762F-45E6-8B58-31C17C69E2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49BE333-95ED-4584-BC4E-845D7BD7B32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D76984-4F2E-44DB-AE65-F110C01BAF86}"/>
              </a:ext>
            </a:extLst>
          </p:cNvPr>
          <p:cNvSpPr>
            <a:spLocks noGrp="1"/>
          </p:cNvSpPr>
          <p:nvPr>
            <p:ph type="dt" sz="half" idx="10"/>
          </p:nvPr>
        </p:nvSpPr>
        <p:spPr/>
        <p:txBody>
          <a:bodyPr/>
          <a:lstStyle/>
          <a:p>
            <a:fld id="{A3C39D9B-1707-4BC2-A8DF-A9A95A2D1DDF}" type="datetimeFigureOut">
              <a:rPr lang="en-US" smtClean="0"/>
              <a:t>10/19/2022</a:t>
            </a:fld>
            <a:endParaRPr lang="en-US"/>
          </a:p>
        </p:txBody>
      </p:sp>
      <p:sp>
        <p:nvSpPr>
          <p:cNvPr id="5" name="Footer Placeholder 4">
            <a:extLst>
              <a:ext uri="{FF2B5EF4-FFF2-40B4-BE49-F238E27FC236}">
                <a16:creationId xmlns:a16="http://schemas.microsoft.com/office/drawing/2014/main" id="{635ECD58-8C0A-4698-A2C3-9B7434310D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3C4471-88EB-4AE1-83CB-2445AE3610B0}"/>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185203324"/>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CA0E9-8E23-4710-9DEB-7FDAE505207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B376D2-40AB-4A52-A414-AFBE56D57E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723594-4931-4D2A-B2A7-5BFACEF4AEB9}"/>
              </a:ext>
            </a:extLst>
          </p:cNvPr>
          <p:cNvSpPr>
            <a:spLocks noGrp="1"/>
          </p:cNvSpPr>
          <p:nvPr>
            <p:ph type="dt" sz="half" idx="10"/>
          </p:nvPr>
        </p:nvSpPr>
        <p:spPr/>
        <p:txBody>
          <a:bodyPr/>
          <a:lstStyle/>
          <a:p>
            <a:fld id="{A3C39D9B-1707-4BC2-A8DF-A9A95A2D1DDF}" type="datetimeFigureOut">
              <a:rPr lang="en-US" smtClean="0"/>
              <a:t>10/19/2022</a:t>
            </a:fld>
            <a:endParaRPr lang="en-US"/>
          </a:p>
        </p:txBody>
      </p:sp>
      <p:sp>
        <p:nvSpPr>
          <p:cNvPr id="5" name="Footer Placeholder 4">
            <a:extLst>
              <a:ext uri="{FF2B5EF4-FFF2-40B4-BE49-F238E27FC236}">
                <a16:creationId xmlns:a16="http://schemas.microsoft.com/office/drawing/2014/main" id="{8E4C7B33-973D-43C2-8D47-93B89D6679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0A7D1E-0FD0-4AD5-87FB-DFF9DCE9D968}"/>
              </a:ext>
            </a:extLst>
          </p:cNvPr>
          <p:cNvSpPr>
            <a:spLocks noGrp="1"/>
          </p:cNvSpPr>
          <p:nvPr>
            <p:ph type="sldNum" sz="quarter" idx="12"/>
          </p:nvPr>
        </p:nvSpPr>
        <p:spPr/>
        <p:txBody>
          <a:bodyPr/>
          <a:lstStyle/>
          <a:p>
            <a:fld id="{7E4F7387-1A44-43D0-A42C-0F5D255AB470}" type="slidenum">
              <a:rPr lang="en-US" smtClean="0"/>
              <a:t>‹#›</a:t>
            </a:fld>
            <a:endParaRPr lang="en-US"/>
          </a:p>
        </p:txBody>
      </p:sp>
      <p:sp>
        <p:nvSpPr>
          <p:cNvPr id="9" name="Picture Placeholder 8">
            <a:extLst>
              <a:ext uri="{FF2B5EF4-FFF2-40B4-BE49-F238E27FC236}">
                <a16:creationId xmlns:a16="http://schemas.microsoft.com/office/drawing/2014/main" id="{14E6C9DA-08E5-4F48-93D8-C24723FDA35F}"/>
              </a:ext>
            </a:extLst>
          </p:cNvPr>
          <p:cNvSpPr>
            <a:spLocks noGrp="1"/>
          </p:cNvSpPr>
          <p:nvPr>
            <p:ph type="pic" sz="quarter" idx="13"/>
          </p:nvPr>
        </p:nvSpPr>
        <p:spPr>
          <a:xfrm>
            <a:off x="12301538" y="4252913"/>
            <a:ext cx="914400" cy="914400"/>
          </a:xfrm>
        </p:spPr>
        <p:txBody>
          <a:bodyPr/>
          <a:lstStyle/>
          <a:p>
            <a:endParaRPr lang="en-US"/>
          </a:p>
        </p:txBody>
      </p:sp>
    </p:spTree>
    <p:extLst>
      <p:ext uri="{BB962C8B-B14F-4D97-AF65-F5344CB8AC3E}">
        <p14:creationId xmlns:p14="http://schemas.microsoft.com/office/powerpoint/2010/main" val="1967121273"/>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53666-AB8D-49A5-8623-E372005AAB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265B795-206B-4786-B209-AAD665CF78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6016FDD-CC86-45E4-9B29-0D54A74E063C}"/>
              </a:ext>
            </a:extLst>
          </p:cNvPr>
          <p:cNvSpPr>
            <a:spLocks noGrp="1"/>
          </p:cNvSpPr>
          <p:nvPr>
            <p:ph type="dt" sz="half" idx="10"/>
          </p:nvPr>
        </p:nvSpPr>
        <p:spPr/>
        <p:txBody>
          <a:bodyPr/>
          <a:lstStyle/>
          <a:p>
            <a:fld id="{A3C39D9B-1707-4BC2-A8DF-A9A95A2D1DDF}" type="datetimeFigureOut">
              <a:rPr lang="en-US" smtClean="0"/>
              <a:t>10/19/2022</a:t>
            </a:fld>
            <a:endParaRPr lang="en-US"/>
          </a:p>
        </p:txBody>
      </p:sp>
      <p:sp>
        <p:nvSpPr>
          <p:cNvPr id="5" name="Footer Placeholder 4">
            <a:extLst>
              <a:ext uri="{FF2B5EF4-FFF2-40B4-BE49-F238E27FC236}">
                <a16:creationId xmlns:a16="http://schemas.microsoft.com/office/drawing/2014/main" id="{6C818E68-D1E7-433A-BD53-95FAF3DC9F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DC16C1-F733-4DF0-9794-AE7344AF9023}"/>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034915815"/>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0D857-E7B4-4472-8EB8-1A338559E8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B204CD-14D4-404D-B5EE-67F762521E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3DE0AD-84BA-4E40-9DF6-E43E0555861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710AFC-A5C4-45D4-86BF-E28313E441CA}"/>
              </a:ext>
            </a:extLst>
          </p:cNvPr>
          <p:cNvSpPr>
            <a:spLocks noGrp="1"/>
          </p:cNvSpPr>
          <p:nvPr>
            <p:ph type="dt" sz="half" idx="10"/>
          </p:nvPr>
        </p:nvSpPr>
        <p:spPr/>
        <p:txBody>
          <a:bodyPr/>
          <a:lstStyle/>
          <a:p>
            <a:fld id="{A3C39D9B-1707-4BC2-A8DF-A9A95A2D1DDF}" type="datetimeFigureOut">
              <a:rPr lang="en-US" smtClean="0"/>
              <a:t>10/19/2022</a:t>
            </a:fld>
            <a:endParaRPr lang="en-US"/>
          </a:p>
        </p:txBody>
      </p:sp>
      <p:sp>
        <p:nvSpPr>
          <p:cNvPr id="6" name="Footer Placeholder 5">
            <a:extLst>
              <a:ext uri="{FF2B5EF4-FFF2-40B4-BE49-F238E27FC236}">
                <a16:creationId xmlns:a16="http://schemas.microsoft.com/office/drawing/2014/main" id="{F46FE43C-83A3-4982-B7F0-BEFCFB97EE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9E3498-E10D-40E5-88DA-12FD445195EC}"/>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873027906"/>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6F7F7-EE74-4611-8000-87923408BE3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E413169-A3F3-47BD-B2FA-042033A34FE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56B193-79C7-4722-8DA3-ACE1A8B305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653DE29-EE93-4191-9F42-74DE4CB1E2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82D6FA-891F-4D4A-8920-920C62519F7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6CE7172-008F-4F5E-AFD2-7FE711B6B250}"/>
              </a:ext>
            </a:extLst>
          </p:cNvPr>
          <p:cNvSpPr>
            <a:spLocks noGrp="1"/>
          </p:cNvSpPr>
          <p:nvPr>
            <p:ph type="dt" sz="half" idx="10"/>
          </p:nvPr>
        </p:nvSpPr>
        <p:spPr/>
        <p:txBody>
          <a:bodyPr/>
          <a:lstStyle/>
          <a:p>
            <a:fld id="{A3C39D9B-1707-4BC2-A8DF-A9A95A2D1DDF}" type="datetimeFigureOut">
              <a:rPr lang="en-US" smtClean="0"/>
              <a:t>10/19/2022</a:t>
            </a:fld>
            <a:endParaRPr lang="en-US"/>
          </a:p>
        </p:txBody>
      </p:sp>
      <p:sp>
        <p:nvSpPr>
          <p:cNvPr id="8" name="Footer Placeholder 7">
            <a:extLst>
              <a:ext uri="{FF2B5EF4-FFF2-40B4-BE49-F238E27FC236}">
                <a16:creationId xmlns:a16="http://schemas.microsoft.com/office/drawing/2014/main" id="{7DC3DDF5-F367-4D8C-ABC6-11F8E27F6F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7016BB-3963-4829-B5A4-24CA452E76F6}"/>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4011179946"/>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1E494F-35B5-4B4E-8ECE-658E0E753F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3A139D-4D14-443C-AA0D-F8D0D2795980}"/>
              </a:ext>
            </a:extLst>
          </p:cNvPr>
          <p:cNvSpPr>
            <a:spLocks noGrp="1"/>
          </p:cNvSpPr>
          <p:nvPr>
            <p:ph type="dt" sz="half" idx="10"/>
          </p:nvPr>
        </p:nvSpPr>
        <p:spPr/>
        <p:txBody>
          <a:bodyPr/>
          <a:lstStyle/>
          <a:p>
            <a:fld id="{A3C39D9B-1707-4BC2-A8DF-A9A95A2D1DDF}" type="datetimeFigureOut">
              <a:rPr lang="en-US" smtClean="0"/>
              <a:t>10/19/2022</a:t>
            </a:fld>
            <a:endParaRPr lang="en-US"/>
          </a:p>
        </p:txBody>
      </p:sp>
      <p:sp>
        <p:nvSpPr>
          <p:cNvPr id="4" name="Footer Placeholder 3">
            <a:extLst>
              <a:ext uri="{FF2B5EF4-FFF2-40B4-BE49-F238E27FC236}">
                <a16:creationId xmlns:a16="http://schemas.microsoft.com/office/drawing/2014/main" id="{3A227643-10D7-45C3-9C5F-C640958445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E4AE86-F748-4551-8C02-0168DE1C4E64}"/>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088291624"/>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98576D-6B04-47E5-AF1E-70795EB29936}"/>
              </a:ext>
            </a:extLst>
          </p:cNvPr>
          <p:cNvSpPr>
            <a:spLocks noGrp="1"/>
          </p:cNvSpPr>
          <p:nvPr>
            <p:ph type="dt" sz="half" idx="10"/>
          </p:nvPr>
        </p:nvSpPr>
        <p:spPr/>
        <p:txBody>
          <a:bodyPr/>
          <a:lstStyle/>
          <a:p>
            <a:fld id="{A3C39D9B-1707-4BC2-A8DF-A9A95A2D1DDF}" type="datetimeFigureOut">
              <a:rPr lang="en-US" smtClean="0"/>
              <a:t>10/19/2022</a:t>
            </a:fld>
            <a:endParaRPr lang="en-US"/>
          </a:p>
        </p:txBody>
      </p:sp>
      <p:sp>
        <p:nvSpPr>
          <p:cNvPr id="3" name="Footer Placeholder 2">
            <a:extLst>
              <a:ext uri="{FF2B5EF4-FFF2-40B4-BE49-F238E27FC236}">
                <a16:creationId xmlns:a16="http://schemas.microsoft.com/office/drawing/2014/main" id="{5BF3A05B-B1CB-40A9-BFF6-2266632AB32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7AA6B00-C1AB-4787-826F-66357063BDD9}"/>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301702421"/>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8D28C-8C36-4D1B-9C3F-54F266A7B7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C8EAA3D-DAB0-4027-AC69-450FE1663D9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D77C1E3-CE04-4CA8-931B-452AC56769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0FB981-7A00-4033-B381-BF7280907471}"/>
              </a:ext>
            </a:extLst>
          </p:cNvPr>
          <p:cNvSpPr>
            <a:spLocks noGrp="1"/>
          </p:cNvSpPr>
          <p:nvPr>
            <p:ph type="dt" sz="half" idx="10"/>
          </p:nvPr>
        </p:nvSpPr>
        <p:spPr/>
        <p:txBody>
          <a:bodyPr/>
          <a:lstStyle/>
          <a:p>
            <a:fld id="{A3C39D9B-1707-4BC2-A8DF-A9A95A2D1DDF}" type="datetimeFigureOut">
              <a:rPr lang="en-US" smtClean="0"/>
              <a:t>10/19/2022</a:t>
            </a:fld>
            <a:endParaRPr lang="en-US"/>
          </a:p>
        </p:txBody>
      </p:sp>
      <p:sp>
        <p:nvSpPr>
          <p:cNvPr id="6" name="Footer Placeholder 5">
            <a:extLst>
              <a:ext uri="{FF2B5EF4-FFF2-40B4-BE49-F238E27FC236}">
                <a16:creationId xmlns:a16="http://schemas.microsoft.com/office/drawing/2014/main" id="{ABDB7B4F-57FC-4DBE-AF42-7D381AB31C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C19A5C-EBEE-4ADC-8319-A3FEC5EF83CE}"/>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1689426297"/>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690DB-D7C0-4368-A5F3-46CAD931DF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11F45DA-0571-4FB6-938E-E6354720ED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C99ADF1-FBDA-4A10-9C83-3E90A5197B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DF54321-FD72-4D7E-B5B4-611EF0E6C0AD}"/>
              </a:ext>
            </a:extLst>
          </p:cNvPr>
          <p:cNvSpPr>
            <a:spLocks noGrp="1"/>
          </p:cNvSpPr>
          <p:nvPr>
            <p:ph type="dt" sz="half" idx="10"/>
          </p:nvPr>
        </p:nvSpPr>
        <p:spPr/>
        <p:txBody>
          <a:bodyPr/>
          <a:lstStyle/>
          <a:p>
            <a:fld id="{A3C39D9B-1707-4BC2-A8DF-A9A95A2D1DDF}" type="datetimeFigureOut">
              <a:rPr lang="en-US" smtClean="0"/>
              <a:t>10/19/2022</a:t>
            </a:fld>
            <a:endParaRPr lang="en-US"/>
          </a:p>
        </p:txBody>
      </p:sp>
      <p:sp>
        <p:nvSpPr>
          <p:cNvPr id="6" name="Footer Placeholder 5">
            <a:extLst>
              <a:ext uri="{FF2B5EF4-FFF2-40B4-BE49-F238E27FC236}">
                <a16:creationId xmlns:a16="http://schemas.microsoft.com/office/drawing/2014/main" id="{A8832354-40ED-47AC-B8A8-654D12B785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DC8955C-8139-4751-B4C4-B073BCA375DE}"/>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2692747968"/>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2B72838-3208-4AE6-82D2-10243E96EE1E}" type="datetimeFigureOut">
              <a:rPr lang="en-US"/>
              <a:t>10/19/2022</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FE71604F-67F2-4FE1-870E-5132F4BD6FB4}" type="slidenum">
              <a:rPr lang="en-US"/>
              <a:t>‹#›</a:t>
            </a:fld>
            <a:endParaRPr lang="en-US"/>
          </a:p>
        </p:txBody>
      </p:sp>
    </p:spTree>
    <p:extLst>
      <p:ext uri="{BB962C8B-B14F-4D97-AF65-F5344CB8AC3E}">
        <p14:creationId xmlns:p14="http://schemas.microsoft.com/office/powerpoint/2010/main" val="70369363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9A1991-BDD5-4B73-AA41-BEAB4A8E85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6E0CE0A-DFAD-44AA-A36E-70E6CD05F6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410A4C-DAFF-49CA-814F-A5C4A59E971C}"/>
              </a:ext>
            </a:extLst>
          </p:cNvPr>
          <p:cNvSpPr>
            <a:spLocks noGrp="1"/>
          </p:cNvSpPr>
          <p:nvPr>
            <p:ph type="dt" sz="half" idx="10"/>
          </p:nvPr>
        </p:nvSpPr>
        <p:spPr/>
        <p:txBody>
          <a:bodyPr/>
          <a:lstStyle/>
          <a:p>
            <a:fld id="{A3C39D9B-1707-4BC2-A8DF-A9A95A2D1DDF}" type="datetimeFigureOut">
              <a:rPr lang="en-US" smtClean="0"/>
              <a:t>10/19/2022</a:t>
            </a:fld>
            <a:endParaRPr lang="en-US"/>
          </a:p>
        </p:txBody>
      </p:sp>
      <p:sp>
        <p:nvSpPr>
          <p:cNvPr id="5" name="Footer Placeholder 4">
            <a:extLst>
              <a:ext uri="{FF2B5EF4-FFF2-40B4-BE49-F238E27FC236}">
                <a16:creationId xmlns:a16="http://schemas.microsoft.com/office/drawing/2014/main" id="{A76A3271-A398-4EA0-9CF9-22FCC912AB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0CF69B-4457-4D46-B91E-2D29E9C42B30}"/>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791407199"/>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AFB5CE-2927-4339-96C6-B0CA643A9D1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2CC79DA-6340-415A-98D7-8F437A8A7D8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67E96D-5EAB-4E3D-BB15-E777D2FADA94}"/>
              </a:ext>
            </a:extLst>
          </p:cNvPr>
          <p:cNvSpPr>
            <a:spLocks noGrp="1"/>
          </p:cNvSpPr>
          <p:nvPr>
            <p:ph type="dt" sz="half" idx="10"/>
          </p:nvPr>
        </p:nvSpPr>
        <p:spPr/>
        <p:txBody>
          <a:bodyPr/>
          <a:lstStyle/>
          <a:p>
            <a:fld id="{A3C39D9B-1707-4BC2-A8DF-A9A95A2D1DDF}" type="datetimeFigureOut">
              <a:rPr lang="en-US" smtClean="0"/>
              <a:t>10/19/2022</a:t>
            </a:fld>
            <a:endParaRPr lang="en-US"/>
          </a:p>
        </p:txBody>
      </p:sp>
      <p:sp>
        <p:nvSpPr>
          <p:cNvPr id="5" name="Footer Placeholder 4">
            <a:extLst>
              <a:ext uri="{FF2B5EF4-FFF2-40B4-BE49-F238E27FC236}">
                <a16:creationId xmlns:a16="http://schemas.microsoft.com/office/drawing/2014/main" id="{50982476-F244-4C2E-AF5D-176ABA91E6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D8FC74-74CE-4B1D-B5C9-6692831A8298}"/>
              </a:ext>
            </a:extLst>
          </p:cNvPr>
          <p:cNvSpPr>
            <a:spLocks noGrp="1"/>
          </p:cNvSpPr>
          <p:nvPr>
            <p:ph type="sldNum" sz="quarter" idx="12"/>
          </p:nvPr>
        </p:nvSpPr>
        <p:spPr/>
        <p:txBody>
          <a:bodyPr/>
          <a:lstStyle/>
          <a:p>
            <a:fld id="{7E4F7387-1A44-43D0-A42C-0F5D255AB470}" type="slidenum">
              <a:rPr lang="en-US" smtClean="0"/>
              <a:t>‹#›</a:t>
            </a:fld>
            <a:endParaRPr lang="en-US"/>
          </a:p>
        </p:txBody>
      </p:sp>
    </p:spTree>
    <p:extLst>
      <p:ext uri="{BB962C8B-B14F-4D97-AF65-F5344CB8AC3E}">
        <p14:creationId xmlns:p14="http://schemas.microsoft.com/office/powerpoint/2010/main" val="364470383"/>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397546E-8559-4300-A48C-D651E2387DB8}" type="datetimeFigureOut">
              <a:rPr lang="en-US"/>
              <a:t>10/19/2022</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9E3FDE56-F3A4-4480-B253-1539ACC20F68}" type="slidenum">
              <a:rPr lang="en-US"/>
              <a:t>‹#›</a:t>
            </a:fld>
            <a:endParaRPr lang="en-US"/>
          </a:p>
        </p:txBody>
      </p:sp>
    </p:spTree>
    <p:extLst>
      <p:ext uri="{BB962C8B-B14F-4D97-AF65-F5344CB8AC3E}">
        <p14:creationId xmlns:p14="http://schemas.microsoft.com/office/powerpoint/2010/main" val="3307961357"/>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E9B6E3F-C637-4D7B-9CD1-3F53617C6172}" type="datetimeFigureOut">
              <a:rPr lang="en-US"/>
              <a:t>10/19/2022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ABB98694-853F-45FC-B9E6-385F628C041C}" type="slidenum">
              <a:rPr lang="en-US"/>
              <a:t>‹#›</a:t>
            </a:fld>
            <a:endParaRPr lang="en-US"/>
          </a:p>
        </p:txBody>
      </p:sp>
    </p:spTree>
    <p:extLst>
      <p:ext uri="{BB962C8B-B14F-4D97-AF65-F5344CB8AC3E}">
        <p14:creationId xmlns:p14="http://schemas.microsoft.com/office/powerpoint/2010/main" val="390987325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4DBAE16-742C-4AC9-91A8-43C8CFB3A5A6}" type="datetimeFigureOut">
              <a:rPr lang="en-US"/>
              <a:t>10/19/2022</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latin typeface="Arial" panose="020B0604020202020204" pitchFamily="34" charset="0"/>
                <a:cs typeface="Arial" panose="020B0604020202020204" pitchFamily="34" charset="0"/>
              </a:defRPr>
            </a:lvl1pPr>
          </a:lstStyle>
          <a:p>
            <a:pPr>
              <a:defRPr/>
            </a:pPr>
            <a:fld id="{E0DC9828-6FC8-4614-83C5-A0B387A4C4DD}" type="slidenum">
              <a:rPr lang="en-US"/>
              <a:t>‹#›</a:t>
            </a:fld>
            <a:endParaRPr lang="en-US"/>
          </a:p>
        </p:txBody>
      </p:sp>
    </p:spTree>
    <p:extLst>
      <p:ext uri="{BB962C8B-B14F-4D97-AF65-F5344CB8AC3E}">
        <p14:creationId xmlns:p14="http://schemas.microsoft.com/office/powerpoint/2010/main" val="1268690577"/>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image" Target="../media/image7.png"/><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D7CF0933-AD9A-483E-B55D-B968C5CAA30A}" type="datetimeFigureOut">
              <a:rPr lang="en-US"/>
              <a:t>10/19/2022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panose="020F0502020204030204"/>
                <a:cs typeface="+mn-cs"/>
              </a:defRPr>
            </a:lvl1pPr>
          </a:lstStyle>
          <a:p>
            <a:pPr>
              <a:defRPr/>
            </a:pPr>
            <a:fld id="{7E8B42BE-97E8-4C84-9448-6C66074E824B}" type="slidenum">
              <a:rPr lang="en-US"/>
              <a:t>‹#›</a:t>
            </a:fld>
            <a:endParaRPr lang="en-US"/>
          </a:p>
        </p:txBody>
      </p:sp>
    </p:spTree>
    <p:extLst>
      <p:ext uri="{BB962C8B-B14F-4D97-AF65-F5344CB8AC3E}">
        <p14:creationId xmlns:p14="http://schemas.microsoft.com/office/powerpoint/2010/main" val="726522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756" r:id="rId14"/>
  </p:sldLayoutIdLst>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3000">
              <a:srgbClr val="FFFDEE"/>
            </a:gs>
            <a:gs pos="93000">
              <a:srgbClr val="FFFDEE"/>
            </a:gs>
          </a:gsLst>
          <a:lin ang="5400000" scaled="1"/>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2494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57" r:id="rId12"/>
    <p:sldLayoutId id="2147483761" r:id="rId13"/>
  </p:sldLayoutIdLst>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000">
              <a:schemeClr val="accent2">
                <a:lumMod val="5000"/>
                <a:lumOff val="95000"/>
              </a:schemeClr>
            </a:gs>
            <a:gs pos="28000">
              <a:schemeClr val="accent2">
                <a:lumMod val="45000"/>
                <a:lumOff val="55000"/>
              </a:schemeClr>
            </a:gs>
            <a:gs pos="56000">
              <a:srgbClr val="FF9999">
                <a:alpha val="43000"/>
              </a:srgbClr>
            </a:gs>
          </a:gsLst>
          <a:lin ang="81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163853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5983328-5D9C-4CDA-A4B0-8F0932BA2C1A}" type="datetimeFigureOut">
              <a:rPr lang="en-US" smtClean="0"/>
              <a:t>10/19/2022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EE447-4DD9-425C-BEC0-5EA12C7BCFCC}" type="slidenum">
              <a:rPr lang="en-US" smtClean="0"/>
              <a:t>‹#›</a:t>
            </a:fld>
            <a:endParaRPr lang="en-US"/>
          </a:p>
        </p:txBody>
      </p:sp>
    </p:spTree>
    <p:extLst>
      <p:ext uri="{BB962C8B-B14F-4D97-AF65-F5344CB8AC3E}">
        <p14:creationId xmlns:p14="http://schemas.microsoft.com/office/powerpoint/2010/main" val="243998852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458094B-D982-4979-9D09-0514A2EB46E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D00596A-5F20-42F3-8E5A-06FCE26437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F556BD-6EA3-461C-B49E-3165F010D15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C39D9B-1707-4BC2-A8DF-A9A95A2D1DDF}" type="datetimeFigureOut">
              <a:rPr lang="en-US" smtClean="0"/>
              <a:t>10/19/2022</a:t>
            </a:fld>
            <a:endParaRPr lang="en-US"/>
          </a:p>
        </p:txBody>
      </p:sp>
      <p:sp>
        <p:nvSpPr>
          <p:cNvPr id="5" name="Footer Placeholder 4">
            <a:extLst>
              <a:ext uri="{FF2B5EF4-FFF2-40B4-BE49-F238E27FC236}">
                <a16:creationId xmlns:a16="http://schemas.microsoft.com/office/drawing/2014/main" id="{79976534-EC0A-4026-9DC6-ECA9AAC316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F1546D3-51C1-4558-9DB5-F30D895E454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4F7387-1A44-43D0-A42C-0F5D255AB470}" type="slidenum">
              <a:rPr lang="en-US" smtClean="0"/>
              <a:t>‹#›</a:t>
            </a:fld>
            <a:endParaRPr lang="en-US"/>
          </a:p>
        </p:txBody>
      </p:sp>
      <p:pic>
        <p:nvPicPr>
          <p:cNvPr id="7" name="Picture 6" descr="A picture containing flower, plant, bouquet&#10;&#10;Description automatically generated">
            <a:extLst>
              <a:ext uri="{FF2B5EF4-FFF2-40B4-BE49-F238E27FC236}">
                <a16:creationId xmlns:a16="http://schemas.microsoft.com/office/drawing/2014/main" id="{5F38E2F2-3DC8-4D85-840C-71EEE58CC53E}"/>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1121654" y="-14085"/>
            <a:ext cx="1223705" cy="1041991"/>
          </a:xfrm>
          <a:prstGeom prst="rect">
            <a:avLst/>
          </a:prstGeom>
        </p:spPr>
      </p:pic>
    </p:spTree>
    <p:extLst>
      <p:ext uri="{BB962C8B-B14F-4D97-AF65-F5344CB8AC3E}">
        <p14:creationId xmlns:p14="http://schemas.microsoft.com/office/powerpoint/2010/main" val="2948824305"/>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xml"/><Relationship Id="rId1" Type="http://schemas.openxmlformats.org/officeDocument/2006/relationships/slideLayout" Target="../slideLayouts/slideLayout52.xml"/><Relationship Id="rId5" Type="http://schemas.openxmlformats.org/officeDocument/2006/relationships/image" Target="../media/image16.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1.GIF"/><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microsoft.com/office/2007/relationships/hdphoto" Target="../media/hdphoto1.wdp"/><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FDEE"/>
            </a:gs>
            <a:gs pos="68000">
              <a:srgbClr val="FFFDEE"/>
            </a:gs>
          </a:gsLst>
          <a:lin ang="5400000" scaled="1"/>
        </a:gradFill>
        <a:effectLst/>
      </p:bgPr>
    </p:bg>
    <p:spTree>
      <p:nvGrpSpPr>
        <p:cNvPr id="1" name=""/>
        <p:cNvGrpSpPr/>
        <p:nvPr/>
      </p:nvGrpSpPr>
      <p:grpSpPr>
        <a:xfrm>
          <a:off x="0" y="0"/>
          <a:ext cx="0" cy="0"/>
          <a:chOff x="0" y="0"/>
          <a:chExt cx="0" cy="0"/>
        </a:xfrm>
      </p:grpSpPr>
      <p:grpSp>
        <p:nvGrpSpPr>
          <p:cNvPr id="4" name="1">
            <a:extLst>
              <a:ext uri="{FF2B5EF4-FFF2-40B4-BE49-F238E27FC236}">
                <a16:creationId xmlns:a16="http://schemas.microsoft.com/office/drawing/2014/main" id="{BD333376-3168-4EB6-B623-DE04C657EEED}"/>
              </a:ext>
            </a:extLst>
          </p:cNvPr>
          <p:cNvGrpSpPr/>
          <p:nvPr/>
        </p:nvGrpSpPr>
        <p:grpSpPr>
          <a:xfrm>
            <a:off x="588585" y="3274753"/>
            <a:ext cx="11622831" cy="3581011"/>
            <a:chOff x="-53293" y="2190760"/>
            <a:chExt cx="9211855" cy="2951064"/>
          </a:xfrm>
        </p:grpSpPr>
        <p:pic>
          <p:nvPicPr>
            <p:cNvPr id="5" name="10">
              <a:extLst>
                <a:ext uri="{FF2B5EF4-FFF2-40B4-BE49-F238E27FC236}">
                  <a16:creationId xmlns:a16="http://schemas.microsoft.com/office/drawing/2014/main" id="{B755A9DE-9830-40BF-AABA-9875FA136590}"/>
                </a:ext>
              </a:extLst>
            </p:cNvPr>
            <p:cNvPicPr>
              <a:picLocks noChangeAspect="1"/>
            </p:cNvPicPr>
            <p:nvPr/>
          </p:nvPicPr>
          <p:blipFill>
            <a:blip r:embed="rId2" cstate="screen"/>
            <a:stretch>
              <a:fillRect/>
            </a:stretch>
          </p:blipFill>
          <p:spPr>
            <a:xfrm>
              <a:off x="4248310" y="3185627"/>
              <a:ext cx="4910252" cy="1956197"/>
            </a:xfrm>
            <a:prstGeom prst="rect">
              <a:avLst/>
            </a:prstGeom>
          </p:spPr>
        </p:pic>
        <p:pic>
          <p:nvPicPr>
            <p:cNvPr id="6" name="13">
              <a:extLst>
                <a:ext uri="{FF2B5EF4-FFF2-40B4-BE49-F238E27FC236}">
                  <a16:creationId xmlns:a16="http://schemas.microsoft.com/office/drawing/2014/main" id="{6C4BD8BE-0256-4D27-8180-A7E8F6C56988}"/>
                </a:ext>
              </a:extLst>
            </p:cNvPr>
            <p:cNvPicPr>
              <a:picLocks noChangeAspect="1"/>
            </p:cNvPicPr>
            <p:nvPr/>
          </p:nvPicPr>
          <p:blipFill>
            <a:blip r:embed="rId3"/>
            <a:stretch>
              <a:fillRect/>
            </a:stretch>
          </p:blipFill>
          <p:spPr>
            <a:xfrm>
              <a:off x="5936016" y="2190760"/>
              <a:ext cx="3208926" cy="2720031"/>
            </a:xfrm>
            <a:prstGeom prst="rect">
              <a:avLst/>
            </a:prstGeom>
          </p:spPr>
        </p:pic>
        <p:pic>
          <p:nvPicPr>
            <p:cNvPr id="9" name="16">
              <a:extLst>
                <a:ext uri="{FF2B5EF4-FFF2-40B4-BE49-F238E27FC236}">
                  <a16:creationId xmlns:a16="http://schemas.microsoft.com/office/drawing/2014/main" id="{1C55FC79-E88A-4078-88E9-9D07C64DF60E}"/>
                </a:ext>
              </a:extLst>
            </p:cNvPr>
            <p:cNvPicPr>
              <a:picLocks noChangeAspect="1"/>
            </p:cNvPicPr>
            <p:nvPr/>
          </p:nvPicPr>
          <p:blipFill>
            <a:blip r:embed="rId2" cstate="screen"/>
            <a:stretch>
              <a:fillRect/>
            </a:stretch>
          </p:blipFill>
          <p:spPr>
            <a:xfrm>
              <a:off x="-53293" y="3185627"/>
              <a:ext cx="4910252" cy="1956197"/>
            </a:xfrm>
            <a:prstGeom prst="rect">
              <a:avLst/>
            </a:prstGeom>
          </p:spPr>
        </p:pic>
      </p:grpSp>
      <p:grpSp>
        <p:nvGrpSpPr>
          <p:cNvPr id="10" name="14">
            <a:extLst>
              <a:ext uri="{FF2B5EF4-FFF2-40B4-BE49-F238E27FC236}">
                <a16:creationId xmlns:a16="http://schemas.microsoft.com/office/drawing/2014/main" id="{2186EBBF-DC48-4AB5-A27A-424B0FCE2637}"/>
              </a:ext>
            </a:extLst>
          </p:cNvPr>
          <p:cNvGrpSpPr/>
          <p:nvPr/>
        </p:nvGrpSpPr>
        <p:grpSpPr>
          <a:xfrm>
            <a:off x="3636025" y="1655170"/>
            <a:ext cx="4675537" cy="1954845"/>
            <a:chOff x="2118480" y="1316166"/>
            <a:chExt cx="1512168" cy="1512168"/>
          </a:xfrm>
        </p:grpSpPr>
        <p:sp>
          <p:nvSpPr>
            <p:cNvPr id="11" name="15">
              <a:extLst>
                <a:ext uri="{FF2B5EF4-FFF2-40B4-BE49-F238E27FC236}">
                  <a16:creationId xmlns:a16="http://schemas.microsoft.com/office/drawing/2014/main" id="{FFCE2733-9D26-4ECD-A649-B3252E89DC75}"/>
                </a:ext>
              </a:extLst>
            </p:cNvPr>
            <p:cNvSpPr/>
            <p:nvPr/>
          </p:nvSpPr>
          <p:spPr>
            <a:xfrm>
              <a:off x="2118480" y="1316166"/>
              <a:ext cx="1512168" cy="151216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srgbClr val="3992B5"/>
                </a:solidFill>
                <a:effectLst/>
                <a:uLnTx/>
                <a:uFillTx/>
                <a:latin typeface="Calibri" panose="020F0502020204030204"/>
                <a:ea typeface="SimSun" panose="02010600030101010101" pitchFamily="2" charset="-122"/>
                <a:cs typeface="+mn-cs"/>
              </a:endParaRPr>
            </a:p>
          </p:txBody>
        </p:sp>
        <p:sp>
          <p:nvSpPr>
            <p:cNvPr id="12" name="TextBox 67">
              <a:extLst>
                <a:ext uri="{FF2B5EF4-FFF2-40B4-BE49-F238E27FC236}">
                  <a16:creationId xmlns:a16="http://schemas.microsoft.com/office/drawing/2014/main" id="{CD266F93-4930-44EE-B40F-F068D42EC517}"/>
                </a:ext>
              </a:extLst>
            </p:cNvPr>
            <p:cNvSpPr txBox="1"/>
            <p:nvPr/>
          </p:nvSpPr>
          <p:spPr>
            <a:xfrm>
              <a:off x="2208337" y="1556684"/>
              <a:ext cx="1378326" cy="1032115"/>
            </a:xfrm>
            <a:prstGeom prst="rect">
              <a:avLst/>
            </a:prstGeom>
            <a:noFill/>
          </p:spPr>
          <p:txBody>
            <a:bodyPr wrap="square" rtlCol="0">
              <a:spAutoFit/>
            </a:bodyPr>
            <a:lstStyle/>
            <a:p>
              <a:pPr marL="0" marR="0" lvl="1" indent="0" algn="ctr" defTabSz="12192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err="1">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rPr>
                <a:t>Tiết</a:t>
              </a:r>
              <a:r>
                <a:rPr kumimoji="0" lang="en-US" altLang="zh-CN" sz="80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rPr>
                <a:t> 1+ 2 </a:t>
              </a:r>
              <a:endParaRPr kumimoji="0" lang="zh-CN" altLang="en-US" sz="8000" b="0" i="0" u="none" strike="noStrike" kern="1200" cap="none" spc="300" normalizeH="0" baseline="0" noProof="0" dirty="0">
                <a:ln>
                  <a:noFill/>
                </a:ln>
                <a:solidFill>
                  <a:srgbClr val="FFFFFF"/>
                </a:solidFill>
                <a:effectLst/>
                <a:uLnTx/>
                <a:uFillTx/>
                <a:latin typeface="Times New Roman" panose="02020603050405020304" pitchFamily="18" charset="0"/>
                <a:ea typeface="Microsoft YaHei" panose="020B0503020204020204" charset="-122"/>
                <a:cs typeface="Times New Roman" panose="02020603050405020304" pitchFamily="18" charset="0"/>
              </a:endParaRPr>
            </a:p>
          </p:txBody>
        </p:sp>
      </p:grpSp>
      <p:grpSp>
        <p:nvGrpSpPr>
          <p:cNvPr id="14" name="Google Shape;184;p27">
            <a:extLst>
              <a:ext uri="{FF2B5EF4-FFF2-40B4-BE49-F238E27FC236}">
                <a16:creationId xmlns:a16="http://schemas.microsoft.com/office/drawing/2014/main" id="{296284C8-C3CC-4013-AE86-992F55FEE26F}"/>
              </a:ext>
            </a:extLst>
          </p:cNvPr>
          <p:cNvGrpSpPr/>
          <p:nvPr/>
        </p:nvGrpSpPr>
        <p:grpSpPr>
          <a:xfrm>
            <a:off x="360319" y="484039"/>
            <a:ext cx="270862" cy="401596"/>
            <a:chOff x="4508863" y="1528200"/>
            <a:chExt cx="318850" cy="472800"/>
          </a:xfrm>
        </p:grpSpPr>
        <p:sp>
          <p:nvSpPr>
            <p:cNvPr id="15" name="Google Shape;185;p27">
              <a:extLst>
                <a:ext uri="{FF2B5EF4-FFF2-40B4-BE49-F238E27FC236}">
                  <a16:creationId xmlns:a16="http://schemas.microsoft.com/office/drawing/2014/main" id="{E3450E67-756F-4187-83E2-9BED73A56B52}"/>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6" name="Google Shape;186;p27">
              <a:extLst>
                <a:ext uri="{FF2B5EF4-FFF2-40B4-BE49-F238E27FC236}">
                  <a16:creationId xmlns:a16="http://schemas.microsoft.com/office/drawing/2014/main" id="{A3E60FBA-8D0E-4685-84D4-F5237D69E480}"/>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7" name="Google Shape;187;p27">
              <a:extLst>
                <a:ext uri="{FF2B5EF4-FFF2-40B4-BE49-F238E27FC236}">
                  <a16:creationId xmlns:a16="http://schemas.microsoft.com/office/drawing/2014/main" id="{A8BA561C-92AF-4BC4-A5F5-824D8B4A8DE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18" name="Google Shape;188;p27">
              <a:extLst>
                <a:ext uri="{FF2B5EF4-FFF2-40B4-BE49-F238E27FC236}">
                  <a16:creationId xmlns:a16="http://schemas.microsoft.com/office/drawing/2014/main" id="{547E6AE1-6722-4104-B638-2F3832D85503}"/>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19" name="Google Shape;189;p27">
            <a:extLst>
              <a:ext uri="{FF2B5EF4-FFF2-40B4-BE49-F238E27FC236}">
                <a16:creationId xmlns:a16="http://schemas.microsoft.com/office/drawing/2014/main" id="{A011E6E7-BBCE-4434-BF9D-52DC0EDDE6D3}"/>
              </a:ext>
            </a:extLst>
          </p:cNvPr>
          <p:cNvGrpSpPr/>
          <p:nvPr/>
        </p:nvGrpSpPr>
        <p:grpSpPr>
          <a:xfrm>
            <a:off x="739174" y="567004"/>
            <a:ext cx="270862" cy="401596"/>
            <a:chOff x="4508863" y="1528200"/>
            <a:chExt cx="318850" cy="472800"/>
          </a:xfrm>
        </p:grpSpPr>
        <p:sp>
          <p:nvSpPr>
            <p:cNvPr id="20" name="Google Shape;190;p27">
              <a:extLst>
                <a:ext uri="{FF2B5EF4-FFF2-40B4-BE49-F238E27FC236}">
                  <a16:creationId xmlns:a16="http://schemas.microsoft.com/office/drawing/2014/main" id="{6C250F97-3D87-4E54-A6E5-F27C4C7BBCF4}"/>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1" name="Google Shape;191;p27">
              <a:extLst>
                <a:ext uri="{FF2B5EF4-FFF2-40B4-BE49-F238E27FC236}">
                  <a16:creationId xmlns:a16="http://schemas.microsoft.com/office/drawing/2014/main" id="{4B3A9B0B-3679-4DB6-A9B2-BA3CA8CA86EB}"/>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2" name="Google Shape;192;p27">
              <a:extLst>
                <a:ext uri="{FF2B5EF4-FFF2-40B4-BE49-F238E27FC236}">
                  <a16:creationId xmlns:a16="http://schemas.microsoft.com/office/drawing/2014/main" id="{25963231-BE4B-4465-9620-DF420D30A12D}"/>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3" name="Google Shape;193;p27">
              <a:extLst>
                <a:ext uri="{FF2B5EF4-FFF2-40B4-BE49-F238E27FC236}">
                  <a16:creationId xmlns:a16="http://schemas.microsoft.com/office/drawing/2014/main" id="{13F072F5-26C4-4FD7-9F71-F238FE62BDA9}"/>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4" name="Google Shape;194;p27">
            <a:extLst>
              <a:ext uri="{FF2B5EF4-FFF2-40B4-BE49-F238E27FC236}">
                <a16:creationId xmlns:a16="http://schemas.microsoft.com/office/drawing/2014/main" id="{92445FE0-071C-42A4-81AF-B083FCF10405}"/>
              </a:ext>
            </a:extLst>
          </p:cNvPr>
          <p:cNvGrpSpPr/>
          <p:nvPr/>
        </p:nvGrpSpPr>
        <p:grpSpPr>
          <a:xfrm>
            <a:off x="1125746" y="567004"/>
            <a:ext cx="270862" cy="401596"/>
            <a:chOff x="4508863" y="1528200"/>
            <a:chExt cx="318850" cy="472800"/>
          </a:xfrm>
        </p:grpSpPr>
        <p:sp>
          <p:nvSpPr>
            <p:cNvPr id="25" name="Google Shape;195;p27">
              <a:extLst>
                <a:ext uri="{FF2B5EF4-FFF2-40B4-BE49-F238E27FC236}">
                  <a16:creationId xmlns:a16="http://schemas.microsoft.com/office/drawing/2014/main" id="{E19979E4-5F44-41C4-9832-1A1698957EA9}"/>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6" name="Google Shape;196;p27">
              <a:extLst>
                <a:ext uri="{FF2B5EF4-FFF2-40B4-BE49-F238E27FC236}">
                  <a16:creationId xmlns:a16="http://schemas.microsoft.com/office/drawing/2014/main" id="{2711DE42-B6A8-4DAB-A88E-B11561F77162}"/>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7" name="Google Shape;197;p27">
              <a:extLst>
                <a:ext uri="{FF2B5EF4-FFF2-40B4-BE49-F238E27FC236}">
                  <a16:creationId xmlns:a16="http://schemas.microsoft.com/office/drawing/2014/main" id="{1AC73A5B-792A-48A9-9237-046F97285838}"/>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28" name="Google Shape;198;p27">
              <a:extLst>
                <a:ext uri="{FF2B5EF4-FFF2-40B4-BE49-F238E27FC236}">
                  <a16:creationId xmlns:a16="http://schemas.microsoft.com/office/drawing/2014/main" id="{24789395-0AE1-4300-876A-C5369F13D54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29" name="Google Shape;184;p27">
            <a:extLst>
              <a:ext uri="{FF2B5EF4-FFF2-40B4-BE49-F238E27FC236}">
                <a16:creationId xmlns:a16="http://schemas.microsoft.com/office/drawing/2014/main" id="{8708DA0F-8A47-4555-9031-09B9960A56DF}"/>
              </a:ext>
            </a:extLst>
          </p:cNvPr>
          <p:cNvGrpSpPr/>
          <p:nvPr/>
        </p:nvGrpSpPr>
        <p:grpSpPr>
          <a:xfrm>
            <a:off x="10556987" y="468686"/>
            <a:ext cx="270862" cy="401596"/>
            <a:chOff x="4508863" y="1528200"/>
            <a:chExt cx="318850" cy="472800"/>
          </a:xfrm>
        </p:grpSpPr>
        <p:sp>
          <p:nvSpPr>
            <p:cNvPr id="30" name="Google Shape;185;p27">
              <a:extLst>
                <a:ext uri="{FF2B5EF4-FFF2-40B4-BE49-F238E27FC236}">
                  <a16:creationId xmlns:a16="http://schemas.microsoft.com/office/drawing/2014/main" id="{E69EF0C0-74E5-4D5C-9C72-D7C584202F95}"/>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1" name="Google Shape;186;p27">
              <a:extLst>
                <a:ext uri="{FF2B5EF4-FFF2-40B4-BE49-F238E27FC236}">
                  <a16:creationId xmlns:a16="http://schemas.microsoft.com/office/drawing/2014/main" id="{1D70E6CD-B25B-450E-BB32-630F9E80B8A5}"/>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2" name="Google Shape;187;p27">
              <a:extLst>
                <a:ext uri="{FF2B5EF4-FFF2-40B4-BE49-F238E27FC236}">
                  <a16:creationId xmlns:a16="http://schemas.microsoft.com/office/drawing/2014/main" id="{8D7E76CA-13A2-4EE8-B62F-773AB2E446FA}"/>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3" name="Google Shape;188;p27">
              <a:extLst>
                <a:ext uri="{FF2B5EF4-FFF2-40B4-BE49-F238E27FC236}">
                  <a16:creationId xmlns:a16="http://schemas.microsoft.com/office/drawing/2014/main" id="{27841724-DC8A-4F3A-BA5A-A1B6FE35F377}"/>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4" name="Google Shape;189;p27">
            <a:extLst>
              <a:ext uri="{FF2B5EF4-FFF2-40B4-BE49-F238E27FC236}">
                <a16:creationId xmlns:a16="http://schemas.microsoft.com/office/drawing/2014/main" id="{1834B4BF-D115-401E-BC1E-D7EB53733046}"/>
              </a:ext>
            </a:extLst>
          </p:cNvPr>
          <p:cNvGrpSpPr/>
          <p:nvPr/>
        </p:nvGrpSpPr>
        <p:grpSpPr>
          <a:xfrm>
            <a:off x="10935842" y="551651"/>
            <a:ext cx="270862" cy="401596"/>
            <a:chOff x="4508863" y="1528200"/>
            <a:chExt cx="318850" cy="472800"/>
          </a:xfrm>
        </p:grpSpPr>
        <p:sp>
          <p:nvSpPr>
            <p:cNvPr id="35" name="Google Shape;190;p27">
              <a:extLst>
                <a:ext uri="{FF2B5EF4-FFF2-40B4-BE49-F238E27FC236}">
                  <a16:creationId xmlns:a16="http://schemas.microsoft.com/office/drawing/2014/main" id="{54BE4E9A-9BB4-482B-8C59-3506884FB0A7}"/>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6" name="Google Shape;191;p27">
              <a:extLst>
                <a:ext uri="{FF2B5EF4-FFF2-40B4-BE49-F238E27FC236}">
                  <a16:creationId xmlns:a16="http://schemas.microsoft.com/office/drawing/2014/main" id="{738D0774-2B98-47EF-8C0A-8335037C634D}"/>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7" name="Google Shape;192;p27">
              <a:extLst>
                <a:ext uri="{FF2B5EF4-FFF2-40B4-BE49-F238E27FC236}">
                  <a16:creationId xmlns:a16="http://schemas.microsoft.com/office/drawing/2014/main" id="{1DD5D671-3B39-4BC0-870F-5FA6B7A621AE}"/>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6"/>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38" name="Google Shape;193;p27">
              <a:extLst>
                <a:ext uri="{FF2B5EF4-FFF2-40B4-BE49-F238E27FC236}">
                  <a16:creationId xmlns:a16="http://schemas.microsoft.com/office/drawing/2014/main" id="{289C60C4-B9B0-445F-84E9-5F507E030318}"/>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grpSp>
        <p:nvGrpSpPr>
          <p:cNvPr id="39" name="Google Shape;194;p27">
            <a:extLst>
              <a:ext uri="{FF2B5EF4-FFF2-40B4-BE49-F238E27FC236}">
                <a16:creationId xmlns:a16="http://schemas.microsoft.com/office/drawing/2014/main" id="{EF574D76-EC8B-487E-9460-C9D589A74963}"/>
              </a:ext>
            </a:extLst>
          </p:cNvPr>
          <p:cNvGrpSpPr/>
          <p:nvPr/>
        </p:nvGrpSpPr>
        <p:grpSpPr>
          <a:xfrm>
            <a:off x="11322414" y="551651"/>
            <a:ext cx="270862" cy="401596"/>
            <a:chOff x="4508863" y="1528200"/>
            <a:chExt cx="318850" cy="472800"/>
          </a:xfrm>
        </p:grpSpPr>
        <p:sp>
          <p:nvSpPr>
            <p:cNvPr id="40" name="Google Shape;195;p27">
              <a:extLst>
                <a:ext uri="{FF2B5EF4-FFF2-40B4-BE49-F238E27FC236}">
                  <a16:creationId xmlns:a16="http://schemas.microsoft.com/office/drawing/2014/main" id="{C645E67E-932F-4BC6-A9AA-DEDEC412133B}"/>
                </a:ext>
              </a:extLst>
            </p:cNvPr>
            <p:cNvSpPr/>
            <p:nvPr/>
          </p:nvSpPr>
          <p:spPr>
            <a:xfrm>
              <a:off x="4508863" y="1742675"/>
              <a:ext cx="177525" cy="258325"/>
            </a:xfrm>
            <a:custGeom>
              <a:avLst/>
              <a:gdLst/>
              <a:ahLst/>
              <a:cxnLst/>
              <a:rect l="l" t="t" r="r" b="b"/>
              <a:pathLst>
                <a:path w="7101" h="10333" extrusionOk="0">
                  <a:moveTo>
                    <a:pt x="3939" y="0"/>
                  </a:moveTo>
                  <a:cubicBezTo>
                    <a:pt x="1292" y="6987"/>
                    <a:pt x="0" y="10332"/>
                    <a:pt x="511" y="10332"/>
                  </a:cubicBezTo>
                  <a:cubicBezTo>
                    <a:pt x="991" y="10332"/>
                    <a:pt x="3064" y="7374"/>
                    <a:pt x="7100" y="1703"/>
                  </a:cubicBezTo>
                  <a:lnTo>
                    <a:pt x="3939" y="0"/>
                  </a:lnTo>
                  <a:close/>
                </a:path>
              </a:pathLst>
            </a:custGeom>
            <a:solidFill>
              <a:schemeClr val="dk2"/>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1" name="Google Shape;196;p27">
              <a:extLst>
                <a:ext uri="{FF2B5EF4-FFF2-40B4-BE49-F238E27FC236}">
                  <a16:creationId xmlns:a16="http://schemas.microsoft.com/office/drawing/2014/main" id="{630F30C7-4427-4AFE-BC63-519F543CF7D3}"/>
                </a:ext>
              </a:extLst>
            </p:cNvPr>
            <p:cNvSpPr/>
            <p:nvPr/>
          </p:nvSpPr>
          <p:spPr>
            <a:xfrm>
              <a:off x="4562113" y="1528200"/>
              <a:ext cx="264850" cy="254775"/>
            </a:xfrm>
            <a:custGeom>
              <a:avLst/>
              <a:gdLst/>
              <a:ahLst/>
              <a:cxnLst/>
              <a:rect l="l" t="t" r="r" b="b"/>
              <a:pathLst>
                <a:path w="10594" h="10191" extrusionOk="0">
                  <a:moveTo>
                    <a:pt x="5301" y="0"/>
                  </a:moveTo>
                  <a:cubicBezTo>
                    <a:pt x="2652" y="0"/>
                    <a:pt x="0" y="1695"/>
                    <a:pt x="46" y="5084"/>
                  </a:cubicBezTo>
                  <a:cubicBezTo>
                    <a:pt x="0" y="8488"/>
                    <a:pt x="2645" y="10190"/>
                    <a:pt x="5289" y="10190"/>
                  </a:cubicBezTo>
                  <a:cubicBezTo>
                    <a:pt x="7934" y="10190"/>
                    <a:pt x="10578" y="8488"/>
                    <a:pt x="10532" y="5084"/>
                  </a:cubicBezTo>
                  <a:cubicBezTo>
                    <a:pt x="10593" y="1695"/>
                    <a:pt x="7949" y="0"/>
                    <a:pt x="5301" y="0"/>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2" name="Google Shape;197;p27">
              <a:extLst>
                <a:ext uri="{FF2B5EF4-FFF2-40B4-BE49-F238E27FC236}">
                  <a16:creationId xmlns:a16="http://schemas.microsoft.com/office/drawing/2014/main" id="{681A5094-5669-4E4F-8D52-44A78F89B409}"/>
                </a:ext>
              </a:extLst>
            </p:cNvPr>
            <p:cNvSpPr/>
            <p:nvPr/>
          </p:nvSpPr>
          <p:spPr>
            <a:xfrm>
              <a:off x="4583013" y="1551175"/>
              <a:ext cx="244700" cy="231500"/>
            </a:xfrm>
            <a:custGeom>
              <a:avLst/>
              <a:gdLst/>
              <a:ahLst/>
              <a:cxnLst/>
              <a:rect l="l" t="t" r="r" b="b"/>
              <a:pathLst>
                <a:path w="9788" h="9260" extrusionOk="0">
                  <a:moveTo>
                    <a:pt x="7569" y="1"/>
                  </a:moveTo>
                  <a:lnTo>
                    <a:pt x="7569" y="1"/>
                  </a:lnTo>
                  <a:cubicBezTo>
                    <a:pt x="8116" y="852"/>
                    <a:pt x="8420" y="1825"/>
                    <a:pt x="8359" y="2858"/>
                  </a:cubicBezTo>
                  <a:cubicBezTo>
                    <a:pt x="8423" y="6235"/>
                    <a:pt x="5782" y="7929"/>
                    <a:pt x="3141" y="7929"/>
                  </a:cubicBezTo>
                  <a:cubicBezTo>
                    <a:pt x="2026" y="7929"/>
                    <a:pt x="912" y="7627"/>
                    <a:pt x="0" y="7022"/>
                  </a:cubicBezTo>
                  <a:lnTo>
                    <a:pt x="0" y="7022"/>
                  </a:lnTo>
                  <a:cubicBezTo>
                    <a:pt x="982" y="8513"/>
                    <a:pt x="2738" y="9260"/>
                    <a:pt x="4488" y="9260"/>
                  </a:cubicBezTo>
                  <a:cubicBezTo>
                    <a:pt x="7126" y="9260"/>
                    <a:pt x="9751" y="7564"/>
                    <a:pt x="9696" y="4165"/>
                  </a:cubicBezTo>
                  <a:cubicBezTo>
                    <a:pt x="9788" y="2493"/>
                    <a:pt x="8997" y="913"/>
                    <a:pt x="7569" y="1"/>
                  </a:cubicBezTo>
                  <a:close/>
                </a:path>
              </a:pathLst>
            </a:custGeom>
            <a:solidFill>
              <a:schemeClr val="accent1"/>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sp>
          <p:nvSpPr>
            <p:cNvPr id="43" name="Google Shape;198;p27">
              <a:extLst>
                <a:ext uri="{FF2B5EF4-FFF2-40B4-BE49-F238E27FC236}">
                  <a16:creationId xmlns:a16="http://schemas.microsoft.com/office/drawing/2014/main" id="{C99EF8C0-0B5A-4C3F-8D23-95CFE63E428E}"/>
                </a:ext>
              </a:extLst>
            </p:cNvPr>
            <p:cNvSpPr/>
            <p:nvPr/>
          </p:nvSpPr>
          <p:spPr>
            <a:xfrm>
              <a:off x="4647588" y="1535425"/>
              <a:ext cx="76400" cy="73525"/>
            </a:xfrm>
            <a:custGeom>
              <a:avLst/>
              <a:gdLst/>
              <a:ahLst/>
              <a:cxnLst/>
              <a:rect l="l" t="t" r="r" b="b"/>
              <a:pathLst>
                <a:path w="3056" h="2941" extrusionOk="0">
                  <a:moveTo>
                    <a:pt x="1532" y="0"/>
                  </a:moveTo>
                  <a:cubicBezTo>
                    <a:pt x="768" y="0"/>
                    <a:pt x="1" y="494"/>
                    <a:pt x="1" y="1482"/>
                  </a:cubicBezTo>
                  <a:cubicBezTo>
                    <a:pt x="1" y="2455"/>
                    <a:pt x="768" y="2941"/>
                    <a:pt x="1532" y="2941"/>
                  </a:cubicBezTo>
                  <a:cubicBezTo>
                    <a:pt x="2296" y="2941"/>
                    <a:pt x="3056" y="2455"/>
                    <a:pt x="3040" y="1482"/>
                  </a:cubicBezTo>
                  <a:cubicBezTo>
                    <a:pt x="3056" y="494"/>
                    <a:pt x="2296" y="0"/>
                    <a:pt x="1532" y="0"/>
                  </a:cubicBezTo>
                  <a:close/>
                </a:path>
              </a:pathLst>
            </a:custGeom>
            <a:solidFill>
              <a:srgbClr val="FFFFFF">
                <a:alpha val="50000"/>
              </a:srgbClr>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1200" cap="none" spc="0" normalizeH="0" baseline="0" noProof="0">
                <a:ln>
                  <a:noFill/>
                </a:ln>
                <a:solidFill>
                  <a:srgbClr val="000000"/>
                </a:solidFill>
                <a:effectLst/>
                <a:uLnTx/>
                <a:uFillTx/>
                <a:latin typeface="Arial"/>
                <a:cs typeface="Arial"/>
                <a:sym typeface="Arial"/>
              </a:endParaRPr>
            </a:p>
          </p:txBody>
        </p:sp>
      </p:grpSp>
      <p:sp>
        <p:nvSpPr>
          <p:cNvPr id="44" name="TextBox 43">
            <a:extLst>
              <a:ext uri="{FF2B5EF4-FFF2-40B4-BE49-F238E27FC236}">
                <a16:creationId xmlns:a16="http://schemas.microsoft.com/office/drawing/2014/main" id="{5F50F907-C6BA-4380-9188-2A5EA79C8B5D}"/>
              </a:ext>
            </a:extLst>
          </p:cNvPr>
          <p:cNvSpPr txBox="1"/>
          <p:nvPr/>
        </p:nvSpPr>
        <p:spPr>
          <a:xfrm>
            <a:off x="-401" y="232576"/>
            <a:ext cx="1194839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sng"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4000" b="1" i="0" u="sng"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7</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CÂY</a:t>
            </a:r>
            <a:r>
              <a:rPr kumimoji="0" lang="en-US" sz="40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XẤU HỔ</a:t>
            </a:r>
            <a:endPar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763081531"/>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1281593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979FD58D-508A-4826-B2C0-197137178828}"/>
              </a:ext>
            </a:extLst>
          </p:cNvPr>
          <p:cNvSpPr/>
          <p:nvPr/>
        </p:nvSpPr>
        <p:spPr>
          <a:xfrm>
            <a:off x="3876675" y="-19050"/>
            <a:ext cx="4096204" cy="778917"/>
          </a:xfrm>
          <a:prstGeom prst="roundRect">
            <a:avLst/>
          </a:prstGeom>
          <a:solidFill>
            <a:schemeClr val="accent2">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Trả</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lời</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câu</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hỏi</a:t>
            </a:r>
            <a:endPar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grpSp>
        <p:nvGrpSpPr>
          <p:cNvPr id="3" name="Group 2">
            <a:extLst>
              <a:ext uri="{FF2B5EF4-FFF2-40B4-BE49-F238E27FC236}">
                <a16:creationId xmlns:a16="http://schemas.microsoft.com/office/drawing/2014/main" id="{5018A257-072D-4267-A2BD-5A17B774D2B6}"/>
              </a:ext>
            </a:extLst>
          </p:cNvPr>
          <p:cNvGrpSpPr/>
          <p:nvPr/>
        </p:nvGrpSpPr>
        <p:grpSpPr>
          <a:xfrm>
            <a:off x="836132" y="1056605"/>
            <a:ext cx="10519736" cy="1100057"/>
            <a:chOff x="136243" y="-2131981"/>
            <a:chExt cx="2109019" cy="2986082"/>
          </a:xfrm>
        </p:grpSpPr>
        <p:sp>
          <p:nvSpPr>
            <p:cNvPr id="4" name="Hexagon 3">
              <a:extLst>
                <a:ext uri="{FF2B5EF4-FFF2-40B4-BE49-F238E27FC236}">
                  <a16:creationId xmlns:a16="http://schemas.microsoft.com/office/drawing/2014/main" id="{060C3AA2-4F0E-4255-839D-EEE431D05DAF}"/>
                </a:ext>
              </a:extLst>
            </p:cNvPr>
            <p:cNvSpPr/>
            <p:nvPr/>
          </p:nvSpPr>
          <p:spPr>
            <a:xfrm>
              <a:off x="136243" y="-2131981"/>
              <a:ext cx="2109019" cy="2986082"/>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D48B638A-2940-4598-B4C0-CC054E381E1E}"/>
                </a:ext>
              </a:extLst>
            </p:cNvPr>
            <p:cNvSpPr txBox="1"/>
            <p:nvPr/>
          </p:nvSpPr>
          <p:spPr>
            <a:xfrm>
              <a:off x="264898" y="-1572234"/>
              <a:ext cx="1913403" cy="1587360"/>
            </a:xfrm>
            <a:prstGeom prst="rect">
              <a:avLst/>
            </a:prstGeom>
            <a:noFill/>
          </p:spPr>
          <p:txBody>
            <a:bodyPr wrap="square" rtlCol="0">
              <a:spAutoFit/>
            </a:bodyPr>
            <a:lstStyle/>
            <a:p>
              <a:pPr marL="742950" lvl="0" indent="-742950" algn="just" defTabSz="913256" fontAlgn="base">
                <a:spcBef>
                  <a:spcPct val="0"/>
                </a:spcBef>
                <a:spcAft>
                  <a:spcPct val="0"/>
                </a:spcAft>
                <a:buFontTx/>
                <a:buAutoNum type="arabicPeriod"/>
                <a:defRPr/>
              </a:pP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Nghe</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tiếng</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động</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lạ</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xấu</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hổ</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làm</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gì</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grpSp>
      <p:sp>
        <p:nvSpPr>
          <p:cNvPr id="12" name="TextBox 11">
            <a:extLst>
              <a:ext uri="{FF2B5EF4-FFF2-40B4-BE49-F238E27FC236}">
                <a16:creationId xmlns:a16="http://schemas.microsoft.com/office/drawing/2014/main" id="{EDA1CF5D-1B6B-4A00-A003-2E8101B823A1}"/>
              </a:ext>
            </a:extLst>
          </p:cNvPr>
          <p:cNvSpPr txBox="1"/>
          <p:nvPr/>
        </p:nvSpPr>
        <p:spPr>
          <a:xfrm>
            <a:off x="2837925" y="2701241"/>
            <a:ext cx="9751611" cy="584775"/>
          </a:xfrm>
          <a:prstGeom prst="rect">
            <a:avLst/>
          </a:prstGeom>
          <a:noFill/>
        </p:spPr>
        <p:txBody>
          <a:bodyPr wrap="square" rtlCol="0">
            <a:spAutoFit/>
          </a:bodyPr>
          <a:lstStyle/>
          <a:p>
            <a:pPr marL="0" marR="0" lvl="0" indent="0" defTabSz="913256" rtl="0" eaLnBrk="1" fontAlgn="base" latinLnBrk="0" hangingPunct="1">
              <a:lnSpc>
                <a:spcPct val="100000"/>
              </a:lnSpc>
              <a:spcBef>
                <a:spcPct val="0"/>
              </a:spcBef>
              <a:spcAft>
                <a:spcPct val="0"/>
              </a:spcAft>
              <a:buClrTx/>
              <a:buSzTx/>
              <a:buFontTx/>
              <a:buNone/>
              <a:tabLst/>
              <a:defRPr/>
            </a:pP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Cây</a:t>
            </a:r>
            <a:r>
              <a:rPr kumimoji="0" lang="en-US" altLang="zh-CN"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xấu</a:t>
            </a:r>
            <a:r>
              <a:rPr kumimoji="0" lang="en-US" altLang="zh-CN"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hổ</a:t>
            </a:r>
            <a:r>
              <a:rPr kumimoji="0" lang="en-US" altLang="zh-CN"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co </a:t>
            </a:r>
            <a:r>
              <a:rPr kumimoji="0" lang="en-US" altLang="zh-CN"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rúm</a:t>
            </a:r>
            <a:r>
              <a:rPr kumimoji="0" lang="en-US" altLang="zh-CN"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mình</a:t>
            </a:r>
            <a:r>
              <a:rPr kumimoji="0" lang="en-US" altLang="zh-CN"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lại</a:t>
            </a:r>
            <a:r>
              <a:rPr kumimoji="0" lang="en-US" altLang="zh-CN"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spTree>
    <p:extLst>
      <p:ext uri="{BB962C8B-B14F-4D97-AF65-F5344CB8AC3E}">
        <p14:creationId xmlns:p14="http://schemas.microsoft.com/office/powerpoint/2010/main" val="281848476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5D50B3-48D8-489A-A21B-868C4A87EAFF}"/>
              </a:ext>
            </a:extLst>
          </p:cNvPr>
          <p:cNvSpPr/>
          <p:nvPr/>
        </p:nvSpPr>
        <p:spPr>
          <a:xfrm>
            <a:off x="3895725" y="123231"/>
            <a:ext cx="4096204" cy="778917"/>
          </a:xfrm>
          <a:prstGeom prst="roundRect">
            <a:avLst/>
          </a:prstGeom>
          <a:solidFill>
            <a:schemeClr val="accent2">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Trả</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lời</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câu</a:t>
            </a:r>
            <a:r>
              <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hỏi</a:t>
            </a:r>
            <a:endParaRPr kumimoji="0" lang="en-US" sz="36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sp>
        <p:nvSpPr>
          <p:cNvPr id="8" name="Hexagon 7">
            <a:extLst>
              <a:ext uri="{FF2B5EF4-FFF2-40B4-BE49-F238E27FC236}">
                <a16:creationId xmlns:a16="http://schemas.microsoft.com/office/drawing/2014/main" id="{656B7EDA-4DEE-44AD-9FC2-7177221356BC}"/>
              </a:ext>
            </a:extLst>
          </p:cNvPr>
          <p:cNvSpPr/>
          <p:nvPr/>
        </p:nvSpPr>
        <p:spPr>
          <a:xfrm>
            <a:off x="836132" y="1056606"/>
            <a:ext cx="10519736" cy="1081288"/>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49663B6F-FE68-42C6-84A9-CF98FA406047}"/>
              </a:ext>
            </a:extLst>
          </p:cNvPr>
          <p:cNvSpPr txBox="1"/>
          <p:nvPr/>
        </p:nvSpPr>
        <p:spPr>
          <a:xfrm>
            <a:off x="1171464" y="1269509"/>
            <a:ext cx="9353770" cy="584775"/>
          </a:xfrm>
          <a:prstGeom prst="rect">
            <a:avLst/>
          </a:prstGeom>
          <a:noFill/>
        </p:spPr>
        <p:txBody>
          <a:bodyPr wrap="square" rtlCol="0">
            <a:spAutoFit/>
          </a:bodyPr>
          <a:lstStyle/>
          <a:p>
            <a:pPr lvl="0" algn="ctr" defTabSz="913256" fontAlgn="base">
              <a:spcBef>
                <a:spcPct val="0"/>
              </a:spcBef>
              <a:spcAft>
                <a:spcPct val="0"/>
              </a:spcAft>
              <a:defRPr/>
            </a:pPr>
            <a:r>
              <a:rPr lang="en-US" altLang="zh-CN"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2. </a:t>
            </a:r>
            <a:r>
              <a:rPr lang="en-US" altLang="zh-CN"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Cây</a:t>
            </a:r>
            <a:r>
              <a:rPr lang="en-US" altLang="zh-CN"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cỏ</a:t>
            </a:r>
            <a:r>
              <a:rPr lang="en-US" altLang="zh-CN"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xung</a:t>
            </a:r>
            <a:r>
              <a:rPr lang="en-US" altLang="zh-CN"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quanh</a:t>
            </a:r>
            <a:r>
              <a:rPr lang="en-US" altLang="zh-CN"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xôn</a:t>
            </a:r>
            <a:r>
              <a:rPr lang="en-US" altLang="zh-CN"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xao</a:t>
            </a:r>
            <a:r>
              <a:rPr lang="en-US" altLang="zh-CN"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vì</a:t>
            </a:r>
            <a:r>
              <a:rPr lang="en-US" altLang="zh-CN"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chuyện</a:t>
            </a:r>
            <a:r>
              <a:rPr lang="en-US" altLang="zh-CN"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gì</a:t>
            </a:r>
            <a:r>
              <a:rPr lang="en-US" altLang="zh-CN"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a:t>
            </a:r>
          </a:p>
        </p:txBody>
      </p:sp>
      <p:sp>
        <p:nvSpPr>
          <p:cNvPr id="7" name="TextBox 6">
            <a:extLst>
              <a:ext uri="{FF2B5EF4-FFF2-40B4-BE49-F238E27FC236}">
                <a16:creationId xmlns:a16="http://schemas.microsoft.com/office/drawing/2014/main" id="{3B327375-4554-4BE3-B834-83A4D5E673F9}"/>
              </a:ext>
            </a:extLst>
          </p:cNvPr>
          <p:cNvSpPr txBox="1"/>
          <p:nvPr/>
        </p:nvSpPr>
        <p:spPr>
          <a:xfrm>
            <a:off x="5550794" y="2914134"/>
            <a:ext cx="4974440" cy="2062103"/>
          </a:xfrm>
          <a:prstGeom prst="rect">
            <a:avLst/>
          </a:prstGeom>
          <a:noFill/>
        </p:spPr>
        <p:txBody>
          <a:bodyPr wrap="square" rtlCol="0">
            <a:spAutoFit/>
          </a:bodyPr>
          <a:lstStyle/>
          <a:p>
            <a:pPr lvl="0" algn="just" defTabSz="913256" fontAlgn="base">
              <a:spcBef>
                <a:spcPct val="0"/>
              </a:spcBef>
              <a:spcAft>
                <a:spcPct val="0"/>
              </a:spcAft>
              <a:defRPr/>
            </a:pPr>
            <a:r>
              <a:rPr lang="en-US" altLang="zh-C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C</a:t>
            </a:r>
            <a:r>
              <a:rPr lang="vi-VN" altLang="zh-C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ó một con chim xanh biếc, toàn thân long lánh như tự tỏa sáng không biết từ đâu bay tới</a:t>
            </a:r>
            <a:r>
              <a:rPr lang="en-US" altLang="zh-C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pic>
        <p:nvPicPr>
          <p:cNvPr id="2" name="Picture 1"/>
          <p:cNvPicPr>
            <a:picLocks noChangeAspect="1"/>
          </p:cNvPicPr>
          <p:nvPr/>
        </p:nvPicPr>
        <p:blipFill rotWithShape="1">
          <a:blip r:embed="rId2"/>
          <a:srcRect l="21156" t="15495" r="46447" b="23246"/>
          <a:stretch/>
        </p:blipFill>
        <p:spPr>
          <a:xfrm>
            <a:off x="1068945" y="2137894"/>
            <a:ext cx="4082604" cy="4430332"/>
          </a:xfrm>
          <a:prstGeom prst="rect">
            <a:avLst/>
          </a:prstGeom>
        </p:spPr>
      </p:pic>
    </p:spTree>
    <p:extLst>
      <p:ext uri="{BB962C8B-B14F-4D97-AF65-F5344CB8AC3E}">
        <p14:creationId xmlns:p14="http://schemas.microsoft.com/office/powerpoint/2010/main" val="25546860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5D50B3-48D8-489A-A21B-868C4A87EAFF}"/>
              </a:ext>
            </a:extLst>
          </p:cNvPr>
          <p:cNvSpPr/>
          <p:nvPr/>
        </p:nvSpPr>
        <p:spPr>
          <a:xfrm>
            <a:off x="3895725" y="123231"/>
            <a:ext cx="4096204" cy="778917"/>
          </a:xfrm>
          <a:prstGeom prst="roundRect">
            <a:avLst/>
          </a:prstGeom>
          <a:solidFill>
            <a:schemeClr val="accent2">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Trả</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lời</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câu</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hỏi</a:t>
            </a:r>
            <a:endPar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sp>
        <p:nvSpPr>
          <p:cNvPr id="8" name="Hexagon 7">
            <a:extLst>
              <a:ext uri="{FF2B5EF4-FFF2-40B4-BE49-F238E27FC236}">
                <a16:creationId xmlns:a16="http://schemas.microsoft.com/office/drawing/2014/main" id="{656B7EDA-4DEE-44AD-9FC2-7177221356BC}"/>
              </a:ext>
            </a:extLst>
          </p:cNvPr>
          <p:cNvSpPr/>
          <p:nvPr/>
        </p:nvSpPr>
        <p:spPr>
          <a:xfrm>
            <a:off x="836132" y="1056605"/>
            <a:ext cx="10519736" cy="1515145"/>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BE49D0B-9D2F-4FDD-A935-A55E32B03199}"/>
              </a:ext>
            </a:extLst>
          </p:cNvPr>
          <p:cNvSpPr txBox="1"/>
          <p:nvPr/>
        </p:nvSpPr>
        <p:spPr>
          <a:xfrm>
            <a:off x="1604257" y="1416050"/>
            <a:ext cx="9353770" cy="584775"/>
          </a:xfrm>
          <a:prstGeom prst="rect">
            <a:avLst/>
          </a:prstGeom>
          <a:noFill/>
        </p:spPr>
        <p:txBody>
          <a:bodyPr wrap="square" rtlCol="0">
            <a:spAutoFit/>
          </a:bodyPr>
          <a:lstStyle/>
          <a:p>
            <a:pPr marL="0" marR="0" lvl="0" indent="0" algn="just" defTabSz="913256" rtl="0" eaLnBrk="1" fontAlgn="base" latinLnBrk="0" hangingPunct="1">
              <a:lnSpc>
                <a:spcPct val="100000"/>
              </a:lnSpc>
              <a:spcBef>
                <a:spcPct val="0"/>
              </a:spcBef>
              <a:spcAft>
                <a:spcPct val="0"/>
              </a:spcAft>
              <a:buClrTx/>
              <a:buSzTx/>
              <a:buFontTx/>
              <a:buNone/>
              <a:tabLst/>
              <a:defRPr/>
            </a:pPr>
            <a:r>
              <a:rPr kumimoji="0" lang="en-US" altLang="zh-CN" sz="32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3. </a:t>
            </a:r>
            <a:r>
              <a:rPr kumimoji="0" lang="en-US" altLang="zh-CN" sz="32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Cây</a:t>
            </a:r>
            <a:r>
              <a:rPr kumimoji="0" lang="en-US" altLang="zh-CN" sz="3200" b="0"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0"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xấu</a:t>
            </a:r>
            <a:r>
              <a:rPr kumimoji="0" lang="en-US" altLang="zh-CN" sz="3200" b="0"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0"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hổ</a:t>
            </a:r>
            <a:r>
              <a:rPr kumimoji="0" lang="en-US" altLang="zh-CN" sz="3200" b="0"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0"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tiếc</a:t>
            </a:r>
            <a:r>
              <a:rPr kumimoji="0" lang="en-US" altLang="zh-CN" sz="3200" b="0"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0"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nuối</a:t>
            </a:r>
            <a:r>
              <a:rPr kumimoji="0" lang="en-US" altLang="zh-CN" sz="3200" b="0"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0"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điều</a:t>
            </a:r>
            <a:r>
              <a:rPr kumimoji="0" lang="en-US" altLang="zh-CN" sz="3200" b="0" i="0" u="none" strike="noStrike" kern="1200" cap="none" spc="0" normalizeH="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3200" b="0" i="0" u="none" strike="noStrike" kern="1200" cap="none" spc="0" normalizeH="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gì</a:t>
            </a:r>
            <a:r>
              <a:rPr lang="en-US" altLang="zh-CN"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sym typeface="+mn-lt"/>
              </a:rPr>
              <a:t>?</a:t>
            </a:r>
            <a:endParaRPr kumimoji="0" lang="zh-CN" altLang="en-US" sz="3200" b="1"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sp>
        <p:nvSpPr>
          <p:cNvPr id="12" name="TextBox 11">
            <a:extLst>
              <a:ext uri="{FF2B5EF4-FFF2-40B4-BE49-F238E27FC236}">
                <a16:creationId xmlns:a16="http://schemas.microsoft.com/office/drawing/2014/main" id="{055FC693-4CD4-45E5-A67B-974678D90A96}"/>
              </a:ext>
            </a:extLst>
          </p:cNvPr>
          <p:cNvSpPr txBox="1"/>
          <p:nvPr/>
        </p:nvSpPr>
        <p:spPr>
          <a:xfrm>
            <a:off x="1777285" y="2651125"/>
            <a:ext cx="8087932" cy="1077218"/>
          </a:xfrm>
          <a:prstGeom prst="rect">
            <a:avLst/>
          </a:prstGeom>
          <a:noFill/>
        </p:spPr>
        <p:txBody>
          <a:bodyPr wrap="square" rtlCol="0">
            <a:spAutoFit/>
          </a:bodyPr>
          <a:lstStyle/>
          <a:p>
            <a:pPr lvl="0" algn="just" defTabSz="913256" fontAlgn="base">
              <a:spcBef>
                <a:spcPct val="0"/>
              </a:spcBef>
              <a:spcAft>
                <a:spcPct val="0"/>
              </a:spcAft>
              <a:defRPr/>
            </a:pPr>
            <a:r>
              <a:rPr lang="en-US" altLang="zh-CN"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Cây</a:t>
            </a:r>
            <a:r>
              <a:rPr lang="en-US" altLang="zh-C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xấu</a:t>
            </a:r>
            <a:r>
              <a:rPr lang="en-US" altLang="zh-C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hổ</a:t>
            </a:r>
            <a:r>
              <a:rPr lang="en-US" altLang="zh-C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tiếc</a:t>
            </a:r>
            <a:r>
              <a:rPr lang="en-US" altLang="zh-C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nuối</a:t>
            </a:r>
            <a:r>
              <a:rPr lang="en-US" altLang="zh-C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vì</a:t>
            </a:r>
            <a:r>
              <a:rPr lang="en-US" altLang="zh-C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không</a:t>
            </a:r>
            <a:r>
              <a:rPr lang="en-US" altLang="zh-C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nhìn</a:t>
            </a:r>
            <a:r>
              <a:rPr lang="en-US" altLang="zh-C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thấy</a:t>
            </a:r>
            <a:r>
              <a:rPr lang="en-US" altLang="zh-C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 con </a:t>
            </a:r>
            <a:r>
              <a:rPr lang="en-US" altLang="zh-CN"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chim</a:t>
            </a:r>
            <a:r>
              <a:rPr lang="en-US" altLang="zh-C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 </a:t>
            </a:r>
            <a:r>
              <a:rPr lang="en-US" altLang="zh-CN"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xanh</a:t>
            </a:r>
            <a:r>
              <a:rPr lang="en-US" altLang="zh-CN"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sym typeface="+mn-lt"/>
              </a:rPr>
              <a:t>.</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spTree>
    <p:extLst>
      <p:ext uri="{BB962C8B-B14F-4D97-AF65-F5344CB8AC3E}">
        <p14:creationId xmlns:p14="http://schemas.microsoft.com/office/powerpoint/2010/main" val="3695373056"/>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95D50B3-48D8-489A-A21B-868C4A87EAFF}"/>
              </a:ext>
            </a:extLst>
          </p:cNvPr>
          <p:cNvSpPr/>
          <p:nvPr/>
        </p:nvSpPr>
        <p:spPr>
          <a:xfrm>
            <a:off x="3895725" y="123231"/>
            <a:ext cx="4096204" cy="778917"/>
          </a:xfrm>
          <a:prstGeom prst="roundRect">
            <a:avLst/>
          </a:prstGeom>
          <a:solidFill>
            <a:schemeClr val="accent2">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Trả</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lời</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câu</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hỏi</a:t>
            </a:r>
            <a:endPar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sp>
        <p:nvSpPr>
          <p:cNvPr id="8" name="Hexagon 7">
            <a:extLst>
              <a:ext uri="{FF2B5EF4-FFF2-40B4-BE49-F238E27FC236}">
                <a16:creationId xmlns:a16="http://schemas.microsoft.com/office/drawing/2014/main" id="{656B7EDA-4DEE-44AD-9FC2-7177221356BC}"/>
              </a:ext>
            </a:extLst>
          </p:cNvPr>
          <p:cNvSpPr/>
          <p:nvPr/>
        </p:nvSpPr>
        <p:spPr>
          <a:xfrm>
            <a:off x="683959" y="1425491"/>
            <a:ext cx="10519736" cy="1515145"/>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F8500F0A-4DE4-433F-8A78-0AA9EBC3456A}"/>
              </a:ext>
            </a:extLst>
          </p:cNvPr>
          <p:cNvSpPr txBox="1"/>
          <p:nvPr/>
        </p:nvSpPr>
        <p:spPr>
          <a:xfrm>
            <a:off x="1451350" y="1644454"/>
            <a:ext cx="9340816" cy="1077218"/>
          </a:xfrm>
          <a:prstGeom prst="rect">
            <a:avLst/>
          </a:prstGeom>
          <a:noFill/>
        </p:spPr>
        <p:txBody>
          <a:bodyPr wrap="square" rtlCol="0">
            <a:spAutoFit/>
          </a:bodyPr>
          <a:lstStyle/>
          <a:p>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4.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Câu</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văn</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nào</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cho</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cây</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xấu</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hổ</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mong</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chim</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xanh</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quay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trở</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lại</a:t>
            </a:r>
            <a:r>
              <a:rPr lang="en-US" sz="3200" dirty="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a:t>
            </a:r>
          </a:p>
        </p:txBody>
      </p:sp>
      <p:sp>
        <p:nvSpPr>
          <p:cNvPr id="9" name="TextBox 8">
            <a:extLst>
              <a:ext uri="{FF2B5EF4-FFF2-40B4-BE49-F238E27FC236}">
                <a16:creationId xmlns:a16="http://schemas.microsoft.com/office/drawing/2014/main" id="{75A3F923-B985-49EF-A0EE-47D0A370B8BE}"/>
              </a:ext>
            </a:extLst>
          </p:cNvPr>
          <p:cNvSpPr txBox="1"/>
          <p:nvPr/>
        </p:nvSpPr>
        <p:spPr>
          <a:xfrm>
            <a:off x="1657321" y="3463979"/>
            <a:ext cx="8705907" cy="752065"/>
          </a:xfrm>
          <a:prstGeom prst="rect">
            <a:avLst/>
          </a:prstGeom>
          <a:noFill/>
        </p:spPr>
        <p:txBody>
          <a:bodyPr wrap="square" rtlCol="0">
            <a:spAutoFit/>
          </a:bodyPr>
          <a:lstStyle/>
          <a:p>
            <a:pPr algn="just">
              <a:lnSpc>
                <a:spcPct val="150000"/>
              </a:lnSpc>
            </a:pPr>
            <a:r>
              <a:rPr lang="vi-VN" sz="3200" dirty="0">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latin typeface="Times New Roman" panose="02020603050405020304" pitchFamily="18" charset="0"/>
                <a:cs typeface="Times New Roman" panose="02020603050405020304" pitchFamily="18" charset="0"/>
                <a:sym typeface="Wingdings" panose="05000000000000000000" pitchFamily="2" charset="2"/>
              </a:rPr>
              <a:t>Không</a:t>
            </a:r>
            <a:r>
              <a:rPr lang="en-US" sz="3200" dirty="0">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latin typeface="Times New Roman" panose="02020603050405020304" pitchFamily="18" charset="0"/>
                <a:cs typeface="Times New Roman" panose="02020603050405020304" pitchFamily="18" charset="0"/>
                <a:sym typeface="Wingdings" panose="05000000000000000000" pitchFamily="2" charset="2"/>
              </a:rPr>
              <a:t>biết</a:t>
            </a:r>
            <a:r>
              <a:rPr lang="en-US" sz="3200" dirty="0">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latin typeface="Times New Roman" panose="02020603050405020304" pitchFamily="18" charset="0"/>
                <a:cs typeface="Times New Roman" panose="02020603050405020304" pitchFamily="18" charset="0"/>
                <a:sym typeface="Wingdings" panose="05000000000000000000" pitchFamily="2" charset="2"/>
              </a:rPr>
              <a:t>bao</a:t>
            </a:r>
            <a:r>
              <a:rPr lang="en-US" sz="3200" dirty="0">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latin typeface="Times New Roman" panose="02020603050405020304" pitchFamily="18" charset="0"/>
                <a:cs typeface="Times New Roman" panose="02020603050405020304" pitchFamily="18" charset="0"/>
                <a:sym typeface="Wingdings" panose="05000000000000000000" pitchFamily="2" charset="2"/>
              </a:rPr>
              <a:t>giờ</a:t>
            </a:r>
            <a:r>
              <a:rPr lang="en-US" sz="3200" dirty="0">
                <a:latin typeface="Times New Roman" panose="02020603050405020304" pitchFamily="18" charset="0"/>
                <a:cs typeface="Times New Roman" panose="02020603050405020304" pitchFamily="18" charset="0"/>
                <a:sym typeface="Wingdings" panose="05000000000000000000" pitchFamily="2" charset="2"/>
              </a:rPr>
              <a:t> con </a:t>
            </a:r>
            <a:r>
              <a:rPr lang="en-US" sz="3200" dirty="0" err="1">
                <a:latin typeface="Times New Roman" panose="02020603050405020304" pitchFamily="18" charset="0"/>
                <a:cs typeface="Times New Roman" panose="02020603050405020304" pitchFamily="18" charset="0"/>
                <a:sym typeface="Wingdings" panose="05000000000000000000" pitchFamily="2" charset="2"/>
              </a:rPr>
              <a:t>chim</a:t>
            </a:r>
            <a:r>
              <a:rPr lang="en-US" sz="3200" dirty="0">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latin typeface="Times New Roman" panose="02020603050405020304" pitchFamily="18" charset="0"/>
                <a:cs typeface="Times New Roman" panose="02020603050405020304" pitchFamily="18" charset="0"/>
                <a:sym typeface="Wingdings" panose="05000000000000000000" pitchFamily="2" charset="2"/>
              </a:rPr>
              <a:t>xanh</a:t>
            </a:r>
            <a:r>
              <a:rPr lang="en-US" sz="3200" dirty="0">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latin typeface="Times New Roman" panose="02020603050405020304" pitchFamily="18" charset="0"/>
                <a:cs typeface="Times New Roman" panose="02020603050405020304" pitchFamily="18" charset="0"/>
                <a:sym typeface="Wingdings" panose="05000000000000000000" pitchFamily="2" charset="2"/>
              </a:rPr>
              <a:t>ấy</a:t>
            </a:r>
            <a:r>
              <a:rPr lang="en-US" sz="3200" dirty="0">
                <a:latin typeface="Times New Roman" panose="02020603050405020304" pitchFamily="18" charset="0"/>
                <a:cs typeface="Times New Roman" panose="02020603050405020304" pitchFamily="18" charset="0"/>
                <a:sym typeface="Wingdings" panose="05000000000000000000" pitchFamily="2" charset="2"/>
              </a:rPr>
              <a:t> quay </a:t>
            </a:r>
            <a:r>
              <a:rPr lang="en-US" sz="3200" dirty="0" err="1">
                <a:latin typeface="Times New Roman" panose="02020603050405020304" pitchFamily="18" charset="0"/>
                <a:cs typeface="Times New Roman" panose="02020603050405020304" pitchFamily="18" charset="0"/>
                <a:sym typeface="Wingdings" panose="05000000000000000000" pitchFamily="2" charset="2"/>
              </a:rPr>
              <a:t>trở</a:t>
            </a:r>
            <a:r>
              <a:rPr lang="en-US" sz="3200" dirty="0">
                <a:latin typeface="Times New Roman" panose="02020603050405020304" pitchFamily="18" charset="0"/>
                <a:cs typeface="Times New Roman" panose="02020603050405020304" pitchFamily="18" charset="0"/>
                <a:sym typeface="Wingdings" panose="05000000000000000000" pitchFamily="2" charset="2"/>
              </a:rPr>
              <a:t> </a:t>
            </a:r>
            <a:r>
              <a:rPr lang="en-US" sz="3200" dirty="0" err="1">
                <a:latin typeface="Times New Roman" panose="02020603050405020304" pitchFamily="18" charset="0"/>
                <a:cs typeface="Times New Roman" panose="02020603050405020304" pitchFamily="18" charset="0"/>
                <a:sym typeface="Wingdings" panose="05000000000000000000" pitchFamily="2" charset="2"/>
              </a:rPr>
              <a:t>lại</a:t>
            </a:r>
            <a:r>
              <a:rPr lang="en-US" sz="3200" dirty="0">
                <a:latin typeface="Times New Roman" panose="02020603050405020304" pitchFamily="18" charset="0"/>
                <a:cs typeface="Times New Roman" panose="02020603050405020304" pitchFamily="18" charset="0"/>
                <a:sym typeface="Wingdings" panose="05000000000000000000" pitchFamily="2" charset="2"/>
              </a:rPr>
              <a:t>?</a:t>
            </a:r>
            <a:endParaRPr lang="vi-VN" sz="3200" dirty="0">
              <a:latin typeface="Times New Roman" panose="02020603050405020304" pitchFamily="18" charset="0"/>
              <a:cs typeface="Times New Roman" panose="02020603050405020304" pitchFamily="18" charset="0"/>
              <a:sym typeface="Wingdings" panose="05000000000000000000" pitchFamily="2" charset="2"/>
            </a:endParaRPr>
          </a:p>
        </p:txBody>
      </p:sp>
    </p:spTree>
    <p:extLst>
      <p:ext uri="{BB962C8B-B14F-4D97-AF65-F5344CB8AC3E}">
        <p14:creationId xmlns:p14="http://schemas.microsoft.com/office/powerpoint/2010/main" val="384784571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8">
            <a:extLst>
              <a:ext uri="{FF2B5EF4-FFF2-40B4-BE49-F238E27FC236}">
                <a16:creationId xmlns:a16="http://schemas.microsoft.com/office/drawing/2014/main" id="{86791810-763F-49D6-BE69-A2FB92F78DB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326"/>
          <a:stretch/>
        </p:blipFill>
        <p:spPr>
          <a:xfrm>
            <a:off x="10961914" y="0"/>
            <a:ext cx="1451607" cy="1818864"/>
          </a:xfrm>
          <a:prstGeom prst="rect">
            <a:avLst/>
          </a:prstGeom>
        </p:spPr>
      </p:pic>
      <p:sp>
        <p:nvSpPr>
          <p:cNvPr id="2" name="Rectangle 1">
            <a:extLst>
              <a:ext uri="{FF2B5EF4-FFF2-40B4-BE49-F238E27FC236}">
                <a16:creationId xmlns:a16="http://schemas.microsoft.com/office/drawing/2014/main" id="{FB4B99EE-334E-405E-B79C-C7BC5BFA3B4E}"/>
              </a:ext>
            </a:extLst>
          </p:cNvPr>
          <p:cNvSpPr/>
          <p:nvPr/>
        </p:nvSpPr>
        <p:spPr>
          <a:xfrm>
            <a:off x="366599" y="1306317"/>
            <a:ext cx="10207255" cy="69111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1.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Những</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ngữ</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nào</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dưới</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đây</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chỉ</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đặc</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điểm</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3" name="Rectangle: Rounded Corners 2">
            <a:extLst>
              <a:ext uri="{FF2B5EF4-FFF2-40B4-BE49-F238E27FC236}">
                <a16:creationId xmlns:a16="http://schemas.microsoft.com/office/drawing/2014/main" id="{216E9AA9-3460-4D49-9B72-A7D5D6BAA087}"/>
              </a:ext>
            </a:extLst>
          </p:cNvPr>
          <p:cNvSpPr/>
          <p:nvPr/>
        </p:nvSpPr>
        <p:spPr>
          <a:xfrm>
            <a:off x="1299872" y="2646409"/>
            <a:ext cx="2296633" cy="7123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ea typeface="Arial-Rounded" panose="020B0500000000000000" pitchFamily="34" charset="0"/>
                <a:cs typeface="Times New Roman" panose="02020603050405020304" pitchFamily="18" charset="0"/>
              </a:rPr>
              <a:t>Đẹp</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Rectangle: Rounded Corners 5">
            <a:extLst>
              <a:ext uri="{FF2B5EF4-FFF2-40B4-BE49-F238E27FC236}">
                <a16:creationId xmlns:a16="http://schemas.microsoft.com/office/drawing/2014/main" id="{70C8D749-E28A-4A86-9104-E8953FB116EB}"/>
              </a:ext>
            </a:extLst>
          </p:cNvPr>
          <p:cNvSpPr/>
          <p:nvPr/>
        </p:nvSpPr>
        <p:spPr>
          <a:xfrm>
            <a:off x="4231757" y="2622416"/>
            <a:ext cx="2296633" cy="7123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ea typeface="Arial-Rounded" panose="020B0500000000000000" pitchFamily="34" charset="0"/>
                <a:cs typeface="Times New Roman" panose="02020603050405020304" pitchFamily="18" charset="0"/>
              </a:rPr>
              <a:t>Lóng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lánh</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Rectangle: Rounded Corners 6">
            <a:extLst>
              <a:ext uri="{FF2B5EF4-FFF2-40B4-BE49-F238E27FC236}">
                <a16:creationId xmlns:a16="http://schemas.microsoft.com/office/drawing/2014/main" id="{8C89D8CC-5F85-4FD1-B008-F447EFBDCFC3}"/>
              </a:ext>
            </a:extLst>
          </p:cNvPr>
          <p:cNvSpPr/>
          <p:nvPr/>
        </p:nvSpPr>
        <p:spPr>
          <a:xfrm>
            <a:off x="7547474" y="2617835"/>
            <a:ext cx="2296633" cy="7123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ea typeface="Arial-Rounded" panose="020B0500000000000000" pitchFamily="34" charset="0"/>
                <a:cs typeface="Times New Roman" panose="02020603050405020304" pitchFamily="18" charset="0"/>
              </a:rPr>
              <a:t>Bay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đi</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Rectangle: Rounded Corners 8">
            <a:extLst>
              <a:ext uri="{FF2B5EF4-FFF2-40B4-BE49-F238E27FC236}">
                <a16:creationId xmlns:a16="http://schemas.microsoft.com/office/drawing/2014/main" id="{FEC5C71D-887A-41BD-98D4-70F1D8D2F69E}"/>
              </a:ext>
            </a:extLst>
          </p:cNvPr>
          <p:cNvSpPr/>
          <p:nvPr/>
        </p:nvSpPr>
        <p:spPr>
          <a:xfrm>
            <a:off x="2306522" y="3950012"/>
            <a:ext cx="2296633" cy="7123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Trở</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lại</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CFF0F57D-CE91-40B6-B2B3-CC272F583023}"/>
              </a:ext>
            </a:extLst>
          </p:cNvPr>
          <p:cNvSpPr/>
          <p:nvPr/>
        </p:nvSpPr>
        <p:spPr>
          <a:xfrm>
            <a:off x="6087968" y="3950012"/>
            <a:ext cx="2296633" cy="7123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ea typeface="Arial-Rounded" panose="020B0500000000000000" pitchFamily="34" charset="0"/>
                <a:cs typeface="Times New Roman" panose="02020603050405020304" pitchFamily="18" charset="0"/>
              </a:rPr>
              <a:t>Xanh</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biếc</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11" name="Rectangle: Rounded Corners 6">
            <a:extLst>
              <a:ext uri="{FF2B5EF4-FFF2-40B4-BE49-F238E27FC236}">
                <a16:creationId xmlns:a16="http://schemas.microsoft.com/office/drawing/2014/main" id="{34A68170-28F8-4EF8-B377-A4FB5B897AB9}"/>
              </a:ext>
            </a:extLst>
          </p:cNvPr>
          <p:cNvSpPr/>
          <p:nvPr/>
        </p:nvSpPr>
        <p:spPr>
          <a:xfrm>
            <a:off x="2847974" y="123231"/>
            <a:ext cx="6086475" cy="778917"/>
          </a:xfrm>
          <a:prstGeom prst="roundRect">
            <a:avLst/>
          </a:prstGeom>
          <a:solidFill>
            <a:schemeClr val="accent2">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Luyện</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tập</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theo</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văn</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bản</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đọc</a:t>
            </a:r>
            <a:endPar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71903206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xit" presetSubtype="4" fill="hold" grpId="1" nodeType="clickEffect">
                                  <p:stCondLst>
                                    <p:cond delay="0"/>
                                  </p:stCondLst>
                                  <p:childTnLst>
                                    <p:anim calcmode="lin" valueType="num">
                                      <p:cBhvr additive="base">
                                        <p:cTn id="36" dur="500"/>
                                        <p:tgtEl>
                                          <p:spTgt spid="7"/>
                                        </p:tgtEl>
                                        <p:attrNameLst>
                                          <p:attrName>ppt_x</p:attrName>
                                        </p:attrNameLst>
                                      </p:cBhvr>
                                      <p:tavLst>
                                        <p:tav tm="0">
                                          <p:val>
                                            <p:strVal val="ppt_x"/>
                                          </p:val>
                                        </p:tav>
                                        <p:tav tm="100000">
                                          <p:val>
                                            <p:strVal val="ppt_x"/>
                                          </p:val>
                                        </p:tav>
                                      </p:tavLst>
                                    </p:anim>
                                    <p:anim calcmode="lin" valueType="num">
                                      <p:cBhvr additive="base">
                                        <p:cTn id="37" dur="500"/>
                                        <p:tgtEl>
                                          <p:spTgt spid="7"/>
                                        </p:tgtEl>
                                        <p:attrNameLst>
                                          <p:attrName>ppt_y</p:attrName>
                                        </p:attrNameLst>
                                      </p:cBhvr>
                                      <p:tavLst>
                                        <p:tav tm="0">
                                          <p:val>
                                            <p:strVal val="ppt_y"/>
                                          </p:val>
                                        </p:tav>
                                        <p:tav tm="100000">
                                          <p:val>
                                            <p:strVal val="1+ppt_h/2"/>
                                          </p:val>
                                        </p:tav>
                                      </p:tavLst>
                                    </p:anim>
                                    <p:set>
                                      <p:cBhvr>
                                        <p:cTn id="38" dur="1" fill="hold">
                                          <p:stCondLst>
                                            <p:cond delay="499"/>
                                          </p:stCondLst>
                                        </p:cTn>
                                        <p:tgtEl>
                                          <p:spTgt spid="7"/>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2" presetClass="exit" presetSubtype="4" fill="hold" grpId="1" nodeType="clickEffect">
                                  <p:stCondLst>
                                    <p:cond delay="0"/>
                                  </p:stCondLst>
                                  <p:childTnLst>
                                    <p:anim calcmode="lin" valueType="num">
                                      <p:cBhvr additive="base">
                                        <p:cTn id="42" dur="500"/>
                                        <p:tgtEl>
                                          <p:spTgt spid="9"/>
                                        </p:tgtEl>
                                        <p:attrNameLst>
                                          <p:attrName>ppt_x</p:attrName>
                                        </p:attrNameLst>
                                      </p:cBhvr>
                                      <p:tavLst>
                                        <p:tav tm="0">
                                          <p:val>
                                            <p:strVal val="ppt_x"/>
                                          </p:val>
                                        </p:tav>
                                        <p:tav tm="100000">
                                          <p:val>
                                            <p:strVal val="ppt_x"/>
                                          </p:val>
                                        </p:tav>
                                      </p:tavLst>
                                    </p:anim>
                                    <p:anim calcmode="lin" valueType="num">
                                      <p:cBhvr additive="base">
                                        <p:cTn id="43" dur="500"/>
                                        <p:tgtEl>
                                          <p:spTgt spid="9"/>
                                        </p:tgtEl>
                                        <p:attrNameLst>
                                          <p:attrName>ppt_y</p:attrName>
                                        </p:attrNameLst>
                                      </p:cBhvr>
                                      <p:tavLst>
                                        <p:tav tm="0">
                                          <p:val>
                                            <p:strVal val="ppt_y"/>
                                          </p:val>
                                        </p:tav>
                                        <p:tav tm="100000">
                                          <p:val>
                                            <p:strVal val="1+ppt_h/2"/>
                                          </p:val>
                                        </p:tav>
                                      </p:tavLst>
                                    </p:anim>
                                    <p:set>
                                      <p:cBhvr>
                                        <p:cTn id="44"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7" grpId="0" animBg="1"/>
      <p:bldP spid="7" grpId="1" animBg="1"/>
      <p:bldP spid="9" grpId="0" animBg="1"/>
      <p:bldP spid="9" grpId="1"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8CC8F3F-F679-497C-88AF-CD43454C89E4}"/>
              </a:ext>
            </a:extLst>
          </p:cNvPr>
          <p:cNvSpPr txBox="1"/>
          <p:nvPr/>
        </p:nvSpPr>
        <p:spPr>
          <a:xfrm>
            <a:off x="277046" y="909187"/>
            <a:ext cx="10781414"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2.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Nói</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tiếp</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lời</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cây</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xấu</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hổ</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4429953B-E585-41C2-A20C-5C25E8ACA96E}"/>
              </a:ext>
            </a:extLst>
          </p:cNvPr>
          <p:cNvSpPr txBox="1"/>
          <p:nvPr/>
        </p:nvSpPr>
        <p:spPr>
          <a:xfrm>
            <a:off x="372140" y="1545657"/>
            <a:ext cx="10781414"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Mình</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rất</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tiếc</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1623C27-0571-4292-9DBC-07A3C543DE12}"/>
              </a:ext>
            </a:extLst>
          </p:cNvPr>
          <p:cNvSpPr txBox="1"/>
          <p:nvPr/>
        </p:nvSpPr>
        <p:spPr>
          <a:xfrm>
            <a:off x="372140" y="2153539"/>
            <a:ext cx="10781414"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Mình</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rất</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tiếc</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vì</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không</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mở</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mắ</a:t>
            </a: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 </a:t>
            </a:r>
            <a:r>
              <a:rPr lang="en-US"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để</a:t>
            </a: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được</a:t>
            </a:r>
            <a:r>
              <a:rPr lang="en-US" sz="32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nhìn</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thấy</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chim</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200" b="0" i="0" u="none" strike="noStrike" kern="1200" cap="none" spc="0" normalizeH="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xanh</a:t>
            </a:r>
            <a:r>
              <a:rPr kumimoji="0" lang="en-US" sz="3200" b="0" i="0" u="none" strike="noStrike" kern="1200" cap="none" spc="0" normalizeH="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D65892F2-A771-4DB9-98B7-FC64D4C15657}"/>
              </a:ext>
            </a:extLst>
          </p:cNvPr>
          <p:cNvPicPr>
            <a:picLocks noChangeAspect="1"/>
          </p:cNvPicPr>
          <p:nvPr/>
        </p:nvPicPr>
        <p:blipFill>
          <a:blip r:embed="rId2"/>
          <a:stretch>
            <a:fillRect/>
          </a:stretch>
        </p:blipFill>
        <p:spPr>
          <a:xfrm>
            <a:off x="2094778" y="3253864"/>
            <a:ext cx="7592865" cy="3593805"/>
          </a:xfrm>
          <a:prstGeom prst="rect">
            <a:avLst/>
          </a:prstGeom>
        </p:spPr>
      </p:pic>
      <p:sp>
        <p:nvSpPr>
          <p:cNvPr id="7" name="Rectangle: Rounded Corners 6">
            <a:extLst>
              <a:ext uri="{FF2B5EF4-FFF2-40B4-BE49-F238E27FC236}">
                <a16:creationId xmlns:a16="http://schemas.microsoft.com/office/drawing/2014/main" id="{34A68170-28F8-4EF8-B377-A4FB5B897AB9}"/>
              </a:ext>
            </a:extLst>
          </p:cNvPr>
          <p:cNvSpPr/>
          <p:nvPr/>
        </p:nvSpPr>
        <p:spPr>
          <a:xfrm>
            <a:off x="2847974" y="123231"/>
            <a:ext cx="6086475" cy="778917"/>
          </a:xfrm>
          <a:prstGeom prst="roundRect">
            <a:avLst/>
          </a:prstGeom>
          <a:solidFill>
            <a:schemeClr val="accent2">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Luyện</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tập</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theo</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văn</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bản</a:t>
            </a:r>
            <a:r>
              <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đọc</a:t>
            </a:r>
            <a:endParaRPr kumimoji="0" lang="en-US" sz="36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809709494"/>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2">
            <a:extLst>
              <a:ext uri="{FF2B5EF4-FFF2-40B4-BE49-F238E27FC236}">
                <a16:creationId xmlns:a16="http://schemas.microsoft.com/office/drawing/2014/main" id="{50C12B26-75BB-45EE-9142-FBADDC9CDE9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16200000" flipV="1">
            <a:off x="2637125" y="-2667000"/>
            <a:ext cx="6858000" cy="12192000"/>
          </a:xfrm>
          <a:prstGeom prst="rect">
            <a:avLst/>
          </a:prstGeom>
        </p:spPr>
      </p:pic>
      <p:sp>
        <p:nvSpPr>
          <p:cNvPr id="21" name="20"/>
          <p:cNvSpPr/>
          <p:nvPr/>
        </p:nvSpPr>
        <p:spPr>
          <a:xfrm>
            <a:off x="4275390" y="2197892"/>
            <a:ext cx="5332043" cy="2462213"/>
          </a:xfrm>
          <a:prstGeom prst="rect">
            <a:avLst/>
          </a:prstGeom>
          <a:noFill/>
          <a:ln>
            <a:noFill/>
          </a:ln>
        </p:spPr>
        <p:txBody>
          <a:bodyPr vert="horz" wrap="square" lIns="0" tIns="0" rIns="0" bIns="0" numCol="1" anchor="t" anchorCtr="0" compatLnSpc="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0" cap="none" spc="0" normalizeH="0" baseline="0" noProof="0" dirty="0">
                <a:ln w="9525">
                  <a:solidFill>
                    <a:prstClr val="white"/>
                  </a:solidFill>
                  <a:prstDash val="solid"/>
                </a:ln>
                <a:solidFill>
                  <a:srgbClr val="FF0000"/>
                </a:solidFill>
                <a:effectLst>
                  <a:outerShdw blurRad="12700" dist="38100" dir="2700000" algn="tl" rotWithShape="0">
                    <a:srgbClr val="5B9BD5">
                      <a:lumMod val="60000"/>
                      <a:lumOff val="40000"/>
                    </a:srgbClr>
                  </a:outerShdw>
                </a:effectLst>
                <a:uLnTx/>
                <a:uFillTx/>
                <a:latin typeface="Times New Roman" panose="02020603050405020304" pitchFamily="18" charset="0"/>
                <a:cs typeface="Times New Roman" panose="02020603050405020304" pitchFamily="18" charset="0"/>
              </a:rPr>
              <a:t>CỦNG CỐ BÀI HỌC</a:t>
            </a:r>
          </a:p>
        </p:txBody>
      </p:sp>
      <p:pic>
        <p:nvPicPr>
          <p:cNvPr id="18" name="Picture 2" descr="Kết nối tri thức với cuộc sống">
            <a:extLst>
              <a:ext uri="{FF2B5EF4-FFF2-40B4-BE49-F238E27FC236}">
                <a16:creationId xmlns:a16="http://schemas.microsoft.com/office/drawing/2014/main" id="{26C202A0-271C-47F3-B6F5-7E62753C34F2}"/>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34902" y="-27809"/>
            <a:ext cx="1422400" cy="1422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nvGrpSpPr>
          <p:cNvPr id="14" name="Group 13">
            <a:extLst>
              <a:ext uri="{FF2B5EF4-FFF2-40B4-BE49-F238E27FC236}">
                <a16:creationId xmlns:a16="http://schemas.microsoft.com/office/drawing/2014/main" id="{DBB614EA-B005-4C6A-8BBA-99EE489287FB}"/>
              </a:ext>
            </a:extLst>
          </p:cNvPr>
          <p:cNvGrpSpPr/>
          <p:nvPr/>
        </p:nvGrpSpPr>
        <p:grpSpPr>
          <a:xfrm>
            <a:off x="0" y="6557554"/>
            <a:ext cx="12194509" cy="328254"/>
            <a:chOff x="0" y="6557554"/>
            <a:chExt cx="12194509" cy="328254"/>
          </a:xfrm>
        </p:grpSpPr>
        <p:sp>
          <p:nvSpPr>
            <p:cNvPr id="15" name="Rectangle 14">
              <a:extLst>
                <a:ext uri="{FF2B5EF4-FFF2-40B4-BE49-F238E27FC236}">
                  <a16:creationId xmlns:a16="http://schemas.microsoft.com/office/drawing/2014/main" id="{880F2173-209B-4FCF-9251-0524DE89737A}"/>
                </a:ext>
              </a:extLst>
            </p:cNvPr>
            <p:cNvSpPr/>
            <p:nvPr/>
          </p:nvSpPr>
          <p:spPr>
            <a:xfrm>
              <a:off x="2418028" y="6557554"/>
              <a:ext cx="2426910"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19">
              <a:extLst>
                <a:ext uri="{FF2B5EF4-FFF2-40B4-BE49-F238E27FC236}">
                  <a16:creationId xmlns:a16="http://schemas.microsoft.com/office/drawing/2014/main" id="{62F6DA80-3933-4153-98A0-A33494EFD727}"/>
                </a:ext>
              </a:extLst>
            </p:cNvPr>
            <p:cNvSpPr/>
            <p:nvPr/>
          </p:nvSpPr>
          <p:spPr>
            <a:xfrm>
              <a:off x="4826269" y="6557554"/>
              <a:ext cx="2479712" cy="328254"/>
            </a:xfrm>
            <a:prstGeom prst="rect">
              <a:avLst/>
            </a:prstGeom>
            <a:solidFill>
              <a:srgbClr val="ED2F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C3B2C71-710C-4D23-BD1D-E7C53B260006}"/>
                </a:ext>
              </a:extLst>
            </p:cNvPr>
            <p:cNvSpPr/>
            <p:nvPr/>
          </p:nvSpPr>
          <p:spPr>
            <a:xfrm>
              <a:off x="7300745" y="6557554"/>
              <a:ext cx="2479712"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1ABB32B4-D376-4BB5-A869-A9C2442AA919}"/>
                </a:ext>
              </a:extLst>
            </p:cNvPr>
            <p:cNvSpPr/>
            <p:nvPr/>
          </p:nvSpPr>
          <p:spPr>
            <a:xfrm>
              <a:off x="9714797" y="6557554"/>
              <a:ext cx="2479712" cy="328254"/>
            </a:xfrm>
            <a:prstGeom prst="rect">
              <a:avLst/>
            </a:pr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13CCF0C5-BDB2-4BB6-A93A-714EF4D84C1E}"/>
                </a:ext>
              </a:extLst>
            </p:cNvPr>
            <p:cNvSpPr/>
            <p:nvPr/>
          </p:nvSpPr>
          <p:spPr>
            <a:xfrm>
              <a:off x="0" y="6557554"/>
              <a:ext cx="2426910" cy="328254"/>
            </a:xfrm>
            <a:prstGeom prst="rect">
              <a:avLst/>
            </a:prstGeom>
            <a:solidFill>
              <a:srgbClr val="F15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pic>
        <p:nvPicPr>
          <p:cNvPr id="25" name="18">
            <a:extLst>
              <a:ext uri="{FF2B5EF4-FFF2-40B4-BE49-F238E27FC236}">
                <a16:creationId xmlns:a16="http://schemas.microsoft.com/office/drawing/2014/main" id="{E197C50A-5293-4975-8C45-BE86E80C60F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714797" y="3429000"/>
            <a:ext cx="2263295" cy="3827929"/>
          </a:xfrm>
          <a:prstGeom prst="rect">
            <a:avLst/>
          </a:prstGeom>
        </p:spPr>
      </p:pic>
    </p:spTree>
    <p:extLst>
      <p:ext uri="{BB962C8B-B14F-4D97-AF65-F5344CB8AC3E}">
        <p14:creationId xmlns:p14="http://schemas.microsoft.com/office/powerpoint/2010/main" val="369645213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在走动的火车 852x480 | Pics, Animation, Travel"/>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443954" y="3186337"/>
            <a:ext cx="7818554" cy="4404819"/>
          </a:xfrm>
          <a:prstGeom prst="rect">
            <a:avLst/>
          </a:prstGeom>
          <a:noFill/>
          <a:extLst>
            <a:ext uri="{909E8E84-426E-40DD-AFC4-6F175D3DCCD1}">
              <a14:hiddenFill xmlns:a14="http://schemas.microsoft.com/office/drawing/2010/main">
                <a:solidFill>
                  <a:srgbClr val="FFFFFF"/>
                </a:solidFill>
              </a14:hiddenFill>
            </a:ext>
          </a:extLst>
        </p:spPr>
      </p:pic>
      <p:sp>
        <p:nvSpPr>
          <p:cNvPr id="4" name="椭圆 3"/>
          <p:cNvSpPr/>
          <p:nvPr/>
        </p:nvSpPr>
        <p:spPr>
          <a:xfrm>
            <a:off x="3997308" y="3953840"/>
            <a:ext cx="1716041" cy="1716041"/>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5" name="椭圆 4"/>
          <p:cNvSpPr/>
          <p:nvPr/>
        </p:nvSpPr>
        <p:spPr>
          <a:xfrm>
            <a:off x="1574080" y="4091425"/>
            <a:ext cx="1578457" cy="15784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6" name="椭圆 5"/>
          <p:cNvSpPr/>
          <p:nvPr/>
        </p:nvSpPr>
        <p:spPr>
          <a:xfrm>
            <a:off x="9355120" y="2879776"/>
            <a:ext cx="1211606" cy="1211606"/>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grpSp>
        <p:nvGrpSpPr>
          <p:cNvPr id="24" name="组合 23"/>
          <p:cNvGrpSpPr/>
          <p:nvPr/>
        </p:nvGrpSpPr>
        <p:grpSpPr>
          <a:xfrm>
            <a:off x="3596319" y="491818"/>
            <a:ext cx="5155335" cy="4896929"/>
            <a:chOff x="3084810" y="-335112"/>
            <a:chExt cx="5809496" cy="5760000"/>
          </a:xfrm>
        </p:grpSpPr>
        <p:grpSp>
          <p:nvGrpSpPr>
            <p:cNvPr id="17" name="组合 16"/>
            <p:cNvGrpSpPr/>
            <p:nvPr/>
          </p:nvGrpSpPr>
          <p:grpSpPr>
            <a:xfrm>
              <a:off x="3297693" y="-335112"/>
              <a:ext cx="5596613" cy="5760000"/>
              <a:chOff x="3297693" y="-335112"/>
              <a:chExt cx="5596613" cy="5760000"/>
            </a:xfrm>
          </p:grpSpPr>
          <p:cxnSp>
            <p:nvCxnSpPr>
              <p:cNvPr id="16" name="直接连接符 15"/>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p:cNvPicPr>
                <a:picLocks noChangeAspect="1"/>
              </p:cNvPicPr>
              <p:nvPr/>
            </p:nvPicPr>
            <p:blipFill rotWithShape="1">
              <a:blip r:embed="rId4"/>
              <a:srcRect t="48492"/>
              <a:stretch>
                <a:fillRect/>
              </a:stretch>
            </p:blipFill>
            <p:spPr>
              <a:xfrm>
                <a:off x="3297693" y="2256270"/>
                <a:ext cx="5596613" cy="2885850"/>
              </a:xfrm>
              <a:prstGeom prst="rect">
                <a:avLst/>
              </a:prstGeom>
            </p:spPr>
          </p:pic>
        </p:grpSp>
        <p:pic>
          <p:nvPicPr>
            <p:cNvPr id="7" name="图片 6"/>
            <p:cNvPicPr>
              <a:picLocks noChangeAspect="1"/>
            </p:cNvPicPr>
            <p:nvPr/>
          </p:nvPicPr>
          <p:blipFill>
            <a:blip r:embed="rId5" cstate="print">
              <a:extLst>
                <a:ext uri="{BEBA8EAE-BF5A-486C-A8C5-ECC9F3942E4B}">
                  <a14:imgProps xmlns:a14="http://schemas.microsoft.com/office/drawing/2010/main">
                    <a14:imgLayer r:embed="rId6">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p:cNvSpPr/>
          <p:nvPr/>
        </p:nvSpPr>
        <p:spPr>
          <a:xfrm>
            <a:off x="9039516" y="3259314"/>
            <a:ext cx="1239357" cy="1239357"/>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pic>
        <p:nvPicPr>
          <p:cNvPr id="19" name="图片 18"/>
          <p:cNvPicPr>
            <a:picLocks noChangeAspect="1"/>
          </p:cNvPicPr>
          <p:nvPr/>
        </p:nvPicPr>
        <p:blipFill rotWithShape="1">
          <a:blip r:embed="rId7" cstate="print">
            <a:extLst>
              <a:ext uri="{28A0092B-C50C-407E-A947-70E740481C1C}">
                <a14:useLocalDpi xmlns:a14="http://schemas.microsoft.com/office/drawing/2010/main" val="0"/>
              </a:ext>
            </a:extLst>
          </a:blip>
          <a:srcRect l="53606" t="-1143" r="26891" b="81649"/>
          <a:stretch>
            <a:fillRect/>
          </a:stretch>
        </p:blipFill>
        <p:spPr>
          <a:xfrm>
            <a:off x="8587644" y="810849"/>
            <a:ext cx="1759996" cy="734428"/>
          </a:xfrm>
          <a:prstGeom prst="rect">
            <a:avLst/>
          </a:prstGeom>
        </p:spPr>
      </p:pic>
      <p:sp>
        <p:nvSpPr>
          <p:cNvPr id="22" name="椭圆 21"/>
          <p:cNvSpPr/>
          <p:nvPr/>
        </p:nvSpPr>
        <p:spPr>
          <a:xfrm>
            <a:off x="1216617" y="598108"/>
            <a:ext cx="887648" cy="887648"/>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3" name="椭圆 22"/>
          <p:cNvSpPr/>
          <p:nvPr/>
        </p:nvSpPr>
        <p:spPr>
          <a:xfrm>
            <a:off x="1660440" y="1216686"/>
            <a:ext cx="538143" cy="538143"/>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96" tIns="34267" rIns="68496" bIns="34267" rtlCol="0" anchor="ctr"/>
          <a:lstStyle/>
          <a:p>
            <a:pPr marL="0" marR="0" lvl="0" indent="0" algn="ctr" defTabSz="913130" rtl="0" eaLnBrk="1" fontAlgn="auto" latinLnBrk="0" hangingPunct="1">
              <a:lnSpc>
                <a:spcPct val="100000"/>
              </a:lnSpc>
              <a:spcBef>
                <a:spcPts val="0"/>
              </a:spcBef>
              <a:spcAft>
                <a:spcPts val="0"/>
              </a:spcAft>
              <a:buClrTx/>
              <a:buSzTx/>
              <a:buFontTx/>
              <a:buNone/>
              <a:tabLst/>
              <a:defRPr/>
            </a:pPr>
            <a:endParaRPr kumimoji="0" lang="zh-CN" altLang="en-US" sz="1425" b="0" i="0" u="none" strike="noStrike" kern="1200" cap="none" spc="0" normalizeH="0" baseline="0" noProof="0">
              <a:ln>
                <a:noFill/>
              </a:ln>
              <a:solidFill>
                <a:srgbClr val="FFFFFF"/>
              </a:solidFill>
              <a:effectLst/>
              <a:uLnTx/>
              <a:uFillTx/>
              <a:latin typeface="Arial-Rounded" panose="020B0604020202020204" pitchFamily="34" charset="0"/>
              <a:ea typeface="Arial-Rounded" panose="020B0604020202020204" pitchFamily="34" charset="0"/>
              <a:cs typeface="Arial-Rounded" panose="020B0604020202020204" pitchFamily="34" charset="0"/>
            </a:endParaRPr>
          </a:p>
        </p:txBody>
      </p:sp>
      <p:sp>
        <p:nvSpPr>
          <p:cNvPr id="20" name="Rectangle 19"/>
          <p:cNvSpPr/>
          <p:nvPr/>
        </p:nvSpPr>
        <p:spPr>
          <a:xfrm>
            <a:off x="4330421" y="3006461"/>
            <a:ext cx="3972714" cy="1084866"/>
          </a:xfrm>
          <a:prstGeom prst="rect">
            <a:avLst/>
          </a:prstGeom>
          <a:noFill/>
        </p:spPr>
        <p:txBody>
          <a:bodyPr wrap="none" lIns="68496" tIns="34267" rIns="68496" bIns="34267">
            <a:spAutoFit/>
            <a:scene3d>
              <a:camera prst="orthographicFront"/>
              <a:lightRig rig="soft" dir="t">
                <a:rot lat="0" lon="0" rev="15600000"/>
              </a:lightRig>
            </a:scene3d>
            <a:sp3d extrusionH="57150" prstMaterial="softEdge">
              <a:bevelT w="25400" h="38100"/>
            </a:sp3d>
          </a:bodyPr>
          <a:lstStyle/>
          <a:p>
            <a:pPr marL="0" marR="0" lvl="0" indent="0" algn="ctr" defTabSz="913130" rtl="0" eaLnBrk="1" fontAlgn="auto" latinLnBrk="0" hangingPunct="1">
              <a:lnSpc>
                <a:spcPct val="100000"/>
              </a:lnSpc>
              <a:spcBef>
                <a:spcPts val="0"/>
              </a:spcBef>
              <a:spcAft>
                <a:spcPts val="0"/>
              </a:spcAft>
              <a:buClrTx/>
              <a:buSzTx/>
              <a:buFontTx/>
              <a:buNone/>
              <a:tabLst/>
              <a:defRPr/>
            </a:pPr>
            <a:r>
              <a:rPr kumimoji="0" lang="en-US" sz="6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604020202020204" pitchFamily="34" charset="0"/>
                <a:cs typeface="Times New Roman" panose="02020603050405020304" pitchFamily="18" charset="0"/>
              </a:rPr>
              <a:t>Khởi</a:t>
            </a:r>
            <a:r>
              <a:rPr kumimoji="0" lang="en-US" sz="6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604020202020204" pitchFamily="34" charset="0"/>
                <a:cs typeface="Times New Roman" panose="02020603050405020304" pitchFamily="18" charset="0"/>
              </a:rPr>
              <a:t> </a:t>
            </a:r>
            <a:r>
              <a:rPr kumimoji="0" lang="en-US" sz="6600" b="1"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604020202020204" pitchFamily="34" charset="0"/>
                <a:cs typeface="Times New Roman" panose="02020603050405020304" pitchFamily="18" charset="0"/>
              </a:rPr>
              <a:t>động</a:t>
            </a:r>
            <a:endParaRPr kumimoji="0" lang="en-US" sz="6600" b="1"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787545708"/>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1000"/>
                                        <p:tgtEl>
                                          <p:spTgt spid="23"/>
                                        </p:tgtEl>
                                      </p:cBhvr>
                                    </p:animEffect>
                                    <p:anim calcmode="lin" valueType="num">
                                      <p:cBhvr>
                                        <p:cTn id="13" dur="1000" fill="hold"/>
                                        <p:tgtEl>
                                          <p:spTgt spid="23"/>
                                        </p:tgtEl>
                                        <p:attrNameLst>
                                          <p:attrName>ppt_x</p:attrName>
                                        </p:attrNameLst>
                                      </p:cBhvr>
                                      <p:tavLst>
                                        <p:tav tm="0">
                                          <p:val>
                                            <p:strVal val="#ppt_x"/>
                                          </p:val>
                                        </p:tav>
                                        <p:tav tm="100000">
                                          <p:val>
                                            <p:strVal val="#ppt_x"/>
                                          </p:val>
                                        </p:tav>
                                      </p:tavLst>
                                    </p:anim>
                                    <p:anim calcmode="lin" valueType="num">
                                      <p:cBhvr>
                                        <p:cTn id="14" dur="1000" fill="hold"/>
                                        <p:tgtEl>
                                          <p:spTgt spid="23"/>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strVal val="#ppt_x"/>
                                          </p:val>
                                        </p:tav>
                                        <p:tav tm="100000">
                                          <p:val>
                                            <p:strVal val="#ppt_x"/>
                                          </p:val>
                                        </p:tav>
                                      </p:tavLst>
                                    </p:anim>
                                    <p:anim calcmode="lin" valueType="num">
                                      <p:cBhvr>
                                        <p:cTn id="29" dur="1000" fill="hold"/>
                                        <p:tgtEl>
                                          <p:spTgt spid="1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par>
                                <p:cTn id="40" presetID="26" presetClass="emph" presetSubtype="0" repeatCount="indefinite" fill="hold" grpId="1" nodeType="withEffect">
                                  <p:stCondLst>
                                    <p:cond delay="0"/>
                                  </p:stCondLst>
                                  <p:endCondLst>
                                    <p:cond evt="onNext" delay="0">
                                      <p:tgtEl>
                                        <p:sldTgt/>
                                      </p:tgtEl>
                                    </p:cond>
                                  </p:endCondLst>
                                  <p:childTnLst>
                                    <p:animEffect transition="out" filter="fade">
                                      <p:cBhvr>
                                        <p:cTn id="41" dur="1000" tmFilter="0, 0; .2, .5; .8, .5; 1, 0"/>
                                        <p:tgtEl>
                                          <p:spTgt spid="22"/>
                                        </p:tgtEl>
                                      </p:cBhvr>
                                    </p:animEffect>
                                    <p:animScale>
                                      <p:cBhvr>
                                        <p:cTn id="42" dur="500" autoRev="1" fill="hold"/>
                                        <p:tgtEl>
                                          <p:spTgt spid="22"/>
                                        </p:tgtEl>
                                      </p:cBhvr>
                                      <p:by x="105000" y="105000"/>
                                    </p:animScale>
                                  </p:childTnLst>
                                </p:cTn>
                              </p:par>
                              <p:par>
                                <p:cTn id="43" presetID="26" presetClass="emph" presetSubtype="0" repeatCount="indefinite" fill="hold" grpId="1" nodeType="withEffect">
                                  <p:stCondLst>
                                    <p:cond delay="0"/>
                                  </p:stCondLst>
                                  <p:endCondLst>
                                    <p:cond evt="onNext" delay="0">
                                      <p:tgtEl>
                                        <p:sldTgt/>
                                      </p:tgtEl>
                                    </p:cond>
                                  </p:endCondLst>
                                  <p:childTnLst>
                                    <p:animEffect transition="out" filter="fade">
                                      <p:cBhvr>
                                        <p:cTn id="44" dur="1000" tmFilter="0, 0; .2, .5; .8, .5; 1, 0"/>
                                        <p:tgtEl>
                                          <p:spTgt spid="23"/>
                                        </p:tgtEl>
                                      </p:cBhvr>
                                    </p:animEffect>
                                    <p:animScale>
                                      <p:cBhvr>
                                        <p:cTn id="45" dur="500" autoRev="1" fill="hold"/>
                                        <p:tgtEl>
                                          <p:spTgt spid="23"/>
                                        </p:tgtEl>
                                      </p:cBhvr>
                                      <p:by x="105000" y="105000"/>
                                    </p:animScale>
                                  </p:childTnLst>
                                </p:cTn>
                              </p:par>
                              <p:par>
                                <p:cTn id="46" presetID="26" presetClass="emph" presetSubtype="0" repeatCount="indefinite" fill="hold" grpId="1" nodeType="withEffect">
                                  <p:stCondLst>
                                    <p:cond delay="0"/>
                                  </p:stCondLst>
                                  <p:endCondLst>
                                    <p:cond evt="onNext" delay="0">
                                      <p:tgtEl>
                                        <p:sldTgt/>
                                      </p:tgtEl>
                                    </p:cond>
                                  </p:endCondLst>
                                  <p:childTnLst>
                                    <p:animEffect transition="out" filter="fade">
                                      <p:cBhvr>
                                        <p:cTn id="47" dur="1000" tmFilter="0, 0; .2, .5; .8, .5; 1, 0"/>
                                        <p:tgtEl>
                                          <p:spTgt spid="6"/>
                                        </p:tgtEl>
                                      </p:cBhvr>
                                    </p:animEffect>
                                    <p:animScale>
                                      <p:cBhvr>
                                        <p:cTn id="48" dur="500" autoRev="1" fill="hold"/>
                                        <p:tgtEl>
                                          <p:spTgt spid="6"/>
                                        </p:tgtEl>
                                      </p:cBhvr>
                                      <p:by x="105000" y="105000"/>
                                    </p:animScale>
                                  </p:childTnLst>
                                </p:cTn>
                              </p:par>
                              <p:par>
                                <p:cTn id="49" presetID="26" presetClass="emph" presetSubtype="0" repeatCount="indefinite" fill="hold" grpId="1" nodeType="withEffect">
                                  <p:stCondLst>
                                    <p:cond delay="0"/>
                                  </p:stCondLst>
                                  <p:endCondLst>
                                    <p:cond evt="onNext" delay="0">
                                      <p:tgtEl>
                                        <p:sldTgt/>
                                      </p:tgtEl>
                                    </p:cond>
                                  </p:endCondLst>
                                  <p:childTnLst>
                                    <p:animEffect transition="out" filter="fade">
                                      <p:cBhvr>
                                        <p:cTn id="50" dur="1000" tmFilter="0, 0; .2, .5; .8, .5; 1, 0"/>
                                        <p:tgtEl>
                                          <p:spTgt spid="10"/>
                                        </p:tgtEl>
                                      </p:cBhvr>
                                    </p:animEffect>
                                    <p:animScale>
                                      <p:cBhvr>
                                        <p:cTn id="51" dur="500" autoRev="1" fill="hold"/>
                                        <p:tgtEl>
                                          <p:spTgt spid="10"/>
                                        </p:tgtEl>
                                      </p:cBhvr>
                                      <p:by x="105000" y="105000"/>
                                    </p:animScale>
                                  </p:childTnLst>
                                </p:cTn>
                              </p:par>
                              <p:par>
                                <p:cTn id="52" presetID="26" presetClass="emph" presetSubtype="0" repeatCount="indefinite" fill="hold" grpId="1" nodeType="withEffect">
                                  <p:stCondLst>
                                    <p:cond delay="0"/>
                                  </p:stCondLst>
                                  <p:endCondLst>
                                    <p:cond evt="onNext" delay="0">
                                      <p:tgtEl>
                                        <p:sldTgt/>
                                      </p:tgtEl>
                                    </p:cond>
                                  </p:endCondLst>
                                  <p:childTnLst>
                                    <p:animEffect transition="out" filter="fade">
                                      <p:cBhvr>
                                        <p:cTn id="53" dur="1000" tmFilter="0, 0; .2, .5; .8, .5; 1, 0"/>
                                        <p:tgtEl>
                                          <p:spTgt spid="4"/>
                                        </p:tgtEl>
                                      </p:cBhvr>
                                    </p:animEffect>
                                    <p:animScale>
                                      <p:cBhvr>
                                        <p:cTn id="54" dur="500" autoRev="1" fill="hold"/>
                                        <p:tgtEl>
                                          <p:spTgt spid="4"/>
                                        </p:tgtEl>
                                      </p:cBhvr>
                                      <p:by x="105000" y="105000"/>
                                    </p:animScale>
                                  </p:childTnLst>
                                </p:cTn>
                              </p:par>
                              <p:par>
                                <p:cTn id="55" presetID="26" presetClass="emph" presetSubtype="0" repeatCount="indefinite" fill="hold" grpId="1" nodeType="withEffect">
                                  <p:stCondLst>
                                    <p:cond delay="0"/>
                                  </p:stCondLst>
                                  <p:endCondLst>
                                    <p:cond evt="onNext" delay="0">
                                      <p:tgtEl>
                                        <p:sldTgt/>
                                      </p:tgtEl>
                                    </p:cond>
                                  </p:endCondLst>
                                  <p:childTnLst>
                                    <p:animEffect transition="out" filter="fade">
                                      <p:cBhvr>
                                        <p:cTn id="56" dur="1000" tmFilter="0, 0; .2, .5; .8, .5; 1, 0"/>
                                        <p:tgtEl>
                                          <p:spTgt spid="5"/>
                                        </p:tgtEl>
                                      </p:cBhvr>
                                    </p:animEffect>
                                    <p:animScale>
                                      <p:cBhvr>
                                        <p:cTn id="57" dur="50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10" grpId="0" bldLvl="0" animBg="1"/>
      <p:bldP spid="10" grpId="1" bldLvl="0" animBg="1"/>
      <p:bldP spid="22" grpId="0" bldLvl="0" animBg="1"/>
      <p:bldP spid="22" grpId="1" bldLvl="0" animBg="1"/>
      <p:bldP spid="23" grpId="0" bldLvl="0" animBg="1"/>
      <p:bldP spid="23" grpId="1"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CAABDB-869C-411C-8775-E639F12A2B4D}"/>
              </a:ext>
            </a:extLst>
          </p:cNvPr>
          <p:cNvPicPr>
            <a:picLocks noChangeAspect="1"/>
          </p:cNvPicPr>
          <p:nvPr/>
        </p:nvPicPr>
        <p:blipFill>
          <a:blip r:embed="rId2"/>
          <a:stretch>
            <a:fillRect/>
          </a:stretch>
        </p:blipFill>
        <p:spPr>
          <a:xfrm>
            <a:off x="1185753" y="814668"/>
            <a:ext cx="9239250" cy="4352925"/>
          </a:xfrm>
          <a:prstGeom prst="rect">
            <a:avLst/>
          </a:prstGeom>
        </p:spPr>
      </p:pic>
      <p:sp>
        <p:nvSpPr>
          <p:cNvPr id="4" name="Rectangle: Rounded Corners 3">
            <a:extLst>
              <a:ext uri="{FF2B5EF4-FFF2-40B4-BE49-F238E27FC236}">
                <a16:creationId xmlns:a16="http://schemas.microsoft.com/office/drawing/2014/main" id="{10D13248-5609-4BA3-844E-4DC311169995}"/>
              </a:ext>
            </a:extLst>
          </p:cNvPr>
          <p:cNvSpPr/>
          <p:nvPr/>
        </p:nvSpPr>
        <p:spPr>
          <a:xfrm>
            <a:off x="1541722" y="5239978"/>
            <a:ext cx="8527312" cy="15523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latin typeface="Times New Roman" panose="02020603050405020304" pitchFamily="18" charset="0"/>
                <a:ea typeface="Arial-Rounded" panose="020B0500000000000000" pitchFamily="34" charset="0"/>
                <a:cs typeface="Times New Roman" panose="02020603050405020304" pitchFamily="18" charset="0"/>
              </a:rPr>
              <a:t>Cây xấu hổ tên khác là cỏ thẹn, cỏ trinh nữ, cây mắc cỡ, hàm tu thảo (tên thuốc trong y học cổ truyền) là một cây nhỏ, mọc thành bụi lớn. Đặc điểm dễ nhận nhất của cây là lá khi đụng phải sẽ cụp rủ xuống nên có tên gọi như trên.</a:t>
            </a:r>
            <a:endParaRPr lang="en-US" sz="24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Rectangle: Rounded Corners 4">
            <a:extLst>
              <a:ext uri="{FF2B5EF4-FFF2-40B4-BE49-F238E27FC236}">
                <a16:creationId xmlns:a16="http://schemas.microsoft.com/office/drawing/2014/main" id="{EFA72C74-7560-4902-A5AD-D9DF126DB857}"/>
              </a:ext>
            </a:extLst>
          </p:cNvPr>
          <p:cNvSpPr/>
          <p:nvPr/>
        </p:nvSpPr>
        <p:spPr>
          <a:xfrm>
            <a:off x="4067175" y="65668"/>
            <a:ext cx="3829050" cy="742284"/>
          </a:xfrm>
          <a:prstGeom prst="roundRect">
            <a:avLst/>
          </a:prstGeom>
          <a:solidFill>
            <a:schemeClr val="accent6">
              <a:lumMod val="60000"/>
              <a:lumOff val="40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sng" strike="noStrike" kern="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Bài</a:t>
            </a:r>
            <a:r>
              <a:rPr kumimoji="0" lang="en-US" sz="2800" b="1" i="0" u="sng"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7</a:t>
            </a:r>
            <a:r>
              <a:rPr kumimoji="0" lang="en-US" sz="2800" b="1" i="0"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CÂY</a:t>
            </a:r>
            <a:r>
              <a:rPr kumimoji="0" lang="en-US" sz="2800" b="1" i="0" strike="noStrike" kern="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XẤU HỔ</a:t>
            </a:r>
            <a:endParaRPr kumimoji="0" lang="en-US" sz="2800" b="1" i="0" strike="noStrike" kern="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989294615"/>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FFDEE"/>
            </a:gs>
            <a:gs pos="68000">
              <a:srgbClr val="FFFDEE"/>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332F39E-6EFB-4C03-9DC5-4CC834EC5314}"/>
              </a:ext>
            </a:extLst>
          </p:cNvPr>
          <p:cNvSpPr txBox="1"/>
          <p:nvPr/>
        </p:nvSpPr>
        <p:spPr>
          <a:xfrm>
            <a:off x="764823" y="567748"/>
            <a:ext cx="11029574" cy="262379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Bỗng dưng gió ào ào nổi lên. Có tiếng động gì lạ lắm. Những chiếc lá khô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lạt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xạt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lướt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cỏ</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Cây xấu hổ co rúm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mình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Nó bỗng thấy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xung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quanh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xôn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xao</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He hé mắt nhìn: không có gì lạ cả.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Bấy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giờ nó mới mở bừng những con mắt lá</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Quả</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nhiên không có gì lạ thật.</a:t>
            </a:r>
          </a:p>
        </p:txBody>
      </p:sp>
      <p:sp>
        <p:nvSpPr>
          <p:cNvPr id="6" name="TextBox 5">
            <a:extLst>
              <a:ext uri="{FF2B5EF4-FFF2-40B4-BE49-F238E27FC236}">
                <a16:creationId xmlns:a16="http://schemas.microsoft.com/office/drawing/2014/main" id="{2D3ECA9E-8442-417E-8A88-C6236269A505}"/>
              </a:ext>
            </a:extLst>
          </p:cNvPr>
          <p:cNvSpPr txBox="1"/>
          <p:nvPr/>
        </p:nvSpPr>
        <p:spPr>
          <a:xfrm>
            <a:off x="581213" y="2984648"/>
            <a:ext cx="11029574" cy="440120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Nhưng cây cỏ xung quanh vẫn xôn xao. Thì ra vừa mới có một con chim xanh biếc, toàn thân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long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lánh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như</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tự</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tỏa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sáng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không biết từ đâu bay tới.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Chim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đậu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một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thoáng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trên cây thanh mai rồi bay đi. Cây cỏ xuýt xoa: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Biết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bao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nhiêu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con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chim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đã</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bay qua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đây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c</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hưa có con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nào đẹp đến thế!</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Càng nghe bạn bè trầm trồ, cây xấu hổ càng tiếc. Không biết bao giờ con chim xanh huyền diệu ấy quay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trở lại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D84EB1CB-B470-4E60-9A49-831FB2C79A5F}"/>
              </a:ext>
            </a:extLst>
          </p:cNvPr>
          <p:cNvSpPr txBox="1"/>
          <p:nvPr/>
        </p:nvSpPr>
        <p:spPr>
          <a:xfrm>
            <a:off x="1195287" y="-17027"/>
            <a:ext cx="1016864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CÂY XẤU HỔ</a:t>
            </a:r>
          </a:p>
        </p:txBody>
      </p:sp>
    </p:spTree>
    <p:extLst>
      <p:ext uri="{BB962C8B-B14F-4D97-AF65-F5344CB8AC3E}">
        <p14:creationId xmlns:p14="http://schemas.microsoft.com/office/powerpoint/2010/main" val="374099737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FFDEE"/>
            </a:gs>
            <a:gs pos="68000">
              <a:srgbClr val="FFFDEE"/>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846BF6E-482E-422A-A0F8-9DA4D1A95D94}"/>
              </a:ext>
            </a:extLst>
          </p:cNvPr>
          <p:cNvSpPr txBox="1"/>
          <p:nvPr/>
        </p:nvSpPr>
        <p:spPr>
          <a:xfrm>
            <a:off x="5210142" y="2138879"/>
            <a:ext cx="236703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err="1">
                <a:solidFill>
                  <a:prstClr val="black"/>
                </a:solidFill>
                <a:latin typeface="Times New Roman" panose="02020603050405020304" pitchFamily="18" charset="0"/>
                <a:cs typeface="Times New Roman" panose="02020603050405020304" pitchFamily="18" charset="0"/>
              </a:rPr>
              <a:t>tỏa</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sáng</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7" name="TextBox 6">
            <a:extLst>
              <a:ext uri="{FF2B5EF4-FFF2-40B4-BE49-F238E27FC236}">
                <a16:creationId xmlns:a16="http://schemas.microsoft.com/office/drawing/2014/main" id="{97964380-4255-4145-A4D3-7D05AFA98E12}"/>
              </a:ext>
            </a:extLst>
          </p:cNvPr>
          <p:cNvSpPr txBox="1"/>
          <p:nvPr/>
        </p:nvSpPr>
        <p:spPr>
          <a:xfrm>
            <a:off x="5210142" y="2867203"/>
            <a:ext cx="2071820"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noProof="0" dirty="0" err="1">
                <a:solidFill>
                  <a:prstClr val="black"/>
                </a:solidFill>
                <a:latin typeface="Times New Roman" panose="02020603050405020304" pitchFamily="18" charset="0"/>
                <a:cs typeface="Times New Roman" panose="02020603050405020304" pitchFamily="18" charset="0"/>
              </a:rPr>
              <a:t>thoáng</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8" name="TextBox 7">
            <a:extLst>
              <a:ext uri="{FF2B5EF4-FFF2-40B4-BE49-F238E27FC236}">
                <a16:creationId xmlns:a16="http://schemas.microsoft.com/office/drawing/2014/main" id="{7F250EA0-A71F-4FEA-A043-45666AC3624F}"/>
              </a:ext>
            </a:extLst>
          </p:cNvPr>
          <p:cNvSpPr txBox="1"/>
          <p:nvPr/>
        </p:nvSpPr>
        <p:spPr>
          <a:xfrm>
            <a:off x="5210142" y="3595527"/>
            <a:ext cx="244792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dirty="0" err="1">
                <a:solidFill>
                  <a:prstClr val="black"/>
                </a:solidFill>
                <a:latin typeface="Times New Roman" panose="02020603050405020304" pitchFamily="18" charset="0"/>
                <a:cs typeface="Times New Roman" panose="02020603050405020304" pitchFamily="18" charset="0"/>
              </a:rPr>
              <a:t>xuýt</a:t>
            </a:r>
            <a:r>
              <a:rPr lang="en-US" sz="4000" dirty="0">
                <a:solidFill>
                  <a:prstClr val="black"/>
                </a:solidFill>
                <a:latin typeface="Times New Roman" panose="02020603050405020304" pitchFamily="18" charset="0"/>
                <a:cs typeface="Times New Roman" panose="02020603050405020304" pitchFamily="18" charset="0"/>
              </a:rPr>
              <a:t> </a:t>
            </a:r>
            <a:r>
              <a:rPr lang="en-US" sz="4000" dirty="0" err="1">
                <a:solidFill>
                  <a:prstClr val="black"/>
                </a:solidFill>
                <a:latin typeface="Times New Roman" panose="02020603050405020304" pitchFamily="18" charset="0"/>
                <a:cs typeface="Times New Roman" panose="02020603050405020304" pitchFamily="18" charset="0"/>
              </a:rPr>
              <a:t>xoa</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17" name="18">
            <a:extLst>
              <a:ext uri="{FF2B5EF4-FFF2-40B4-BE49-F238E27FC236}">
                <a16:creationId xmlns:a16="http://schemas.microsoft.com/office/drawing/2014/main" id="{A5316E8E-3F7E-436C-839E-027BB64E29D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326"/>
          <a:stretch/>
        </p:blipFill>
        <p:spPr>
          <a:xfrm>
            <a:off x="-320843" y="-72642"/>
            <a:ext cx="2830287" cy="2565464"/>
          </a:xfrm>
          <a:prstGeom prst="rect">
            <a:avLst/>
          </a:prstGeom>
        </p:spPr>
      </p:pic>
      <p:sp>
        <p:nvSpPr>
          <p:cNvPr id="13" name="Rectangle: Rounded Corners 12">
            <a:extLst>
              <a:ext uri="{FF2B5EF4-FFF2-40B4-BE49-F238E27FC236}">
                <a16:creationId xmlns:a16="http://schemas.microsoft.com/office/drawing/2014/main" id="{18F242C0-8D32-4C65-9B04-082B8F3B1A20}"/>
              </a:ext>
            </a:extLst>
          </p:cNvPr>
          <p:cNvSpPr/>
          <p:nvPr/>
        </p:nvSpPr>
        <p:spPr>
          <a:xfrm>
            <a:off x="2918961" y="345610"/>
            <a:ext cx="6949393" cy="1100057"/>
          </a:xfrm>
          <a:prstGeom prst="roundRect">
            <a:avLst/>
          </a:prstGeom>
          <a:solidFill>
            <a:schemeClr val="accent6">
              <a:lumMod val="75000"/>
            </a:schemeClr>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Luyện</a:t>
            </a:r>
            <a:r>
              <a:rPr kumimoji="0" lang="en-US" sz="60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đọc</a:t>
            </a:r>
            <a:r>
              <a:rPr kumimoji="0" lang="en-US" sz="60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từ</a:t>
            </a:r>
            <a:r>
              <a:rPr kumimoji="0" lang="en-US" sz="60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u="none"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khó</a:t>
            </a:r>
            <a:endParaRPr kumimoji="0" lang="en-US" sz="6000" b="0" i="0" u="none"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275713888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1" nodeType="clickEffect">
                                  <p:stCondLst>
                                    <p:cond delay="0"/>
                                  </p:stCondLst>
                                  <p:childTnLst>
                                    <p:animClr clrSpc="rgb" dir="cw">
                                      <p:cBhvr override="childStyle">
                                        <p:cTn id="6" dur="2000" fill="hold"/>
                                        <p:tgtEl>
                                          <p:spTgt spid="5"/>
                                        </p:tgtEl>
                                        <p:attrNameLst>
                                          <p:attrName>style.color</p:attrName>
                                        </p:attrNameLst>
                                      </p:cBhvr>
                                      <p:to>
                                        <a:srgbClr val="FF0000"/>
                                      </p:to>
                                    </p:animClr>
                                  </p:childTnLst>
                                </p:cTn>
                              </p:par>
                            </p:childTnLst>
                          </p:cTn>
                        </p:par>
                      </p:childTnLst>
                    </p:cTn>
                  </p:par>
                  <p:par>
                    <p:cTn id="7" fill="hold">
                      <p:stCondLst>
                        <p:cond delay="indefinite"/>
                      </p:stCondLst>
                      <p:childTnLst>
                        <p:par>
                          <p:cTn id="8" fill="hold">
                            <p:stCondLst>
                              <p:cond delay="0"/>
                            </p:stCondLst>
                            <p:childTnLst>
                              <p:par>
                                <p:cTn id="9" presetID="3" presetClass="emph" presetSubtype="2" fill="hold" grpId="1" nodeType="clickEffect">
                                  <p:stCondLst>
                                    <p:cond delay="0"/>
                                  </p:stCondLst>
                                  <p:childTnLst>
                                    <p:animClr clrSpc="rgb" dir="cw">
                                      <p:cBhvr override="childStyle">
                                        <p:cTn id="10" dur="2000" fill="hold"/>
                                        <p:tgtEl>
                                          <p:spTgt spid="7"/>
                                        </p:tgtEl>
                                        <p:attrNameLst>
                                          <p:attrName>style.color</p:attrName>
                                        </p:attrNameLst>
                                      </p:cBhvr>
                                      <p:to>
                                        <a:srgbClr val="FF0000"/>
                                      </p:to>
                                    </p:animClr>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grpId="0" nodeType="clickEffect">
                                  <p:stCondLst>
                                    <p:cond delay="0"/>
                                  </p:stCondLst>
                                  <p:childTnLst>
                                    <p:animClr clrSpc="rgb" dir="cw">
                                      <p:cBhvr override="childStyle">
                                        <p:cTn id="14" dur="2000" fill="hold"/>
                                        <p:tgtEl>
                                          <p:spTgt spid="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7" grpId="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FFFDEE"/>
            </a:gs>
            <a:gs pos="68000">
              <a:srgbClr val="FFFDEE"/>
            </a:gs>
          </a:gsLst>
          <a:lin ang="5400000" scaled="1"/>
        </a:gradFill>
        <a:effectLst/>
      </p:bgPr>
    </p:bg>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5047B09F-ABB0-4000-94A7-2D6D1D8C4769}"/>
              </a:ext>
            </a:extLst>
          </p:cNvPr>
          <p:cNvSpPr/>
          <p:nvPr/>
        </p:nvSpPr>
        <p:spPr>
          <a:xfrm>
            <a:off x="642886" y="2847836"/>
            <a:ext cx="11189347" cy="4010164"/>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20C5D417-3BC6-40D7-A1E2-A9B7128804EB}"/>
              </a:ext>
            </a:extLst>
          </p:cNvPr>
          <p:cNvSpPr/>
          <p:nvPr/>
        </p:nvSpPr>
        <p:spPr>
          <a:xfrm>
            <a:off x="642887" y="543911"/>
            <a:ext cx="11189347" cy="2353835"/>
          </a:xfrm>
          <a:prstGeom prst="round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2332F39E-6EFB-4C03-9DC5-4CC834EC5314}"/>
              </a:ext>
            </a:extLst>
          </p:cNvPr>
          <p:cNvSpPr txBox="1"/>
          <p:nvPr/>
        </p:nvSpPr>
        <p:spPr>
          <a:xfrm>
            <a:off x="657601" y="393373"/>
            <a:ext cx="11029574" cy="2623795"/>
          </a:xfrm>
          <a:prstGeom prst="rect">
            <a:avLst/>
          </a:prstGeom>
          <a:noFill/>
        </p:spPr>
        <p:txBody>
          <a:bodyPr wrap="square" rtlCol="0">
            <a:spAutoFit/>
          </a:bodyPr>
          <a:lstStyle/>
          <a:p>
            <a:pPr lvl="0" algn="just">
              <a:lnSpc>
                <a:spcPct val="150000"/>
              </a:lnSpc>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Bỗng dưng gió ào ào nổi lên. Có tiếng động gì lạ lắm. Những chiếc lá khô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lạt</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xạt</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lướt</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trên</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cỏ</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Cây xấu hổ co rúm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mình</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lại</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endPar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endParaRPr>
          </a:p>
          <a:p>
            <a:pPr lvl="0" algn="just">
              <a:lnSpc>
                <a:spcPct val="150000"/>
              </a:lnSpc>
              <a:defRPr/>
            </a:pP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Nó bỗng thấy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xung</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quanh</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xôn</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xao</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He hé mắt nhìn: không có gì lạ cả.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Bấy</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giờ nó mới mở bừng những con mắt lá</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Quả</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nhiên không có gì lạ thật.</a:t>
            </a:r>
          </a:p>
        </p:txBody>
      </p:sp>
      <p:sp>
        <p:nvSpPr>
          <p:cNvPr id="6" name="TextBox 5">
            <a:extLst>
              <a:ext uri="{FF2B5EF4-FFF2-40B4-BE49-F238E27FC236}">
                <a16:creationId xmlns:a16="http://schemas.microsoft.com/office/drawing/2014/main" id="{2D3ECA9E-8442-417E-8A88-C6236269A505}"/>
              </a:ext>
            </a:extLst>
          </p:cNvPr>
          <p:cNvSpPr txBox="1"/>
          <p:nvPr/>
        </p:nvSpPr>
        <p:spPr>
          <a:xfrm>
            <a:off x="642885" y="2736982"/>
            <a:ext cx="11029574" cy="4401205"/>
          </a:xfrm>
          <a:prstGeom prst="rect">
            <a:avLst/>
          </a:prstGeom>
          <a:noFill/>
        </p:spPr>
        <p:txBody>
          <a:bodyPr wrap="square" rtlCol="0">
            <a:spAutoFit/>
          </a:bodyPr>
          <a:lstStyle/>
          <a:p>
            <a:pPr lvl="0" algn="just">
              <a:lnSpc>
                <a:spcPct val="150000"/>
              </a:lnSpc>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Nhưng cây cỏ xung quanh vẫn xôn xao. Thì ra vừa mới có một con chim xanh biếc, toàn thân </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long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lánh</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như</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tự</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tỏa</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sáng</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không biết từ đâu bay tới.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Chim</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đậu</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một</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thoáng</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trên cây thanh mai rồi bay đi. Cây cỏ xuýt xoa: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Biết</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bao</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nhiêu</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con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chim</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đã</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bay qua </a:t>
            </a:r>
            <a:r>
              <a:rPr lang="en-US" sz="2800" dirty="0" err="1">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đây</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c</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hưa có con</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nào đẹp đến thế!</a:t>
            </a:r>
          </a:p>
          <a:p>
            <a:pPr lvl="0" algn="just">
              <a:lnSpc>
                <a:spcPct val="150000"/>
              </a:lnSpc>
              <a:defRPr/>
            </a:pP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Càng nghe bạn bè trầm trồ, cây xấu hổ càng tiếc. Không biết bao giờ con chim xanh huyền diệu ấy quay</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trở lại</a:t>
            </a:r>
            <a:r>
              <a:rPr lang="en-US" sz="2800" dirty="0">
                <a:solidFill>
                  <a:prstClr val="black"/>
                </a:solidFill>
                <a:latin typeface="Times New Roman" panose="02020603050405020304" pitchFamily="18" charset="0"/>
                <a:ea typeface="Arial-Rounded" panose="020B0500000000000000" pitchFamily="34" charset="0"/>
                <a:cs typeface="Times New Roman" panose="02020603050405020304" pitchFamily="18"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TextBox 7">
            <a:extLst>
              <a:ext uri="{FF2B5EF4-FFF2-40B4-BE49-F238E27FC236}">
                <a16:creationId xmlns:a16="http://schemas.microsoft.com/office/drawing/2014/main" id="{D84EB1CB-B470-4E60-9A49-831FB2C79A5F}"/>
              </a:ext>
            </a:extLst>
          </p:cNvPr>
          <p:cNvSpPr txBox="1"/>
          <p:nvPr/>
        </p:nvSpPr>
        <p:spPr>
          <a:xfrm>
            <a:off x="1195287" y="-17027"/>
            <a:ext cx="1016864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CÂY XẤU HỔ</a:t>
            </a:r>
          </a:p>
        </p:txBody>
      </p:sp>
      <p:sp>
        <p:nvSpPr>
          <p:cNvPr id="16" name="Oval 15">
            <a:extLst>
              <a:ext uri="{FF2B5EF4-FFF2-40B4-BE49-F238E27FC236}">
                <a16:creationId xmlns:a16="http://schemas.microsoft.com/office/drawing/2014/main" id="{2BC9162F-F75A-4A4F-9B59-14AC9CCF2CBC}"/>
              </a:ext>
            </a:extLst>
          </p:cNvPr>
          <p:cNvSpPr/>
          <p:nvPr/>
        </p:nvSpPr>
        <p:spPr>
          <a:xfrm>
            <a:off x="872046" y="2932829"/>
            <a:ext cx="465486" cy="564391"/>
          </a:xfrm>
          <a:prstGeom prst="ellipse">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2</a:t>
            </a:r>
          </a:p>
        </p:txBody>
      </p:sp>
      <p:sp>
        <p:nvSpPr>
          <p:cNvPr id="17" name="Oval 16">
            <a:extLst>
              <a:ext uri="{FF2B5EF4-FFF2-40B4-BE49-F238E27FC236}">
                <a16:creationId xmlns:a16="http://schemas.microsoft.com/office/drawing/2014/main" id="{6026A475-6858-41F5-98B6-CFF25BC57101}"/>
              </a:ext>
            </a:extLst>
          </p:cNvPr>
          <p:cNvSpPr/>
          <p:nvPr/>
        </p:nvSpPr>
        <p:spPr>
          <a:xfrm>
            <a:off x="872046" y="558293"/>
            <a:ext cx="465486" cy="564391"/>
          </a:xfrm>
          <a:prstGeom prst="ellipse">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1</a:t>
            </a:r>
          </a:p>
        </p:txBody>
      </p:sp>
    </p:spTree>
    <p:extLst>
      <p:ext uri="{BB962C8B-B14F-4D97-AF65-F5344CB8AC3E}">
        <p14:creationId xmlns:p14="http://schemas.microsoft.com/office/powerpoint/2010/main" val="1155945102"/>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par>
                                <p:cTn id="8" presetID="3" presetClass="emph" presetSubtype="2" fill="hold" grpId="0" nodeType="withEffect">
                                  <p:stCondLst>
                                    <p:cond delay="0"/>
                                  </p:stCondLst>
                                  <p:childTnLst>
                                    <p:animClr clrSpc="rgb" dir="cw">
                                      <p:cBhvr override="childStyle">
                                        <p:cTn id="9" dur="1000" fill="hold"/>
                                        <p:tgtEl>
                                          <p:spTgt spid="2"/>
                                        </p:tgtEl>
                                        <p:attrNameLst>
                                          <p:attrName>style.color</p:attrName>
                                        </p:attrNameLst>
                                      </p:cBhvr>
                                      <p:to>
                                        <a:srgbClr val="002060"/>
                                      </p:to>
                                    </p:animClr>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down)">
                                      <p:cBhvr>
                                        <p:cTn id="13" dur="10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1000"/>
                                        <p:tgtEl>
                                          <p:spTgt spid="14"/>
                                        </p:tgtEl>
                                      </p:cBhvr>
                                    </p:animEffect>
                                  </p:childTnLst>
                                </p:cTn>
                              </p:par>
                              <p:par>
                                <p:cTn id="19" presetID="3" presetClass="emph" presetSubtype="2" fill="hold" grpId="0" nodeType="withEffect">
                                  <p:stCondLst>
                                    <p:cond delay="0"/>
                                  </p:stCondLst>
                                  <p:childTnLst>
                                    <p:animClr clrSpc="rgb" dir="cw">
                                      <p:cBhvr override="childStyle">
                                        <p:cTn id="20" dur="1000" fill="hold"/>
                                        <p:tgtEl>
                                          <p:spTgt spid="6"/>
                                        </p:tgtEl>
                                        <p:attrNameLst>
                                          <p:attrName>style.color</p:attrName>
                                        </p:attrNameLst>
                                      </p:cBhvr>
                                      <p:to>
                                        <a:srgbClr val="CC0066"/>
                                      </p:to>
                                    </p:animClr>
                                  </p:childTnLst>
                                </p:cTn>
                              </p:par>
                            </p:childTnLst>
                          </p:cTn>
                        </p:par>
                        <p:par>
                          <p:cTn id="21" fill="hold">
                            <p:stCondLst>
                              <p:cond delay="1000"/>
                            </p:stCondLst>
                            <p:childTnLst>
                              <p:par>
                                <p:cTn id="22" presetID="22" presetClass="entr" presetSubtype="4"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animBg="1"/>
      <p:bldP spid="2" grpId="0"/>
      <p:bldP spid="6" grpId="0"/>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5ACC1CF-F35B-4AF6-8B21-4C12D26D8DA8}"/>
              </a:ext>
            </a:extLst>
          </p:cNvPr>
          <p:cNvSpPr txBox="1"/>
          <p:nvPr/>
        </p:nvSpPr>
        <p:spPr>
          <a:xfrm>
            <a:off x="1340284" y="2754856"/>
            <a:ext cx="10216135" cy="1938992"/>
          </a:xfrm>
          <a:prstGeom prst="rect">
            <a:avLst/>
          </a:prstGeom>
          <a:noFill/>
        </p:spPr>
        <p:txBody>
          <a:bodyPr wrap="square" rtlCol="0">
            <a:spAutoFit/>
          </a:bodyPr>
          <a:lstStyle/>
          <a:p>
            <a:pPr lvl="0">
              <a:defRPr/>
            </a:pPr>
            <a:r>
              <a:rPr lang="en-US" sz="4000" i="1" dirty="0" err="1">
                <a:latin typeface="Times New Roman" panose="02020603050405020304" pitchFamily="18" charset="0"/>
                <a:cs typeface="Times New Roman" panose="02020603050405020304" pitchFamily="18" charset="0"/>
              </a:rPr>
              <a:t>Thì</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ra</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vừa</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có</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một</a:t>
            </a:r>
            <a:r>
              <a:rPr lang="en-US" sz="4000" i="1" dirty="0">
                <a:latin typeface="Times New Roman" panose="02020603050405020304" pitchFamily="18" charset="0"/>
                <a:cs typeface="Times New Roman" panose="02020603050405020304" pitchFamily="18" charset="0"/>
              </a:rPr>
              <a:t> con </a:t>
            </a:r>
            <a:r>
              <a:rPr lang="en-US" sz="4000" i="1" dirty="0" err="1">
                <a:latin typeface="Times New Roman" panose="02020603050405020304" pitchFamily="18" charset="0"/>
                <a:cs typeface="Times New Roman" panose="02020603050405020304" pitchFamily="18" charset="0"/>
              </a:rPr>
              <a:t>chim</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xanh</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biếc</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toàn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thân</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lóng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lánh</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như</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tự</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toả</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sáng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không</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biết</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từ</a:t>
            </a:r>
            <a:r>
              <a:rPr lang="en-US" sz="4000" i="1" dirty="0">
                <a:latin typeface="Times New Roman" panose="02020603050405020304" pitchFamily="18" charset="0"/>
                <a:cs typeface="Times New Roman" panose="02020603050405020304" pitchFamily="18" charset="0"/>
              </a:rPr>
              <a:t> </a:t>
            </a:r>
            <a:r>
              <a:rPr lang="en-US" sz="4000" i="1" dirty="0" err="1">
                <a:latin typeface="Times New Roman" panose="02020603050405020304" pitchFamily="18" charset="0"/>
                <a:cs typeface="Times New Roman" panose="02020603050405020304" pitchFamily="18" charset="0"/>
              </a:rPr>
              <a:t>đâu</a:t>
            </a:r>
            <a:r>
              <a:rPr lang="en-US" sz="4000" i="1" dirty="0">
                <a:latin typeface="Times New Roman" panose="02020603050405020304" pitchFamily="18" charset="0"/>
                <a:cs typeface="Times New Roman" panose="02020603050405020304" pitchFamily="18" charset="0"/>
              </a:rPr>
              <a:t> bay </a:t>
            </a:r>
            <a:r>
              <a:rPr lang="en-US" sz="4000" i="1" dirty="0" err="1">
                <a:latin typeface="Times New Roman" panose="02020603050405020304" pitchFamily="18" charset="0"/>
                <a:cs typeface="Times New Roman" panose="02020603050405020304" pitchFamily="18" charset="0"/>
              </a:rPr>
              <a:t>tới</a:t>
            </a:r>
            <a:r>
              <a:rPr lang="en-US" sz="4000" i="1" dirty="0">
                <a:latin typeface="Times New Roman" panose="02020603050405020304" pitchFamily="18" charset="0"/>
                <a:cs typeface="Times New Roman" panose="02020603050405020304" pitchFamily="18" charset="0"/>
              </a:rPr>
              <a:t>.</a:t>
            </a:r>
            <a:endParaRPr kumimoji="0" lang="en-US" sz="4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29A47791-5B17-40BD-BAC5-41083ACBA43A}"/>
              </a:ext>
            </a:extLst>
          </p:cNvPr>
          <p:cNvCxnSpPr>
            <a:cxnSpLocks/>
          </p:cNvCxnSpPr>
          <p:nvPr/>
        </p:nvCxnSpPr>
        <p:spPr>
          <a:xfrm flipH="1">
            <a:off x="2843805" y="2901628"/>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D3B5EC-2C3D-43DF-8867-4C6631B1E92D}"/>
              </a:ext>
            </a:extLst>
          </p:cNvPr>
          <p:cNvCxnSpPr>
            <a:cxnSpLocks/>
          </p:cNvCxnSpPr>
          <p:nvPr/>
        </p:nvCxnSpPr>
        <p:spPr>
          <a:xfrm flipH="1">
            <a:off x="9586733" y="2865386"/>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AE4173-697F-442A-979D-EF6543B27FFF}"/>
              </a:ext>
            </a:extLst>
          </p:cNvPr>
          <p:cNvCxnSpPr>
            <a:cxnSpLocks/>
          </p:cNvCxnSpPr>
          <p:nvPr/>
        </p:nvCxnSpPr>
        <p:spPr>
          <a:xfrm flipH="1">
            <a:off x="3957695" y="4060863"/>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55B06D2-7EAA-413E-8D92-D2014CDB5DD3}"/>
              </a:ext>
            </a:extLst>
          </p:cNvPr>
          <p:cNvCxnSpPr>
            <a:cxnSpLocks/>
          </p:cNvCxnSpPr>
          <p:nvPr/>
        </p:nvCxnSpPr>
        <p:spPr>
          <a:xfrm flipH="1">
            <a:off x="7771959" y="3506291"/>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pic>
        <p:nvPicPr>
          <p:cNvPr id="22" name="18">
            <a:extLst>
              <a:ext uri="{FF2B5EF4-FFF2-40B4-BE49-F238E27FC236}">
                <a16:creationId xmlns:a16="http://schemas.microsoft.com/office/drawing/2014/main" id="{2BC1B98E-1573-4424-90DE-F7A561744B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5326"/>
          <a:stretch/>
        </p:blipFill>
        <p:spPr>
          <a:xfrm>
            <a:off x="-1" y="0"/>
            <a:ext cx="2141951" cy="1941534"/>
          </a:xfrm>
          <a:prstGeom prst="rect">
            <a:avLst/>
          </a:prstGeom>
        </p:spPr>
      </p:pic>
      <p:sp>
        <p:nvSpPr>
          <p:cNvPr id="9" name="Rectangle: Rounded Corners 8">
            <a:extLst>
              <a:ext uri="{FF2B5EF4-FFF2-40B4-BE49-F238E27FC236}">
                <a16:creationId xmlns:a16="http://schemas.microsoft.com/office/drawing/2014/main" id="{21065EC9-B276-4E9A-A357-CBFB0E6BB85B}"/>
              </a:ext>
            </a:extLst>
          </p:cNvPr>
          <p:cNvSpPr/>
          <p:nvPr/>
        </p:nvSpPr>
        <p:spPr>
          <a:xfrm>
            <a:off x="2918961" y="345610"/>
            <a:ext cx="6949393" cy="1100057"/>
          </a:xfrm>
          <a:prstGeom prst="roundRect">
            <a:avLst/>
          </a:prstGeom>
          <a:solidFill>
            <a:schemeClr val="accent6">
              <a:lumMod val="75000"/>
            </a:scheme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0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Luyện</a:t>
            </a:r>
            <a:r>
              <a:rPr kumimoji="0" lang="en-US" sz="60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đọc</a:t>
            </a:r>
            <a:r>
              <a:rPr kumimoji="0" lang="en-US" sz="60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câu</a:t>
            </a:r>
            <a:r>
              <a:rPr kumimoji="0" lang="en-US" sz="60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rPr>
              <a:t> </a:t>
            </a:r>
            <a:r>
              <a:rPr kumimoji="0" lang="en-US" sz="6000" b="0" i="0" strike="noStrike" kern="0" cap="none" spc="0" normalizeH="0" baseline="0" noProof="0" dirty="0" err="1">
                <a:ln>
                  <a:noFill/>
                </a:ln>
                <a:solidFill>
                  <a:srgbClr val="F2F2E9"/>
                </a:solidFill>
                <a:effectLst/>
                <a:uLnTx/>
                <a:uFillTx/>
                <a:latin typeface="Times New Roman" panose="02020603050405020304" pitchFamily="18" charset="0"/>
                <a:ea typeface="+mn-ea"/>
                <a:cs typeface="Times New Roman" panose="02020603050405020304" pitchFamily="18" charset="0"/>
              </a:rPr>
              <a:t>khó</a:t>
            </a:r>
            <a:endParaRPr kumimoji="0" lang="en-US" sz="6000" b="0" i="0" strike="noStrike" kern="0" cap="none" spc="0" normalizeH="0" baseline="0" noProof="0" dirty="0">
              <a:ln>
                <a:noFill/>
              </a:ln>
              <a:solidFill>
                <a:srgbClr val="F2F2E9"/>
              </a:solidFill>
              <a:effectLst/>
              <a:uLnTx/>
              <a:uFillTx/>
              <a:latin typeface="Times New Roman" panose="02020603050405020304" pitchFamily="18" charset="0"/>
              <a:ea typeface="+mn-ea"/>
              <a:cs typeface="Times New Roman" panose="02020603050405020304" pitchFamily="18" charset="0"/>
            </a:endParaRPr>
          </a:p>
        </p:txBody>
      </p:sp>
      <p:cxnSp>
        <p:nvCxnSpPr>
          <p:cNvPr id="10" name="Straight Connector 9">
            <a:extLst>
              <a:ext uri="{FF2B5EF4-FFF2-40B4-BE49-F238E27FC236}">
                <a16:creationId xmlns:a16="http://schemas.microsoft.com/office/drawing/2014/main" id="{49AE4173-697F-442A-979D-EF6543B27FFF}"/>
              </a:ext>
            </a:extLst>
          </p:cNvPr>
          <p:cNvCxnSpPr>
            <a:cxnSpLocks/>
          </p:cNvCxnSpPr>
          <p:nvPr/>
        </p:nvCxnSpPr>
        <p:spPr>
          <a:xfrm flipH="1">
            <a:off x="3882539" y="4060864"/>
            <a:ext cx="150312" cy="4361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233293"/>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par>
                                <p:cTn id="11" presetID="22" presetClass="entr" presetSubtype="4"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par>
                                <p:cTn id="14" presetID="22" presetClass="entr" presetSubtype="4" fill="hold"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down)">
                                      <p:cBhvr>
                                        <p:cTn id="16" dur="500"/>
                                        <p:tgtEl>
                                          <p:spTgt spid="21"/>
                                        </p:tgtEl>
                                      </p:cBhvr>
                                    </p:animEffect>
                                  </p:childTnLst>
                                </p:cTn>
                              </p:par>
                              <p:par>
                                <p:cTn id="17" presetID="22" presetClass="entr" presetSubtype="4"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p:cNvCxnSpPr/>
          <p:nvPr/>
        </p:nvCxnSpPr>
        <p:spPr>
          <a:xfrm>
            <a:off x="0" y="0"/>
            <a:ext cx="1552575" cy="1508581"/>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0" name="9"/>
          <p:cNvSpPr/>
          <p:nvPr/>
        </p:nvSpPr>
        <p:spPr>
          <a:xfrm>
            <a:off x="1552575" y="1508581"/>
            <a:ext cx="133350" cy="120194"/>
          </a:xfrm>
          <a:prstGeom prst="ellipse">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cxnSp>
        <p:nvCxnSpPr>
          <p:cNvPr id="11" name="10"/>
          <p:cNvCxnSpPr/>
          <p:nvPr/>
        </p:nvCxnSpPr>
        <p:spPr>
          <a:xfrm>
            <a:off x="1685925" y="1628775"/>
            <a:ext cx="1438275" cy="1378862"/>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3" name="12"/>
          <p:cNvCxnSpPr/>
          <p:nvPr/>
        </p:nvCxnSpPr>
        <p:spPr>
          <a:xfrm flipH="1">
            <a:off x="1576983" y="3170658"/>
            <a:ext cx="1485900" cy="1362075"/>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5" name="14"/>
          <p:cNvCxnSpPr/>
          <p:nvPr/>
        </p:nvCxnSpPr>
        <p:spPr>
          <a:xfrm>
            <a:off x="1588443" y="4695754"/>
            <a:ext cx="2904006" cy="2162246"/>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7" name="16"/>
          <p:cNvSpPr/>
          <p:nvPr/>
        </p:nvSpPr>
        <p:spPr>
          <a:xfrm>
            <a:off x="1443633" y="4566035"/>
            <a:ext cx="133350" cy="120194"/>
          </a:xfrm>
          <a:prstGeom prst="ellipse">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7" name="26"/>
          <p:cNvSpPr/>
          <p:nvPr/>
        </p:nvSpPr>
        <p:spPr>
          <a:xfrm>
            <a:off x="-265521" y="-76199"/>
            <a:ext cx="1124" cy="1013"/>
          </a:xfrm>
          <a:custGeom>
            <a:avLst/>
            <a:gdLst>
              <a:gd name="connsiteX0" fmla="*/ 10 w 1124"/>
              <a:gd name="connsiteY0" fmla="*/ 0 h 1013"/>
              <a:gd name="connsiteX1" fmla="*/ 1124 w 1124"/>
              <a:gd name="connsiteY1" fmla="*/ 1013 h 1013"/>
              <a:gd name="connsiteX2" fmla="*/ 0 w 1124"/>
              <a:gd name="connsiteY2" fmla="*/ 1013 h 1013"/>
              <a:gd name="connsiteX3" fmla="*/ 10 w 1124"/>
              <a:gd name="connsiteY3" fmla="*/ 0 h 1013"/>
            </a:gdLst>
            <a:ahLst/>
            <a:cxnLst>
              <a:cxn ang="0">
                <a:pos x="connsiteX0" y="connsiteY0"/>
              </a:cxn>
              <a:cxn ang="0">
                <a:pos x="connsiteX1" y="connsiteY1"/>
              </a:cxn>
              <a:cxn ang="0">
                <a:pos x="connsiteX2" y="connsiteY2"/>
              </a:cxn>
              <a:cxn ang="0">
                <a:pos x="connsiteX3" y="connsiteY3"/>
              </a:cxn>
            </a:cxnLst>
            <a:rect l="l" t="t" r="r" b="b"/>
            <a:pathLst>
              <a:path w="1124" h="1013">
                <a:moveTo>
                  <a:pt x="10" y="0"/>
                </a:moveTo>
                <a:lnTo>
                  <a:pt x="1124" y="1013"/>
                </a:lnTo>
                <a:lnTo>
                  <a:pt x="0" y="1013"/>
                </a:lnTo>
                <a:lnTo>
                  <a:pt x="10" y="0"/>
                </a:lnTo>
                <a:close/>
              </a:path>
            </a:pathLst>
          </a:custGeom>
          <a:blipFill>
            <a:blip r:embed="rId3"/>
            <a:srcRect/>
            <a:stretch>
              <a:fillRect l="-475" t="621" r="475" b="-6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0" name="29"/>
          <p:cNvSpPr/>
          <p:nvPr/>
        </p:nvSpPr>
        <p:spPr>
          <a:xfrm>
            <a:off x="0" y="166605"/>
            <a:ext cx="4351063" cy="6691395"/>
          </a:xfrm>
          <a:custGeom>
            <a:avLst/>
            <a:gdLst>
              <a:gd name="connsiteX0" fmla="*/ 0 w 4351063"/>
              <a:gd name="connsiteY0" fmla="*/ 0 h 6746318"/>
              <a:gd name="connsiteX1" fmla="*/ 3027088 w 4351063"/>
              <a:gd name="connsiteY1" fmla="*/ 2926793 h 6746318"/>
              <a:gd name="connsiteX2" fmla="*/ 1407838 w 4351063"/>
              <a:gd name="connsiteY2" fmla="*/ 4431743 h 6746318"/>
              <a:gd name="connsiteX3" fmla="*/ 1331638 w 4351063"/>
              <a:gd name="connsiteY3" fmla="*/ 4507943 h 6746318"/>
              <a:gd name="connsiteX4" fmla="*/ 4351063 w 4351063"/>
              <a:gd name="connsiteY4" fmla="*/ 6746318 h 6746318"/>
              <a:gd name="connsiteX5" fmla="*/ 0 w 4351063"/>
              <a:gd name="connsiteY5" fmla="*/ 6728914 h 6746318"/>
              <a:gd name="connsiteX6" fmla="*/ 0 w 4351063"/>
              <a:gd name="connsiteY6" fmla="*/ 0 h 674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1063" h="6746318">
                <a:moveTo>
                  <a:pt x="0" y="0"/>
                </a:moveTo>
                <a:lnTo>
                  <a:pt x="3027088" y="2926793"/>
                </a:lnTo>
                <a:lnTo>
                  <a:pt x="1407838" y="4431743"/>
                </a:lnTo>
                <a:lnTo>
                  <a:pt x="1331638" y="4507943"/>
                </a:lnTo>
                <a:lnTo>
                  <a:pt x="4351063" y="6746318"/>
                </a:lnTo>
                <a:lnTo>
                  <a:pt x="0" y="6728914"/>
                </a:lnTo>
                <a:lnTo>
                  <a:pt x="0" y="0"/>
                </a:lnTo>
                <a:close/>
              </a:path>
            </a:pathLst>
          </a:cu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cs"/>
            </a:endParaRPr>
          </a:p>
        </p:txBody>
      </p:sp>
      <p:pic>
        <p:nvPicPr>
          <p:cNvPr id="62" name="61" descr="E:\素材\春\7ff96c0408d5f1ad90e6490e1fb39ea4.png7ff96c0408d5f1ad90e6490e1fb39ea4"/>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a:xfrm rot="814195" flipV="1">
            <a:off x="-603250" y="396875"/>
            <a:ext cx="1523365" cy="1489075"/>
          </a:xfrm>
          <a:prstGeom prst="rect">
            <a:avLst/>
          </a:prstGeom>
        </p:spPr>
      </p:pic>
      <p:pic>
        <p:nvPicPr>
          <p:cNvPr id="63" name="62" descr="E:\素材\春\7ff96c0408d5f1ad90e6490e1fb39ea4.png7ff96c0408d5f1ad90e6490e1fb39ea4"/>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rot="11111076" flipH="1">
            <a:off x="-189865" y="-125095"/>
            <a:ext cx="1796415" cy="1758315"/>
          </a:xfrm>
          <a:prstGeom prst="rect">
            <a:avLst/>
          </a:prstGeom>
        </p:spPr>
      </p:pic>
      <p:pic>
        <p:nvPicPr>
          <p:cNvPr id="2" name="1" descr="E:\素材\春\7ff96c0408d5f1ad90e6490e1fb39ea4.png7ff96c0408d5f1ad90e6490e1fb39ea4"/>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a:xfrm rot="21000000">
            <a:off x="10031048" y="4756299"/>
            <a:ext cx="2396490" cy="2344420"/>
          </a:xfrm>
          <a:prstGeom prst="rect">
            <a:avLst/>
          </a:prstGeom>
        </p:spPr>
      </p:pic>
      <p:grpSp>
        <p:nvGrpSpPr>
          <p:cNvPr id="7" name="Group 6">
            <a:extLst>
              <a:ext uri="{FF2B5EF4-FFF2-40B4-BE49-F238E27FC236}">
                <a16:creationId xmlns:a16="http://schemas.microsoft.com/office/drawing/2014/main" id="{85294F09-CEFA-4BC1-AD30-E136911A978E}"/>
              </a:ext>
            </a:extLst>
          </p:cNvPr>
          <p:cNvGrpSpPr/>
          <p:nvPr/>
        </p:nvGrpSpPr>
        <p:grpSpPr>
          <a:xfrm>
            <a:off x="156834" y="1993081"/>
            <a:ext cx="2109019" cy="2109019"/>
            <a:chOff x="156834" y="1993081"/>
            <a:chExt cx="2109019" cy="2109019"/>
          </a:xfrm>
        </p:grpSpPr>
        <p:sp>
          <p:nvSpPr>
            <p:cNvPr id="3" name="Oval 2">
              <a:extLst>
                <a:ext uri="{FF2B5EF4-FFF2-40B4-BE49-F238E27FC236}">
                  <a16:creationId xmlns:a16="http://schemas.microsoft.com/office/drawing/2014/main" id="{BF567BB0-5218-44B4-9DC4-8122A52B06A8}"/>
                </a:ext>
              </a:extLst>
            </p:cNvPr>
            <p:cNvSpPr/>
            <p:nvPr/>
          </p:nvSpPr>
          <p:spPr>
            <a:xfrm>
              <a:off x="156834" y="1993081"/>
              <a:ext cx="2109019" cy="2109019"/>
            </a:xfrm>
            <a:prstGeom prst="ellipse">
              <a:avLst/>
            </a:prstGeom>
            <a:solidFill>
              <a:srgbClr val="ED2F6A"/>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92EFB8FE-2723-4E93-9B72-5EDA9CFFAD6C}"/>
                </a:ext>
              </a:extLst>
            </p:cNvPr>
            <p:cNvSpPr txBox="1"/>
            <p:nvPr/>
          </p:nvSpPr>
          <p:spPr>
            <a:xfrm>
              <a:off x="315731" y="2243748"/>
              <a:ext cx="1711988" cy="1754326"/>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GIẢI NGHĨA TỪ</a:t>
              </a:r>
              <a:endParaRPr kumimoji="0" lang="zh-CN" altLang="en-US" sz="36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grpSp>
      <p:sp>
        <p:nvSpPr>
          <p:cNvPr id="28" name="2">
            <a:extLst>
              <a:ext uri="{FF2B5EF4-FFF2-40B4-BE49-F238E27FC236}">
                <a16:creationId xmlns:a16="http://schemas.microsoft.com/office/drawing/2014/main" id="{FE62F7A7-67DE-4EED-A23A-3695851F37DD}"/>
              </a:ext>
            </a:extLst>
          </p:cNvPr>
          <p:cNvSpPr/>
          <p:nvPr/>
        </p:nvSpPr>
        <p:spPr>
          <a:xfrm>
            <a:off x="3425187" y="716098"/>
            <a:ext cx="8019905" cy="5347817"/>
          </a:xfrm>
          <a:prstGeom prst="roundRect">
            <a:avLst>
              <a:gd name="adj" fmla="val 31710"/>
            </a:avLst>
          </a:prstGeom>
          <a:solidFill>
            <a:srgbClr val="FEF4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等线" panose="02010600030101010101" pitchFamily="2" charset="-122"/>
              <a:cs typeface="+mn-ea"/>
              <a:sym typeface="+mn-lt"/>
            </a:endParaRPr>
          </a:p>
        </p:txBody>
      </p:sp>
      <p:grpSp>
        <p:nvGrpSpPr>
          <p:cNvPr id="25" name="Group 24">
            <a:extLst>
              <a:ext uri="{FF2B5EF4-FFF2-40B4-BE49-F238E27FC236}">
                <a16:creationId xmlns:a16="http://schemas.microsoft.com/office/drawing/2014/main" id="{C413CC95-953D-42CC-8207-A1EFB394ED64}"/>
              </a:ext>
            </a:extLst>
          </p:cNvPr>
          <p:cNvGrpSpPr/>
          <p:nvPr/>
        </p:nvGrpSpPr>
        <p:grpSpPr>
          <a:xfrm>
            <a:off x="3770522" y="943551"/>
            <a:ext cx="3822655" cy="2315191"/>
            <a:chOff x="3770522" y="943551"/>
            <a:chExt cx="3822655" cy="2315191"/>
          </a:xfrm>
        </p:grpSpPr>
        <p:grpSp>
          <p:nvGrpSpPr>
            <p:cNvPr id="42" name="Group 41">
              <a:extLst>
                <a:ext uri="{FF2B5EF4-FFF2-40B4-BE49-F238E27FC236}">
                  <a16:creationId xmlns:a16="http://schemas.microsoft.com/office/drawing/2014/main" id="{89CCE898-329D-43E9-9EF7-6935E8B121BC}"/>
                </a:ext>
              </a:extLst>
            </p:cNvPr>
            <p:cNvGrpSpPr/>
            <p:nvPr/>
          </p:nvGrpSpPr>
          <p:grpSpPr>
            <a:xfrm>
              <a:off x="3770522" y="943551"/>
              <a:ext cx="3822655" cy="2315191"/>
              <a:chOff x="156834" y="1993081"/>
              <a:chExt cx="2109019" cy="2109019"/>
            </a:xfrm>
          </p:grpSpPr>
          <p:sp>
            <p:nvSpPr>
              <p:cNvPr id="43" name="Hexagon 42">
                <a:extLst>
                  <a:ext uri="{FF2B5EF4-FFF2-40B4-BE49-F238E27FC236}">
                    <a16:creationId xmlns:a16="http://schemas.microsoft.com/office/drawing/2014/main" id="{C9A10510-73D6-48FC-9336-FA1260DCA4BA}"/>
                  </a:ext>
                </a:extLst>
              </p:cNvPr>
              <p:cNvSpPr/>
              <p:nvPr/>
            </p:nvSpPr>
            <p:spPr>
              <a:xfrm>
                <a:off x="156834" y="1993081"/>
                <a:ext cx="2109019" cy="2109019"/>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TextBox 43">
                <a:extLst>
                  <a:ext uri="{FF2B5EF4-FFF2-40B4-BE49-F238E27FC236}">
                    <a16:creationId xmlns:a16="http://schemas.microsoft.com/office/drawing/2014/main" id="{BB12FD35-A33C-446F-AE51-FD7DA0AF6ED3}"/>
                  </a:ext>
                </a:extLst>
              </p:cNvPr>
              <p:cNvSpPr txBox="1"/>
              <p:nvPr/>
            </p:nvSpPr>
            <p:spPr>
              <a:xfrm>
                <a:off x="286263" y="2284988"/>
                <a:ext cx="1808630" cy="1373805"/>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Lạt</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xạt</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Tiếng</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va</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chạm</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của</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lá</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khô</a:t>
                </a:r>
                <a:endParaRPr kumimoji="0" lang="zh-CN" altLang="en-US" sz="28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grpSp>
        <p:cxnSp>
          <p:nvCxnSpPr>
            <p:cNvPr id="54" name="10">
              <a:extLst>
                <a:ext uri="{FF2B5EF4-FFF2-40B4-BE49-F238E27FC236}">
                  <a16:creationId xmlns:a16="http://schemas.microsoft.com/office/drawing/2014/main" id="{6561E117-C024-4BC6-843F-92B4B358A11C}"/>
                </a:ext>
              </a:extLst>
            </p:cNvPr>
            <p:cNvCxnSpPr>
              <a:cxnSpLocks/>
            </p:cNvCxnSpPr>
            <p:nvPr/>
          </p:nvCxnSpPr>
          <p:spPr>
            <a:xfrm>
              <a:off x="4936100" y="1820891"/>
              <a:ext cx="1426280" cy="0"/>
            </a:xfrm>
            <a:prstGeom prst="line">
              <a:avLst/>
            </a:prstGeom>
            <a:ln w="19050">
              <a:solidFill>
                <a:srgbClr val="339183"/>
              </a:solidFill>
              <a:prstDash val="dash"/>
            </a:ln>
          </p:spPr>
          <p:style>
            <a:lnRef idx="1">
              <a:schemeClr val="accent3"/>
            </a:lnRef>
            <a:fillRef idx="0">
              <a:schemeClr val="accent3"/>
            </a:fillRef>
            <a:effectRef idx="0">
              <a:schemeClr val="accent3"/>
            </a:effectRef>
            <a:fontRef idx="minor">
              <a:schemeClr val="tx1"/>
            </a:fontRef>
          </p:style>
        </p:cxnSp>
      </p:grpSp>
      <p:grpSp>
        <p:nvGrpSpPr>
          <p:cNvPr id="29" name="Group 28">
            <a:extLst>
              <a:ext uri="{FF2B5EF4-FFF2-40B4-BE49-F238E27FC236}">
                <a16:creationId xmlns:a16="http://schemas.microsoft.com/office/drawing/2014/main" id="{18AE89A3-A6BD-403D-B49A-2C29D5524AD5}"/>
              </a:ext>
            </a:extLst>
          </p:cNvPr>
          <p:cNvGrpSpPr/>
          <p:nvPr/>
        </p:nvGrpSpPr>
        <p:grpSpPr>
          <a:xfrm>
            <a:off x="3757801" y="3435612"/>
            <a:ext cx="3822655" cy="2315191"/>
            <a:chOff x="3757801" y="3435612"/>
            <a:chExt cx="3822655" cy="2315191"/>
          </a:xfrm>
        </p:grpSpPr>
        <p:grpSp>
          <p:nvGrpSpPr>
            <p:cNvPr id="51" name="Group 50">
              <a:extLst>
                <a:ext uri="{FF2B5EF4-FFF2-40B4-BE49-F238E27FC236}">
                  <a16:creationId xmlns:a16="http://schemas.microsoft.com/office/drawing/2014/main" id="{C41CFAA6-6438-4757-B49C-780B6727DAED}"/>
                </a:ext>
              </a:extLst>
            </p:cNvPr>
            <p:cNvGrpSpPr/>
            <p:nvPr/>
          </p:nvGrpSpPr>
          <p:grpSpPr>
            <a:xfrm>
              <a:off x="3757801" y="3435612"/>
              <a:ext cx="3822655" cy="2315191"/>
              <a:chOff x="156834" y="1993081"/>
              <a:chExt cx="2109019" cy="2109019"/>
            </a:xfrm>
          </p:grpSpPr>
          <p:sp>
            <p:nvSpPr>
              <p:cNvPr id="52" name="Hexagon 51">
                <a:extLst>
                  <a:ext uri="{FF2B5EF4-FFF2-40B4-BE49-F238E27FC236}">
                    <a16:creationId xmlns:a16="http://schemas.microsoft.com/office/drawing/2014/main" id="{E98511CB-5C82-4127-9D0D-44A00807F68E}"/>
                  </a:ext>
                </a:extLst>
              </p:cNvPr>
              <p:cNvSpPr/>
              <p:nvPr/>
            </p:nvSpPr>
            <p:spPr>
              <a:xfrm>
                <a:off x="156834" y="1993081"/>
                <a:ext cx="2109019" cy="2109019"/>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53" name="TextBox 52">
                <a:extLst>
                  <a:ext uri="{FF2B5EF4-FFF2-40B4-BE49-F238E27FC236}">
                    <a16:creationId xmlns:a16="http://schemas.microsoft.com/office/drawing/2014/main" id="{72E63824-232E-4FC8-865F-8EA8AEC431CC}"/>
                  </a:ext>
                </a:extLst>
              </p:cNvPr>
              <p:cNvSpPr txBox="1"/>
              <p:nvPr/>
            </p:nvSpPr>
            <p:spPr>
              <a:xfrm>
                <a:off x="358067" y="2318525"/>
                <a:ext cx="1711988" cy="1373805"/>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Xuýt</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xoa</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altLang="zh-CN"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Cách</a:t>
                </a:r>
                <a:r>
                  <a:rPr kumimoji="0" lang="en-US" altLang="zh-CN"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thể</a:t>
                </a:r>
                <a:r>
                  <a:rPr kumimoji="0" lang="en-US" altLang="zh-CN"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hiện</a:t>
                </a:r>
                <a:r>
                  <a:rPr kumimoji="0" lang="en-US" altLang="zh-CN"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cảm</a:t>
                </a:r>
                <a:r>
                  <a:rPr kumimoji="0" lang="en-US" altLang="zh-CN"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 </a:t>
                </a:r>
                <a:r>
                  <a:rPr kumimoji="0" lang="en-US" altLang="zh-CN"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rPr>
                  <a:t>xúc</a:t>
                </a:r>
                <a:endParaRPr kumimoji="0" lang="zh-CN" altLang="en-US" sz="28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grpSp>
        <p:cxnSp>
          <p:nvCxnSpPr>
            <p:cNvPr id="55" name="10">
              <a:extLst>
                <a:ext uri="{FF2B5EF4-FFF2-40B4-BE49-F238E27FC236}">
                  <a16:creationId xmlns:a16="http://schemas.microsoft.com/office/drawing/2014/main" id="{A7CC9C90-4445-4CD3-8F35-969933B5DAB9}"/>
                </a:ext>
              </a:extLst>
            </p:cNvPr>
            <p:cNvCxnSpPr>
              <a:cxnSpLocks/>
            </p:cNvCxnSpPr>
            <p:nvPr/>
          </p:nvCxnSpPr>
          <p:spPr>
            <a:xfrm>
              <a:off x="4697896" y="4372955"/>
              <a:ext cx="1964161" cy="0"/>
            </a:xfrm>
            <a:prstGeom prst="line">
              <a:avLst/>
            </a:prstGeom>
            <a:ln w="19050">
              <a:solidFill>
                <a:srgbClr val="339183"/>
              </a:solidFill>
              <a:prstDash val="dash"/>
            </a:ln>
          </p:spPr>
          <p:style>
            <a:lnRef idx="1">
              <a:schemeClr val="accent3"/>
            </a:lnRef>
            <a:fillRef idx="0">
              <a:schemeClr val="accent3"/>
            </a:fillRef>
            <a:effectRef idx="0">
              <a:schemeClr val="accent3"/>
            </a:effectRef>
            <a:fontRef idx="minor">
              <a:schemeClr val="tx1"/>
            </a:fontRef>
          </p:style>
        </p:cxnSp>
      </p:grpSp>
      <p:pic>
        <p:nvPicPr>
          <p:cNvPr id="34" name="Picture 33">
            <a:extLst>
              <a:ext uri="{FF2B5EF4-FFF2-40B4-BE49-F238E27FC236}">
                <a16:creationId xmlns:a16="http://schemas.microsoft.com/office/drawing/2014/main" id="{6422178C-AE06-45AE-9141-7F83C5CD27D5}"/>
              </a:ext>
            </a:extLst>
          </p:cNvPr>
          <p:cNvPicPr>
            <a:picLocks noChangeAspect="1"/>
          </p:cNvPicPr>
          <p:nvPr/>
        </p:nvPicPr>
        <p:blipFill>
          <a:blip r:embed="rId7"/>
          <a:stretch>
            <a:fillRect/>
          </a:stretch>
        </p:blipFill>
        <p:spPr>
          <a:xfrm>
            <a:off x="10951029" y="0"/>
            <a:ext cx="1240971" cy="849086"/>
          </a:xfrm>
          <a:prstGeom prst="rect">
            <a:avLst/>
          </a:prstGeom>
        </p:spPr>
      </p:pic>
      <p:grpSp>
        <p:nvGrpSpPr>
          <p:cNvPr id="31" name="Group 30">
            <a:extLst>
              <a:ext uri="{FF2B5EF4-FFF2-40B4-BE49-F238E27FC236}">
                <a16:creationId xmlns:a16="http://schemas.microsoft.com/office/drawing/2014/main" id="{E91D45DE-819A-4647-9C53-FA455570D9E6}"/>
              </a:ext>
            </a:extLst>
          </p:cNvPr>
          <p:cNvGrpSpPr/>
          <p:nvPr/>
        </p:nvGrpSpPr>
        <p:grpSpPr>
          <a:xfrm>
            <a:off x="7735335" y="886313"/>
            <a:ext cx="3822655" cy="2315191"/>
            <a:chOff x="3770522" y="943551"/>
            <a:chExt cx="3822655" cy="2315191"/>
          </a:xfrm>
        </p:grpSpPr>
        <p:grpSp>
          <p:nvGrpSpPr>
            <p:cNvPr id="32" name="Group 31">
              <a:extLst>
                <a:ext uri="{FF2B5EF4-FFF2-40B4-BE49-F238E27FC236}">
                  <a16:creationId xmlns:a16="http://schemas.microsoft.com/office/drawing/2014/main" id="{C16C8A6E-8B44-4196-9A51-5CAA7A0FA07A}"/>
                </a:ext>
              </a:extLst>
            </p:cNvPr>
            <p:cNvGrpSpPr/>
            <p:nvPr/>
          </p:nvGrpSpPr>
          <p:grpSpPr>
            <a:xfrm>
              <a:off x="3770522" y="943551"/>
              <a:ext cx="3822655" cy="2315191"/>
              <a:chOff x="156834" y="1993081"/>
              <a:chExt cx="2109019" cy="2109019"/>
            </a:xfrm>
          </p:grpSpPr>
          <p:sp>
            <p:nvSpPr>
              <p:cNvPr id="35" name="Hexagon 34">
                <a:extLst>
                  <a:ext uri="{FF2B5EF4-FFF2-40B4-BE49-F238E27FC236}">
                    <a16:creationId xmlns:a16="http://schemas.microsoft.com/office/drawing/2014/main" id="{88DADB4A-C859-4881-A30E-DE4318251795}"/>
                  </a:ext>
                </a:extLst>
              </p:cNvPr>
              <p:cNvSpPr/>
              <p:nvPr/>
            </p:nvSpPr>
            <p:spPr>
              <a:xfrm>
                <a:off x="156834" y="1993081"/>
                <a:ext cx="2109019" cy="2109019"/>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TextBox 35">
                <a:extLst>
                  <a:ext uri="{FF2B5EF4-FFF2-40B4-BE49-F238E27FC236}">
                    <a16:creationId xmlns:a16="http://schemas.microsoft.com/office/drawing/2014/main" id="{669DEAF5-2DB4-452B-88D1-B3470883DADB}"/>
                  </a:ext>
                </a:extLst>
              </p:cNvPr>
              <p:cNvSpPr txBox="1"/>
              <p:nvPr/>
            </p:nvSpPr>
            <p:spPr>
              <a:xfrm>
                <a:off x="286263" y="2284988"/>
                <a:ext cx="1808630" cy="1766321"/>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Xôn</a:t>
                </a: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xao</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Nhiều</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âm</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thanh</a:t>
                </a:r>
                <a:r>
                  <a:rPr lang="en-US" sz="2800" dirty="0">
                    <a:solidFill>
                      <a:srgbClr val="231F2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231F20"/>
                    </a:solidFill>
                    <a:latin typeface="Times New Roman" panose="02020603050405020304" pitchFamily="18" charset="0"/>
                    <a:ea typeface="Arial-Rounded" panose="020B0500000000000000" pitchFamily="34" charset="0"/>
                    <a:cs typeface="Times New Roman" panose="02020603050405020304" pitchFamily="18" charset="0"/>
                  </a:rPr>
                  <a:t>tiếng</a:t>
                </a:r>
                <a:r>
                  <a:rPr lang="en-US" sz="2800" dirty="0">
                    <a:solidFill>
                      <a:srgbClr val="231F2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231F20"/>
                    </a:solidFill>
                    <a:latin typeface="Times New Roman" panose="02020603050405020304" pitchFamily="18" charset="0"/>
                    <a:ea typeface="Arial-Rounded" panose="020B0500000000000000" pitchFamily="34" charset="0"/>
                    <a:cs typeface="Times New Roman" panose="02020603050405020304" pitchFamily="18" charset="0"/>
                  </a:rPr>
                  <a:t>nói</a:t>
                </a:r>
                <a:r>
                  <a:rPr lang="en-US" sz="2800" dirty="0">
                    <a:solidFill>
                      <a:srgbClr val="231F2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231F20"/>
                    </a:solidFill>
                    <a:latin typeface="Times New Roman" panose="02020603050405020304" pitchFamily="18" charset="0"/>
                    <a:ea typeface="Arial-Rounded" panose="020B0500000000000000" pitchFamily="34" charset="0"/>
                    <a:cs typeface="Times New Roman" panose="02020603050405020304" pitchFamily="18" charset="0"/>
                  </a:rPr>
                  <a:t>nhỏ</a:t>
                </a:r>
                <a:r>
                  <a:rPr lang="en-US" sz="2800" dirty="0">
                    <a:solidFill>
                      <a:srgbClr val="231F2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231F20"/>
                    </a:solidFill>
                    <a:latin typeface="Times New Roman" panose="02020603050405020304" pitchFamily="18" charset="0"/>
                    <a:ea typeface="Arial-Rounded" panose="020B0500000000000000" pitchFamily="34" charset="0"/>
                    <a:cs typeface="Times New Roman" panose="02020603050405020304" pitchFamily="18" charset="0"/>
                  </a:rPr>
                  <a:t>phát</a:t>
                </a:r>
                <a:r>
                  <a:rPr lang="en-US" sz="2800" dirty="0">
                    <a:solidFill>
                      <a:srgbClr val="231F20"/>
                    </a:solidFill>
                    <a:latin typeface="Times New Roman" panose="02020603050405020304" pitchFamily="18" charset="0"/>
                    <a:ea typeface="Arial-Rounded" panose="020B0500000000000000" pitchFamily="34" charset="0"/>
                    <a:cs typeface="Times New Roman" panose="02020603050405020304" pitchFamily="18" charset="0"/>
                  </a:rPr>
                  <a:t> ra </a:t>
                </a:r>
                <a:r>
                  <a:rPr lang="en-US" sz="2800" dirty="0" err="1">
                    <a:solidFill>
                      <a:srgbClr val="231F20"/>
                    </a:solidFill>
                    <a:latin typeface="Times New Roman" panose="02020603050405020304" pitchFamily="18" charset="0"/>
                    <a:ea typeface="Arial-Rounded" panose="020B0500000000000000" pitchFamily="34" charset="0"/>
                    <a:cs typeface="Times New Roman" panose="02020603050405020304" pitchFamily="18" charset="0"/>
                  </a:rPr>
                  <a:t>cùng</a:t>
                </a:r>
                <a:r>
                  <a:rPr lang="en-US" sz="2800" dirty="0">
                    <a:solidFill>
                      <a:srgbClr val="231F2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solidFill>
                      <a:srgbClr val="231F20"/>
                    </a:solidFill>
                    <a:latin typeface="Times New Roman" panose="02020603050405020304" pitchFamily="18" charset="0"/>
                    <a:ea typeface="Arial-Rounded" panose="020B0500000000000000" pitchFamily="34" charset="0"/>
                    <a:cs typeface="Times New Roman" panose="02020603050405020304" pitchFamily="18" charset="0"/>
                  </a:rPr>
                  <a:t>lúc</a:t>
                </a:r>
                <a:endParaRPr kumimoji="0" lang="zh-CN" altLang="en-US" sz="28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grpSp>
        <p:cxnSp>
          <p:nvCxnSpPr>
            <p:cNvPr id="33" name="10">
              <a:extLst>
                <a:ext uri="{FF2B5EF4-FFF2-40B4-BE49-F238E27FC236}">
                  <a16:creationId xmlns:a16="http://schemas.microsoft.com/office/drawing/2014/main" id="{DFF17D4D-89DB-4E79-A8A5-0C723FA1E74D}"/>
                </a:ext>
              </a:extLst>
            </p:cNvPr>
            <p:cNvCxnSpPr>
              <a:cxnSpLocks/>
            </p:cNvCxnSpPr>
            <p:nvPr/>
          </p:nvCxnSpPr>
          <p:spPr>
            <a:xfrm>
              <a:off x="4936100" y="1820891"/>
              <a:ext cx="1426280" cy="0"/>
            </a:xfrm>
            <a:prstGeom prst="line">
              <a:avLst/>
            </a:prstGeom>
            <a:ln w="19050">
              <a:solidFill>
                <a:srgbClr val="339183"/>
              </a:solidFill>
              <a:prstDash val="dash"/>
            </a:ln>
          </p:spPr>
          <p:style>
            <a:lnRef idx="1">
              <a:schemeClr val="accent3"/>
            </a:lnRef>
            <a:fillRef idx="0">
              <a:schemeClr val="accent3"/>
            </a:fillRef>
            <a:effectRef idx="0">
              <a:schemeClr val="accent3"/>
            </a:effectRef>
            <a:fontRef idx="minor">
              <a:schemeClr val="tx1"/>
            </a:fontRef>
          </p:style>
        </p:cxnSp>
      </p:grpSp>
      <p:grpSp>
        <p:nvGrpSpPr>
          <p:cNvPr id="37" name="Group 36">
            <a:extLst>
              <a:ext uri="{FF2B5EF4-FFF2-40B4-BE49-F238E27FC236}">
                <a16:creationId xmlns:a16="http://schemas.microsoft.com/office/drawing/2014/main" id="{E0BA9217-075C-4C78-B297-C59446395BC9}"/>
              </a:ext>
            </a:extLst>
          </p:cNvPr>
          <p:cNvGrpSpPr/>
          <p:nvPr/>
        </p:nvGrpSpPr>
        <p:grpSpPr>
          <a:xfrm>
            <a:off x="7643427" y="3512302"/>
            <a:ext cx="3822655" cy="2315191"/>
            <a:chOff x="3770522" y="943551"/>
            <a:chExt cx="3822655" cy="2315191"/>
          </a:xfrm>
        </p:grpSpPr>
        <p:grpSp>
          <p:nvGrpSpPr>
            <p:cNvPr id="38" name="Group 37">
              <a:extLst>
                <a:ext uri="{FF2B5EF4-FFF2-40B4-BE49-F238E27FC236}">
                  <a16:creationId xmlns:a16="http://schemas.microsoft.com/office/drawing/2014/main" id="{86469B70-A891-47DF-B8BC-BF10F8821D3A}"/>
                </a:ext>
              </a:extLst>
            </p:cNvPr>
            <p:cNvGrpSpPr/>
            <p:nvPr/>
          </p:nvGrpSpPr>
          <p:grpSpPr>
            <a:xfrm>
              <a:off x="3770522" y="943551"/>
              <a:ext cx="3822655" cy="2315191"/>
              <a:chOff x="156834" y="1993081"/>
              <a:chExt cx="2109019" cy="2109019"/>
            </a:xfrm>
          </p:grpSpPr>
          <p:sp>
            <p:nvSpPr>
              <p:cNvPr id="40" name="Hexagon 39">
                <a:extLst>
                  <a:ext uri="{FF2B5EF4-FFF2-40B4-BE49-F238E27FC236}">
                    <a16:creationId xmlns:a16="http://schemas.microsoft.com/office/drawing/2014/main" id="{1CDA5FAA-3A01-47F7-91F3-22DA14D99808}"/>
                  </a:ext>
                </a:extLst>
              </p:cNvPr>
              <p:cNvSpPr/>
              <p:nvPr/>
            </p:nvSpPr>
            <p:spPr>
              <a:xfrm>
                <a:off x="156834" y="1993081"/>
                <a:ext cx="2109019" cy="2109019"/>
              </a:xfrm>
              <a:prstGeom prst="hexagon">
                <a:avLst/>
              </a:prstGeom>
              <a:solidFill>
                <a:srgbClr val="F7ACB9"/>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white"/>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1" name="TextBox 40">
                <a:extLst>
                  <a:ext uri="{FF2B5EF4-FFF2-40B4-BE49-F238E27FC236}">
                    <a16:creationId xmlns:a16="http://schemas.microsoft.com/office/drawing/2014/main" id="{BA21E7A6-2FE1-4FED-94AA-4415EAB5D2B0}"/>
                  </a:ext>
                </a:extLst>
              </p:cNvPr>
              <p:cNvSpPr txBox="1"/>
              <p:nvPr/>
            </p:nvSpPr>
            <p:spPr>
              <a:xfrm>
                <a:off x="286263" y="2284988"/>
                <a:ext cx="1808630" cy="1766321"/>
              </a:xfrm>
              <a:prstGeom prst="rect">
                <a:avLst/>
              </a:prstGeom>
              <a:noFill/>
            </p:spPr>
            <p:txBody>
              <a:bodyPr wrap="square" rtlCol="0">
                <a:spAutoFit/>
              </a:bodyPr>
              <a:lstStyle/>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Thanh </a:t>
                </a:r>
                <a:r>
                  <a:rPr kumimoji="0" lang="en-US" sz="3600" b="0" i="0" u="none" strike="noStrike" kern="1200" cap="none" spc="0" normalizeH="0" baseline="0" noProof="0" dirty="0" err="1">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mai</a:t>
                </a:r>
                <a:endPar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a:p>
                <a:pPr marL="0" marR="0" lvl="0" indent="0" algn="ctr" defTabSz="913256"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Cây</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bụi</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thấp</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quả</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mọng</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nước</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trông</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như</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quả</a:t>
                </a:r>
                <a:r>
                  <a:rPr kumimoji="0" lang="en-US" sz="2800" b="0" i="0" u="none" strike="noStrike" kern="1200" cap="none" spc="0" normalizeH="0" baseline="0" noProof="0" dirty="0">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2800" b="0" i="0" u="none" strike="noStrike" kern="1200" cap="none" spc="0" normalizeH="0" baseline="0" noProof="0" dirty="0" err="1">
                    <a:ln>
                      <a:noFill/>
                    </a:ln>
                    <a:solidFill>
                      <a:srgbClr val="231F20"/>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dâu</a:t>
                </a:r>
                <a:endParaRPr kumimoji="0" lang="zh-CN" altLang="en-US" sz="2800" b="1" i="0" u="none" strike="noStrike" kern="1200" cap="none" spc="0" normalizeH="0" baseline="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sym typeface="+mn-lt"/>
                </a:endParaRPr>
              </a:p>
            </p:txBody>
          </p:sp>
        </p:grpSp>
        <p:cxnSp>
          <p:nvCxnSpPr>
            <p:cNvPr id="39" name="10">
              <a:extLst>
                <a:ext uri="{FF2B5EF4-FFF2-40B4-BE49-F238E27FC236}">
                  <a16:creationId xmlns:a16="http://schemas.microsoft.com/office/drawing/2014/main" id="{B7F9641D-543A-45DC-9559-161585A74868}"/>
                </a:ext>
              </a:extLst>
            </p:cNvPr>
            <p:cNvCxnSpPr>
              <a:cxnSpLocks/>
            </p:cNvCxnSpPr>
            <p:nvPr/>
          </p:nvCxnSpPr>
          <p:spPr>
            <a:xfrm>
              <a:off x="4936100" y="1820891"/>
              <a:ext cx="1426280" cy="0"/>
            </a:xfrm>
            <a:prstGeom prst="line">
              <a:avLst/>
            </a:prstGeom>
            <a:ln w="19050">
              <a:solidFill>
                <a:srgbClr val="339183"/>
              </a:solidFill>
              <a:prstDash val="dash"/>
            </a:ln>
          </p:spPr>
          <p:style>
            <a:lnRef idx="1">
              <a:schemeClr val="accent3"/>
            </a:lnRef>
            <a:fillRef idx="0">
              <a:schemeClr val="accent3"/>
            </a:fillRef>
            <a:effectRef idx="0">
              <a:schemeClr val="accent3"/>
            </a:effectRef>
            <a:fontRef idx="minor">
              <a:schemeClr val="tx1"/>
            </a:fontRef>
          </p:style>
        </p:cxnSp>
      </p:grpSp>
    </p:spTree>
    <p:extLst>
      <p:ext uri="{BB962C8B-B14F-4D97-AF65-F5344CB8AC3E}">
        <p14:creationId xmlns:p14="http://schemas.microsoft.com/office/powerpoint/2010/main" val="936400823"/>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500"/>
                                        <p:tgtEl>
                                          <p:spTgt spid="2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wipe(left)">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left)">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left)">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left)">
                                      <p:cBhvr>
                                        <p:cTn id="3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7999"/>
          </a:xfrm>
          <a:prstGeom prst="rect">
            <a:avLst/>
          </a:prstGeom>
        </p:spPr>
      </p:pic>
    </p:spTree>
    <p:extLst>
      <p:ext uri="{BB962C8B-B14F-4D97-AF65-F5344CB8AC3E}">
        <p14:creationId xmlns:p14="http://schemas.microsoft.com/office/powerpoint/2010/main" val="2666671500"/>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UID" val="{BF30E823-DE71-4314-9CA2-02BFC57E0858}"/>
  <p:tag name="ISPRING_RESOURCE_FOLDER" val="C:\Users\Lenovo\Desktop\E LEARNING\SẢN PHẨM NGUỒN\LÀM VIỆC THẬT LÀ VUI (T1+2)\LÀM VIỆC THẬT LÀ VUI (T1+2)\"/>
  <p:tag name="ISPRING_PRESENTATION_PATH" val="C:\Users\Lenovo\Desktop\E LEARNING\SẢN PHẨM NGUỒN\LÀM VIỆC THẬT LÀ VUI (T1+2)\LÀM VIỆC THẬT LÀ VUI (T1+2).pptx"/>
  <p:tag name="ISPRING_PROJECT_VERSION" val="9"/>
  <p:tag name="ISPRING_PROJECT_FOLDER_UPDATED" val="1"/>
  <p:tag name="ISPRING_SCREEN_RECS_UPDATED" val="C:\Users\Lenovo\Desktop\E LEARNING\SẢN PHẨM NGUỒN\LÀM VIỆC THẬT LÀ VUI (T1+2)\LÀM VIỆC THẬT LÀ VUI (T1+2)\"/>
  <p:tag name="FLASHSPRING_PRESENTATION_REFERENCES" val=""/>
</p:tagLst>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ỀN 5">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nền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1002</TotalTime>
  <Words>724</Words>
  <Application>Microsoft Office PowerPoint</Application>
  <PresentationFormat>Widescreen</PresentationFormat>
  <Paragraphs>60</Paragraphs>
  <Slides>17</Slides>
  <Notes>3</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17</vt:i4>
      </vt:variant>
    </vt:vector>
  </HeadingPairs>
  <TitlesOfParts>
    <vt:vector size="28" baseType="lpstr">
      <vt:lpstr>Microsoft YaHei</vt:lpstr>
      <vt:lpstr>Arial</vt:lpstr>
      <vt:lpstr>Arial-Rounded</vt:lpstr>
      <vt:lpstr>Calibri</vt:lpstr>
      <vt:lpstr>Calibri Light</vt:lpstr>
      <vt:lpstr>Times New Roman</vt:lpstr>
      <vt:lpstr>3_Office Theme</vt:lpstr>
      <vt:lpstr>NỀN 5</vt:lpstr>
      <vt:lpstr>nền 3</vt:lpstr>
      <vt:lpstr>6_Office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Administrator</cp:lastModifiedBy>
  <cp:revision>96</cp:revision>
  <dcterms:created xsi:type="dcterms:W3CDTF">2021-06-24T12:42:07Z</dcterms:created>
  <dcterms:modified xsi:type="dcterms:W3CDTF">2022-10-19T04:58:49Z</dcterms:modified>
</cp:coreProperties>
</file>