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11"/>
  </p:notesMasterIdLst>
  <p:sldIdLst>
    <p:sldId id="549" r:id="rId6"/>
    <p:sldId id="568" r:id="rId7"/>
    <p:sldId id="569" r:id="rId8"/>
    <p:sldId id="346" r:id="rId9"/>
    <p:sldId id="47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588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69428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58" r:id="rId12"/>
    <p:sldLayoutId id="2147483761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CÂY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XẤU HỔ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C">
            <a:hlinkClick r:id="" action="ppaction://media"/>
            <a:extLst>
              <a:ext uri="{FF2B5EF4-FFF2-40B4-BE49-F238E27FC236}">
                <a16:creationId xmlns:a16="http://schemas.microsoft.com/office/drawing/2014/main" id="{1CF37974-267E-4F83-8D39-4E370B71A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1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2576613" y="3511172"/>
            <a:ext cx="8159768" cy="2335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a.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được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viết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hoa</a:t>
            </a:r>
            <a:r>
              <a:rPr lang="en-US" sz="20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b. </a:t>
            </a:r>
            <a:r>
              <a:rPr lang="en-US" sz="2000" dirty="0" err="1">
                <a:latin typeface="UTM Avo" panose="02040603050506020204" pitchFamily="18" charset="0"/>
              </a:rPr>
              <a:t>Khoảng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giữa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các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ghi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tiếng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thế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?</a:t>
            </a: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0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c. </a:t>
            </a:r>
            <a:r>
              <a:rPr lang="en-US" sz="2000" dirty="0" err="1">
                <a:latin typeface="UTM Avo" panose="02040603050506020204" pitchFamily="18" charset="0"/>
              </a:rPr>
              <a:t>Những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chữ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nào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cao</a:t>
            </a:r>
            <a:r>
              <a:rPr lang="en-US" sz="2000" dirty="0">
                <a:latin typeface="UTM Avo" panose="02040603050506020204" pitchFamily="18" charset="0"/>
              </a:rPr>
              <a:t> 2.5 li ?</a:t>
            </a:r>
            <a:endParaRPr lang="vi-VN" sz="20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2121489" y="1929440"/>
            <a:ext cx="8299784" cy="1190443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Có cŪg mài sắt, có ngày </a:t>
              </a:r>
              <a:r>
                <a:rPr lang="el-GR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</a:t>
              </a:r>
              <a:r>
                <a:rPr lang="vi-VN" sz="3733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ǘn kim.</a:t>
              </a:r>
              <a:endParaRPr lang="en-US" sz="3733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2576613" y="4907014"/>
            <a:ext cx="8159768" cy="49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2576613" y="4049901"/>
            <a:ext cx="1781184" cy="495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2576613" y="5765175"/>
            <a:ext cx="8159768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C, k, g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116</Words>
  <Application>Microsoft Office PowerPoint</Application>
  <PresentationFormat>Widescreen</PresentationFormat>
  <Paragraphs>19</Paragraphs>
  <Slides>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9" baseType="lpstr">
      <vt:lpstr>Microsoft YaHei</vt:lpstr>
      <vt:lpstr>Arial</vt:lpstr>
      <vt:lpstr>Calibri</vt:lpstr>
      <vt:lpstr>Calibri Light</vt:lpstr>
      <vt:lpstr>HP001</vt:lpstr>
      <vt:lpstr>HP001 4 hàng</vt:lpstr>
      <vt:lpstr>Times New Roman</vt:lpstr>
      <vt:lpstr>UTM Avo</vt:lpstr>
      <vt:lpstr>UTM Cookies</vt:lpstr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96</cp:revision>
  <dcterms:created xsi:type="dcterms:W3CDTF">2021-06-24T12:42:07Z</dcterms:created>
  <dcterms:modified xsi:type="dcterms:W3CDTF">2022-10-19T04:59:52Z</dcterms:modified>
</cp:coreProperties>
</file>