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0"/>
  </p:notesMasterIdLst>
  <p:sldIdLst>
    <p:sldId id="257" r:id="rId5"/>
    <p:sldId id="259" r:id="rId6"/>
    <p:sldId id="311" r:id="rId7"/>
    <p:sldId id="260" r:id="rId8"/>
    <p:sldId id="318" r:id="rId9"/>
    <p:sldId id="319" r:id="rId10"/>
    <p:sldId id="340" r:id="rId11"/>
    <p:sldId id="320" r:id="rId12"/>
    <p:sldId id="278" r:id="rId13"/>
    <p:sldId id="322" r:id="rId14"/>
    <p:sldId id="323" r:id="rId15"/>
    <p:sldId id="341" r:id="rId16"/>
    <p:sldId id="325" r:id="rId17"/>
    <p:sldId id="326" r:id="rId18"/>
    <p:sldId id="20075770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2" d="100"/>
          <a:sy n="62" d="100"/>
        </p:scale>
        <p:origin x="7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19F49-5B08-4661-B2E4-B36ED18DEDF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D3AC9-3560-40E7-BA92-C9728860DD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98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48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69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35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8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5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2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38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5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2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6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8179" y="895347"/>
            <a:ext cx="7329805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4150" y="-250190"/>
            <a:ext cx="2185670" cy="21856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855" y="3399790"/>
            <a:ext cx="2005965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035" y="643466"/>
            <a:ext cx="5895308" cy="55710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178" y="169333"/>
            <a:ext cx="2381955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endParaRPr lang="en-US" sz="2800" dirty="0"/>
          </a:p>
        </p:txBody>
      </p:sp>
      <p:sp>
        <p:nvSpPr>
          <p:cNvPr id="5" name="Thought Bubble: Cloud 4"/>
          <p:cNvSpPr/>
          <p:nvPr/>
        </p:nvSpPr>
        <p:spPr>
          <a:xfrm>
            <a:off x="124178" y="1772356"/>
            <a:ext cx="3544711" cy="2359377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Gia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6897511" y="1117600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5633156" y="2596444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746044" y="4185354"/>
            <a:ext cx="699911" cy="4402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1" name="Thought Bubble: Cloud 10"/>
          <p:cNvSpPr/>
          <p:nvPr/>
        </p:nvSpPr>
        <p:spPr>
          <a:xfrm>
            <a:off x="9461343" y="1196623"/>
            <a:ext cx="3544711" cy="2500488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2010828"/>
            <a:ext cx="7112000" cy="212365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0" y="248356"/>
            <a:ext cx="11717867" cy="925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dán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ảnh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từng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thành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viên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gia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sơ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Chart, bubble 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89" y="1828999"/>
            <a:ext cx="8048977" cy="40750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51377" y="6039555"/>
            <a:ext cx="8929511" cy="6999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Giới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sơ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gia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29664"/>
            <a:ext cx="10905066" cy="3598670"/>
          </a:xfrm>
          <a:prstGeom prst="rect">
            <a:avLst/>
          </a:prstGeom>
        </p:spPr>
      </p:pic>
      <p:pic>
        <p:nvPicPr>
          <p:cNvPr id="6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83" y="376555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-228600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6"/>
          <p:cNvSpPr txBox="1"/>
          <p:nvPr/>
        </p:nvSpPr>
        <p:spPr>
          <a:xfrm>
            <a:off x="1524000" y="1920421"/>
            <a:ext cx="4978400" cy="17543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thế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hệ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gia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UTM Avo" panose="02040603050506020204" pitchFamily="18" charset="0"/>
              </a:rPr>
              <a:t>đình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UTM Avo" panose="02040603050506020204" pitchFamily="18" charset="0"/>
            </a:endParaRPr>
          </a:p>
        </p:txBody>
      </p: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4134" y="83955"/>
            <a:ext cx="440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Gia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">
            <a:hlinkClick r:id="" action="ppaction://media"/>
            <a:extLst>
              <a:ext uri="{FF2B5EF4-FFF2-40B4-BE49-F238E27FC236}">
                <a16:creationId xmlns:a16="http://schemas.microsoft.com/office/drawing/2014/main" id="{D82B4308-D7F0-4D86-BA4F-BAE980E93C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2" y="2936332"/>
            <a:ext cx="8601797" cy="1141007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17" y="6211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490" y="1825625"/>
            <a:ext cx="6423378" cy="349302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83155" y="5779770"/>
            <a:ext cx="7399020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2633980" y="5833110"/>
            <a:ext cx="6924675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 animBg="1"/>
      <p:bldP spid="6" grpId="1" bldLvl="0" animBg="1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3200" y="248356"/>
            <a:ext cx="11717867" cy="925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1.Nêu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ít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389" y="1462881"/>
            <a:ext cx="8001000" cy="50768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02223" y="2167467"/>
            <a:ext cx="1309511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407377" y="1582914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Bố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3822699" y="1899003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Mẹ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4409721" y="3394516"/>
            <a:ext cx="1437923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344359" y="3016870"/>
            <a:ext cx="1174046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Hoa</a:t>
            </a:r>
            <a:endParaRPr lang="en-US" sz="2800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3544711" y="5655733"/>
            <a:ext cx="5904089" cy="810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nghỉ</a:t>
            </a:r>
            <a:r>
              <a:rPr lang="en-US" sz="3200" dirty="0"/>
              <a:t>,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1416819"/>
            <a:ext cx="7112000" cy="27997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4400" dirty="0"/>
              <a:t>Gia </a:t>
            </a:r>
            <a:r>
              <a:rPr lang="en-US" sz="4400" dirty="0" err="1"/>
              <a:t>đình</a:t>
            </a:r>
            <a:r>
              <a:rPr lang="en-US" sz="4400" dirty="0"/>
              <a:t> </a:t>
            </a:r>
            <a:r>
              <a:rPr lang="en-US" sz="4400" dirty="0" err="1"/>
              <a:t>Hoa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nhiều</a:t>
            </a:r>
            <a:r>
              <a:rPr lang="en-US" sz="4400" dirty="0"/>
              <a:t> </a:t>
            </a:r>
            <a:r>
              <a:rPr lang="en-US" sz="4400" dirty="0" err="1"/>
              <a:t>thế</a:t>
            </a:r>
            <a:r>
              <a:rPr lang="en-US" sz="4400" dirty="0"/>
              <a:t> </a:t>
            </a:r>
            <a:r>
              <a:rPr lang="en-US" sz="4400" dirty="0" err="1"/>
              <a:t>hệ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 </a:t>
            </a:r>
            <a:r>
              <a:rPr lang="en-US" sz="4400" dirty="0" err="1"/>
              <a:t>chung</a:t>
            </a:r>
            <a:r>
              <a:rPr lang="en-US" sz="4400" dirty="0"/>
              <a:t> </a:t>
            </a:r>
            <a:r>
              <a:rPr lang="en-US" sz="4400" dirty="0" err="1"/>
              <a:t>sống</a:t>
            </a:r>
            <a:r>
              <a:rPr lang="en-US" sz="4400" dirty="0"/>
              <a:t>.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ngang</a:t>
            </a:r>
            <a:r>
              <a:rPr lang="en-US" sz="4400" dirty="0"/>
              <a:t> </a:t>
            </a:r>
            <a:r>
              <a:rPr lang="en-US" sz="4400" dirty="0" err="1"/>
              <a:t>hàng</a:t>
            </a:r>
            <a:r>
              <a:rPr lang="en-US" sz="4400" dirty="0"/>
              <a:t> </a:t>
            </a:r>
            <a:r>
              <a:rPr lang="en-US" sz="4400" dirty="0" err="1"/>
              <a:t>trên</a:t>
            </a:r>
            <a:r>
              <a:rPr lang="en-US" sz="4400" dirty="0"/>
              <a:t> </a:t>
            </a:r>
            <a:r>
              <a:rPr lang="en-US" sz="4400" dirty="0" err="1"/>
              <a:t>sơ</a:t>
            </a:r>
            <a:r>
              <a:rPr lang="en-US" sz="4400" dirty="0"/>
              <a:t> </a:t>
            </a:r>
            <a:r>
              <a:rPr lang="en-US" sz="4400" dirty="0" err="1"/>
              <a:t>đồ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 </a:t>
            </a:r>
            <a:r>
              <a:rPr lang="en-US" sz="4400" dirty="0" err="1"/>
              <a:t>một</a:t>
            </a:r>
            <a:r>
              <a:rPr lang="en-US" sz="4400" dirty="0"/>
              <a:t> </a:t>
            </a:r>
            <a:r>
              <a:rPr lang="en-US" sz="4400" dirty="0" err="1"/>
              <a:t>thế</a:t>
            </a:r>
            <a:r>
              <a:rPr lang="en-US" sz="4400" dirty="0"/>
              <a:t> </a:t>
            </a:r>
            <a:r>
              <a:rPr lang="en-US" sz="4400" dirty="0" err="1"/>
              <a:t>hệ</a:t>
            </a:r>
            <a:r>
              <a:rPr lang="en-US" sz="4400" dirty="0"/>
              <a:t>.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372</Words>
  <Application>Microsoft Office PowerPoint</Application>
  <PresentationFormat>Widescreen</PresentationFormat>
  <Paragraphs>49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.VnAvant</vt:lpstr>
      <vt:lpstr>Arial</vt:lpstr>
      <vt:lpstr>Arial-Rounded</vt:lpstr>
      <vt:lpstr>Calibri</vt:lpstr>
      <vt:lpstr>Calibri Light</vt:lpstr>
      <vt:lpstr>Times New Roman</vt:lpstr>
      <vt:lpstr>字魂59号-创粗黑</vt:lpstr>
      <vt:lpstr>1_Office Theme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với các bạn về các thành viên trong gia đình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22</cp:revision>
  <dcterms:created xsi:type="dcterms:W3CDTF">2021-05-28T08:00:00Z</dcterms:created>
  <dcterms:modified xsi:type="dcterms:W3CDTF">2022-10-19T05:02:23Z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