
<file path=[Content_Types].xml><?xml version="1.0" encoding="utf-8"?>
<Types xmlns="http://schemas.openxmlformats.org/package/2006/content-types">
  <Default Extension="png" ContentType="image/png"/>
  <Default Extension="bmp" ContentType="image/bmp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66" r:id="rId2"/>
    <p:sldId id="267" r:id="rId3"/>
    <p:sldId id="256" r:id="rId4"/>
    <p:sldId id="268" r:id="rId5"/>
    <p:sldId id="257" r:id="rId6"/>
    <p:sldId id="269" r:id="rId7"/>
    <p:sldId id="258" r:id="rId8"/>
    <p:sldId id="259" r:id="rId9"/>
    <p:sldId id="270" r:id="rId10"/>
    <p:sldId id="260" r:id="rId11"/>
    <p:sldId id="261" r:id="rId12"/>
    <p:sldId id="271" r:id="rId13"/>
    <p:sldId id="272" r:id="rId14"/>
    <p:sldId id="262" r:id="rId15"/>
    <p:sldId id="263" r:id="rId16"/>
    <p:sldId id="273" r:id="rId17"/>
    <p:sldId id="265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21" autoAdjust="0"/>
    <p:restoredTop sz="94660"/>
  </p:normalViewPr>
  <p:slideViewPr>
    <p:cSldViewPr>
      <p:cViewPr varScale="1">
        <p:scale>
          <a:sx n="69" d="100"/>
          <a:sy n="69" d="100"/>
        </p:scale>
        <p:origin x="-78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2FFC7C-3416-4A54-86DE-E807FEEB0889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9C4340-4E35-403E-91D2-A678FC1E57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8454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0AF2573-EF2B-4AB1-99EA-E647D85F4734}" type="slidenum">
              <a:rPr lang="en-US" b="0" smtClean="0"/>
              <a:pPr eaLnBrk="1" hangingPunct="1"/>
              <a:t>1</a:t>
            </a:fld>
            <a:endParaRPr lang="en-US" b="0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F4161-25C6-4C18-8078-72CB3B6C1AA1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A91F5-5688-4EA7-A491-7E2134D2B8F9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F4161-25C6-4C18-8078-72CB3B6C1AA1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A91F5-5688-4EA7-A491-7E2134D2B8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F4161-25C6-4C18-8078-72CB3B6C1AA1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A91F5-5688-4EA7-A491-7E2134D2B8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F4161-25C6-4C18-8078-72CB3B6C1AA1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A91F5-5688-4EA7-A491-7E2134D2B8F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F4161-25C6-4C18-8078-72CB3B6C1AA1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A91F5-5688-4EA7-A491-7E2134D2B8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F4161-25C6-4C18-8078-72CB3B6C1AA1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A91F5-5688-4EA7-A491-7E2134D2B8F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F4161-25C6-4C18-8078-72CB3B6C1AA1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A91F5-5688-4EA7-A491-7E2134D2B8F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F4161-25C6-4C18-8078-72CB3B6C1AA1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A91F5-5688-4EA7-A491-7E2134D2B8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F4161-25C6-4C18-8078-72CB3B6C1AA1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A91F5-5688-4EA7-A491-7E2134D2B8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F4161-25C6-4C18-8078-72CB3B6C1AA1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A91F5-5688-4EA7-A491-7E2134D2B8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F4161-25C6-4C18-8078-72CB3B6C1AA1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A91F5-5688-4EA7-A491-7E2134D2B8F9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BCF4161-25C6-4C18-8078-72CB3B6C1AA1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D2A91F5-5688-4EA7-A491-7E2134D2B8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b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bmp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bmp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bmp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bmp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bmp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bmp"/><Relationship Id="rId2" Type="http://schemas.openxmlformats.org/officeDocument/2006/relationships/image" Target="../media/image2.bmp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bmp"/><Relationship Id="rId2" Type="http://schemas.openxmlformats.org/officeDocument/2006/relationships/image" Target="../media/image2.b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b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b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icture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4" name="Oval 4"/>
          <p:cNvSpPr>
            <a:spLocks noChangeArrowheads="1"/>
          </p:cNvSpPr>
          <p:nvPr/>
        </p:nvSpPr>
        <p:spPr bwMode="auto">
          <a:xfrm>
            <a:off x="1359694" y="609600"/>
            <a:ext cx="6424612" cy="1295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3F7A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5400" dirty="0" err="1" smtClean="0">
                <a:solidFill>
                  <a:srgbClr val="0000FF"/>
                </a:solidFill>
              </a:rPr>
              <a:t>Tự</a:t>
            </a:r>
            <a:r>
              <a:rPr lang="en-US" sz="5400" dirty="0" smtClean="0">
                <a:solidFill>
                  <a:srgbClr val="0000FF"/>
                </a:solidFill>
              </a:rPr>
              <a:t> </a:t>
            </a:r>
            <a:r>
              <a:rPr lang="en-US" sz="5400" dirty="0" err="1" smtClean="0">
                <a:solidFill>
                  <a:srgbClr val="0000FF"/>
                </a:solidFill>
              </a:rPr>
              <a:t>nhiên</a:t>
            </a:r>
            <a:r>
              <a:rPr lang="en-US" sz="5400" dirty="0" smtClean="0">
                <a:solidFill>
                  <a:srgbClr val="0000FF"/>
                </a:solidFill>
              </a:rPr>
              <a:t> </a:t>
            </a:r>
            <a:r>
              <a:rPr lang="en-US" sz="5400" dirty="0" err="1" smtClean="0">
                <a:solidFill>
                  <a:srgbClr val="0000FF"/>
                </a:solidFill>
              </a:rPr>
              <a:t>và</a:t>
            </a:r>
            <a:r>
              <a:rPr lang="en-US" sz="5400" dirty="0" smtClean="0">
                <a:solidFill>
                  <a:srgbClr val="0000FF"/>
                </a:solidFill>
              </a:rPr>
              <a:t> </a:t>
            </a:r>
            <a:r>
              <a:rPr lang="en-US" sz="5400" dirty="0" err="1" smtClean="0">
                <a:solidFill>
                  <a:srgbClr val="0000FF"/>
                </a:solidFill>
              </a:rPr>
              <a:t>xã</a:t>
            </a:r>
            <a:r>
              <a:rPr lang="en-US" sz="5400" dirty="0" smtClean="0">
                <a:solidFill>
                  <a:srgbClr val="0000FF"/>
                </a:solidFill>
              </a:rPr>
              <a:t> </a:t>
            </a:r>
            <a:r>
              <a:rPr lang="en-US" sz="5400" dirty="0" err="1" smtClean="0">
                <a:solidFill>
                  <a:srgbClr val="0000FF"/>
                </a:solidFill>
              </a:rPr>
              <a:t>hội</a:t>
            </a:r>
            <a:endParaRPr lang="en-US" sz="5400" dirty="0">
              <a:solidFill>
                <a:srgbClr val="0000FF"/>
              </a:solidFill>
            </a:endParaRPr>
          </a:p>
        </p:txBody>
      </p:sp>
      <p:sp>
        <p:nvSpPr>
          <p:cNvPr id="107526" name="WordArt 6"/>
          <p:cNvSpPr>
            <a:spLocks noChangeArrowheads="1" noChangeShapeType="1" noTextEdit="1"/>
          </p:cNvSpPr>
          <p:nvPr/>
        </p:nvSpPr>
        <p:spPr bwMode="auto">
          <a:xfrm>
            <a:off x="3848100" y="3959225"/>
            <a:ext cx="16764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SGK/ </a:t>
            </a:r>
            <a:r>
              <a:rPr lang="en-US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36</a:t>
            </a:r>
            <a:endParaRPr lang="en-US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 Black"/>
            </a:endParaRPr>
          </a:p>
        </p:txBody>
      </p:sp>
      <p:sp>
        <p:nvSpPr>
          <p:cNvPr id="107527" name="WordArt 7"/>
          <p:cNvSpPr>
            <a:spLocks noChangeArrowheads="1" noChangeShapeType="1" noTextEdit="1"/>
          </p:cNvSpPr>
          <p:nvPr/>
        </p:nvSpPr>
        <p:spPr bwMode="auto">
          <a:xfrm>
            <a:off x="381000" y="2133600"/>
            <a:ext cx="83820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Bài</a:t>
            </a:r>
            <a:r>
              <a:rPr lang="en-US" sz="3600" kern="10" dirty="0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</a:t>
            </a:r>
            <a:r>
              <a:rPr lang="en-US" sz="3600" kern="10" dirty="0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8: </a:t>
            </a:r>
            <a:r>
              <a:rPr lang="en-US" sz="3600" kern="10" dirty="0" err="1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Cùng</a:t>
            </a:r>
            <a:r>
              <a:rPr lang="en-US" sz="3600" kern="10" dirty="0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</a:t>
            </a:r>
            <a:r>
              <a:rPr lang="en-US" sz="3600" kern="10" dirty="0" err="1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vui</a:t>
            </a:r>
            <a:r>
              <a:rPr lang="en-US" sz="3600" kern="10" dirty="0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ở </a:t>
            </a:r>
            <a:r>
              <a:rPr lang="en-US" sz="3600" kern="10" dirty="0" err="1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trường</a:t>
            </a:r>
            <a:endParaRPr lang="en-US" sz="3600" kern="10" dirty="0">
              <a:ln w="9525">
                <a:solidFill>
                  <a:srgbClr val="FF33CC"/>
                </a:solidFill>
                <a:round/>
                <a:headEnd/>
                <a:tailEnd/>
              </a:ln>
              <a:solidFill>
                <a:srgbClr val="FF33CC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29985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75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7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75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4" grpId="0" animBg="1"/>
      <p:bldP spid="107526" grpId="0" animBg="1"/>
      <p:bldP spid="10752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79" t="11313" r="13831" b="58182"/>
          <a:stretch/>
        </p:blipFill>
        <p:spPr>
          <a:xfrm>
            <a:off x="914400" y="685800"/>
            <a:ext cx="74676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065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64" t="11717" r="49431" b="57778"/>
          <a:stretch/>
        </p:blipFill>
        <p:spPr>
          <a:xfrm>
            <a:off x="914400" y="609600"/>
            <a:ext cx="7446820" cy="5486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1313" r="14401" b="58182"/>
          <a:stretch/>
        </p:blipFill>
        <p:spPr>
          <a:xfrm>
            <a:off x="914400" y="609600"/>
            <a:ext cx="744682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23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2133600"/>
            <a:ext cx="8001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tuy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góp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gìn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huy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0970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1371600"/>
            <a:ext cx="8305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pPr marL="285750" indent="-285750">
              <a:buFontTx/>
              <a:buChar char="-"/>
            </a:pP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4106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6" t="52323" r="8420" b="8485"/>
          <a:stretch/>
        </p:blipFill>
        <p:spPr>
          <a:xfrm>
            <a:off x="914400" y="609600"/>
            <a:ext cx="7315200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403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10" t="51919" r="46582" b="28283"/>
          <a:stretch/>
        </p:blipFill>
        <p:spPr>
          <a:xfrm>
            <a:off x="1143000" y="685800"/>
            <a:ext cx="6858000" cy="5181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57" t="52323" r="8990" b="28485"/>
          <a:stretch/>
        </p:blipFill>
        <p:spPr>
          <a:xfrm>
            <a:off x="1143000" y="685800"/>
            <a:ext cx="6858000" cy="5181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5" t="72727" r="47722" b="8889"/>
          <a:stretch/>
        </p:blipFill>
        <p:spPr>
          <a:xfrm>
            <a:off x="1129145" y="685800"/>
            <a:ext cx="6858000" cy="5029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56" t="71919" r="9721" b="8283"/>
          <a:stretch/>
        </p:blipFill>
        <p:spPr>
          <a:xfrm>
            <a:off x="1143000" y="685800"/>
            <a:ext cx="6844145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765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3455" y="552271"/>
            <a:ext cx="800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90" t="10303" r="8420" b="43232"/>
          <a:stretch/>
        </p:blipFill>
        <p:spPr>
          <a:xfrm>
            <a:off x="623456" y="1752600"/>
            <a:ext cx="7834744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72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222"/>
          <a:stretch/>
        </p:blipFill>
        <p:spPr>
          <a:xfrm>
            <a:off x="768927" y="1828800"/>
            <a:ext cx="7696200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524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219200"/>
            <a:ext cx="8763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571500" indent="-571500">
              <a:buFontTx/>
              <a:buChar char="-"/>
            </a:pP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571500" indent="-571500">
              <a:buFontTx/>
              <a:buChar char="-"/>
            </a:pP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571500" indent="-571500">
              <a:buFontTx/>
              <a:buChar char="-"/>
            </a:pP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?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0558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165624" y="685799"/>
            <a:ext cx="7453746" cy="4599709"/>
            <a:chOff x="27709" y="685800"/>
            <a:chExt cx="7453746" cy="459970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2929"/>
            <a:stretch/>
          </p:blipFill>
          <p:spPr>
            <a:xfrm>
              <a:off x="27709" y="685800"/>
              <a:ext cx="4864788" cy="4599709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6782" b="32929"/>
            <a:stretch/>
          </p:blipFill>
          <p:spPr>
            <a:xfrm>
              <a:off x="4892497" y="685800"/>
              <a:ext cx="2588958" cy="459970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586284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1295400"/>
            <a:ext cx="899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Cướp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cờ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”, “Ô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”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4458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736133" y="685800"/>
            <a:ext cx="7950667" cy="5410200"/>
            <a:chOff x="0" y="2743200"/>
            <a:chExt cx="6871855" cy="145472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240" t="73232" b="5555"/>
            <a:stretch/>
          </p:blipFill>
          <p:spPr>
            <a:xfrm>
              <a:off x="0" y="2743200"/>
              <a:ext cx="4172061" cy="1454728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334" r="44504" b="7070"/>
            <a:stretch/>
          </p:blipFill>
          <p:spPr>
            <a:xfrm>
              <a:off x="4172061" y="2751591"/>
              <a:ext cx="2699794" cy="13438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681174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1752600"/>
            <a:ext cx="6553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9589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07" t="13131" r="11553" b="7475"/>
          <a:stretch/>
        </p:blipFill>
        <p:spPr>
          <a:xfrm>
            <a:off x="1600200" y="304800"/>
            <a:ext cx="609600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8832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83" t="12727" r="11553" b="62829"/>
          <a:stretch/>
        </p:blipFill>
        <p:spPr>
          <a:xfrm>
            <a:off x="1371600" y="914400"/>
            <a:ext cx="6477000" cy="52577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68" t="36767" r="12407" b="40000"/>
          <a:stretch/>
        </p:blipFill>
        <p:spPr>
          <a:xfrm>
            <a:off x="1371600" y="914399"/>
            <a:ext cx="6477000" cy="52577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92" t="59798" r="12407" b="8081"/>
          <a:stretch/>
        </p:blipFill>
        <p:spPr>
          <a:xfrm>
            <a:off x="1371600" y="914400"/>
            <a:ext cx="6477000" cy="5257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669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3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1524000"/>
            <a:ext cx="8153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</a:p>
          <a:p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pPr marL="285750" indent="-285750">
              <a:buFontTx/>
              <a:buChar char="-"/>
            </a:pP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?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4258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77</TotalTime>
  <Words>214</Words>
  <Application>Microsoft Office PowerPoint</Application>
  <PresentationFormat>On-screen Show (4:3)</PresentationFormat>
  <Paragraphs>19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Slipstream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ThienIT</dc:creator>
  <cp:lastModifiedBy>ThienIT</cp:lastModifiedBy>
  <cp:revision>19</cp:revision>
  <dcterms:created xsi:type="dcterms:W3CDTF">2020-08-18T08:28:38Z</dcterms:created>
  <dcterms:modified xsi:type="dcterms:W3CDTF">2020-08-19T03:04:36Z</dcterms:modified>
</cp:coreProperties>
</file>