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57" r:id="rId2"/>
    <p:sldMasterId id="2147483836" r:id="rId3"/>
  </p:sldMasterIdLst>
  <p:notesMasterIdLst>
    <p:notesMasterId r:id="rId37"/>
  </p:notesMasterIdLst>
  <p:sldIdLst>
    <p:sldId id="397" r:id="rId4"/>
    <p:sldId id="269" r:id="rId5"/>
    <p:sldId id="279" r:id="rId6"/>
    <p:sldId id="401" r:id="rId7"/>
    <p:sldId id="376" r:id="rId8"/>
    <p:sldId id="393" r:id="rId9"/>
    <p:sldId id="378" r:id="rId10"/>
    <p:sldId id="380" r:id="rId11"/>
    <p:sldId id="404" r:id="rId12"/>
    <p:sldId id="391" r:id="rId13"/>
    <p:sldId id="387" r:id="rId14"/>
    <p:sldId id="422" r:id="rId15"/>
    <p:sldId id="405" r:id="rId16"/>
    <p:sldId id="363" r:id="rId17"/>
    <p:sldId id="382" r:id="rId18"/>
    <p:sldId id="350" r:id="rId19"/>
    <p:sldId id="365" r:id="rId20"/>
    <p:sldId id="407" r:id="rId21"/>
    <p:sldId id="406" r:id="rId22"/>
    <p:sldId id="384" r:id="rId23"/>
    <p:sldId id="346" r:id="rId24"/>
    <p:sldId id="408" r:id="rId25"/>
    <p:sldId id="410" r:id="rId26"/>
    <p:sldId id="386" r:id="rId27"/>
    <p:sldId id="411" r:id="rId28"/>
    <p:sldId id="413" r:id="rId29"/>
    <p:sldId id="419" r:id="rId30"/>
    <p:sldId id="416" r:id="rId31"/>
    <p:sldId id="388" r:id="rId32"/>
    <p:sldId id="421" r:id="rId33"/>
    <p:sldId id="423" r:id="rId34"/>
    <p:sldId id="389" r:id="rId35"/>
    <p:sldId id="415" r:id="rId3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71" autoAdjust="0"/>
  </p:normalViewPr>
  <p:slideViewPr>
    <p:cSldViewPr>
      <p:cViewPr>
        <p:scale>
          <a:sx n="81" d="100"/>
          <a:sy n="81" d="100"/>
        </p:scale>
        <p:origin x="-894" y="-2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4/11/2020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999FED69-C69A-4C90-8B7F-54BE23024914}" type="slidenum">
              <a:rPr lang="en-US" smtClean="0">
                <a:solidFill>
                  <a:srgbClr val="000000"/>
                </a:solidFill>
                <a:latin typeface="Arial" charset="0"/>
              </a:rPr>
              <a:pPr eaLnBrk="1" hangingPunct="1"/>
              <a:t>9</a:t>
            </a:fld>
            <a:endParaRPr lang="en-US" smtClean="0">
              <a:solidFill>
                <a:srgbClr val="000000"/>
              </a:solidFill>
              <a:latin typeface="Arial" charset="0"/>
            </a:endParaRPr>
          </a:p>
        </p:txBody>
      </p:sp>
      <p:sp>
        <p:nvSpPr>
          <p:cNvPr id="798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3C23A8-24A7-46D5-BB23-DD8C1C49A9D3}" type="slidenum">
              <a:rPr lang="en-US" smtClean="0">
                <a:solidFill>
                  <a:srgbClr val="000000"/>
                </a:solidFill>
                <a:latin typeface="Arial" charset="0"/>
              </a:rPr>
              <a:pPr/>
              <a:t>23</a:t>
            </a:fld>
            <a:endParaRPr lang="en-US" smtClean="0">
              <a:solidFill>
                <a:srgbClr val="000000"/>
              </a:solidFill>
              <a:latin typeface="Arial" charset="0"/>
            </a:endParaRPr>
          </a:p>
        </p:txBody>
      </p:sp>
      <p:sp>
        <p:nvSpPr>
          <p:cNvPr id="8704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DF1CC5B-A3ED-45F4-BF63-BFAA025B5767}" type="slidenum">
              <a:rPr lang="en-US" smtClean="0">
                <a:solidFill>
                  <a:srgbClr val="000000"/>
                </a:solidFill>
                <a:latin typeface="Arial" charset="0"/>
              </a:rPr>
              <a:pPr/>
              <a:t>28</a:t>
            </a:fld>
            <a:endParaRPr lang="en-US" smtClean="0">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990A83-D58B-4A8C-8D94-48E31DDDE4D3}" type="slidenum">
              <a:rPr lang="en-US" smtClean="0">
                <a:solidFill>
                  <a:srgbClr val="000000"/>
                </a:solidFill>
                <a:latin typeface="Arial" charset="0"/>
              </a:rPr>
              <a:pPr/>
              <a:t>30</a:t>
            </a:fld>
            <a:endParaRPr lang="en-US" smtClean="0">
              <a:solidFill>
                <a:srgbClr val="000000"/>
              </a:solidFill>
              <a:latin typeface="Arial" charset="0"/>
            </a:endParaRPr>
          </a:p>
        </p:txBody>
      </p:sp>
      <p:sp>
        <p:nvSpPr>
          <p:cNvPr id="911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61738-FE30-4E55-B2E7-4E5A0D54B11F}" type="slidenum">
              <a:rPr lang="en-US"/>
              <a:pPr>
                <a:defRPr/>
              </a:pPr>
              <a:t>‹#›</a:t>
            </a:fld>
            <a:endParaRPr lang="en-US"/>
          </a:p>
        </p:txBody>
      </p:sp>
    </p:spTree>
    <p:extLst>
      <p:ext uri="{BB962C8B-B14F-4D97-AF65-F5344CB8AC3E}">
        <p14:creationId xmlns:p14="http://schemas.microsoft.com/office/powerpoint/2010/main" val="5137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19B3C-52BE-4FA2-859A-9871D270C519}" type="slidenum">
              <a:rPr lang="en-US"/>
              <a:pPr>
                <a:defRPr/>
              </a:pPr>
              <a:t>‹#›</a:t>
            </a:fld>
            <a:endParaRPr lang="en-US"/>
          </a:p>
        </p:txBody>
      </p:sp>
    </p:spTree>
    <p:extLst>
      <p:ext uri="{BB962C8B-B14F-4D97-AF65-F5344CB8AC3E}">
        <p14:creationId xmlns:p14="http://schemas.microsoft.com/office/powerpoint/2010/main" val="7701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7A1C-7BD8-4E06-A44C-32F1C8531595}" type="slidenum">
              <a:rPr lang="en-US"/>
              <a:pPr>
                <a:defRPr/>
              </a:pPr>
              <a:t>‹#›</a:t>
            </a:fld>
            <a:endParaRPr lang="en-US"/>
          </a:p>
        </p:txBody>
      </p:sp>
    </p:spTree>
    <p:extLst>
      <p:ext uri="{BB962C8B-B14F-4D97-AF65-F5344CB8AC3E}">
        <p14:creationId xmlns:p14="http://schemas.microsoft.com/office/powerpoint/2010/main" val="59553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2557C51B-0458-4119-9F98-7DBC3A8830AC}" type="datetimeFigureOut">
              <a:rPr lang="en-US"/>
              <a:pPr>
                <a:defRPr/>
              </a:pPr>
              <a:t>4/11/2020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83D277F-9747-4DD1-95F2-4798C6E749EA}" type="slidenum">
              <a:rPr lang="en-US"/>
              <a:pPr>
                <a:defRPr/>
              </a:pPr>
              <a:t>‹#›</a:t>
            </a:fld>
            <a:endParaRPr lang="en-US"/>
          </a:p>
        </p:txBody>
      </p:sp>
    </p:spTree>
    <p:extLst>
      <p:ext uri="{BB962C8B-B14F-4D97-AF65-F5344CB8AC3E}">
        <p14:creationId xmlns:p14="http://schemas.microsoft.com/office/powerpoint/2010/main" val="377580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8EFA5969-778E-4169-B8B7-0E698BE8D7B6}" type="datetimeFigureOut">
              <a:rPr lang="en-US"/>
              <a:pPr>
                <a:defRPr/>
              </a:pPr>
              <a:t>4/11/2020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8D12F41-071B-445B-94A5-104E91F03563}" type="slidenum">
              <a:rPr lang="en-US"/>
              <a:pPr>
                <a:defRPr/>
              </a:pPr>
              <a:t>‹#›</a:t>
            </a:fld>
            <a:endParaRPr lang="en-US"/>
          </a:p>
        </p:txBody>
      </p:sp>
    </p:spTree>
    <p:extLst>
      <p:ext uri="{BB962C8B-B14F-4D97-AF65-F5344CB8AC3E}">
        <p14:creationId xmlns:p14="http://schemas.microsoft.com/office/powerpoint/2010/main" val="394522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D3FA1541-A9BA-42EB-B293-48FB9C2F9392}" type="datetimeFigureOut">
              <a:rPr lang="en-US"/>
              <a:pPr>
                <a:defRPr/>
              </a:pPr>
              <a:t>4/11/2020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484F89EA-C435-46A3-B4FA-2A92A95BC619}" type="slidenum">
              <a:rPr lang="en-US"/>
              <a:pPr>
                <a:defRPr/>
              </a:pPr>
              <a:t>‹#›</a:t>
            </a:fld>
            <a:endParaRPr lang="en-US"/>
          </a:p>
        </p:txBody>
      </p:sp>
    </p:spTree>
    <p:extLst>
      <p:ext uri="{BB962C8B-B14F-4D97-AF65-F5344CB8AC3E}">
        <p14:creationId xmlns:p14="http://schemas.microsoft.com/office/powerpoint/2010/main" val="36101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1C39E0AA-EB15-4F93-A0A3-98A5D21C8496}" type="datetimeFigureOut">
              <a:rPr lang="en-US"/>
              <a:pPr>
                <a:defRPr/>
              </a:pPr>
              <a:t>4/11/2020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698964F-98BD-4053-886F-6E166EB26D15}" type="slidenum">
              <a:rPr lang="en-US"/>
              <a:pPr>
                <a:defRPr/>
              </a:pPr>
              <a:t>‹#›</a:t>
            </a:fld>
            <a:endParaRPr lang="en-US"/>
          </a:p>
        </p:txBody>
      </p:sp>
    </p:spTree>
    <p:extLst>
      <p:ext uri="{BB962C8B-B14F-4D97-AF65-F5344CB8AC3E}">
        <p14:creationId xmlns:p14="http://schemas.microsoft.com/office/powerpoint/2010/main" val="14582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CDD7B0F9-E7B6-47BA-A061-2D6F1E6366DD}" type="datetimeFigureOut">
              <a:rPr lang="en-US"/>
              <a:pPr>
                <a:defRPr/>
              </a:pPr>
              <a:t>4/11/2020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FB490E2-38AB-4A8A-A6BF-3B9FF3225AAB}" type="slidenum">
              <a:rPr lang="en-US"/>
              <a:pPr>
                <a:defRPr/>
              </a:pPr>
              <a:t>‹#›</a:t>
            </a:fld>
            <a:endParaRPr lang="en-US"/>
          </a:p>
        </p:txBody>
      </p:sp>
    </p:spTree>
    <p:extLst>
      <p:ext uri="{BB962C8B-B14F-4D97-AF65-F5344CB8AC3E}">
        <p14:creationId xmlns:p14="http://schemas.microsoft.com/office/powerpoint/2010/main" val="41384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E79E43F9-78D5-437D-B1B5-E78B0B34436C}" type="datetimeFigureOut">
              <a:rPr lang="en-US"/>
              <a:pPr>
                <a:defRPr/>
              </a:pPr>
              <a:t>4/11/2020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C984D90-043D-40A2-98C6-A93D968AB594}" type="slidenum">
              <a:rPr lang="en-US"/>
              <a:pPr>
                <a:defRPr/>
              </a:pPr>
              <a:t>‹#›</a:t>
            </a:fld>
            <a:endParaRPr lang="en-US"/>
          </a:p>
        </p:txBody>
      </p:sp>
    </p:spTree>
    <p:extLst>
      <p:ext uri="{BB962C8B-B14F-4D97-AF65-F5344CB8AC3E}">
        <p14:creationId xmlns:p14="http://schemas.microsoft.com/office/powerpoint/2010/main" val="218437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6BD9D866-0141-4790-A331-BEDC757DAD4B}" type="datetimeFigureOut">
              <a:rPr lang="en-US"/>
              <a:pPr>
                <a:defRPr/>
              </a:pPr>
              <a:t>4/11/2020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B7F1C48-C3B7-4F71-B508-F650C236F4D8}" type="slidenum">
              <a:rPr lang="en-US"/>
              <a:pPr>
                <a:defRPr/>
              </a:pPr>
              <a:t>‹#›</a:t>
            </a:fld>
            <a:endParaRPr lang="en-US"/>
          </a:p>
        </p:txBody>
      </p:sp>
    </p:spTree>
    <p:extLst>
      <p:ext uri="{BB962C8B-B14F-4D97-AF65-F5344CB8AC3E}">
        <p14:creationId xmlns:p14="http://schemas.microsoft.com/office/powerpoint/2010/main" val="195962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5D720F9-0852-43F4-8526-D2E691D63379}" type="datetimeFigureOut">
              <a:rPr lang="en-US"/>
              <a:pPr>
                <a:defRPr/>
              </a:pPr>
              <a:t>4/11/2020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C6A41D9F-6F4D-47ED-A422-EEC9C4360C50}" type="slidenum">
              <a:rPr lang="en-US"/>
              <a:pPr>
                <a:defRPr/>
              </a:pPr>
              <a:t>‹#›</a:t>
            </a:fld>
            <a:endParaRPr lang="en-US"/>
          </a:p>
        </p:txBody>
      </p:sp>
    </p:spTree>
    <p:extLst>
      <p:ext uri="{BB962C8B-B14F-4D97-AF65-F5344CB8AC3E}">
        <p14:creationId xmlns:p14="http://schemas.microsoft.com/office/powerpoint/2010/main" val="5221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F257-112E-4A0F-AA58-234DB949E93A}" type="slidenum">
              <a:rPr lang="en-US"/>
              <a:pPr>
                <a:defRPr/>
              </a:pPr>
              <a:t>‹#›</a:t>
            </a:fld>
            <a:endParaRPr lang="en-US"/>
          </a:p>
        </p:txBody>
      </p:sp>
    </p:spTree>
    <p:extLst>
      <p:ext uri="{BB962C8B-B14F-4D97-AF65-F5344CB8AC3E}">
        <p14:creationId xmlns:p14="http://schemas.microsoft.com/office/powerpoint/2010/main" val="75540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CFB1E94-0262-437B-BB02-A220D25D9480}" type="datetimeFigureOut">
              <a:rPr lang="en-US"/>
              <a:pPr>
                <a:defRPr/>
              </a:pPr>
              <a:t>4/11/2020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5EE065DD-B033-4CC4-98EF-A5B34AE67C99}" type="slidenum">
              <a:rPr lang="en-US"/>
              <a:pPr>
                <a:defRPr/>
              </a:pPr>
              <a:t>‹#›</a:t>
            </a:fld>
            <a:endParaRPr lang="en-US"/>
          </a:p>
        </p:txBody>
      </p:sp>
    </p:spTree>
    <p:extLst>
      <p:ext uri="{BB962C8B-B14F-4D97-AF65-F5344CB8AC3E}">
        <p14:creationId xmlns:p14="http://schemas.microsoft.com/office/powerpoint/2010/main" val="285843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5EAE754F-6C6B-42ED-9802-6BD1CCC81E94}" type="datetimeFigureOut">
              <a:rPr lang="en-US"/>
              <a:pPr>
                <a:defRPr/>
              </a:pPr>
              <a:t>4/11/2020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BC3E82EC-07BE-484E-A4DB-26C9DF0912AB}" type="slidenum">
              <a:rPr lang="en-US"/>
              <a:pPr>
                <a:defRPr/>
              </a:pPr>
              <a:t>‹#›</a:t>
            </a:fld>
            <a:endParaRPr lang="en-US"/>
          </a:p>
        </p:txBody>
      </p:sp>
    </p:spTree>
    <p:extLst>
      <p:ext uri="{BB962C8B-B14F-4D97-AF65-F5344CB8AC3E}">
        <p14:creationId xmlns:p14="http://schemas.microsoft.com/office/powerpoint/2010/main" val="180690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32F7CF9A-28B7-422D-BA3E-D6F1587BE6D4}" type="datetimeFigureOut">
              <a:rPr lang="en-US"/>
              <a:pPr>
                <a:defRPr/>
              </a:pPr>
              <a:t>4/11/2020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4C2EC1D-346D-4B69-844A-5337A9E4B30C}" type="slidenum">
              <a:rPr lang="en-US"/>
              <a:pPr>
                <a:defRPr/>
              </a:pPr>
              <a:t>‹#›</a:t>
            </a:fld>
            <a:endParaRPr lang="en-US"/>
          </a:p>
        </p:txBody>
      </p:sp>
    </p:spTree>
    <p:extLst>
      <p:ext uri="{BB962C8B-B14F-4D97-AF65-F5344CB8AC3E}">
        <p14:creationId xmlns:p14="http://schemas.microsoft.com/office/powerpoint/2010/main" val="1919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A44C1-7120-4034-B86F-F054C058DAAE}" type="slidenum">
              <a:rPr lang="en-US"/>
              <a:pPr>
                <a:defRPr/>
              </a:pPr>
              <a:t>‹#›</a:t>
            </a:fld>
            <a:endParaRPr lang="en-US"/>
          </a:p>
        </p:txBody>
      </p:sp>
    </p:spTree>
    <p:extLst>
      <p:ext uri="{BB962C8B-B14F-4D97-AF65-F5344CB8AC3E}">
        <p14:creationId xmlns:p14="http://schemas.microsoft.com/office/powerpoint/2010/main" val="256281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1C266-86DD-46D2-97DF-93F327A87DA3}" type="slidenum">
              <a:rPr lang="en-US"/>
              <a:pPr>
                <a:defRPr/>
              </a:pPr>
              <a:t>‹#›</a:t>
            </a:fld>
            <a:endParaRPr lang="en-US"/>
          </a:p>
        </p:txBody>
      </p:sp>
    </p:spTree>
    <p:extLst>
      <p:ext uri="{BB962C8B-B14F-4D97-AF65-F5344CB8AC3E}">
        <p14:creationId xmlns:p14="http://schemas.microsoft.com/office/powerpoint/2010/main" val="305368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0B824-9FEA-421E-B1DD-2B602405BF6A}" type="slidenum">
              <a:rPr lang="en-US"/>
              <a:pPr>
                <a:defRPr/>
              </a:pPr>
              <a:t>‹#›</a:t>
            </a:fld>
            <a:endParaRPr lang="en-US"/>
          </a:p>
        </p:txBody>
      </p:sp>
    </p:spTree>
    <p:extLst>
      <p:ext uri="{BB962C8B-B14F-4D97-AF65-F5344CB8AC3E}">
        <p14:creationId xmlns:p14="http://schemas.microsoft.com/office/powerpoint/2010/main" val="207982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68D1-9C37-4D29-A0D8-3C774433D744}" type="slidenum">
              <a:rPr lang="en-US"/>
              <a:pPr>
                <a:defRPr/>
              </a:pPr>
              <a:t>‹#›</a:t>
            </a:fld>
            <a:endParaRPr lang="en-US"/>
          </a:p>
        </p:txBody>
      </p:sp>
    </p:spTree>
    <p:extLst>
      <p:ext uri="{BB962C8B-B14F-4D97-AF65-F5344CB8AC3E}">
        <p14:creationId xmlns:p14="http://schemas.microsoft.com/office/powerpoint/2010/main" val="309407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742B02-1599-441A-B041-D5CE3BF87953}" type="slidenum">
              <a:rPr lang="en-US"/>
              <a:pPr>
                <a:defRPr/>
              </a:pPr>
              <a:t>‹#›</a:t>
            </a:fld>
            <a:endParaRPr lang="en-US"/>
          </a:p>
        </p:txBody>
      </p:sp>
    </p:spTree>
    <p:extLst>
      <p:ext uri="{BB962C8B-B14F-4D97-AF65-F5344CB8AC3E}">
        <p14:creationId xmlns:p14="http://schemas.microsoft.com/office/powerpoint/2010/main" val="57568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C5B2-6EE4-4BD7-A83F-DE26480CA727}" type="slidenum">
              <a:rPr lang="en-US"/>
              <a:pPr>
                <a:defRPr/>
              </a:pPr>
              <a:t>‹#›</a:t>
            </a:fld>
            <a:endParaRPr lang="en-US"/>
          </a:p>
        </p:txBody>
      </p:sp>
    </p:spTree>
    <p:extLst>
      <p:ext uri="{BB962C8B-B14F-4D97-AF65-F5344CB8AC3E}">
        <p14:creationId xmlns:p14="http://schemas.microsoft.com/office/powerpoint/2010/main" val="313835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23A-EF9B-4102-B869-01D78EBBBAEE}" type="slidenum">
              <a:rPr lang="en-US"/>
              <a:pPr>
                <a:defRPr/>
              </a:pPr>
              <a:t>‹#›</a:t>
            </a:fld>
            <a:endParaRPr lang="en-US"/>
          </a:p>
        </p:txBody>
      </p:sp>
    </p:spTree>
    <p:extLst>
      <p:ext uri="{BB962C8B-B14F-4D97-AF65-F5344CB8AC3E}">
        <p14:creationId xmlns:p14="http://schemas.microsoft.com/office/powerpoint/2010/main" val="372931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B8D85-E21A-4A59-B5EE-A0855E15FE32}" type="slidenum">
              <a:rPr lang="en-US"/>
              <a:pPr>
                <a:defRPr/>
              </a:pPr>
              <a:t>‹#›</a:t>
            </a:fld>
            <a:endParaRPr lang="en-US"/>
          </a:p>
        </p:txBody>
      </p:sp>
    </p:spTree>
    <p:extLst>
      <p:ext uri="{BB962C8B-B14F-4D97-AF65-F5344CB8AC3E}">
        <p14:creationId xmlns:p14="http://schemas.microsoft.com/office/powerpoint/2010/main" val="119792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DBF40-1C0F-45E6-BF29-61FB6BB90FCD}" type="slidenum">
              <a:rPr lang="en-US"/>
              <a:pPr>
                <a:defRPr/>
              </a:pPr>
              <a:t>‹#›</a:t>
            </a:fld>
            <a:endParaRPr lang="en-US"/>
          </a:p>
        </p:txBody>
      </p:sp>
    </p:spTree>
    <p:extLst>
      <p:ext uri="{BB962C8B-B14F-4D97-AF65-F5344CB8AC3E}">
        <p14:creationId xmlns:p14="http://schemas.microsoft.com/office/powerpoint/2010/main" val="383105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831AD-B6B5-416B-A16D-AE0E662420C3}" type="slidenum">
              <a:rPr lang="en-US"/>
              <a:pPr>
                <a:defRPr/>
              </a:pPr>
              <a:t>‹#›</a:t>
            </a:fld>
            <a:endParaRPr lang="en-US"/>
          </a:p>
        </p:txBody>
      </p:sp>
    </p:spTree>
    <p:extLst>
      <p:ext uri="{BB962C8B-B14F-4D97-AF65-F5344CB8AC3E}">
        <p14:creationId xmlns:p14="http://schemas.microsoft.com/office/powerpoint/2010/main" val="419704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CBF71-429C-4B63-9521-235BA27ABD30}" type="slidenum">
              <a:rPr lang="en-US"/>
              <a:pPr>
                <a:defRPr/>
              </a:pPr>
              <a:t>‹#›</a:t>
            </a:fld>
            <a:endParaRPr lang="en-US"/>
          </a:p>
        </p:txBody>
      </p:sp>
    </p:spTree>
    <p:extLst>
      <p:ext uri="{BB962C8B-B14F-4D97-AF65-F5344CB8AC3E}">
        <p14:creationId xmlns:p14="http://schemas.microsoft.com/office/powerpoint/2010/main" val="2034054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044B5-1A04-49EB-9E0A-6F5198045D8F}" type="slidenum">
              <a:rPr lang="en-US"/>
              <a:pPr>
                <a:defRPr/>
              </a:pPr>
              <a:t>‹#›</a:t>
            </a:fld>
            <a:endParaRPr lang="en-US"/>
          </a:p>
        </p:txBody>
      </p:sp>
    </p:spTree>
    <p:extLst>
      <p:ext uri="{BB962C8B-B14F-4D97-AF65-F5344CB8AC3E}">
        <p14:creationId xmlns:p14="http://schemas.microsoft.com/office/powerpoint/2010/main" val="383745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35604-5B15-48C3-BB24-298B9C61C7B2}" type="slidenum">
              <a:rPr lang="en-US"/>
              <a:pPr>
                <a:defRPr/>
              </a:pPr>
              <a:t>‹#›</a:t>
            </a:fld>
            <a:endParaRPr lang="en-US"/>
          </a:p>
        </p:txBody>
      </p:sp>
    </p:spTree>
    <p:extLst>
      <p:ext uri="{BB962C8B-B14F-4D97-AF65-F5344CB8AC3E}">
        <p14:creationId xmlns:p14="http://schemas.microsoft.com/office/powerpoint/2010/main" val="261807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E2402-060C-4331-B957-0967048F5080}" type="slidenum">
              <a:rPr lang="en-US"/>
              <a:pPr>
                <a:defRPr/>
              </a:pPr>
              <a:t>‹#›</a:t>
            </a:fld>
            <a:endParaRPr lang="en-US"/>
          </a:p>
        </p:txBody>
      </p:sp>
    </p:spTree>
    <p:extLst>
      <p:ext uri="{BB962C8B-B14F-4D97-AF65-F5344CB8AC3E}">
        <p14:creationId xmlns:p14="http://schemas.microsoft.com/office/powerpoint/2010/main" val="16824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D327F2-B1EF-4F6E-B01D-A0968FFC3512}" type="slidenum">
              <a:rPr lang="en-US"/>
              <a:pPr>
                <a:defRPr/>
              </a:pPr>
              <a:t>‹#›</a:t>
            </a:fld>
            <a:endParaRPr lang="en-US"/>
          </a:p>
        </p:txBody>
      </p:sp>
    </p:spTree>
    <p:extLst>
      <p:ext uri="{BB962C8B-B14F-4D97-AF65-F5344CB8AC3E}">
        <p14:creationId xmlns:p14="http://schemas.microsoft.com/office/powerpoint/2010/main" val="2791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D2C80-61C6-4EF1-B2C0-0B04DC6D5D66}" type="slidenum">
              <a:rPr lang="en-US"/>
              <a:pPr>
                <a:defRPr/>
              </a:pPr>
              <a:t>‹#›</a:t>
            </a:fld>
            <a:endParaRPr lang="en-US"/>
          </a:p>
        </p:txBody>
      </p:sp>
    </p:spTree>
    <p:extLst>
      <p:ext uri="{BB962C8B-B14F-4D97-AF65-F5344CB8AC3E}">
        <p14:creationId xmlns:p14="http://schemas.microsoft.com/office/powerpoint/2010/main" val="415000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5D7BF-D5ED-4CCF-9777-A63C39CC5528}" type="slidenum">
              <a:rPr lang="en-US"/>
              <a:pPr>
                <a:defRPr/>
              </a:pPr>
              <a:t>‹#›</a:t>
            </a:fld>
            <a:endParaRPr lang="en-US"/>
          </a:p>
        </p:txBody>
      </p:sp>
    </p:spTree>
    <p:extLst>
      <p:ext uri="{BB962C8B-B14F-4D97-AF65-F5344CB8AC3E}">
        <p14:creationId xmlns:p14="http://schemas.microsoft.com/office/powerpoint/2010/main" val="584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56BA0-6321-406B-903C-0BAADD295A28}" type="slidenum">
              <a:rPr lang="en-US"/>
              <a:pPr>
                <a:defRPr/>
              </a:pPr>
              <a:t>‹#›</a:t>
            </a:fld>
            <a:endParaRPr lang="en-US"/>
          </a:p>
        </p:txBody>
      </p:sp>
    </p:spTree>
    <p:extLst>
      <p:ext uri="{BB962C8B-B14F-4D97-AF65-F5344CB8AC3E}">
        <p14:creationId xmlns:p14="http://schemas.microsoft.com/office/powerpoint/2010/main" val="11397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853C5F-FFC9-471C-91FA-E33E67FDC1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58DBB44-E3F3-4168-AF6C-C2CF65A69148}" type="datetimeFigureOut">
              <a:rPr lang="en-US"/>
              <a:pPr>
                <a:defRPr/>
              </a:pPr>
              <a:t>4/11/2020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0A8E115-10A4-4D3E-8FCE-6272E9F61F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5B86FF-398D-4F02-B800-4653626E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4229100"/>
            <a:ext cx="915988" cy="9144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8" y="4229100"/>
            <a:ext cx="915987" cy="9144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6477000" y="2373833"/>
            <a:ext cx="2820987" cy="1398984"/>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169985" y="361950"/>
            <a:ext cx="8839200" cy="1624379"/>
          </a:xfrm>
          <a:prstGeom prst="rect">
            <a:avLst/>
          </a:prstGeom>
        </p:spPr>
        <p:txBody>
          <a:bodyPr wrap="none" fromWordArt="1">
            <a:prstTxWarp prst="textPlain">
              <a:avLst>
                <a:gd name="adj" fmla="val 50144"/>
              </a:avLst>
            </a:prstTxWarp>
          </a:bodyPr>
          <a:lstStyle/>
          <a:p>
            <a:pPr algn="ct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mừng</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các</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con  </a:t>
            </a:r>
          </a:p>
          <a:p>
            <a:pPr algn="ct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đến</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với</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tiết</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r>
              <a:rPr lang="en-US"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online</a:t>
            </a:r>
            <a:endParaRPr lang="vi-VN"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5" name="WordArt 11"/>
          <p:cNvSpPr>
            <a:spLocks noChangeArrowheads="1" noChangeShapeType="1" noTextEdit="1"/>
          </p:cNvSpPr>
          <p:nvPr/>
        </p:nvSpPr>
        <p:spPr bwMode="auto">
          <a:xfrm>
            <a:off x="2074985" y="2495550"/>
            <a:ext cx="5029200" cy="838200"/>
          </a:xfrm>
          <a:prstGeom prst="rect">
            <a:avLst/>
          </a:prstGeom>
        </p:spPr>
        <p:txBody>
          <a:bodyPr wrap="none" fromWordArt="1">
            <a:prstTxWarp prst="textPlain">
              <a:avLst>
                <a:gd name="adj" fmla="val 50000"/>
              </a:avLst>
            </a:prstTxWarp>
          </a:bodyPr>
          <a:lstStyle/>
          <a:p>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đọc</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cầu</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381000" y="2315766"/>
            <a:ext cx="2819400" cy="1428750"/>
          </a:xfrm>
          <a:prstGeom prst="rect">
            <a:avLst/>
          </a:prstGeom>
          <a:noFill/>
          <a:ln w="9525">
            <a:noFill/>
            <a:miter lim="800000"/>
            <a:headEnd/>
            <a:tailEnd/>
          </a:ln>
        </p:spPr>
      </p:pic>
      <p:sp>
        <p:nvSpPr>
          <p:cNvPr id="3" name="TextBox 2"/>
          <p:cNvSpPr txBox="1"/>
          <p:nvPr/>
        </p:nvSpPr>
        <p:spPr>
          <a:xfrm>
            <a:off x="1752600" y="4251081"/>
            <a:ext cx="5942018" cy="646331"/>
          </a:xfrm>
          <a:prstGeom prst="rect">
            <a:avLst/>
          </a:prstGeom>
          <a:noFill/>
        </p:spPr>
        <p:txBody>
          <a:bodyPr wrap="square" rtlCol="0">
            <a:spAutoFit/>
          </a:bodyPr>
          <a:lstStyle/>
          <a:p>
            <a:r>
              <a:rPr lang="en-US" sz="3600" b="1" i="1" dirty="0" err="1" smtClean="0">
                <a:latin typeface="Times New Roman" pitchFamily="18" charset="0"/>
                <a:cs typeface="Times New Roman" pitchFamily="18" charset="0"/>
              </a:rPr>
              <a:t>Giáo</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viên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Phạm</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Thị</a:t>
            </a:r>
            <a:r>
              <a:rPr lang="en-US" sz="3600" b="1" i="1" dirty="0" smtClean="0">
                <a:latin typeface="Times New Roman" pitchFamily="18" charset="0"/>
                <a:cs typeface="Times New Roman" pitchFamily="18" charset="0"/>
              </a:rPr>
              <a:t> Chang</a:t>
            </a:r>
            <a:endParaRPr lang="en-US" sz="3600" b="1" i="1" dirty="0">
              <a:latin typeface="Times New Roman" pitchFamily="18" charset="0"/>
              <a:cs typeface="Times New Roman" pitchFamily="18" charset="0"/>
            </a:endParaRPr>
          </a:p>
        </p:txBody>
      </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476750"/>
          </a:xfrm>
          <a:prstGeom prst="rect">
            <a:avLst/>
          </a:prstGeom>
        </p:spPr>
      </p:pic>
      <p:sp>
        <p:nvSpPr>
          <p:cNvPr id="7" name="TextBox 6"/>
          <p:cNvSpPr txBox="1"/>
          <p:nvPr/>
        </p:nvSpPr>
        <p:spPr>
          <a:xfrm>
            <a:off x="3505200" y="4435614"/>
            <a:ext cx="2286000" cy="707886"/>
          </a:xfrm>
          <a:prstGeom prst="rect">
            <a:avLst/>
          </a:prstGeom>
          <a:noFill/>
        </p:spPr>
        <p:txBody>
          <a:bodyPr wrap="square" rtlCol="0">
            <a:spAutoFit/>
          </a:bodyPr>
          <a:lstStyle/>
          <a:p>
            <a:r>
              <a:rPr lang="en-US" sz="4000" b="1" dirty="0" err="1" smtClean="0">
                <a:solidFill>
                  <a:srgbClr val="0000FF"/>
                </a:solidFill>
                <a:latin typeface="Times New Roman" pitchFamily="18" charset="0"/>
                <a:cs typeface="Times New Roman" pitchFamily="18" charset="0"/>
              </a:rPr>
              <a:t>Sông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Mã</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59567234"/>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019552"/>
            <a:ext cx="8991600" cy="1200329"/>
          </a:xfrm>
          <a:prstGeom prst="rect">
            <a:avLst/>
          </a:prstGeom>
          <a:noFill/>
        </p:spPr>
        <p:txBody>
          <a:bodyPr wrap="square" rtlCol="0">
            <a:spAutoFit/>
          </a:bodyPr>
          <a:lstStyle/>
          <a:p>
            <a:r>
              <a:rPr lang="en-US" sz="3600" b="1" dirty="0" err="1" smtClean="0">
                <a:solidFill>
                  <a:srgbClr val="0000FF"/>
                </a:solidFill>
                <a:latin typeface="Times New Roman" pitchFamily="18" charset="0"/>
                <a:cs typeface="Times New Roman" pitchFamily="18" charset="0"/>
              </a:rPr>
              <a:t>Đãi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đỗ</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đãi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những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vỏ</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đỗ</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xanh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để</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lấy</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màu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vàng</a:t>
            </a:r>
            <a:endParaRPr lang="en-US" sz="3600" b="1" dirty="0">
              <a:solidFill>
                <a:srgbClr val="0000FF"/>
              </a:solidFill>
              <a:latin typeface="Times New Roman" pitchFamily="18" charset="0"/>
              <a:cs typeface="Times New Roman" pitchFamily="18" charset="0"/>
            </a:endParaRPr>
          </a:p>
        </p:txBody>
      </p:sp>
      <p:pic>
        <p:nvPicPr>
          <p:cNvPr id="1026" name="Picture 2" descr="C:\Users\123\Desktop\Ảnh bài học tuần 21 đến\unnamed (1).jpg"/>
          <p:cNvPicPr>
            <a:picLocks noChangeAspect="1" noChangeArrowheads="1"/>
          </p:cNvPicPr>
          <p:nvPr/>
        </p:nvPicPr>
        <p:blipFill>
          <a:blip r:embed="rId2" cstate="print"/>
          <a:srcRect/>
          <a:stretch>
            <a:fillRect/>
          </a:stretch>
        </p:blipFill>
        <p:spPr bwMode="auto">
          <a:xfrm>
            <a:off x="990600" y="0"/>
            <a:ext cx="6934200" cy="4019550"/>
          </a:xfrm>
          <a:prstGeom prst="rect">
            <a:avLst/>
          </a:prstGeom>
          <a:noFill/>
        </p:spPr>
      </p:pic>
    </p:spTree>
    <p:extLst>
      <p:ext uri="{BB962C8B-B14F-4D97-AF65-F5344CB8AC3E}">
        <p14:creationId xmlns:p14="http://schemas.microsoft.com/office/powerpoint/2010/main" val="375559574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19600" cy="26650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880360"/>
            <a:ext cx="4191000" cy="2263140"/>
          </a:xfrm>
          <a:prstGeom prst="rect">
            <a:avLst/>
          </a:prstGeom>
        </p:spPr>
      </p:pic>
      <p:sp>
        <p:nvSpPr>
          <p:cNvPr id="8" name="Oval Callout 7"/>
          <p:cNvSpPr/>
          <p:nvPr/>
        </p:nvSpPr>
        <p:spPr>
          <a:xfrm>
            <a:off x="5334000" y="28575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smtClean="0">
                <a:solidFill>
                  <a:srgbClr val="0000FF"/>
                </a:solidFill>
                <a:latin typeface="Times New Roman" pitchFamily="18" charset="0"/>
                <a:cs typeface="Times New Roman" pitchFamily="18" charset="0"/>
              </a:rPr>
              <a:t>Thuyền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buồm</a:t>
            </a:r>
            <a:endParaRPr lang="en-US" sz="4000" b="1" dirty="0">
              <a:solidFill>
                <a:srgbClr val="0000FF"/>
              </a:solidFill>
              <a:latin typeface="Times New Roman" pitchFamily="18" charset="0"/>
              <a:cs typeface="Times New Roman" pitchFamily="18" charset="0"/>
            </a:endParaRPr>
          </a:p>
        </p:txBody>
      </p:sp>
      <p:sp>
        <p:nvSpPr>
          <p:cNvPr id="9" name="Oval Callout 8"/>
          <p:cNvSpPr/>
          <p:nvPr/>
        </p:nvSpPr>
        <p:spPr>
          <a:xfrm>
            <a:off x="609600" y="3333750"/>
            <a:ext cx="2656116" cy="129540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smtClean="0">
                <a:solidFill>
                  <a:srgbClr val="0000FF"/>
                </a:solidFill>
                <a:latin typeface="Times New Roman" pitchFamily="18" charset="0"/>
                <a:cs typeface="Times New Roman" pitchFamily="18" charset="0"/>
              </a:rPr>
              <a:t>Thuyền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thoi</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667000" y="914401"/>
            <a:ext cx="2744788" cy="769441"/>
          </a:xfrm>
          <a:prstGeom prst="rect">
            <a:avLst/>
          </a:prstGeom>
          <a:noFill/>
          <a:ln w="9525">
            <a:noFill/>
            <a:miter lim="800000"/>
            <a:headEnd/>
            <a:tailEnd/>
          </a:ln>
        </p:spPr>
        <p:txBody>
          <a:bodyPr>
            <a:spAutoFit/>
          </a:bodyPr>
          <a:lstStyle/>
          <a:p>
            <a:r>
              <a:rPr lang="en-US" sz="4400" i="1">
                <a:solidFill>
                  <a:srgbClr val="0000FF"/>
                </a:solidFill>
                <a:cs typeface="Arial" charset="0"/>
              </a:rPr>
              <a:t>     </a:t>
            </a:r>
            <a:endParaRPr lang="en-US" sz="3200" i="1">
              <a:solidFill>
                <a:srgbClr val="0000FF"/>
              </a:solidFill>
              <a:cs typeface="Arial" charset="0"/>
            </a:endParaRPr>
          </a:p>
        </p:txBody>
      </p:sp>
      <p:sp>
        <p:nvSpPr>
          <p:cNvPr id="8195" name="Text Box 5"/>
          <p:cNvSpPr txBox="1">
            <a:spLocks noChangeArrowheads="1"/>
          </p:cNvSpPr>
          <p:nvPr/>
        </p:nvSpPr>
        <p:spPr bwMode="auto">
          <a:xfrm>
            <a:off x="3581400" y="2057400"/>
            <a:ext cx="990600" cy="369332"/>
          </a:xfrm>
          <a:prstGeom prst="rect">
            <a:avLst/>
          </a:prstGeom>
          <a:noFill/>
          <a:ln w="9525">
            <a:noFill/>
            <a:miter lim="800000"/>
            <a:headEnd/>
            <a:tailEnd/>
          </a:ln>
        </p:spPr>
        <p:txBody>
          <a:bodyPr>
            <a:spAutoFit/>
          </a:bodyPr>
          <a:lstStyle/>
          <a:p>
            <a:r>
              <a:rPr lang="en-US" i="1">
                <a:latin typeface=".VnTimeH" pitchFamily="34" charset="0"/>
                <a:cs typeface="Arial" charset="0"/>
              </a:rPr>
              <a:t> </a:t>
            </a:r>
          </a:p>
        </p:txBody>
      </p:sp>
      <p:sp>
        <p:nvSpPr>
          <p:cNvPr id="8196" name="Text Box 6"/>
          <p:cNvSpPr txBox="1">
            <a:spLocks noChangeArrowheads="1"/>
          </p:cNvSpPr>
          <p:nvPr/>
        </p:nvSpPr>
        <p:spPr bwMode="auto">
          <a:xfrm>
            <a:off x="0" y="3143251"/>
            <a:ext cx="1371600" cy="584775"/>
          </a:xfrm>
          <a:prstGeom prst="rect">
            <a:avLst/>
          </a:prstGeom>
          <a:noFill/>
          <a:ln w="9525">
            <a:noFill/>
            <a:miter lim="800000"/>
            <a:headEnd/>
            <a:tailEnd/>
          </a:ln>
        </p:spPr>
        <p:txBody>
          <a:bodyPr>
            <a:spAutoFit/>
          </a:bodyPr>
          <a:lstStyle/>
          <a:p>
            <a:r>
              <a:rPr lang="en-US" sz="3200" i="1">
                <a:cs typeface="Arial" charset="0"/>
              </a:rPr>
              <a:t>   </a:t>
            </a:r>
          </a:p>
        </p:txBody>
      </p:sp>
      <p:sp>
        <p:nvSpPr>
          <p:cNvPr id="11" name="Rectangle 10"/>
          <p:cNvSpPr/>
          <p:nvPr/>
        </p:nvSpPr>
        <p:spPr>
          <a:xfrm>
            <a:off x="0" y="0"/>
            <a:ext cx="9144000" cy="51435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endParaRPr lang="en-US"/>
          </a:p>
        </p:txBody>
      </p:sp>
      <p:sp>
        <p:nvSpPr>
          <p:cNvPr id="8199" name="WordArt 14"/>
          <p:cNvSpPr>
            <a:spLocks noChangeArrowheads="1" noChangeShapeType="1" noTextEdit="1"/>
          </p:cNvSpPr>
          <p:nvPr/>
        </p:nvSpPr>
        <p:spPr bwMode="auto">
          <a:xfrm>
            <a:off x="609600" y="735806"/>
            <a:ext cx="7696200" cy="1143000"/>
          </a:xfrm>
          <a:prstGeom prst="rect">
            <a:avLst/>
          </a:prstGeom>
        </p:spPr>
        <p:txBody>
          <a:bodyPr wrap="none" fromWordArt="1">
            <a:prstTxWarp prst="textPlain">
              <a:avLst>
                <a:gd name="adj" fmla="val 50000"/>
              </a:avLst>
            </a:prstTxWarp>
          </a:bodyPr>
          <a:lstStyle/>
          <a:p>
            <a:r>
              <a:rPr lang="vi-VN" b="1"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 hiểu bài</a:t>
            </a:r>
          </a:p>
        </p:txBody>
      </p:sp>
      <p:pic>
        <p:nvPicPr>
          <p:cNvPr id="8" name="Picture 13" descr="Picture1"/>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4114800" y="2419351"/>
            <a:ext cx="5029200" cy="272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 y="1"/>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000" b="1" dirty="0" smtClean="0">
                <a:solidFill>
                  <a:srgbClr val="0000FF"/>
                </a:solidFill>
                <a:latin typeface="Times New Roman" pitchFamily="18" charset="0"/>
                <a:cs typeface="Times New Roman" pitchFamily="18" charset="0"/>
              </a:rPr>
              <a:t>Câu 1. </a:t>
            </a:r>
            <a:r>
              <a:rPr lang="en-US" sz="4000" b="1" dirty="0" err="1" smtClean="0">
                <a:solidFill>
                  <a:srgbClr val="0000FF"/>
                </a:solidFill>
                <a:latin typeface="Times New Roman" pitchFamily="18" charset="0"/>
                <a:cs typeface="Times New Roman" pitchFamily="18" charset="0"/>
              </a:rPr>
              <a:t>Người</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cha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bài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làm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nghề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2" name="TextBox 1"/>
          <p:cNvSpPr txBox="1"/>
          <p:nvPr/>
        </p:nvSpPr>
        <p:spPr>
          <a:xfrm>
            <a:off x="3200400" y="1276351"/>
            <a:ext cx="6172200" cy="1431161"/>
          </a:xfrm>
          <a:prstGeom prst="rect">
            <a:avLst/>
          </a:prstGeom>
          <a:noFill/>
        </p:spPr>
        <p:txBody>
          <a:bodyPr wrap="square" rtlCol="0">
            <a:spAutoFit/>
          </a:bodyPr>
          <a:lstStyle/>
          <a:p>
            <a:r>
              <a:rPr lang="en-US" sz="2900" b="1" i="1" dirty="0">
                <a:latin typeface="Times New Roman" pitchFamily="18" charset="0"/>
                <a:cs typeface="Times New Roman" pitchFamily="18" charset="0"/>
              </a:rPr>
              <a:t>Cha </a:t>
            </a:r>
            <a:r>
              <a:rPr lang="en-US" sz="2900" b="1" i="1" dirty="0" err="1">
                <a:latin typeface="Times New Roman" pitchFamily="18" charset="0"/>
                <a:cs typeface="Times New Roman" pitchFamily="18" charset="0"/>
              </a:rPr>
              <a:t>gửi</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cho</a:t>
            </a:r>
            <a:r>
              <a:rPr lang="en-US" sz="2900" b="1" i="1" dirty="0">
                <a:latin typeface="Times New Roman" pitchFamily="18" charset="0"/>
                <a:cs typeface="Times New Roman" pitchFamily="18" charset="0"/>
              </a:rPr>
              <a:t> con </a:t>
            </a:r>
            <a:r>
              <a:rPr lang="en-US" sz="2900" b="1" i="1" dirty="0" err="1">
                <a:latin typeface="Times New Roman" pitchFamily="18" charset="0"/>
                <a:cs typeface="Times New Roman" pitchFamily="18" charset="0"/>
              </a:rPr>
              <a:t>chiếc</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ảnh</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cái</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cầu</a:t>
            </a:r>
            <a:endParaRPr lang="en-US" sz="2900" b="1" i="1" dirty="0">
              <a:latin typeface="Times New Roman" pitchFamily="18" charset="0"/>
              <a:cs typeface="Times New Roman" pitchFamily="18" charset="0"/>
            </a:endParaRPr>
          </a:p>
          <a:p>
            <a:r>
              <a:rPr lang="en-US" sz="2900" b="1" i="1" dirty="0">
                <a:latin typeface="Times New Roman" pitchFamily="18" charset="0"/>
                <a:cs typeface="Times New Roman" pitchFamily="18" charset="0"/>
              </a:rPr>
              <a:t>Cha </a:t>
            </a:r>
            <a:r>
              <a:rPr lang="en-US" sz="2900" b="1" i="1" dirty="0" err="1">
                <a:latin typeface="Times New Roman" pitchFamily="18" charset="0"/>
                <a:cs typeface="Times New Roman" pitchFamily="18" charset="0"/>
              </a:rPr>
              <a:t>vừa</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bắc</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xong</a:t>
            </a:r>
            <a:r>
              <a:rPr lang="en-US" sz="2900" b="1" i="1" dirty="0">
                <a:latin typeface="Times New Roman" pitchFamily="18" charset="0"/>
                <a:cs typeface="Times New Roman" pitchFamily="18" charset="0"/>
              </a:rPr>
              <a:t> qua </a:t>
            </a:r>
            <a:r>
              <a:rPr lang="en-US" sz="2900" b="1" i="1" dirty="0" err="1">
                <a:latin typeface="Times New Roman" pitchFamily="18" charset="0"/>
                <a:cs typeface="Times New Roman" pitchFamily="18" charset="0"/>
              </a:rPr>
              <a:t>dòng</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sông</a:t>
            </a:r>
            <a:r>
              <a:rPr lang="en-US" sz="2900" b="1" i="1" dirty="0">
                <a:latin typeface="Times New Roman" pitchFamily="18" charset="0"/>
                <a:cs typeface="Times New Roman" pitchFamily="18" charset="0"/>
              </a:rPr>
              <a:t> </a:t>
            </a:r>
            <a:r>
              <a:rPr lang="en-US" sz="2900" b="1" i="1" dirty="0" err="1">
                <a:latin typeface="Times New Roman" pitchFamily="18" charset="0"/>
                <a:cs typeface="Times New Roman" pitchFamily="18" charset="0"/>
              </a:rPr>
              <a:t>sâu</a:t>
            </a:r>
            <a:endParaRPr lang="en-US" sz="2900" b="1" i="1" dirty="0">
              <a:latin typeface="Times New Roman" pitchFamily="18" charset="0"/>
              <a:cs typeface="Times New Roman" pitchFamily="18" charset="0"/>
            </a:endParaRPr>
          </a:p>
          <a:p>
            <a:endParaRPr lang="en-US" sz="2900" b="1" i="1" dirty="0"/>
          </a:p>
        </p:txBody>
      </p:sp>
      <p:sp>
        <p:nvSpPr>
          <p:cNvPr id="4" name="Cloud Callout 3"/>
          <p:cNvSpPr/>
          <p:nvPr/>
        </p:nvSpPr>
        <p:spPr>
          <a:xfrm>
            <a:off x="0" y="1276351"/>
            <a:ext cx="2895600" cy="1656115"/>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300" b="1" dirty="0" err="1" smtClean="0">
                <a:latin typeface="Times New Roman" pitchFamily="18" charset="0"/>
                <a:cs typeface="Times New Roman" pitchFamily="18" charset="0"/>
              </a:rPr>
              <a:t>Nghề</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xây</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dựng</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cầu</a:t>
            </a:r>
            <a:endParaRPr lang="en-US" sz="3300" b="1" dirty="0">
              <a:latin typeface="Times New Roman" pitchFamily="18" charset="0"/>
              <a:cs typeface="Times New Roman" pitchFamily="18" charset="0"/>
            </a:endParaRPr>
          </a:p>
        </p:txBody>
      </p:sp>
      <p:pic>
        <p:nvPicPr>
          <p:cNvPr id="6" name="Picture 17"/>
          <p:cNvPicPr>
            <a:picLocks noChangeAspect="1" noChangeArrowheads="1"/>
          </p:cNvPicPr>
          <p:nvPr/>
        </p:nvPicPr>
        <p:blipFill>
          <a:blip r:embed="rId2" cstate="print">
            <a:lum bright="20000" contrast="20000"/>
          </a:blip>
          <a:srcRect/>
          <a:stretch>
            <a:fillRect/>
          </a:stretch>
        </p:blipFill>
        <p:spPr bwMode="auto">
          <a:xfrm>
            <a:off x="4724400" y="2608263"/>
            <a:ext cx="4419600" cy="253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4"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04800" y="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000" b="1" dirty="0" smtClean="0">
                <a:solidFill>
                  <a:srgbClr val="0000FF"/>
                </a:solidFill>
                <a:latin typeface="Times New Roman" pitchFamily="18" charset="0"/>
                <a:cs typeface="Times New Roman" pitchFamily="18" charset="0"/>
              </a:rPr>
              <a:t>* Cha </a:t>
            </a:r>
            <a:r>
              <a:rPr lang="en-US" sz="4000" b="1" dirty="0">
                <a:solidFill>
                  <a:srgbClr val="0000FF"/>
                </a:solidFill>
                <a:latin typeface="Times New Roman" pitchFamily="18" charset="0"/>
                <a:cs typeface="Times New Roman" pitchFamily="18" charset="0"/>
              </a:rPr>
              <a:t>gửi cho bạn nhỏ tấm ảnh về chiếc cầu nào? </a:t>
            </a:r>
            <a:r>
              <a:rPr lang="en-US" sz="4000" b="1" dirty="0" err="1">
                <a:solidFill>
                  <a:srgbClr val="0000FF"/>
                </a:solidFill>
                <a:latin typeface="Times New Roman" pitchFamily="18" charset="0"/>
                <a:cs typeface="Times New Roman" pitchFamily="18" charset="0"/>
              </a:rPr>
              <a:t>Được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bắc</a:t>
            </a:r>
            <a:r>
              <a:rPr lang="en-US" sz="4000" b="1" dirty="0">
                <a:solidFill>
                  <a:srgbClr val="0000FF"/>
                </a:solidFill>
                <a:latin typeface="Times New Roman" pitchFamily="18" charset="0"/>
                <a:cs typeface="Times New Roman" pitchFamily="18" charset="0"/>
              </a:rPr>
              <a:t> qua </a:t>
            </a:r>
            <a:r>
              <a:rPr lang="en-US" sz="4000" b="1" dirty="0" err="1">
                <a:solidFill>
                  <a:srgbClr val="0000FF"/>
                </a:solidFill>
                <a:latin typeface="Times New Roman" pitchFamily="18" charset="0"/>
                <a:cs typeface="Times New Roman" pitchFamily="18" charset="0"/>
              </a:rPr>
              <a:t>dòng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p>
        </p:txBody>
      </p:sp>
      <p:sp>
        <p:nvSpPr>
          <p:cNvPr id="10" name="Cloud Callout 9"/>
          <p:cNvSpPr/>
          <p:nvPr/>
        </p:nvSpPr>
        <p:spPr>
          <a:xfrm>
            <a:off x="914402" y="2419350"/>
            <a:ext cx="6599181" cy="1885950"/>
          </a:xfrm>
          <a:prstGeom prst="cloudCallout">
            <a:avLst>
              <a:gd name="adj1" fmla="val -26931"/>
              <a:gd name="adj2" fmla="val -71883"/>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latin typeface="Times New Roman" pitchFamily="18" charset="0"/>
                <a:cs typeface="Times New Roman" pitchFamily="18" charset="0"/>
              </a:rPr>
              <a:t>Cầu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Hàm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Rồng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bắc</a:t>
            </a:r>
            <a:r>
              <a:rPr lang="en-US" sz="4000" b="1" dirty="0" smtClean="0">
                <a:latin typeface="Times New Roman" pitchFamily="18" charset="0"/>
                <a:cs typeface="Times New Roman" pitchFamily="18" charset="0"/>
              </a:rPr>
              <a:t> qua </a:t>
            </a:r>
            <a:r>
              <a:rPr lang="en-US" sz="4000" b="1" dirty="0" err="1" smtClean="0">
                <a:latin typeface="Times New Roman" pitchFamily="18" charset="0"/>
                <a:cs typeface="Times New Roman" pitchFamily="18" charset="0"/>
              </a:rPr>
              <a:t>sông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Mã</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497169"/>
            <a:ext cx="56388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Cầu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Rồng</a:t>
            </a:r>
            <a:endParaRPr lang="en-US" sz="3200" b="1" dirty="0">
              <a:solidFill>
                <a:srgbClr val="0000FF"/>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4767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1"/>
            <a:ext cx="8305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000" b="1" dirty="0" smtClean="0">
                <a:solidFill>
                  <a:srgbClr val="0000FF"/>
                </a:solidFill>
                <a:latin typeface="Times New Roman" pitchFamily="18" charset="0"/>
                <a:cs typeface="Times New Roman" pitchFamily="18" charset="0"/>
              </a:rPr>
              <a:t>Câu 2.Từ </a:t>
            </a:r>
            <a:r>
              <a:rPr lang="en-US" sz="4000" b="1" dirty="0">
                <a:solidFill>
                  <a:srgbClr val="0000FF"/>
                </a:solidFill>
                <a:latin typeface="Times New Roman" pitchFamily="18" charset="0"/>
                <a:cs typeface="Times New Roman" pitchFamily="18" charset="0"/>
              </a:rPr>
              <a:t>chiếc cầu cha làm, bạn nhỏ nghĩ đến những gì?</a:t>
            </a:r>
          </a:p>
        </p:txBody>
      </p:sp>
      <p:sp>
        <p:nvSpPr>
          <p:cNvPr id="2" name="Cloud Callout 1"/>
          <p:cNvSpPr/>
          <p:nvPr/>
        </p:nvSpPr>
        <p:spPr>
          <a:xfrm>
            <a:off x="685800" y="1504950"/>
            <a:ext cx="7924800" cy="3124200"/>
          </a:xfrm>
          <a:prstGeom prst="cloudCallout">
            <a:avLst>
              <a:gd name="adj1" fmla="val 22114"/>
              <a:gd name="adj2" fmla="val -72805"/>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700" b="1" dirty="0" err="1" smtClean="0">
                <a:latin typeface="Times New Roman" pitchFamily="18" charset="0"/>
                <a:cs typeface="Times New Roman" pitchFamily="18" charset="0"/>
              </a:rPr>
              <a:t>Bạn</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nhỏ</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nghĩ</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đến</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những</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cây</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cầu</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gần</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gũi</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với</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cuộc</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sống</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xung</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quanh</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bạn</a:t>
            </a:r>
            <a:r>
              <a:rPr lang="en-US" sz="3700" b="1" dirty="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ấy</a:t>
            </a:r>
            <a:endParaRPr lang="en-US" sz="37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AutoShape 4"/>
          <p:cNvSpPr>
            <a:spLocks noChangeArrowheads="1"/>
          </p:cNvSpPr>
          <p:nvPr/>
        </p:nvSpPr>
        <p:spPr bwMode="auto">
          <a:xfrm>
            <a:off x="0" y="0"/>
            <a:ext cx="8991600" cy="108585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3200" b="1" dirty="0">
                <a:latin typeface="Times New Roman" pitchFamily="18" charset="0"/>
                <a:cs typeface="Times New Roman" pitchFamily="18" charset="0"/>
              </a:rPr>
              <a:t>Bạn nghĩ đến sợi tơ nhỏ, như chiếc cầu giúp nhện </a:t>
            </a:r>
          </a:p>
          <a:p>
            <a:pPr algn="ctr"/>
            <a:r>
              <a:rPr lang="en-US" sz="3200" b="1" dirty="0">
                <a:latin typeface="Times New Roman" pitchFamily="18" charset="0"/>
                <a:cs typeface="Times New Roman" pitchFamily="18" charset="0"/>
              </a:rPr>
              <a:t>qua chum nước. </a:t>
            </a:r>
          </a:p>
        </p:txBody>
      </p:sp>
      <p:pic>
        <p:nvPicPr>
          <p:cNvPr id="113669" name="Picture 5" descr="09012012962"/>
          <p:cNvPicPr>
            <a:picLocks noChangeAspect="1" noChangeArrowheads="1"/>
          </p:cNvPicPr>
          <p:nvPr/>
        </p:nvPicPr>
        <p:blipFill>
          <a:blip r:embed="rId2" cstate="print">
            <a:lum bright="20000" contrast="20000"/>
          </a:blip>
          <a:srcRect/>
          <a:stretch>
            <a:fillRect/>
          </a:stretch>
        </p:blipFill>
        <p:spPr bwMode="auto">
          <a:xfrm>
            <a:off x="0" y="1123950"/>
            <a:ext cx="4343400" cy="4019550"/>
          </a:xfrm>
          <a:prstGeom prst="rect">
            <a:avLst/>
          </a:prstGeom>
          <a:noFill/>
          <a:ln w="9525">
            <a:noFill/>
            <a:miter lim="800000"/>
            <a:headEnd/>
            <a:tailEnd/>
          </a:ln>
        </p:spPr>
      </p:pic>
      <p:pic>
        <p:nvPicPr>
          <p:cNvPr id="113670" name="Picture 6" descr="48"/>
          <p:cNvPicPr>
            <a:picLocks noChangeAspect="1" noChangeArrowheads="1"/>
          </p:cNvPicPr>
          <p:nvPr/>
        </p:nvPicPr>
        <p:blipFill>
          <a:blip r:embed="rId3" cstate="print"/>
          <a:srcRect/>
          <a:stretch>
            <a:fillRect/>
          </a:stretch>
        </p:blipFill>
        <p:spPr bwMode="auto">
          <a:xfrm>
            <a:off x="2438400" y="2800350"/>
            <a:ext cx="914400" cy="533400"/>
          </a:xfrm>
          <a:prstGeom prst="rect">
            <a:avLst/>
          </a:prstGeom>
          <a:noFill/>
          <a:ln w="9525">
            <a:noFill/>
            <a:miter lim="800000"/>
            <a:headEnd/>
            <a:tailEnd/>
          </a:ln>
        </p:spPr>
      </p:pic>
      <p:pic>
        <p:nvPicPr>
          <p:cNvPr id="7" name="Picture 112" descr="scan0014"/>
          <p:cNvPicPr>
            <a:picLocks noChangeAspect="1" noChangeArrowheads="1"/>
          </p:cNvPicPr>
          <p:nvPr/>
        </p:nvPicPr>
        <p:blipFill>
          <a:blip r:embed="rId4" cstate="print"/>
          <a:srcRect b="68605"/>
          <a:stretch>
            <a:fillRect/>
          </a:stretch>
        </p:blipFill>
        <p:spPr bwMode="auto">
          <a:xfrm>
            <a:off x="4495800" y="1200150"/>
            <a:ext cx="4648200" cy="394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500" fill="hold"/>
                                        <p:tgtEl>
                                          <p:spTgt spid="113668"/>
                                        </p:tgtEl>
                                        <p:attrNameLst>
                                          <p:attrName>ppt_x</p:attrName>
                                        </p:attrNameLst>
                                      </p:cBhvr>
                                      <p:tavLst>
                                        <p:tav tm="0">
                                          <p:val>
                                            <p:strVal val="#ppt_x"/>
                                          </p:val>
                                        </p:tav>
                                        <p:tav tm="100000">
                                          <p:val>
                                            <p:strVal val="#ppt_x"/>
                                          </p:val>
                                        </p:tav>
                                      </p:tavLst>
                                    </p:anim>
                                    <p:anim calcmode="lin" valueType="num">
                                      <p:cBhvr additive="base">
                                        <p:cTn id="8" dur="500" fill="hold"/>
                                        <p:tgtEl>
                                          <p:spTgt spid="113668"/>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13669"/>
                                        </p:tgtEl>
                                        <p:attrNameLst>
                                          <p:attrName>style.visibility</p:attrName>
                                        </p:attrNameLst>
                                      </p:cBhvr>
                                      <p:to>
                                        <p:strVal val="visible"/>
                                      </p:to>
                                    </p:set>
                                    <p:animEffect transition="in" filter="box(in)">
                                      <p:cBhvr>
                                        <p:cTn id="11" dur="500"/>
                                        <p:tgtEl>
                                          <p:spTgt spid="113669"/>
                                        </p:tgtEl>
                                      </p:cBhvr>
                                    </p:animEffect>
                                  </p:childTnLst>
                                </p:cTn>
                              </p:par>
                              <p:par>
                                <p:cTn id="12" presetID="4" presetClass="entr" presetSubtype="16" fill="hold" nodeType="withEffect">
                                  <p:stCondLst>
                                    <p:cond delay="0"/>
                                  </p:stCondLst>
                                  <p:childTnLst>
                                    <p:set>
                                      <p:cBhvr>
                                        <p:cTn id="13" dur="1" fill="hold">
                                          <p:stCondLst>
                                            <p:cond delay="0"/>
                                          </p:stCondLst>
                                        </p:cTn>
                                        <p:tgtEl>
                                          <p:spTgt spid="113670"/>
                                        </p:tgtEl>
                                        <p:attrNameLst>
                                          <p:attrName>style.visibility</p:attrName>
                                        </p:attrNameLst>
                                      </p:cBhvr>
                                      <p:to>
                                        <p:strVal val="visible"/>
                                      </p:to>
                                    </p:set>
                                    <p:animEffect transition="in" filter="box(in)">
                                      <p:cBhvr>
                                        <p:cTn id="14" dur="500"/>
                                        <p:tgtEl>
                                          <p:spTgt spid="1136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2" descr="Picture1"/>
          <p:cNvPicPr>
            <a:picLocks noChangeAspect="1" noChangeArrowheads="1"/>
          </p:cNvPicPr>
          <p:nvPr/>
        </p:nvPicPr>
        <p:blipFill>
          <a:blip r:embed="rId2" cstate="print">
            <a:lum bright="20000" contrast="20000"/>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Picture1"/>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bwMode="auto">
          <a:xfrm>
            <a:off x="0" y="1425331"/>
            <a:ext cx="9144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3457809" y="2"/>
            <a:ext cx="1609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endParaRPr lang="en-US" sz="3200" b="1" dirty="0">
              <a:latin typeface="Times New Roman" pitchFamily="18" charset="0"/>
              <a:cs typeface="Times New Roman" pitchFamily="18" charset="0"/>
            </a:endParaRPr>
          </a:p>
        </p:txBody>
      </p:sp>
      <p:sp>
        <p:nvSpPr>
          <p:cNvPr id="16388" name="TextBox 2"/>
          <p:cNvSpPr txBox="1">
            <a:spLocks noChangeArrowheads="1"/>
          </p:cNvSpPr>
          <p:nvPr/>
        </p:nvSpPr>
        <p:spPr bwMode="auto">
          <a:xfrm>
            <a:off x="3048004" y="514350"/>
            <a:ext cx="46982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b="1" dirty="0" smtClean="0">
                <a:solidFill>
                  <a:srgbClr val="FF0000"/>
                </a:solidFill>
                <a:latin typeface="Times New Roman" pitchFamily="18" charset="0"/>
                <a:cs typeface="Times New Roman" pitchFamily="18" charset="0"/>
              </a:rPr>
              <a:t>   CÁI CẦU</a:t>
            </a:r>
          </a:p>
          <a:p>
            <a:r>
              <a:rPr lang="en-US" sz="3200" b="1" dirty="0" smtClean="0">
                <a:solidFill>
                  <a:srgbClr val="FF0000"/>
                </a:solidFill>
                <a:latin typeface="Times New Roman" pitchFamily="18" charset="0"/>
                <a:cs typeface="Times New Roman" pitchFamily="18" charset="0"/>
              </a:rPr>
              <a:t>                    </a:t>
            </a:r>
            <a:r>
              <a:rPr lang="en-US" sz="2800" b="1" i="1" dirty="0" err="1">
                <a:latin typeface="Times New Roman" pitchFamily="18" charset="0"/>
                <a:cs typeface="Times New Roman" pitchFamily="18" charset="0"/>
              </a:rPr>
              <a:t>Phạm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Duật</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arn(inVertical)">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cstate="print">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486400" cy="1962150"/>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smtClean="0">
                <a:solidFill>
                  <a:srgbClr val="0000FF"/>
                </a:solidFill>
                <a:latin typeface="Times New Roman" pitchFamily="18" charset="0"/>
                <a:cs typeface="Times New Roman" pitchFamily="18" charset="0"/>
              </a:rPr>
              <a:t>Bạn nghĩ đến lá tre, như chiếc cầu giúp kiến qua ngòi</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cstate="print">
            <a:extLst>
              <a:ext uri="{28A0092B-C50C-407E-A947-70E740481C1C}">
                <a14:useLocalDpi xmlns:a14="http://schemas.microsoft.com/office/drawing/2010/main" val="0"/>
              </a:ext>
            </a:extLst>
          </a:blip>
          <a:srcRect l="25317" r="-2"/>
          <a:stretch>
            <a:fillRect/>
          </a:stretch>
        </p:blipFill>
        <p:spPr bwMode="auto">
          <a:xfrm>
            <a:off x="0" y="1"/>
            <a:ext cx="914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0" y="409575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3200" b="1" dirty="0" smtClean="0">
                <a:solidFill>
                  <a:srgbClr val="0000FF"/>
                </a:solidFill>
                <a:latin typeface="Times New Roman" pitchFamily="18" charset="0"/>
                <a:cs typeface="Times New Roman" pitchFamily="18" charset="0"/>
              </a:rPr>
              <a:t>Bạn nghĩ đến chiếc cầu treo sang nhà bà </a:t>
            </a:r>
          </a:p>
          <a:p>
            <a:pPr algn="ctr"/>
            <a:r>
              <a:rPr lang="en-US" sz="3200" b="1" dirty="0" smtClean="0">
                <a:solidFill>
                  <a:srgbClr val="0000FF"/>
                </a:solidFill>
                <a:latin typeface="Times New Roman" pitchFamily="18" charset="0"/>
                <a:cs typeface="Times New Roman" pitchFamily="18" charset="0"/>
              </a:rPr>
              <a:t>ngoại êm như võng trên sông ru người qua lại.</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6740">
                                            <p:txEl>
                                              <p:pRg st="1" end="1"/>
                                            </p:txEl>
                                          </p:spTgt>
                                        </p:tgtEl>
                                        <p:attrNameLst>
                                          <p:attrName>style.visibility</p:attrName>
                                        </p:attrNameLst>
                                      </p:cBhvr>
                                      <p:to>
                                        <p:strVal val="visible"/>
                                      </p:to>
                                    </p:set>
                                    <p:animEffect transition="in" filter="diamond(in)">
                                      <p:cBhvr>
                                        <p:cTn id="12" dur="2000"/>
                                        <p:tgtEl>
                                          <p:spTgt spid="1167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AutoShape 3"/>
          <p:cNvSpPr>
            <a:spLocks noChangeArrowheads="1"/>
          </p:cNvSpPr>
          <p:nvPr/>
        </p:nvSpPr>
        <p:spPr bwMode="auto">
          <a:xfrm>
            <a:off x="0" y="4457700"/>
            <a:ext cx="8991600" cy="6858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3600" b="1" dirty="0">
                <a:solidFill>
                  <a:srgbClr val="0000FF"/>
                </a:solidFill>
                <a:latin typeface="Times New Roman" pitchFamily="18" charset="0"/>
                <a:cs typeface="Times New Roman" pitchFamily="18" charset="0"/>
              </a:rPr>
              <a:t>Bạn nghĩ đến chiếc cầu ao mẹ thường đãi đỗ.</a:t>
            </a:r>
          </a:p>
        </p:txBody>
      </p:sp>
      <p:pic>
        <p:nvPicPr>
          <p:cNvPr id="117768" name="Picture 8" descr="1"/>
          <p:cNvPicPr>
            <a:picLocks noChangeAspect="1" noChangeArrowheads="1"/>
          </p:cNvPicPr>
          <p:nvPr/>
        </p:nvPicPr>
        <p:blipFill>
          <a:blip r:embed="rId2" cstate="print">
            <a:lum bright="30000" contrast="30000"/>
          </a:blip>
          <a:srcRect/>
          <a:stretch>
            <a:fillRect/>
          </a:stretch>
        </p:blipFill>
        <p:spPr bwMode="auto">
          <a:xfrm>
            <a:off x="0" y="0"/>
            <a:ext cx="9144000" cy="4324350"/>
          </a:xfrm>
          <a:prstGeom prst="rect">
            <a:avLst/>
          </a:prstGeom>
          <a:noFill/>
          <a:ln w="9525">
            <a:noFill/>
            <a:miter lim="800000"/>
            <a:headEnd/>
            <a:tailEnd/>
          </a:ln>
        </p:spPr>
      </p:pic>
      <p:pic>
        <p:nvPicPr>
          <p:cNvPr id="4" name="Picture 3" descr="cầu ao"/>
          <p:cNvPicPr>
            <a:picLocks noChangeAspect="1" noChangeArrowheads="1"/>
          </p:cNvPicPr>
          <p:nvPr/>
        </p:nvPicPr>
        <p:blipFill>
          <a:blip r:embed="rId3" cstate="print"/>
          <a:srcRect/>
          <a:stretch>
            <a:fillRect/>
          </a:stretch>
        </p:blipFill>
        <p:spPr bwMode="auto">
          <a:xfrm>
            <a:off x="0" y="0"/>
            <a:ext cx="9144000" cy="432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barn(inHorizontal)">
                                      <p:cBhvr>
                                        <p:cTn id="7" dur="500"/>
                                        <p:tgtEl>
                                          <p:spTgt spid="117768"/>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7763"/>
                                        </p:tgtEl>
                                        <p:attrNameLst>
                                          <p:attrName>style.visibility</p:attrName>
                                        </p:attrNameLst>
                                      </p:cBhvr>
                                      <p:to>
                                        <p:strVal val="visible"/>
                                      </p:to>
                                    </p:set>
                                    <p:animEffect transition="in" filter="barn(inHorizontal)">
                                      <p:cBhvr>
                                        <p:cTn id="10" dur="500"/>
                                        <p:tgtEl>
                                          <p:spTgt spid="1177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44000" cy="600164"/>
          </a:xfrm>
          <a:prstGeom prst="rect">
            <a:avLst/>
          </a:prstGeom>
          <a:noFill/>
          <a:ln w="9525">
            <a:noFill/>
            <a:miter lim="800000"/>
            <a:headEnd/>
            <a:tailEnd/>
          </a:ln>
        </p:spPr>
        <p:txBody>
          <a:bodyPr wrap="square">
            <a:spAutoFit/>
          </a:bodyPr>
          <a:lstStyle/>
          <a:p>
            <a:pPr>
              <a:spcBef>
                <a:spcPct val="50000"/>
              </a:spcBef>
            </a:pPr>
            <a:r>
              <a:rPr lang="en-US" sz="3300" b="1" dirty="0" smtClean="0">
                <a:solidFill>
                  <a:srgbClr val="0000FF"/>
                </a:solidFill>
                <a:latin typeface="Times New Roman" pitchFamily="18" charset="0"/>
                <a:cs typeface="Times New Roman" pitchFamily="18" charset="0"/>
              </a:rPr>
              <a:t>Câu 3. Bạn </a:t>
            </a:r>
            <a:r>
              <a:rPr lang="en-US" sz="3300" b="1" dirty="0">
                <a:solidFill>
                  <a:srgbClr val="0000FF"/>
                </a:solidFill>
                <a:latin typeface="Times New Roman" pitchFamily="18" charset="0"/>
                <a:cs typeface="Times New Roman" pitchFamily="18" charset="0"/>
              </a:rPr>
              <a:t>nhỏ yêu nhất chiếc cầu nào? Vì sao?</a:t>
            </a:r>
          </a:p>
        </p:txBody>
      </p:sp>
      <p:sp>
        <p:nvSpPr>
          <p:cNvPr id="41989" name="AutoShape 5"/>
          <p:cNvSpPr>
            <a:spLocks noChangeArrowheads="1"/>
          </p:cNvSpPr>
          <p:nvPr/>
        </p:nvSpPr>
        <p:spPr bwMode="auto">
          <a:xfrm>
            <a:off x="152400" y="3638550"/>
            <a:ext cx="8839200" cy="1504950"/>
          </a:xfrm>
          <a:prstGeom prst="flowChartAlternateProcess">
            <a:avLst/>
          </a:prstGeom>
          <a:solidFill>
            <a:schemeClr val="bg1"/>
          </a:solidFill>
          <a:ln w="9525">
            <a:solidFill>
              <a:schemeClr val="folHlink"/>
            </a:solidFill>
            <a:miter lim="800000"/>
            <a:headEnd/>
            <a:tailEnd/>
          </a:ln>
        </p:spPr>
        <p:txBody>
          <a:bodyPr wrap="none" anchor="ctr"/>
          <a:lstStyle/>
          <a:p>
            <a:pPr algn="ctr"/>
            <a:r>
              <a:rPr lang="en-US" sz="3200" b="1" dirty="0">
                <a:latin typeface="Times New Roman" pitchFamily="18" charset="0"/>
                <a:cs typeface="Times New Roman" pitchFamily="18" charset="0"/>
              </a:rPr>
              <a:t>Bạn nhỏ yêu nhất chiếc cầu trong tấm ảnh - cầu</a:t>
            </a:r>
          </a:p>
          <a:p>
            <a:pPr algn="ctr"/>
            <a:r>
              <a:rPr lang="en-US" sz="3200" b="1" dirty="0">
                <a:latin typeface="Times New Roman" pitchFamily="18" charset="0"/>
                <a:cs typeface="Times New Roman" pitchFamily="18" charset="0"/>
              </a:rPr>
              <a:t>Hàm Rồng. Vì đó là chiếc cầu do cha bạn và các</a:t>
            </a:r>
          </a:p>
          <a:p>
            <a:pPr algn="ctr"/>
            <a:r>
              <a:rPr lang="en-US" sz="3200" b="1" dirty="0">
                <a:latin typeface="Times New Roman" pitchFamily="18" charset="0"/>
                <a:cs typeface="Times New Roman" pitchFamily="18" charset="0"/>
              </a:rPr>
              <a:t>đồng nghiệp làm nên.</a:t>
            </a:r>
          </a:p>
        </p:txBody>
      </p:sp>
      <p:pic>
        <p:nvPicPr>
          <p:cNvPr id="41994" name="Picture 10" descr="cầu Hàm Rồng"/>
          <p:cNvPicPr>
            <a:picLocks noChangeAspect="1" noChangeArrowheads="1"/>
          </p:cNvPicPr>
          <p:nvPr/>
        </p:nvPicPr>
        <p:blipFill>
          <a:blip r:embed="rId3" cstate="print">
            <a:lum bright="20000" contrast="20000"/>
          </a:blip>
          <a:srcRect/>
          <a:stretch>
            <a:fillRect/>
          </a:stretch>
        </p:blipFill>
        <p:spPr bwMode="auto">
          <a:xfrm>
            <a:off x="0" y="666750"/>
            <a:ext cx="91440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box(in)">
                                      <p:cBhvr>
                                        <p:cTn id="13" dur="500"/>
                                        <p:tgtEl>
                                          <p:spTgt spid="41989"/>
                                        </p:tgtEl>
                                      </p:cBhvr>
                                    </p:animEffect>
                                  </p:childTnLst>
                                </p:cTn>
                              </p:par>
                              <p:par>
                                <p:cTn id="14" presetID="4" presetClass="entr" presetSubtype="16" fill="hold" nodeType="withEffect">
                                  <p:stCondLst>
                                    <p:cond delay="0"/>
                                  </p:stCondLst>
                                  <p:childTnLst>
                                    <p:set>
                                      <p:cBhvr>
                                        <p:cTn id="15" dur="1" fill="hold">
                                          <p:stCondLst>
                                            <p:cond delay="0"/>
                                          </p:stCondLst>
                                        </p:cTn>
                                        <p:tgtEl>
                                          <p:spTgt spid="41994"/>
                                        </p:tgtEl>
                                        <p:attrNameLst>
                                          <p:attrName>style.visibility</p:attrName>
                                        </p:attrNameLst>
                                      </p:cBhvr>
                                      <p:to>
                                        <p:strVal val="visible"/>
                                      </p:to>
                                    </p:set>
                                    <p:animEffect transition="in" filter="box(in)">
                                      <p:cBhvr>
                                        <p:cTn id="16"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828801" y="590550"/>
            <a:ext cx="73152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800" b="1" dirty="0" smtClean="0">
                <a:solidFill>
                  <a:srgbClr val="0000FF"/>
                </a:solidFill>
                <a:latin typeface="Times New Roman" pitchFamily="18" charset="0"/>
                <a:cs typeface="Times New Roman" pitchFamily="18" charset="0"/>
              </a:rPr>
              <a:t>Câu 4. </a:t>
            </a:r>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thích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nhất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câu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thơ</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nào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Vì</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sao</a:t>
            </a:r>
            <a:r>
              <a:rPr lang="en-US" sz="4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09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228600" y="1"/>
            <a:ext cx="8915400" cy="1200329"/>
          </a:xfrm>
          <a:prstGeom prst="rect">
            <a:avLst/>
          </a:prstGeom>
          <a:noFill/>
          <a:ln w="9525">
            <a:noFill/>
            <a:miter lim="800000"/>
            <a:headEnd/>
            <a:tailEnd/>
          </a:ln>
        </p:spPr>
        <p:txBody>
          <a:bodyPr wrap="square">
            <a:spAutoFit/>
          </a:bodyPr>
          <a:lstStyle/>
          <a:p>
            <a:pPr>
              <a:spcBef>
                <a:spcPct val="50000"/>
              </a:spcBef>
            </a:pPr>
            <a:r>
              <a:rPr lang="en-US" sz="3600" b="1" dirty="0" smtClean="0">
                <a:solidFill>
                  <a:srgbClr val="0000FF"/>
                </a:solidFill>
                <a:latin typeface="Times New Roman" pitchFamily="18" charset="0"/>
                <a:cs typeface="Times New Roman" pitchFamily="18" charset="0"/>
              </a:rPr>
              <a:t>* Qua </a:t>
            </a:r>
            <a:r>
              <a:rPr lang="en-US" sz="3600" b="1" dirty="0">
                <a:solidFill>
                  <a:srgbClr val="0000FF"/>
                </a:solidFill>
                <a:latin typeface="Times New Roman" pitchFamily="18" charset="0"/>
                <a:cs typeface="Times New Roman" pitchFamily="18" charset="0"/>
              </a:rPr>
              <a:t>bài thơ này em thấy tình cảm của bạn nhỏ với cha như thế </a:t>
            </a:r>
            <a:r>
              <a:rPr lang="en-US" sz="3600" b="1" dirty="0" smtClean="0">
                <a:solidFill>
                  <a:srgbClr val="0000FF"/>
                </a:solidFill>
                <a:latin typeface="Times New Roman" pitchFamily="18" charset="0"/>
                <a:cs typeface="Times New Roman" pitchFamily="18" charset="0"/>
              </a:rPr>
              <a:t>nào?</a:t>
            </a:r>
            <a:endParaRPr lang="en-US" sz="3600" b="1" dirty="0">
              <a:solidFill>
                <a:srgbClr val="0000FF"/>
              </a:solidFill>
              <a:latin typeface="Times New Roman" pitchFamily="18" charset="0"/>
              <a:cs typeface="Times New Roman" pitchFamily="18" charset="0"/>
            </a:endParaRPr>
          </a:p>
        </p:txBody>
      </p:sp>
      <p:sp>
        <p:nvSpPr>
          <p:cNvPr id="123909" name="AutoShape 5"/>
          <p:cNvSpPr>
            <a:spLocks noChangeArrowheads="1"/>
          </p:cNvSpPr>
          <p:nvPr/>
        </p:nvSpPr>
        <p:spPr bwMode="auto">
          <a:xfrm>
            <a:off x="152400" y="2419350"/>
            <a:ext cx="8763000" cy="2724150"/>
          </a:xfrm>
          <a:prstGeom prst="cloudCallout">
            <a:avLst>
              <a:gd name="adj1" fmla="val -39620"/>
              <a:gd name="adj2" fmla="val -97579"/>
            </a:avLst>
          </a:prstGeom>
          <a:solidFill>
            <a:schemeClr val="accent6">
              <a:lumMod val="20000"/>
              <a:lumOff val="80000"/>
            </a:schemeClr>
          </a:solidFill>
          <a:ln w="9525">
            <a:solidFill>
              <a:schemeClr val="tx1"/>
            </a:solidFill>
            <a:round/>
            <a:headEnd/>
            <a:tailEnd/>
          </a:ln>
        </p:spPr>
        <p:txBody>
          <a:bodyPr/>
          <a:lstStyle/>
          <a:p>
            <a:pPr algn="ctr"/>
            <a:r>
              <a:rPr lang="en-US" sz="3600" b="1" dirty="0">
                <a:latin typeface="Times New Roman" pitchFamily="18" charset="0"/>
                <a:cs typeface="Times New Roman" pitchFamily="18" charset="0"/>
              </a:rPr>
              <a:t>Bạn yêu cha, tự hào về cha. Nên thấy chiếc cầu do cha làm ra là đẹp nhất, đáng yêu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linds(horizontal)">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909"/>
                                        </p:tgtEl>
                                        <p:attrNameLst>
                                          <p:attrName>style.visibility</p:attrName>
                                        </p:attrNameLst>
                                      </p:cBhvr>
                                      <p:to>
                                        <p:strVal val="visible"/>
                                      </p:to>
                                    </p:set>
                                    <p:animEffect transition="in" filter="checkerboard(across)">
                                      <p:cBhvr>
                                        <p:cTn id="12"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HẢMONG"/>
          <p:cNvPicPr>
            <a:picLocks noChangeAspect="1" noChangeArrowheads="1"/>
          </p:cNvPicPr>
          <p:nvPr/>
        </p:nvPicPr>
        <p:blipFill>
          <a:blip r:embed="rId2" cstate="print"/>
          <a:srcRect t="11781" b="2209"/>
          <a:stretch>
            <a:fillRect/>
          </a:stretch>
        </p:blipFill>
        <p:spPr bwMode="auto">
          <a:xfrm>
            <a:off x="0" y="0"/>
            <a:ext cx="9144000" cy="3028950"/>
          </a:xfrm>
          <a:prstGeom prst="rect">
            <a:avLst/>
          </a:prstGeom>
          <a:noFill/>
          <a:ln w="9525">
            <a:noFill/>
            <a:miter lim="800000"/>
            <a:headEnd/>
            <a:tailEnd/>
          </a:ln>
        </p:spPr>
      </p:pic>
      <p:sp>
        <p:nvSpPr>
          <p:cNvPr id="83972" name="Text Box 4"/>
          <p:cNvSpPr txBox="1">
            <a:spLocks noChangeArrowheads="1"/>
          </p:cNvSpPr>
          <p:nvPr/>
        </p:nvSpPr>
        <p:spPr bwMode="auto">
          <a:xfrm>
            <a:off x="0" y="3028950"/>
            <a:ext cx="9144000" cy="2123658"/>
          </a:xfrm>
          <a:prstGeom prst="rect">
            <a:avLst/>
          </a:prstGeom>
          <a:noFill/>
          <a:ln w="9525">
            <a:noFill/>
            <a:miter lim="800000"/>
            <a:headEnd/>
            <a:tailEnd/>
          </a:ln>
        </p:spPr>
        <p:txBody>
          <a:bodyPr wrap="square">
            <a:spAutoFit/>
          </a:bodyPr>
          <a:lstStyle/>
          <a:p>
            <a:pPr algn="just">
              <a:spcBef>
                <a:spcPct val="50000"/>
              </a:spcBef>
            </a:pPr>
            <a:r>
              <a:rPr lang="en-US" sz="2200" b="1" i="1" dirty="0">
                <a:solidFill>
                  <a:srgbClr val="0000FF"/>
                </a:solidFill>
                <a:latin typeface="Times New Roman" pitchFamily="18" charset="0"/>
              </a:rPr>
              <a:t>Chiếc cầu nổi tiếng bắc qua hai bờ sông Mã, trên đường vào Thanh Hóa. Cầu nằm giữa hai quả núi.</a:t>
            </a:r>
            <a:r>
              <a:rPr lang="en-US" sz="2200" b="1" i="1" dirty="0">
                <a:solidFill>
                  <a:srgbClr val="0000FF"/>
                </a:solidFill>
                <a:latin typeface="VNI-Times" pitchFamily="2" charset="0"/>
              </a:rPr>
              <a:t> Một </a:t>
            </a:r>
            <a:r>
              <a:rPr lang="en-US" sz="2200" b="1" i="1" dirty="0">
                <a:solidFill>
                  <a:srgbClr val="0000FF"/>
                </a:solidFill>
                <a:latin typeface="Times New Roman" pitchFamily="18" charset="0"/>
              </a:rPr>
              <a:t>bên giống đầu rồng gọi là núi Rồng. Một bên giống viên ngọc gọi là núi </a:t>
            </a:r>
            <a:r>
              <a:rPr lang="en-US" sz="2200" b="1" i="1" dirty="0" err="1">
                <a:solidFill>
                  <a:srgbClr val="0000FF"/>
                </a:solidFill>
                <a:latin typeface="Times New Roman" pitchFamily="18" charset="0"/>
              </a:rPr>
              <a:t>Ngọc</a:t>
            </a:r>
            <a:r>
              <a:rPr lang="en-US" sz="2200" b="1" i="1" dirty="0" smtClean="0">
                <a:solidFill>
                  <a:srgbClr val="0000FF"/>
                </a:solidFill>
                <a:latin typeface="Times New Roman" pitchFamily="18" charset="0"/>
              </a:rPr>
              <a:t>. </a:t>
            </a:r>
            <a:r>
              <a:rPr lang="en-US" sz="2200" b="1" i="1" dirty="0" err="1" smtClean="0">
                <a:solidFill>
                  <a:srgbClr val="0000FF"/>
                </a:solidFill>
                <a:latin typeface="Times New Roman" pitchFamily="18" charset="0"/>
              </a:rPr>
              <a:t>Trong</a:t>
            </a:r>
            <a:r>
              <a:rPr lang="en-US" sz="2200" b="1" i="1" dirty="0" smtClean="0">
                <a:solidFill>
                  <a:srgbClr val="0000FF"/>
                </a:solidFill>
                <a:latin typeface="Times New Roman" pitchFamily="18" charset="0"/>
              </a:rPr>
              <a:t> </a:t>
            </a:r>
            <a:r>
              <a:rPr lang="en-US" sz="2200" b="1" i="1" dirty="0">
                <a:solidFill>
                  <a:srgbClr val="0000FF"/>
                </a:solidFill>
                <a:latin typeface="Times New Roman" pitchFamily="18" charset="0"/>
              </a:rPr>
              <a:t>thời kì chống Mĩ cứu nước, cầu Hàm Rồng có vị trí vô cùng quan trọng. Máy bay Mĩ thường xuyên bắn phá vị trí này nhằm phá cầu, cắt đứt đường chuyển quân, </a:t>
            </a:r>
            <a:r>
              <a:rPr lang="en-US" sz="2200" b="1" i="1" dirty="0" err="1" smtClean="0">
                <a:solidFill>
                  <a:srgbClr val="0000FF"/>
                </a:solidFill>
                <a:latin typeface="Times New Roman" pitchFamily="18" charset="0"/>
              </a:rPr>
              <a:t>chuyển</a:t>
            </a:r>
            <a:r>
              <a:rPr lang="en-US" sz="2200" b="1" i="1" dirty="0" smtClean="0">
                <a:solidFill>
                  <a:srgbClr val="0000FF"/>
                </a:solidFill>
                <a:latin typeface="Times New Roman" pitchFamily="18" charset="0"/>
              </a:rPr>
              <a:t> </a:t>
            </a:r>
            <a:r>
              <a:rPr lang="en-US" sz="2200" b="1" i="1" dirty="0">
                <a:solidFill>
                  <a:srgbClr val="0000FF"/>
                </a:solidFill>
                <a:latin typeface="Times New Roman" pitchFamily="18" charset="0"/>
              </a:rPr>
              <a:t>hàng vào miền Nam của ta. Bố của bạn nhỏ đã tham gia xây dựng chiếc cầu nổi tiếng đó.</a:t>
            </a:r>
            <a:endParaRPr lang="en-US" sz="2200" b="1" i="1" dirty="0">
              <a:solidFill>
                <a:srgbClr val="0000FF"/>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ox(in)">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6" name="Content Placeholder 5" descr="6-1427860722739.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0" name="Picture 20" descr="cauHR"/>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iterate type="lt">
                                    <p:tmPct val="0"/>
                                  </p:iterate>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ppt_w</p:attrName>
                                        </p:attrNameLst>
                                      </p:cBhvr>
                                      <p:tavLst>
                                        <p:tav tm="0">
                                          <p:val>
                                            <p:strVal val="#ppt_w+.3"/>
                                          </p:val>
                                        </p:tav>
                                        <p:tav tm="100000">
                                          <p:val>
                                            <p:strVal val="#ppt_w"/>
                                          </p:val>
                                        </p:tav>
                                      </p:tavLst>
                                    </p:anim>
                                    <p:anim calcmode="lin" valueType="num">
                                      <p:cBhvr>
                                        <p:cTn id="8" dur="1000" fill="hold"/>
                                        <p:tgtEl>
                                          <p:spTgt spid="35860"/>
                                        </p:tgtEl>
                                        <p:attrNameLst>
                                          <p:attrName>ppt_h</p:attrName>
                                        </p:attrNameLst>
                                      </p:cBhvr>
                                      <p:tavLst>
                                        <p:tav tm="0">
                                          <p:val>
                                            <p:strVal val="#ppt_h"/>
                                          </p:val>
                                        </p:tav>
                                        <p:tav tm="100000">
                                          <p:val>
                                            <p:strVal val="#ppt_h"/>
                                          </p:val>
                                        </p:tav>
                                      </p:tavLst>
                                    </p:anim>
                                    <p:animEffect transition="in" filter="fade">
                                      <p:cBhvr>
                                        <p:cTn id="9"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95400" y="0"/>
            <a:ext cx="6260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4800" b="1" dirty="0" err="1" smtClean="0">
                <a:solidFill>
                  <a:srgbClr val="FF0000"/>
                </a:solidFill>
                <a:latin typeface="Times New Roman" pitchFamily="18" charset="0"/>
                <a:cs typeface="Times New Roman" pitchFamily="18" charset="0"/>
              </a:rPr>
              <a:t>Bài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thơ</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nói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lên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điều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gì</a:t>
            </a:r>
            <a:r>
              <a:rPr lang="en-US" sz="4800" b="1" dirty="0" smtClean="0">
                <a:solidFill>
                  <a:srgbClr val="FF0000"/>
                </a:solidFill>
                <a:latin typeface="Times New Roman" pitchFamily="18" charset="0"/>
                <a:cs typeface="Times New Roman" pitchFamily="18" charset="0"/>
              </a:rPr>
              <a:t>?</a:t>
            </a:r>
            <a:endParaRPr lang="en-US" sz="4800" b="1" dirty="0">
              <a:solidFill>
                <a:srgbClr val="FF0000"/>
              </a:solidFill>
              <a:latin typeface="Times New Roman" pitchFamily="18" charset="0"/>
              <a:cs typeface="Times New Roman" pitchFamily="18" charset="0"/>
            </a:endParaRPr>
          </a:p>
        </p:txBody>
      </p:sp>
      <p:sp>
        <p:nvSpPr>
          <p:cNvPr id="8" name="Horizontal Scroll 7"/>
          <p:cNvSpPr/>
          <p:nvPr/>
        </p:nvSpPr>
        <p:spPr>
          <a:xfrm>
            <a:off x="0" y="666750"/>
            <a:ext cx="8991600" cy="4476750"/>
          </a:xfrm>
          <a:prstGeom prst="horizontalScroll">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smtClean="0">
                <a:solidFill>
                  <a:schemeClr val="tx1"/>
                </a:solidFill>
                <a:latin typeface="Times New Roman" pitchFamily="18" charset="0"/>
              </a:rPr>
              <a:t>Bạn nhỏ rất yêu cha, tự hào về cha nên thấy chiếc cầu do cha làm ra là đẹp nhất, đáng yêu nhất.</a:t>
            </a:r>
            <a:endParaRPr lang="en-US" sz="5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4495800" y="133352"/>
            <a:ext cx="449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000" b="1" dirty="0" err="1">
                <a:latin typeface="Times New Roman" pitchFamily="18" charset="0"/>
                <a:cs typeface="Times New Roman" pitchFamily="18" charset="0"/>
              </a:rPr>
              <a:t>Ông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tốt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nghiệp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trường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học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Sư</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Phạm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Nội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năm</a:t>
            </a:r>
            <a:r>
              <a:rPr lang="en-US" sz="3000" b="1" dirty="0">
                <a:latin typeface="Times New Roman" pitchFamily="18" charset="0"/>
                <a:cs typeface="Times New Roman" pitchFamily="18" charset="0"/>
              </a:rPr>
              <a:t> 1964, </a:t>
            </a:r>
            <a:r>
              <a:rPr lang="en-US" sz="3000" b="1" dirty="0" err="1">
                <a:latin typeface="Times New Roman" pitchFamily="18" charset="0"/>
                <a:cs typeface="Times New Roman" pitchFamily="18" charset="0"/>
              </a:rPr>
              <a:t>nhưng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sau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đó</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không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tiếp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tục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với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nghề</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giáo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quyết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định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lên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đường</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nhập</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ngũ</a:t>
            </a: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Ông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rất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nhiều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phẩm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thơ</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nổi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tiếng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phẩm</a:t>
            </a:r>
            <a:r>
              <a:rPr lang="en-US" sz="3000" b="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Cái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cầu</a:t>
            </a:r>
            <a:r>
              <a:rPr lang="en-US" sz="3000" b="1" i="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ông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năm</a:t>
            </a:r>
            <a:r>
              <a:rPr lang="en-US" sz="3000" b="1" dirty="0">
                <a:latin typeface="Times New Roman" pitchFamily="18" charset="0"/>
                <a:cs typeface="Times New Roman" pitchFamily="18" charset="0"/>
              </a:rPr>
              <a:t> 1969.</a:t>
            </a:r>
            <a:r>
              <a:rPr lang="en-US" sz="3000" b="1" dirty="0"/>
              <a:t> </a:t>
            </a:r>
          </a:p>
        </p:txBody>
      </p:sp>
      <p:pic>
        <p:nvPicPr>
          <p:cNvPr id="1844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38798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4248152"/>
            <a:ext cx="4114800" cy="990015"/>
          </a:xfrm>
          <a:prstGeom prst="rect">
            <a:avLst/>
          </a:prstGeom>
          <a:noFill/>
        </p:spPr>
        <p:txBody>
          <a:bodyPr wrap="square" rtlCol="0">
            <a:spAutoFit/>
          </a:bodyPr>
          <a:lstStyle/>
          <a:p>
            <a:pPr lvl="0" algn="ctr" eaLnBrk="1" hangingPunct="1">
              <a:lnSpc>
                <a:spcPts val="1350"/>
              </a:lnSpc>
            </a:pPr>
            <a:endParaRPr kumimoji="0" lang="en-US" sz="2500" b="1" i="0" u="none" strike="noStrike" cap="none" normalizeH="0" baseline="0" dirty="0" smtClean="0">
              <a:ln>
                <a:noFill/>
              </a:ln>
              <a:solidFill>
                <a:srgbClr val="0000FF"/>
              </a:solidFill>
              <a:effectLst/>
              <a:latin typeface="Times New Roman" pitchFamily="18" charset="0"/>
              <a:cs typeface="Times New Roman" pitchFamily="18" charset="0"/>
            </a:endParaRPr>
          </a:p>
          <a:p>
            <a:pPr lvl="0" algn="ctr" eaLnBrk="1" hangingPunct="1">
              <a:lnSpc>
                <a:spcPts val="1350"/>
              </a:lnSpc>
            </a:pPr>
            <a:r>
              <a:rPr kumimoji="0" lang="en-US" sz="2500" b="1" i="0" u="none" strike="noStrike" cap="none" normalizeH="0" baseline="0" dirty="0" smtClean="0">
                <a:ln>
                  <a:noFill/>
                </a:ln>
                <a:solidFill>
                  <a:srgbClr val="0000FF"/>
                </a:solidFill>
                <a:effectLst/>
                <a:latin typeface="Times New Roman" pitchFamily="18" charset="0"/>
                <a:cs typeface="Times New Roman" pitchFamily="18" charset="0"/>
              </a:rPr>
              <a:t>Sinh: ngày 14 tháng 1, 1941</a:t>
            </a:r>
          </a:p>
          <a:p>
            <a:pPr lvl="0" algn="ctr" eaLnBrk="1" hangingPunct="1">
              <a:lnSpc>
                <a:spcPts val="1350"/>
              </a:lnSpc>
            </a:pPr>
            <a:endParaRPr kumimoji="0" lang="en-US" sz="2500" b="1" i="0" u="none" strike="noStrike" cap="none" normalizeH="0" baseline="0" dirty="0" smtClean="0">
              <a:ln>
                <a:noFill/>
              </a:ln>
              <a:solidFill>
                <a:srgbClr val="0000FF"/>
              </a:solidFill>
              <a:effectLst/>
              <a:latin typeface="Times New Roman" pitchFamily="18" charset="0"/>
              <a:cs typeface="Times New Roman" pitchFamily="18" charset="0"/>
            </a:endParaRPr>
          </a:p>
          <a:p>
            <a:pPr lvl="0" algn="ctr" eaLnBrk="1" hangingPunct="1">
              <a:lnSpc>
                <a:spcPts val="1350"/>
              </a:lnSpc>
            </a:pPr>
            <a:r>
              <a:rPr kumimoji="0" lang="en-US" sz="2500" b="1" i="0" u="none" strike="noStrike" cap="none" normalizeH="0" baseline="0" dirty="0" smtClean="0">
                <a:ln>
                  <a:noFill/>
                </a:ln>
                <a:solidFill>
                  <a:srgbClr val="0000FF"/>
                </a:solidFill>
                <a:effectLst/>
                <a:latin typeface="Times New Roman" pitchFamily="18" charset="0"/>
                <a:cs typeface="Times New Roman" pitchFamily="18" charset="0"/>
              </a:rPr>
              <a:t>Mất : ngày 4 tháng 12, 2007 </a:t>
            </a:r>
          </a:p>
          <a:p>
            <a:pPr lvl="0" algn="ctr" eaLnBrk="1" hangingPunct="1">
              <a:lnSpc>
                <a:spcPts val="1350"/>
              </a:lnSpc>
            </a:pPr>
            <a:endParaRPr kumimoji="0" lang="en-US" sz="25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ChangeArrowheads="1"/>
          </p:cNvSpPr>
          <p:nvPr/>
        </p:nvSpPr>
        <p:spPr bwMode="auto">
          <a:xfrm>
            <a:off x="228600" y="514350"/>
            <a:ext cx="8610600" cy="40005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rgbClr val="FFFFCC"/>
              </a:buClr>
              <a:buSzPct val="60000"/>
              <a:buFont typeface="Wingdings" pitchFamily="2" charset="2"/>
              <a:buNone/>
              <a:defRPr/>
            </a:pPr>
            <a:r>
              <a:rPr lang="en-US" sz="3600" b="1" dirty="0">
                <a:solidFill>
                  <a:srgbClr val="0000FF"/>
                </a:solidFill>
                <a:latin typeface="Times New Roman" pitchFamily="18" charset="0"/>
                <a:cs typeface="Times New Roman" pitchFamily="18" charset="0"/>
              </a:rPr>
              <a:t>- Trong lớp ta những bạn nào đã được </a:t>
            </a:r>
          </a:p>
          <a:p>
            <a:pPr marL="342900" indent="-342900" eaLnBrk="1" hangingPunct="1">
              <a:lnSpc>
                <a:spcPct val="80000"/>
              </a:lnSpc>
              <a:spcBef>
                <a:spcPct val="20000"/>
              </a:spcBef>
              <a:buClr>
                <a:srgbClr val="FFFFCC"/>
              </a:buClr>
              <a:buSzPct val="60000"/>
              <a:buFont typeface="Wingdings" pitchFamily="2" charset="2"/>
              <a:buNone/>
              <a:defRPr/>
            </a:pPr>
            <a:r>
              <a:rPr lang="en-US" sz="3600" b="1" dirty="0">
                <a:solidFill>
                  <a:srgbClr val="0000FF"/>
                </a:solidFill>
                <a:latin typeface="Times New Roman" pitchFamily="18" charset="0"/>
                <a:cs typeface="Times New Roman" pitchFamily="18" charset="0"/>
              </a:rPr>
              <a:t>đi, đến và biết về cầu Hàm </a:t>
            </a:r>
            <a:r>
              <a:rPr lang="en-US" sz="3600" b="1" dirty="0" smtClean="0">
                <a:solidFill>
                  <a:srgbClr val="0000FF"/>
                </a:solidFill>
                <a:latin typeface="Times New Roman" pitchFamily="18" charset="0"/>
                <a:cs typeface="Times New Roman" pitchFamily="18" charset="0"/>
              </a:rPr>
              <a:t>Rồng?</a:t>
            </a:r>
            <a:endParaRPr lang="en-US" sz="3600" b="1" dirty="0">
              <a:solidFill>
                <a:srgbClr val="0000FF"/>
              </a:solidFill>
              <a:latin typeface="Times New Roman" pitchFamily="18" charset="0"/>
              <a:cs typeface="Times New Roman" pitchFamily="18" charset="0"/>
            </a:endParaRPr>
          </a:p>
        </p:txBody>
      </p:sp>
      <p:sp>
        <p:nvSpPr>
          <p:cNvPr id="57350" name="Rectangle 6"/>
          <p:cNvSpPr>
            <a:spLocks noChangeArrowheads="1"/>
          </p:cNvSpPr>
          <p:nvPr/>
        </p:nvSpPr>
        <p:spPr bwMode="auto">
          <a:xfrm>
            <a:off x="228600" y="2038350"/>
            <a:ext cx="8229600" cy="3429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rgbClr val="FFFFCC"/>
              </a:buClr>
              <a:buSzPct val="60000"/>
              <a:buFont typeface="Wingdings" pitchFamily="2" charset="2"/>
              <a:buNone/>
              <a:defRPr/>
            </a:pPr>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Con </a:t>
            </a:r>
            <a:r>
              <a:rPr lang="en-US" sz="3600" b="1" dirty="0">
                <a:solidFill>
                  <a:srgbClr val="0000FF"/>
                </a:solidFill>
                <a:latin typeface="Times New Roman" pitchFamily="18" charset="0"/>
                <a:cs typeface="Times New Roman" pitchFamily="18" charset="0"/>
              </a:rPr>
              <a:t>thấy cầu Hàm Rồng như thế </a:t>
            </a:r>
            <a:r>
              <a:rPr lang="en-US" sz="3600" b="1" dirty="0" smtClean="0">
                <a:solidFill>
                  <a:srgbClr val="0000FF"/>
                </a:solidFill>
                <a:latin typeface="Times New Roman" pitchFamily="18" charset="0"/>
                <a:cs typeface="Times New Roman" pitchFamily="18" charset="0"/>
              </a:rPr>
              <a:t>nào?</a:t>
            </a:r>
            <a:endParaRPr lang="en-US" sz="36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box(in)">
                                      <p:cBhvr>
                                        <p:cTn id="12"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opy of AJ015"/>
          <p:cNvPicPr>
            <a:picLocks noChangeAspect="1" noChangeArrowheads="1"/>
          </p:cNvPicPr>
          <p:nvPr/>
        </p:nvPicPr>
        <p:blipFill>
          <a:blip r:embed="rId2" cstate="print"/>
          <a:srcRect/>
          <a:stretch>
            <a:fillRect/>
          </a:stretch>
        </p:blipFill>
        <p:spPr bwMode="auto">
          <a:xfrm>
            <a:off x="114300" y="0"/>
            <a:ext cx="8858250" cy="5143500"/>
          </a:xfrm>
          <a:prstGeom prst="rect">
            <a:avLst/>
          </a:prstGeom>
          <a:noFill/>
          <a:ln w="9525">
            <a:noFill/>
            <a:miter lim="800000"/>
            <a:headEnd/>
            <a:tailEnd/>
          </a:ln>
        </p:spPr>
      </p:pic>
      <p:pic>
        <p:nvPicPr>
          <p:cNvPr id="32771" name="Picture 6" descr="WINEB002"/>
          <p:cNvPicPr>
            <a:picLocks noChangeAspect="1" noChangeArrowheads="1"/>
          </p:cNvPicPr>
          <p:nvPr/>
        </p:nvPicPr>
        <p:blipFill>
          <a:blip r:embed="rId3" cstate="print"/>
          <a:srcRect/>
          <a:stretch>
            <a:fillRect/>
          </a:stretch>
        </p:blipFill>
        <p:spPr bwMode="auto">
          <a:xfrm>
            <a:off x="0" y="0"/>
            <a:ext cx="795338" cy="971550"/>
          </a:xfrm>
          <a:prstGeom prst="rect">
            <a:avLst/>
          </a:prstGeom>
          <a:noFill/>
          <a:ln w="9525">
            <a:noFill/>
            <a:miter lim="800000"/>
            <a:headEnd/>
            <a:tailEnd/>
          </a:ln>
        </p:spPr>
      </p:pic>
      <p:pic>
        <p:nvPicPr>
          <p:cNvPr id="32772" name="Picture 5" descr="untitled h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29612" y="0"/>
            <a:ext cx="814388" cy="703660"/>
          </a:xfrm>
          <a:prstGeom prst="rect">
            <a:avLst/>
          </a:prstGeom>
          <a:noFill/>
          <a:ln w="9525">
            <a:noFill/>
            <a:miter lim="800000"/>
            <a:headEnd/>
            <a:tailEnd/>
          </a:ln>
        </p:spPr>
      </p:pic>
      <p:sp>
        <p:nvSpPr>
          <p:cNvPr id="32773" name="Rectangle 71"/>
          <p:cNvSpPr>
            <a:spLocks noChangeArrowheads="1"/>
          </p:cNvSpPr>
          <p:nvPr/>
        </p:nvSpPr>
        <p:spPr bwMode="auto">
          <a:xfrm>
            <a:off x="2686050" y="2457450"/>
            <a:ext cx="4457700" cy="715581"/>
          </a:xfrm>
          <a:prstGeom prst="rect">
            <a:avLst/>
          </a:prstGeom>
          <a:noFill/>
          <a:ln w="9525">
            <a:noFill/>
            <a:miter lim="800000"/>
            <a:headEnd/>
            <a:tailEnd/>
          </a:ln>
        </p:spPr>
        <p:txBody>
          <a:bodyPr lIns="68580" tIns="34290" rIns="68580" bIns="34290">
            <a:spAutoFit/>
          </a:bodyPr>
          <a:lstStyle/>
          <a:p>
            <a:r>
              <a:rPr lang="en-US" sz="2100" b="1" i="1" dirty="0">
                <a:solidFill>
                  <a:srgbClr val="0000FF"/>
                </a:solidFill>
              </a:rPr>
              <a:t> </a:t>
            </a:r>
          </a:p>
          <a:p>
            <a:endParaRPr lang="en-US" sz="2100" b="1" i="1" dirty="0">
              <a:solidFill>
                <a:srgbClr val="0000CC"/>
              </a:solidFill>
              <a:latin typeface="VNI-Times" pitchFamily="2" charset="0"/>
              <a:cs typeface="Arial" pitchFamily="34" charset="0"/>
            </a:endParaRPr>
          </a:p>
        </p:txBody>
      </p:sp>
      <p:pic>
        <p:nvPicPr>
          <p:cNvPr id="32774" name="Picture 4" descr="HOA_DT.GIF"/>
          <p:cNvPicPr>
            <a:picLocks noChangeAspect="1" noChangeArrowheads="1"/>
          </p:cNvPicPr>
          <p:nvPr/>
        </p:nvPicPr>
        <p:blipFill>
          <a:blip r:embed="rId5" cstate="print"/>
          <a:srcRect/>
          <a:stretch>
            <a:fillRect/>
          </a:stretch>
        </p:blipFill>
        <p:spPr bwMode="auto">
          <a:xfrm>
            <a:off x="2800350" y="4800600"/>
            <a:ext cx="3486150" cy="342900"/>
          </a:xfrm>
          <a:prstGeom prst="rect">
            <a:avLst/>
          </a:prstGeom>
          <a:noFill/>
          <a:ln w="9525">
            <a:noFill/>
            <a:miter lim="800000"/>
            <a:headEnd/>
            <a:tailEnd/>
          </a:ln>
        </p:spPr>
      </p:pic>
      <p:pic>
        <p:nvPicPr>
          <p:cNvPr id="32775" name="Picture 7" descr="cyworld0138"/>
          <p:cNvPicPr>
            <a:picLocks noChangeAspect="1" noChangeArrowheads="1"/>
          </p:cNvPicPr>
          <p:nvPr/>
        </p:nvPicPr>
        <p:blipFill>
          <a:blip r:embed="rId6" cstate="print"/>
          <a:srcRect/>
          <a:stretch>
            <a:fillRect/>
          </a:stretch>
        </p:blipFill>
        <p:spPr bwMode="auto">
          <a:xfrm>
            <a:off x="8318898" y="2743200"/>
            <a:ext cx="825103" cy="2400300"/>
          </a:xfrm>
          <a:prstGeom prst="rect">
            <a:avLst/>
          </a:prstGeom>
          <a:noFill/>
          <a:ln w="9525">
            <a:noFill/>
            <a:miter lim="800000"/>
            <a:headEnd/>
            <a:tailEnd/>
          </a:ln>
        </p:spPr>
      </p:pic>
      <p:sp>
        <p:nvSpPr>
          <p:cNvPr id="32776" name="WordArt 19"/>
          <p:cNvSpPr>
            <a:spLocks noTextEdit="1"/>
          </p:cNvSpPr>
          <p:nvPr/>
        </p:nvSpPr>
        <p:spPr bwMode="auto">
          <a:xfrm>
            <a:off x="228600" y="685800"/>
            <a:ext cx="7886700" cy="3714750"/>
          </a:xfrm>
          <a:prstGeom prst="rect">
            <a:avLst/>
          </a:prstGeom>
        </p:spPr>
        <p:txBody>
          <a:bodyPr wrap="none" lIns="68580" tIns="34290" rIns="68580" bIns="34290"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vi-VN" sz="2700" b="1" kern="10" dirty="0">
                <a:ln w="9525">
                  <a:round/>
                  <a:headEnd/>
                  <a:tailEnd/>
                </a:ln>
                <a:solidFill>
                  <a:srgbClr val="0000FF"/>
                </a:solidFill>
                <a:latin typeface="+mj-lt"/>
                <a:cs typeface="Times New Roman"/>
              </a:rPr>
              <a:t>LUYỆN ĐỌC </a:t>
            </a:r>
          </a:p>
          <a:p>
            <a:pPr algn="ctr"/>
            <a:r>
              <a:rPr lang="vi-VN" sz="2700" b="1" kern="10" dirty="0">
                <a:ln w="9525">
                  <a:round/>
                  <a:headEnd/>
                  <a:tailEnd/>
                </a:ln>
                <a:solidFill>
                  <a:srgbClr val="0000FF"/>
                </a:solidFill>
                <a:latin typeface="+mj-lt"/>
                <a:cs typeface="Times New Roman"/>
              </a:rPr>
              <a:t>HỌC THUỘC LÒNG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1371600" y="971550"/>
            <a:ext cx="7772400" cy="1938992"/>
          </a:xfrm>
          <a:prstGeom prst="rect">
            <a:avLst/>
          </a:prstGeom>
          <a:noFill/>
        </p:spPr>
        <p:txBody>
          <a:bodyPr wrap="square" rtlCol="0">
            <a:spAutoFit/>
          </a:bodyPr>
          <a:lstStyle/>
          <a:p>
            <a:r>
              <a:rPr lang="en-US" sz="4000" b="1" dirty="0" smtClean="0">
                <a:solidFill>
                  <a:srgbClr val="0000FF"/>
                </a:solidFill>
                <a:latin typeface="Times New Roman" pitchFamily="18" charset="0"/>
                <a:cs typeface="Times New Roman" pitchFamily="18" charset="0"/>
              </a:rPr>
              <a:t>             Củng cố, dặn dò:</a:t>
            </a:r>
          </a:p>
          <a:p>
            <a:pPr marL="285750" indent="-285750">
              <a:buFontTx/>
              <a:buChar char="-"/>
            </a:pP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thuộc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thơ</a:t>
            </a:r>
            <a:endParaRPr lang="en-US" sz="4000" b="1" dirty="0" smtClean="0">
              <a:latin typeface="Times New Roman" pitchFamily="18" charset="0"/>
              <a:cs typeface="Times New Roman" pitchFamily="18" charset="0"/>
            </a:endParaRPr>
          </a:p>
          <a:p>
            <a:pPr marL="285750" indent="-285750">
              <a:buFontTx/>
              <a:buChar char="-"/>
            </a:pPr>
            <a:r>
              <a:rPr lang="en-US" sz="4000" b="1" dirty="0" smtClean="0">
                <a:latin typeface="Times New Roman" pitchFamily="18" charset="0"/>
                <a:cs typeface="Times New Roman" pitchFamily="18" charset="0"/>
              </a:rPr>
              <a:t>Học thuộc nội dung bài học.</a:t>
            </a:r>
          </a:p>
        </p:txBody>
      </p:sp>
    </p:spTree>
    <p:extLst>
      <p:ext uri="{BB962C8B-B14F-4D97-AF65-F5344CB8AC3E}">
        <p14:creationId xmlns:p14="http://schemas.microsoft.com/office/powerpoint/2010/main" val="2749543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endParaRPr lang="vi-VN" smtClean="0">
              <a:latin typeface="Calibri" pitchFamily="34" charset="0"/>
            </a:endParaRPr>
          </a:p>
        </p:txBody>
      </p:sp>
      <p:pic>
        <p:nvPicPr>
          <p:cNvPr id="23555" name="Picture 4" descr="phao hoa"/>
          <p:cNvPicPr>
            <a:picLocks noGrp="1" noChangeAspect="1" noChangeArrowheads="1" noCrop="1"/>
          </p:cNvPicPr>
          <p:nvPr>
            <p:ph type="body" idx="4294967295"/>
          </p:nvPr>
        </p:nvPicPr>
        <p:blipFill>
          <a:blip r:embed="rId2" cstate="print"/>
          <a:srcRect/>
          <a:stretch>
            <a:fillRect/>
          </a:stretch>
        </p:blipFill>
        <p:spPr>
          <a:xfrm>
            <a:off x="0" y="0"/>
            <a:ext cx="9144000" cy="5143500"/>
          </a:xfrm>
        </p:spPr>
      </p:pic>
      <p:pic>
        <p:nvPicPr>
          <p:cNvPr id="23556" name="Picture 9" descr="floral"/>
          <p:cNvPicPr>
            <a:picLocks noChangeAspect="1" noChangeArrowheads="1" noCrop="1"/>
          </p:cNvPicPr>
          <p:nvPr/>
        </p:nvPicPr>
        <p:blipFill>
          <a:blip r:embed="rId3" cstate="print"/>
          <a:srcRect/>
          <a:stretch>
            <a:fillRect/>
          </a:stretch>
        </p:blipFill>
        <p:spPr bwMode="auto">
          <a:xfrm>
            <a:off x="1" y="4508898"/>
            <a:ext cx="822325" cy="634603"/>
          </a:xfrm>
          <a:prstGeom prst="rect">
            <a:avLst/>
          </a:prstGeom>
          <a:noFill/>
          <a:ln w="9525">
            <a:noFill/>
            <a:miter lim="800000"/>
            <a:headEnd/>
            <a:tailEnd/>
          </a:ln>
        </p:spPr>
      </p:pic>
      <p:pic>
        <p:nvPicPr>
          <p:cNvPr id="23557" name="Picture 10" descr="floral"/>
          <p:cNvPicPr>
            <a:picLocks noChangeAspect="1" noChangeArrowheads="1" noCrop="1"/>
          </p:cNvPicPr>
          <p:nvPr/>
        </p:nvPicPr>
        <p:blipFill>
          <a:blip r:embed="rId3" cstate="print"/>
          <a:srcRect/>
          <a:stretch>
            <a:fillRect/>
          </a:stretch>
        </p:blipFill>
        <p:spPr bwMode="auto">
          <a:xfrm>
            <a:off x="930276" y="4623198"/>
            <a:ext cx="822325" cy="634603"/>
          </a:xfrm>
          <a:prstGeom prst="rect">
            <a:avLst/>
          </a:prstGeom>
          <a:noFill/>
          <a:ln w="9525">
            <a:noFill/>
            <a:miter lim="800000"/>
            <a:headEnd/>
            <a:tailEnd/>
          </a:ln>
        </p:spPr>
      </p:pic>
      <p:pic>
        <p:nvPicPr>
          <p:cNvPr id="23558" name="Picture 11" descr="floral"/>
          <p:cNvPicPr>
            <a:picLocks noChangeAspect="1" noChangeArrowheads="1" noCrop="1"/>
          </p:cNvPicPr>
          <p:nvPr/>
        </p:nvPicPr>
        <p:blipFill>
          <a:blip r:embed="rId3" cstate="print"/>
          <a:srcRect/>
          <a:stretch>
            <a:fillRect/>
          </a:stretch>
        </p:blipFill>
        <p:spPr bwMode="auto">
          <a:xfrm>
            <a:off x="1828801" y="4343400"/>
            <a:ext cx="822325" cy="634604"/>
          </a:xfrm>
          <a:prstGeom prst="rect">
            <a:avLst/>
          </a:prstGeom>
          <a:noFill/>
          <a:ln w="9525">
            <a:noFill/>
            <a:miter lim="800000"/>
            <a:headEnd/>
            <a:tailEnd/>
          </a:ln>
        </p:spPr>
      </p:pic>
      <p:pic>
        <p:nvPicPr>
          <p:cNvPr id="23559" name="Picture 12" descr="floral"/>
          <p:cNvPicPr>
            <a:picLocks noChangeAspect="1" noChangeArrowheads="1" noCrop="1"/>
          </p:cNvPicPr>
          <p:nvPr/>
        </p:nvPicPr>
        <p:blipFill>
          <a:blip r:embed="rId3" cstate="print"/>
          <a:srcRect/>
          <a:stretch>
            <a:fillRect/>
          </a:stretch>
        </p:blipFill>
        <p:spPr bwMode="auto">
          <a:xfrm>
            <a:off x="2743201" y="4566048"/>
            <a:ext cx="822325" cy="634603"/>
          </a:xfrm>
          <a:prstGeom prst="rect">
            <a:avLst/>
          </a:prstGeom>
          <a:noFill/>
          <a:ln w="9525">
            <a:noFill/>
            <a:miter lim="800000"/>
            <a:headEnd/>
            <a:tailEnd/>
          </a:ln>
        </p:spPr>
      </p:pic>
      <p:pic>
        <p:nvPicPr>
          <p:cNvPr id="23560" name="Picture 13" descr="floral"/>
          <p:cNvPicPr>
            <a:picLocks noChangeAspect="1" noChangeArrowheads="1" noCrop="1"/>
          </p:cNvPicPr>
          <p:nvPr/>
        </p:nvPicPr>
        <p:blipFill>
          <a:blip r:embed="rId3" cstate="print"/>
          <a:srcRect/>
          <a:stretch>
            <a:fillRect/>
          </a:stretch>
        </p:blipFill>
        <p:spPr bwMode="auto">
          <a:xfrm>
            <a:off x="3505200" y="4280298"/>
            <a:ext cx="822325" cy="634603"/>
          </a:xfrm>
          <a:prstGeom prst="rect">
            <a:avLst/>
          </a:prstGeom>
          <a:noFill/>
          <a:ln w="9525">
            <a:noFill/>
            <a:miter lim="800000"/>
            <a:headEnd/>
            <a:tailEnd/>
          </a:ln>
        </p:spPr>
      </p:pic>
      <p:pic>
        <p:nvPicPr>
          <p:cNvPr id="23561" name="Picture 14" descr="floral"/>
          <p:cNvPicPr>
            <a:picLocks noChangeAspect="1" noChangeArrowheads="1" noCrop="1"/>
          </p:cNvPicPr>
          <p:nvPr/>
        </p:nvPicPr>
        <p:blipFill>
          <a:blip r:embed="rId3" cstate="print"/>
          <a:srcRect/>
          <a:stretch>
            <a:fillRect/>
          </a:stretch>
        </p:blipFill>
        <p:spPr bwMode="auto">
          <a:xfrm>
            <a:off x="4359276" y="4508898"/>
            <a:ext cx="822325" cy="634603"/>
          </a:xfrm>
          <a:prstGeom prst="rect">
            <a:avLst/>
          </a:prstGeom>
          <a:noFill/>
          <a:ln w="9525">
            <a:noFill/>
            <a:miter lim="800000"/>
            <a:headEnd/>
            <a:tailEnd/>
          </a:ln>
        </p:spPr>
      </p:pic>
      <p:pic>
        <p:nvPicPr>
          <p:cNvPr id="23562" name="Picture 15" descr="floral"/>
          <p:cNvPicPr>
            <a:picLocks noChangeAspect="1" noChangeArrowheads="1" noCrop="1"/>
          </p:cNvPicPr>
          <p:nvPr/>
        </p:nvPicPr>
        <p:blipFill>
          <a:blip r:embed="rId3" cstate="print"/>
          <a:srcRect/>
          <a:stretch>
            <a:fillRect/>
          </a:stretch>
        </p:blipFill>
        <p:spPr bwMode="auto">
          <a:xfrm>
            <a:off x="5334001" y="4286250"/>
            <a:ext cx="822325" cy="634604"/>
          </a:xfrm>
          <a:prstGeom prst="rect">
            <a:avLst/>
          </a:prstGeom>
          <a:noFill/>
          <a:ln w="9525">
            <a:noFill/>
            <a:miter lim="800000"/>
            <a:headEnd/>
            <a:tailEnd/>
          </a:ln>
        </p:spPr>
      </p:pic>
      <p:pic>
        <p:nvPicPr>
          <p:cNvPr id="23563" name="Picture 16" descr="floral"/>
          <p:cNvPicPr>
            <a:picLocks noChangeAspect="1" noChangeArrowheads="1" noCrop="1"/>
          </p:cNvPicPr>
          <p:nvPr/>
        </p:nvPicPr>
        <p:blipFill>
          <a:blip r:embed="rId3" cstate="print"/>
          <a:srcRect/>
          <a:stretch>
            <a:fillRect/>
          </a:stretch>
        </p:blipFill>
        <p:spPr bwMode="auto">
          <a:xfrm>
            <a:off x="6035676" y="4508898"/>
            <a:ext cx="822325" cy="634603"/>
          </a:xfrm>
          <a:prstGeom prst="rect">
            <a:avLst/>
          </a:prstGeom>
          <a:noFill/>
          <a:ln w="9525">
            <a:noFill/>
            <a:miter lim="800000"/>
            <a:headEnd/>
            <a:tailEnd/>
          </a:ln>
        </p:spPr>
      </p:pic>
      <p:pic>
        <p:nvPicPr>
          <p:cNvPr id="23564" name="Picture 17" descr="floral"/>
          <p:cNvPicPr>
            <a:picLocks noChangeAspect="1" noChangeArrowheads="1" noCrop="1"/>
          </p:cNvPicPr>
          <p:nvPr/>
        </p:nvPicPr>
        <p:blipFill>
          <a:blip r:embed="rId3" cstate="print"/>
          <a:srcRect/>
          <a:stretch>
            <a:fillRect/>
          </a:stretch>
        </p:blipFill>
        <p:spPr bwMode="auto">
          <a:xfrm>
            <a:off x="8245476" y="4508898"/>
            <a:ext cx="822325" cy="634603"/>
          </a:xfrm>
          <a:prstGeom prst="rect">
            <a:avLst/>
          </a:prstGeom>
          <a:noFill/>
          <a:ln w="9525">
            <a:noFill/>
            <a:miter lim="800000"/>
            <a:headEnd/>
            <a:tailEnd/>
          </a:ln>
        </p:spPr>
      </p:pic>
      <p:pic>
        <p:nvPicPr>
          <p:cNvPr id="23565" name="Picture 18" descr="floral"/>
          <p:cNvPicPr>
            <a:picLocks noChangeAspect="1" noChangeArrowheads="1" noCrop="1"/>
          </p:cNvPicPr>
          <p:nvPr/>
        </p:nvPicPr>
        <p:blipFill>
          <a:blip r:embed="rId3" cstate="print"/>
          <a:srcRect/>
          <a:stretch>
            <a:fillRect/>
          </a:stretch>
        </p:blipFill>
        <p:spPr bwMode="auto">
          <a:xfrm>
            <a:off x="7102476" y="4337448"/>
            <a:ext cx="822325" cy="634603"/>
          </a:xfrm>
          <a:prstGeom prst="rect">
            <a:avLst/>
          </a:prstGeom>
          <a:noFill/>
          <a:ln w="9525">
            <a:noFill/>
            <a:miter lim="800000"/>
            <a:headEnd/>
            <a:tailEnd/>
          </a:ln>
        </p:spPr>
      </p:pic>
      <p:sp>
        <p:nvSpPr>
          <p:cNvPr id="23566" name="WordArt 14"/>
          <p:cNvSpPr>
            <a:spLocks noChangeArrowheads="1" noChangeShapeType="1" noTextEdit="1"/>
          </p:cNvSpPr>
          <p:nvPr/>
        </p:nvSpPr>
        <p:spPr bwMode="auto">
          <a:xfrm>
            <a:off x="457200" y="1485900"/>
            <a:ext cx="7696200" cy="27432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39951" name="AutoShape 15"/>
          <p:cNvSpPr>
            <a:spLocks noChangeArrowheads="1"/>
          </p:cNvSpPr>
          <p:nvPr/>
        </p:nvSpPr>
        <p:spPr bwMode="auto">
          <a:xfrm>
            <a:off x="3886200" y="1271588"/>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2" name="AutoShape 16"/>
          <p:cNvSpPr>
            <a:spLocks noChangeArrowheads="1"/>
          </p:cNvSpPr>
          <p:nvPr/>
        </p:nvSpPr>
        <p:spPr bwMode="auto">
          <a:xfrm>
            <a:off x="5573713" y="766763"/>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3" name="AutoShape 17"/>
          <p:cNvSpPr>
            <a:spLocks noChangeArrowheads="1"/>
          </p:cNvSpPr>
          <p:nvPr/>
        </p:nvSpPr>
        <p:spPr bwMode="auto">
          <a:xfrm>
            <a:off x="2316163" y="4538663"/>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4" name="AutoShape 18"/>
          <p:cNvSpPr>
            <a:spLocks noChangeArrowheads="1"/>
          </p:cNvSpPr>
          <p:nvPr/>
        </p:nvSpPr>
        <p:spPr bwMode="auto">
          <a:xfrm>
            <a:off x="6858000" y="4286250"/>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5" name="AutoShape 19"/>
          <p:cNvSpPr>
            <a:spLocks noChangeArrowheads="1"/>
          </p:cNvSpPr>
          <p:nvPr/>
        </p:nvSpPr>
        <p:spPr bwMode="auto">
          <a:xfrm>
            <a:off x="533400" y="414338"/>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6" name="AutoShape 20"/>
          <p:cNvSpPr>
            <a:spLocks noChangeArrowheads="1"/>
          </p:cNvSpPr>
          <p:nvPr/>
        </p:nvSpPr>
        <p:spPr bwMode="auto">
          <a:xfrm>
            <a:off x="8153400" y="514350"/>
            <a:ext cx="609600" cy="504825"/>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grpId="0"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3000" fill="hold"/>
                                        <p:tgtEl>
                                          <p:spTgt spid="39951"/>
                                        </p:tgtEl>
                                        <p:attrNameLst>
                                          <p:attrName>ppt_x</p:attrName>
                                        </p:attrNameLst>
                                      </p:cBhvr>
                                      <p:tavLst>
                                        <p:tav tm="0">
                                          <p:val>
                                            <p:strVal val="#ppt_x"/>
                                          </p:val>
                                        </p:tav>
                                        <p:tav tm="100000">
                                          <p:val>
                                            <p:strVal val="#ppt_x"/>
                                          </p:val>
                                        </p:tav>
                                      </p:tavLst>
                                    </p:anim>
                                    <p:anim calcmode="lin" valueType="num">
                                      <p:cBhvr additive="base">
                                        <p:cTn id="8" dur="3000" fill="hold"/>
                                        <p:tgtEl>
                                          <p:spTgt spid="39951"/>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grpId="0" nodeType="withEffect">
                                  <p:stCondLst>
                                    <p:cond delay="0"/>
                                  </p:stCondLst>
                                  <p:childTnLst>
                                    <p:set>
                                      <p:cBhvr>
                                        <p:cTn id="10" dur="1" fill="hold">
                                          <p:stCondLst>
                                            <p:cond delay="0"/>
                                          </p:stCondLst>
                                        </p:cTn>
                                        <p:tgtEl>
                                          <p:spTgt spid="39952"/>
                                        </p:tgtEl>
                                        <p:attrNameLst>
                                          <p:attrName>style.visibility</p:attrName>
                                        </p:attrNameLst>
                                      </p:cBhvr>
                                      <p:to>
                                        <p:strVal val="visible"/>
                                      </p:to>
                                    </p:set>
                                    <p:anim calcmode="lin" valueType="num">
                                      <p:cBhvr additive="base">
                                        <p:cTn id="11" dur="3000" fill="hold"/>
                                        <p:tgtEl>
                                          <p:spTgt spid="39952"/>
                                        </p:tgtEl>
                                        <p:attrNameLst>
                                          <p:attrName>ppt_x</p:attrName>
                                        </p:attrNameLst>
                                      </p:cBhvr>
                                      <p:tavLst>
                                        <p:tav tm="0">
                                          <p:val>
                                            <p:strVal val="#ppt_x"/>
                                          </p:val>
                                        </p:tav>
                                        <p:tav tm="100000">
                                          <p:val>
                                            <p:strVal val="#ppt_x"/>
                                          </p:val>
                                        </p:tav>
                                      </p:tavLst>
                                    </p:anim>
                                    <p:anim calcmode="lin" valueType="num">
                                      <p:cBhvr additive="base">
                                        <p:cTn id="12" dur="3000" fill="hold"/>
                                        <p:tgtEl>
                                          <p:spTgt spid="39952"/>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grpId="0" nodeType="withEffect">
                                  <p:stCondLst>
                                    <p:cond delay="0"/>
                                  </p:stCondLst>
                                  <p:childTnLst>
                                    <p:set>
                                      <p:cBhvr>
                                        <p:cTn id="14" dur="1" fill="hold">
                                          <p:stCondLst>
                                            <p:cond delay="0"/>
                                          </p:stCondLst>
                                        </p:cTn>
                                        <p:tgtEl>
                                          <p:spTgt spid="39956"/>
                                        </p:tgtEl>
                                        <p:attrNameLst>
                                          <p:attrName>style.visibility</p:attrName>
                                        </p:attrNameLst>
                                      </p:cBhvr>
                                      <p:to>
                                        <p:strVal val="visible"/>
                                      </p:to>
                                    </p:set>
                                    <p:anim calcmode="lin" valueType="num">
                                      <p:cBhvr additive="base">
                                        <p:cTn id="15" dur="3000" fill="hold"/>
                                        <p:tgtEl>
                                          <p:spTgt spid="39956"/>
                                        </p:tgtEl>
                                        <p:attrNameLst>
                                          <p:attrName>ppt_x</p:attrName>
                                        </p:attrNameLst>
                                      </p:cBhvr>
                                      <p:tavLst>
                                        <p:tav tm="0">
                                          <p:val>
                                            <p:strVal val="#ppt_x"/>
                                          </p:val>
                                        </p:tav>
                                        <p:tav tm="100000">
                                          <p:val>
                                            <p:strVal val="#ppt_x"/>
                                          </p:val>
                                        </p:tav>
                                      </p:tavLst>
                                    </p:anim>
                                    <p:anim calcmode="lin" valueType="num">
                                      <p:cBhvr additive="base">
                                        <p:cTn id="16" dur="3000" fill="hold"/>
                                        <p:tgtEl>
                                          <p:spTgt spid="39956"/>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grpId="0" nodeType="withEffect">
                                  <p:stCondLst>
                                    <p:cond delay="0"/>
                                  </p:stCondLst>
                                  <p:childTnLst>
                                    <p:set>
                                      <p:cBhvr>
                                        <p:cTn id="18" dur="1" fill="hold">
                                          <p:stCondLst>
                                            <p:cond delay="0"/>
                                          </p:stCondLst>
                                        </p:cTn>
                                        <p:tgtEl>
                                          <p:spTgt spid="39954"/>
                                        </p:tgtEl>
                                        <p:attrNameLst>
                                          <p:attrName>style.visibility</p:attrName>
                                        </p:attrNameLst>
                                      </p:cBhvr>
                                      <p:to>
                                        <p:strVal val="visible"/>
                                      </p:to>
                                    </p:set>
                                    <p:anim calcmode="lin" valueType="num">
                                      <p:cBhvr additive="base">
                                        <p:cTn id="19" dur="3000" fill="hold"/>
                                        <p:tgtEl>
                                          <p:spTgt spid="39954"/>
                                        </p:tgtEl>
                                        <p:attrNameLst>
                                          <p:attrName>ppt_x</p:attrName>
                                        </p:attrNameLst>
                                      </p:cBhvr>
                                      <p:tavLst>
                                        <p:tav tm="0">
                                          <p:val>
                                            <p:strVal val="#ppt_x"/>
                                          </p:val>
                                        </p:tav>
                                        <p:tav tm="100000">
                                          <p:val>
                                            <p:strVal val="#ppt_x"/>
                                          </p:val>
                                        </p:tav>
                                      </p:tavLst>
                                    </p:anim>
                                    <p:anim calcmode="lin" valueType="num">
                                      <p:cBhvr additive="base">
                                        <p:cTn id="20" dur="3000" fill="hold"/>
                                        <p:tgtEl>
                                          <p:spTgt spid="39954"/>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grpId="0" nodeType="withEffect">
                                  <p:stCondLst>
                                    <p:cond delay="0"/>
                                  </p:stCondLst>
                                  <p:childTnLst>
                                    <p:set>
                                      <p:cBhvr>
                                        <p:cTn id="22" dur="1" fill="hold">
                                          <p:stCondLst>
                                            <p:cond delay="0"/>
                                          </p:stCondLst>
                                        </p:cTn>
                                        <p:tgtEl>
                                          <p:spTgt spid="39955"/>
                                        </p:tgtEl>
                                        <p:attrNameLst>
                                          <p:attrName>style.visibility</p:attrName>
                                        </p:attrNameLst>
                                      </p:cBhvr>
                                      <p:to>
                                        <p:strVal val="visible"/>
                                      </p:to>
                                    </p:set>
                                    <p:anim calcmode="lin" valueType="num">
                                      <p:cBhvr additive="base">
                                        <p:cTn id="23" dur="3000" fill="hold"/>
                                        <p:tgtEl>
                                          <p:spTgt spid="39955"/>
                                        </p:tgtEl>
                                        <p:attrNameLst>
                                          <p:attrName>ppt_x</p:attrName>
                                        </p:attrNameLst>
                                      </p:cBhvr>
                                      <p:tavLst>
                                        <p:tav tm="0">
                                          <p:val>
                                            <p:strVal val="#ppt_x"/>
                                          </p:val>
                                        </p:tav>
                                        <p:tav tm="100000">
                                          <p:val>
                                            <p:strVal val="#ppt_x"/>
                                          </p:val>
                                        </p:tav>
                                      </p:tavLst>
                                    </p:anim>
                                    <p:anim calcmode="lin" valueType="num">
                                      <p:cBhvr additive="base">
                                        <p:cTn id="24" dur="3000" fill="hold"/>
                                        <p:tgtEl>
                                          <p:spTgt spid="39955"/>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grpId="0" nodeType="withEffect">
                                  <p:stCondLst>
                                    <p:cond delay="0"/>
                                  </p:stCondLst>
                                  <p:childTnLst>
                                    <p:set>
                                      <p:cBhvr>
                                        <p:cTn id="26" dur="1" fill="hold">
                                          <p:stCondLst>
                                            <p:cond delay="0"/>
                                          </p:stCondLst>
                                        </p:cTn>
                                        <p:tgtEl>
                                          <p:spTgt spid="39953"/>
                                        </p:tgtEl>
                                        <p:attrNameLst>
                                          <p:attrName>style.visibility</p:attrName>
                                        </p:attrNameLst>
                                      </p:cBhvr>
                                      <p:to>
                                        <p:strVal val="visible"/>
                                      </p:to>
                                    </p:set>
                                    <p:anim calcmode="lin" valueType="num">
                                      <p:cBhvr additive="base">
                                        <p:cTn id="27" dur="3000" fill="hold"/>
                                        <p:tgtEl>
                                          <p:spTgt spid="39953"/>
                                        </p:tgtEl>
                                        <p:attrNameLst>
                                          <p:attrName>ppt_x</p:attrName>
                                        </p:attrNameLst>
                                      </p:cBhvr>
                                      <p:tavLst>
                                        <p:tav tm="0">
                                          <p:val>
                                            <p:strVal val="#ppt_x"/>
                                          </p:val>
                                        </p:tav>
                                        <p:tav tm="100000">
                                          <p:val>
                                            <p:strVal val="#ppt_x"/>
                                          </p:val>
                                        </p:tav>
                                      </p:tavLst>
                                    </p:anim>
                                    <p:anim calcmode="lin" valueType="num">
                                      <p:cBhvr additive="base">
                                        <p:cTn id="28" dur="3000" fill="hold"/>
                                        <p:tgtEl>
                                          <p:spTgt spid="39953"/>
                                        </p:tgtEl>
                                        <p:attrNameLst>
                                          <p:attrName>ppt_y</p:attrName>
                                        </p:attrNameLst>
                                      </p:cBhvr>
                                      <p:tavLst>
                                        <p:tav tm="0">
                                          <p:val>
                                            <p:strVal val="0-#ppt_h/2"/>
                                          </p:val>
                                        </p:tav>
                                        <p:tav tm="100000">
                                          <p:val>
                                            <p:strVal val="#ppt_y"/>
                                          </p:val>
                                        </p:tav>
                                      </p:tavLst>
                                    </p:anim>
                                  </p:childTnLst>
                                </p:cTn>
                              </p:par>
                              <p:par>
                                <p:cTn id="29" presetID="21" presetClass="emph" presetSubtype="0" repeatCount="indefinite" fill="hold" grpId="1" nodeType="withEffect">
                                  <p:stCondLst>
                                    <p:cond delay="0"/>
                                  </p:stCondLst>
                                  <p:childTnLst>
                                    <p:animClr clrSpc="hsl" dir="cw">
                                      <p:cBhvr override="childStyle">
                                        <p:cTn id="30" dur="500" fill="hold"/>
                                        <p:tgtEl>
                                          <p:spTgt spid="39951"/>
                                        </p:tgtEl>
                                        <p:attrNameLst>
                                          <p:attrName>style.color</p:attrName>
                                        </p:attrNameLst>
                                      </p:cBhvr>
                                      <p:by>
                                        <p:hsl h="7200000" s="0" l="0"/>
                                      </p:by>
                                    </p:animClr>
                                    <p:animClr clrSpc="hsl" dir="cw">
                                      <p:cBhvr>
                                        <p:cTn id="31" dur="500" fill="hold"/>
                                        <p:tgtEl>
                                          <p:spTgt spid="39951"/>
                                        </p:tgtEl>
                                        <p:attrNameLst>
                                          <p:attrName>fillcolor</p:attrName>
                                        </p:attrNameLst>
                                      </p:cBhvr>
                                      <p:by>
                                        <p:hsl h="7200000" s="0" l="0"/>
                                      </p:by>
                                    </p:animClr>
                                    <p:animClr clrSpc="hsl" dir="cw">
                                      <p:cBhvr>
                                        <p:cTn id="32" dur="500" fill="hold"/>
                                        <p:tgtEl>
                                          <p:spTgt spid="39951"/>
                                        </p:tgtEl>
                                        <p:attrNameLst>
                                          <p:attrName>stroke.color</p:attrName>
                                        </p:attrNameLst>
                                      </p:cBhvr>
                                      <p:by>
                                        <p:hsl h="7200000" s="0" l="0"/>
                                      </p:by>
                                    </p:animClr>
                                    <p:set>
                                      <p:cBhvr>
                                        <p:cTn id="33" dur="500" fill="hold"/>
                                        <p:tgtEl>
                                          <p:spTgt spid="39951"/>
                                        </p:tgtEl>
                                        <p:attrNameLst>
                                          <p:attrName>fill.type</p:attrName>
                                        </p:attrNameLst>
                                      </p:cBhvr>
                                      <p:to>
                                        <p:strVal val="solid"/>
                                      </p:to>
                                    </p:set>
                                  </p:childTnLst>
                                </p:cTn>
                              </p:par>
                              <p:par>
                                <p:cTn id="34" presetID="21" presetClass="emph" presetSubtype="0" repeatCount="indefinite" fill="hold" grpId="1" nodeType="withEffect">
                                  <p:stCondLst>
                                    <p:cond delay="0"/>
                                  </p:stCondLst>
                                  <p:childTnLst>
                                    <p:animClr clrSpc="hsl" dir="cw">
                                      <p:cBhvr override="childStyle">
                                        <p:cTn id="35" dur="500" fill="hold"/>
                                        <p:tgtEl>
                                          <p:spTgt spid="39952"/>
                                        </p:tgtEl>
                                        <p:attrNameLst>
                                          <p:attrName>style.color</p:attrName>
                                        </p:attrNameLst>
                                      </p:cBhvr>
                                      <p:by>
                                        <p:hsl h="7200000" s="0" l="0"/>
                                      </p:by>
                                    </p:animClr>
                                    <p:animClr clrSpc="hsl" dir="cw">
                                      <p:cBhvr>
                                        <p:cTn id="36" dur="500" fill="hold"/>
                                        <p:tgtEl>
                                          <p:spTgt spid="39952"/>
                                        </p:tgtEl>
                                        <p:attrNameLst>
                                          <p:attrName>fillcolor</p:attrName>
                                        </p:attrNameLst>
                                      </p:cBhvr>
                                      <p:by>
                                        <p:hsl h="7200000" s="0" l="0"/>
                                      </p:by>
                                    </p:animClr>
                                    <p:animClr clrSpc="hsl" dir="cw">
                                      <p:cBhvr>
                                        <p:cTn id="37" dur="500" fill="hold"/>
                                        <p:tgtEl>
                                          <p:spTgt spid="39952"/>
                                        </p:tgtEl>
                                        <p:attrNameLst>
                                          <p:attrName>stroke.color</p:attrName>
                                        </p:attrNameLst>
                                      </p:cBhvr>
                                      <p:by>
                                        <p:hsl h="7200000" s="0" l="0"/>
                                      </p:by>
                                    </p:animClr>
                                    <p:set>
                                      <p:cBhvr>
                                        <p:cTn id="38" dur="500" fill="hold"/>
                                        <p:tgtEl>
                                          <p:spTgt spid="39952"/>
                                        </p:tgtEl>
                                        <p:attrNameLst>
                                          <p:attrName>fill.type</p:attrName>
                                        </p:attrNameLst>
                                      </p:cBhvr>
                                      <p:to>
                                        <p:strVal val="solid"/>
                                      </p:to>
                                    </p:set>
                                  </p:childTnLst>
                                </p:cTn>
                              </p:par>
                              <p:par>
                                <p:cTn id="39" presetID="21" presetClass="emph" presetSubtype="0" repeatCount="indefinite" fill="hold" grpId="1" nodeType="withEffect">
                                  <p:stCondLst>
                                    <p:cond delay="0"/>
                                  </p:stCondLst>
                                  <p:childTnLst>
                                    <p:animClr clrSpc="hsl" dir="cw">
                                      <p:cBhvr override="childStyle">
                                        <p:cTn id="40" dur="500" fill="hold"/>
                                        <p:tgtEl>
                                          <p:spTgt spid="39956"/>
                                        </p:tgtEl>
                                        <p:attrNameLst>
                                          <p:attrName>style.color</p:attrName>
                                        </p:attrNameLst>
                                      </p:cBhvr>
                                      <p:by>
                                        <p:hsl h="7200000" s="0" l="0"/>
                                      </p:by>
                                    </p:animClr>
                                    <p:animClr clrSpc="hsl" dir="cw">
                                      <p:cBhvr>
                                        <p:cTn id="41" dur="500" fill="hold"/>
                                        <p:tgtEl>
                                          <p:spTgt spid="39956"/>
                                        </p:tgtEl>
                                        <p:attrNameLst>
                                          <p:attrName>fillcolor</p:attrName>
                                        </p:attrNameLst>
                                      </p:cBhvr>
                                      <p:by>
                                        <p:hsl h="7200000" s="0" l="0"/>
                                      </p:by>
                                    </p:animClr>
                                    <p:animClr clrSpc="hsl" dir="cw">
                                      <p:cBhvr>
                                        <p:cTn id="42" dur="500" fill="hold"/>
                                        <p:tgtEl>
                                          <p:spTgt spid="39956"/>
                                        </p:tgtEl>
                                        <p:attrNameLst>
                                          <p:attrName>stroke.color</p:attrName>
                                        </p:attrNameLst>
                                      </p:cBhvr>
                                      <p:by>
                                        <p:hsl h="7200000" s="0" l="0"/>
                                      </p:by>
                                    </p:animClr>
                                    <p:set>
                                      <p:cBhvr>
                                        <p:cTn id="43" dur="500" fill="hold"/>
                                        <p:tgtEl>
                                          <p:spTgt spid="39956"/>
                                        </p:tgtEl>
                                        <p:attrNameLst>
                                          <p:attrName>fill.type</p:attrName>
                                        </p:attrNameLst>
                                      </p:cBhvr>
                                      <p:to>
                                        <p:strVal val="solid"/>
                                      </p:to>
                                    </p:set>
                                  </p:childTnLst>
                                </p:cTn>
                              </p:par>
                              <p:par>
                                <p:cTn id="44" presetID="21" presetClass="emph" presetSubtype="0" repeatCount="indefinite" fill="hold" grpId="1" nodeType="withEffect">
                                  <p:stCondLst>
                                    <p:cond delay="0"/>
                                  </p:stCondLst>
                                  <p:childTnLst>
                                    <p:animClr clrSpc="hsl" dir="cw">
                                      <p:cBhvr override="childStyle">
                                        <p:cTn id="45" dur="500" fill="hold"/>
                                        <p:tgtEl>
                                          <p:spTgt spid="39954"/>
                                        </p:tgtEl>
                                        <p:attrNameLst>
                                          <p:attrName>style.color</p:attrName>
                                        </p:attrNameLst>
                                      </p:cBhvr>
                                      <p:by>
                                        <p:hsl h="7200000" s="0" l="0"/>
                                      </p:by>
                                    </p:animClr>
                                    <p:animClr clrSpc="hsl" dir="cw">
                                      <p:cBhvr>
                                        <p:cTn id="46" dur="500" fill="hold"/>
                                        <p:tgtEl>
                                          <p:spTgt spid="39954"/>
                                        </p:tgtEl>
                                        <p:attrNameLst>
                                          <p:attrName>fillcolor</p:attrName>
                                        </p:attrNameLst>
                                      </p:cBhvr>
                                      <p:by>
                                        <p:hsl h="7200000" s="0" l="0"/>
                                      </p:by>
                                    </p:animClr>
                                    <p:animClr clrSpc="hsl" dir="cw">
                                      <p:cBhvr>
                                        <p:cTn id="47" dur="500" fill="hold"/>
                                        <p:tgtEl>
                                          <p:spTgt spid="39954"/>
                                        </p:tgtEl>
                                        <p:attrNameLst>
                                          <p:attrName>stroke.color</p:attrName>
                                        </p:attrNameLst>
                                      </p:cBhvr>
                                      <p:by>
                                        <p:hsl h="7200000" s="0" l="0"/>
                                      </p:by>
                                    </p:animClr>
                                    <p:set>
                                      <p:cBhvr>
                                        <p:cTn id="48" dur="500" fill="hold"/>
                                        <p:tgtEl>
                                          <p:spTgt spid="39954"/>
                                        </p:tgtEl>
                                        <p:attrNameLst>
                                          <p:attrName>fill.type</p:attrName>
                                        </p:attrNameLst>
                                      </p:cBhvr>
                                      <p:to>
                                        <p:strVal val="solid"/>
                                      </p:to>
                                    </p:set>
                                  </p:childTnLst>
                                </p:cTn>
                              </p:par>
                              <p:par>
                                <p:cTn id="49" presetID="21" presetClass="emph" presetSubtype="0" repeatCount="indefinite" fill="hold" grpId="1" nodeType="withEffect">
                                  <p:stCondLst>
                                    <p:cond delay="0"/>
                                  </p:stCondLst>
                                  <p:childTnLst>
                                    <p:animClr clrSpc="hsl" dir="cw">
                                      <p:cBhvr override="childStyle">
                                        <p:cTn id="50" dur="500" fill="hold"/>
                                        <p:tgtEl>
                                          <p:spTgt spid="39953"/>
                                        </p:tgtEl>
                                        <p:attrNameLst>
                                          <p:attrName>style.color</p:attrName>
                                        </p:attrNameLst>
                                      </p:cBhvr>
                                      <p:by>
                                        <p:hsl h="7200000" s="0" l="0"/>
                                      </p:by>
                                    </p:animClr>
                                    <p:animClr clrSpc="hsl" dir="cw">
                                      <p:cBhvr>
                                        <p:cTn id="51" dur="500" fill="hold"/>
                                        <p:tgtEl>
                                          <p:spTgt spid="39953"/>
                                        </p:tgtEl>
                                        <p:attrNameLst>
                                          <p:attrName>fillcolor</p:attrName>
                                        </p:attrNameLst>
                                      </p:cBhvr>
                                      <p:by>
                                        <p:hsl h="7200000" s="0" l="0"/>
                                      </p:by>
                                    </p:animClr>
                                    <p:animClr clrSpc="hsl" dir="cw">
                                      <p:cBhvr>
                                        <p:cTn id="52" dur="500" fill="hold"/>
                                        <p:tgtEl>
                                          <p:spTgt spid="39953"/>
                                        </p:tgtEl>
                                        <p:attrNameLst>
                                          <p:attrName>stroke.color</p:attrName>
                                        </p:attrNameLst>
                                      </p:cBhvr>
                                      <p:by>
                                        <p:hsl h="7200000" s="0" l="0"/>
                                      </p:by>
                                    </p:animClr>
                                    <p:set>
                                      <p:cBhvr>
                                        <p:cTn id="53" dur="500" fill="hold"/>
                                        <p:tgtEl>
                                          <p:spTgt spid="39953"/>
                                        </p:tgtEl>
                                        <p:attrNameLst>
                                          <p:attrName>fill.type</p:attrName>
                                        </p:attrNameLst>
                                      </p:cBhvr>
                                      <p:to>
                                        <p:strVal val="solid"/>
                                      </p:to>
                                    </p:set>
                                  </p:childTnLst>
                                </p:cTn>
                              </p:par>
                              <p:par>
                                <p:cTn id="54" presetID="21" presetClass="emph" presetSubtype="0" repeatCount="indefinite" fill="hold" grpId="1" nodeType="withEffect">
                                  <p:stCondLst>
                                    <p:cond delay="0"/>
                                  </p:stCondLst>
                                  <p:childTnLst>
                                    <p:animClr clrSpc="hsl" dir="cw">
                                      <p:cBhvr override="childStyle">
                                        <p:cTn id="55" dur="500" fill="hold"/>
                                        <p:tgtEl>
                                          <p:spTgt spid="39955"/>
                                        </p:tgtEl>
                                        <p:attrNameLst>
                                          <p:attrName>style.color</p:attrName>
                                        </p:attrNameLst>
                                      </p:cBhvr>
                                      <p:by>
                                        <p:hsl h="7200000" s="0" l="0"/>
                                      </p:by>
                                    </p:animClr>
                                    <p:animClr clrSpc="hsl" dir="cw">
                                      <p:cBhvr>
                                        <p:cTn id="56" dur="500" fill="hold"/>
                                        <p:tgtEl>
                                          <p:spTgt spid="39955"/>
                                        </p:tgtEl>
                                        <p:attrNameLst>
                                          <p:attrName>fillcolor</p:attrName>
                                        </p:attrNameLst>
                                      </p:cBhvr>
                                      <p:by>
                                        <p:hsl h="7200000" s="0" l="0"/>
                                      </p:by>
                                    </p:animClr>
                                    <p:animClr clrSpc="hsl" dir="cw">
                                      <p:cBhvr>
                                        <p:cTn id="57" dur="500" fill="hold"/>
                                        <p:tgtEl>
                                          <p:spTgt spid="39955"/>
                                        </p:tgtEl>
                                        <p:attrNameLst>
                                          <p:attrName>stroke.color</p:attrName>
                                        </p:attrNameLst>
                                      </p:cBhvr>
                                      <p:by>
                                        <p:hsl h="7200000" s="0" l="0"/>
                                      </p:by>
                                    </p:animClr>
                                    <p:set>
                                      <p:cBhvr>
                                        <p:cTn id="58" dur="500" fill="hold"/>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P spid="39956" grpId="0" animBg="1"/>
      <p:bldP spid="3995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gtbrd013a"/>
          <p:cNvPicPr>
            <a:picLocks noChangeAspect="1" noChangeArrowheads="1"/>
          </p:cNvPicPr>
          <p:nvPr/>
        </p:nvPicPr>
        <p:blipFill>
          <a:blip r:embed="rId2" cstate="print"/>
          <a:srcRect/>
          <a:stretch>
            <a:fillRect/>
          </a:stretch>
        </p:blipFill>
        <p:spPr bwMode="auto">
          <a:xfrm>
            <a:off x="0" y="57150"/>
            <a:ext cx="9144000" cy="5143500"/>
          </a:xfrm>
          <a:prstGeom prst="rect">
            <a:avLst/>
          </a:prstGeom>
          <a:noFill/>
          <a:ln w="9525">
            <a:noFill/>
            <a:miter lim="800000"/>
            <a:headEnd/>
            <a:tailEnd/>
          </a:ln>
        </p:spPr>
      </p:pic>
      <p:sp>
        <p:nvSpPr>
          <p:cNvPr id="6147" name="Subtitle 2"/>
          <p:cNvSpPr txBox="1">
            <a:spLocks/>
          </p:cNvSpPr>
          <p:nvPr/>
        </p:nvSpPr>
        <p:spPr bwMode="auto">
          <a:xfrm>
            <a:off x="900113" y="1924051"/>
            <a:ext cx="7308850" cy="757238"/>
          </a:xfrm>
          <a:prstGeom prst="rect">
            <a:avLst/>
          </a:prstGeom>
          <a:noFill/>
          <a:ln w="9525">
            <a:noFill/>
            <a:miter lim="800000"/>
            <a:headEnd/>
            <a:tailEnd/>
          </a:ln>
        </p:spPr>
        <p:txBody>
          <a:bodyPr/>
          <a:lstStyle/>
          <a:p>
            <a:pPr algn="ctr">
              <a:spcBef>
                <a:spcPct val="20000"/>
              </a:spcBef>
            </a:pPr>
            <a:r>
              <a:rPr lang="en-US" sz="7200" b="1" dirty="0" err="1">
                <a:solidFill>
                  <a:srgbClr val="0000CC"/>
                </a:solidFill>
                <a:latin typeface="Times New Roman" pitchFamily="18" charset="0"/>
                <a:cs typeface="Times New Roman" pitchFamily="18" charset="0"/>
              </a:rPr>
              <a:t>Luyện</a:t>
            </a:r>
            <a:r>
              <a:rPr lang="en-US" sz="7200" b="1" dirty="0">
                <a:solidFill>
                  <a:srgbClr val="0000CC"/>
                </a:solidFill>
                <a:latin typeface="Times New Roman" pitchFamily="18" charset="0"/>
                <a:cs typeface="Times New Roman" pitchFamily="18" charset="0"/>
              </a:rPr>
              <a:t> </a:t>
            </a:r>
            <a:r>
              <a:rPr lang="en-US" sz="7200" b="1" dirty="0" err="1" smtClean="0">
                <a:solidFill>
                  <a:srgbClr val="0000CC"/>
                </a:solidFill>
                <a:latin typeface="Times New Roman" pitchFamily="18" charset="0"/>
                <a:cs typeface="Times New Roman" pitchFamily="18" charset="0"/>
              </a:rPr>
              <a:t>đọc</a:t>
            </a:r>
            <a:endParaRPr lang="en-US" sz="7200" b="1" dirty="0">
              <a:solidFill>
                <a:srgbClr val="0000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1400" y="2571750"/>
            <a:ext cx="2971800" cy="707886"/>
          </a:xfrm>
          <a:prstGeom prst="rect">
            <a:avLst/>
          </a:prstGeom>
          <a:noFill/>
        </p:spPr>
        <p:txBody>
          <a:bodyPr wrap="square" rtlCol="0">
            <a:spAutoFit/>
          </a:bodyPr>
          <a:lstStyle/>
          <a:p>
            <a:r>
              <a:rPr lang="en-US" sz="4000" b="1" dirty="0">
                <a:latin typeface="Times New Roman" pitchFamily="18" charset="0"/>
                <a:cs typeface="Times New Roman" pitchFamily="18" charset="0"/>
              </a:rPr>
              <a:t>c</a:t>
            </a:r>
            <a:r>
              <a:rPr lang="en-US" sz="4000" b="1" dirty="0" smtClean="0">
                <a:latin typeface="Times New Roman" pitchFamily="18" charset="0"/>
                <a:cs typeface="Times New Roman" pitchFamily="18" charset="0"/>
              </a:rPr>
              <a:t>hum </a:t>
            </a:r>
            <a:r>
              <a:rPr lang="en-US" sz="4000" b="1" dirty="0" err="1" smtClean="0">
                <a:latin typeface="Times New Roman" pitchFamily="18" charset="0"/>
                <a:cs typeface="Times New Roman" pitchFamily="18" charset="0"/>
              </a:rPr>
              <a:t>nước</a:t>
            </a:r>
            <a:endParaRPr lang="en-US" sz="4000" b="1" dirty="0">
              <a:latin typeface="Times New Roman" pitchFamily="18" charset="0"/>
              <a:cs typeface="Times New Roman" pitchFamily="18" charset="0"/>
            </a:endParaRPr>
          </a:p>
        </p:txBody>
      </p:sp>
      <p:sp>
        <p:nvSpPr>
          <p:cNvPr id="7" name="TextBox 6"/>
          <p:cNvSpPr txBox="1"/>
          <p:nvPr/>
        </p:nvSpPr>
        <p:spPr>
          <a:xfrm>
            <a:off x="3581400" y="1809750"/>
            <a:ext cx="2971800" cy="707886"/>
          </a:xfrm>
          <a:prstGeom prst="rect">
            <a:avLst/>
          </a:prstGeom>
          <a:noFill/>
        </p:spPr>
        <p:txBody>
          <a:bodyPr wrap="square" rtlCol="0">
            <a:spAutoFit/>
          </a:bodyPr>
          <a:lstStyle/>
          <a:p>
            <a:r>
              <a:rPr lang="en-US" sz="4000" b="1" dirty="0" err="1">
                <a:latin typeface="Times New Roman" pitchFamily="18" charset="0"/>
                <a:cs typeface="Times New Roman" pitchFamily="18" charset="0"/>
              </a:rPr>
              <a:t>l</a:t>
            </a:r>
            <a:r>
              <a:rPr lang="en-US" sz="4000" b="1" dirty="0" err="1" smtClean="0">
                <a:latin typeface="Times New Roman" pitchFamily="18" charset="0"/>
                <a:cs typeface="Times New Roman" pitchFamily="18" charset="0"/>
              </a:rPr>
              <a:t>á</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tre</a:t>
            </a:r>
            <a:endParaRPr lang="en-US" sz="4000" b="1" dirty="0">
              <a:latin typeface="Times New Roman" pitchFamily="18" charset="0"/>
              <a:cs typeface="Times New Roman" pitchFamily="18" charset="0"/>
            </a:endParaRPr>
          </a:p>
        </p:txBody>
      </p:sp>
      <p:sp>
        <p:nvSpPr>
          <p:cNvPr id="9" name="TextBox 8"/>
          <p:cNvSpPr txBox="1"/>
          <p:nvPr/>
        </p:nvSpPr>
        <p:spPr>
          <a:xfrm>
            <a:off x="3581400" y="1047750"/>
            <a:ext cx="29718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xe lửa</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2639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581150"/>
            <a:ext cx="7543800" cy="2308324"/>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Cha </a:t>
            </a:r>
            <a:r>
              <a:rPr lang="en-US" sz="3600" b="1" dirty="0" err="1" smtClean="0">
                <a:latin typeface="Times New Roman" pitchFamily="18" charset="0"/>
                <a:cs typeface="Times New Roman" pitchFamily="18" charset="0"/>
              </a:rPr>
              <a:t>gửi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chiếc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cầu</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Cha </a:t>
            </a:r>
            <a:r>
              <a:rPr lang="en-US" sz="3600" b="1" dirty="0" err="1" smtClean="0">
                <a:latin typeface="Times New Roman" pitchFamily="18" charset="0"/>
                <a:cs typeface="Times New Roman" pitchFamily="18" charset="0"/>
              </a:rPr>
              <a:t>vừa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bắc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xong</a:t>
            </a:r>
            <a:r>
              <a:rPr lang="en-US" sz="3600" b="1" dirty="0" smtClean="0">
                <a:latin typeface="Times New Roman" pitchFamily="18" charset="0"/>
                <a:cs typeface="Times New Roman" pitchFamily="18" charset="0"/>
              </a:rPr>
              <a:t> qua </a:t>
            </a:r>
            <a:r>
              <a:rPr lang="en-US" sz="3600" b="1" dirty="0" err="1" smtClean="0">
                <a:latin typeface="Times New Roman" pitchFamily="18" charset="0"/>
                <a:cs typeface="Times New Roman" pitchFamily="18" charset="0"/>
              </a:rPr>
              <a:t>dòng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sâu</a:t>
            </a:r>
            <a:endParaRPr lang="en-US" sz="3600" b="1" dirty="0" smtClean="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Xe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sắp</a:t>
            </a:r>
            <a:r>
              <a:rPr lang="en-US" sz="3600" b="1" dirty="0" smtClean="0">
                <a:latin typeface="Times New Roman" pitchFamily="18" charset="0"/>
                <a:cs typeface="Times New Roman" pitchFamily="18" charset="0"/>
              </a:rPr>
              <a:t> qua, </a:t>
            </a:r>
            <a:r>
              <a:rPr lang="en-US" sz="3600" b="1" dirty="0" err="1" smtClean="0">
                <a:latin typeface="Times New Roman" pitchFamily="18" charset="0"/>
                <a:cs typeface="Times New Roman" pitchFamily="18" charset="0"/>
              </a:rPr>
              <a:t>thư</a:t>
            </a:r>
            <a:r>
              <a:rPr lang="en-US" sz="3600" b="1" dirty="0" smtClean="0">
                <a:latin typeface="Times New Roman" pitchFamily="18" charset="0"/>
                <a:cs typeface="Times New Roman" pitchFamily="18" charset="0"/>
              </a:rPr>
              <a:t> cha </a:t>
            </a:r>
            <a:r>
              <a:rPr lang="en-US" sz="3600" b="1" dirty="0" err="1" smtClean="0">
                <a:latin typeface="Times New Roman" pitchFamily="18" charset="0"/>
                <a:cs typeface="Times New Roman" pitchFamily="18" charset="0"/>
              </a:rPr>
              <a:t>nói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Con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mẹ</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lâu</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7" name="TextBox 6"/>
          <p:cNvSpPr txBox="1"/>
          <p:nvPr/>
        </p:nvSpPr>
        <p:spPr>
          <a:xfrm>
            <a:off x="2819400" y="285750"/>
            <a:ext cx="3048000" cy="923330"/>
          </a:xfrm>
          <a:prstGeom prst="rect">
            <a:avLst/>
          </a:prstGeom>
          <a:noFill/>
        </p:spPr>
        <p:txBody>
          <a:bodyPr wrap="square" rtlCol="0">
            <a:spAutoFit/>
          </a:bodyPr>
          <a:lstStyle/>
          <a:p>
            <a:r>
              <a:rPr lang="en-US" sz="5400" b="1" dirty="0" smtClean="0">
                <a:solidFill>
                  <a:srgbClr val="FF0000"/>
                </a:solidFill>
                <a:latin typeface="Times New Roman" pitchFamily="18" charset="0"/>
                <a:cs typeface="Times New Roman" pitchFamily="18" charset="0"/>
              </a:rPr>
              <a:t>Ngắt câu:</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45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4" y="285750"/>
            <a:ext cx="3692697" cy="923330"/>
          </a:xfrm>
          <a:prstGeom prst="rect">
            <a:avLst/>
          </a:prstGeom>
          <a:noFill/>
        </p:spPr>
        <p:txBody>
          <a:bodyPr wrap="square" rtlCol="0">
            <a:spAutoFit/>
          </a:bodyPr>
          <a:lstStyle/>
          <a:p>
            <a:pPr algn="ctr"/>
            <a:r>
              <a:rPr lang="en-US" sz="5400" b="1" dirty="0" smtClean="0">
                <a:solidFill>
                  <a:srgbClr val="FF0000"/>
                </a:solidFill>
                <a:latin typeface="Times New Roman" pitchFamily="18" charset="0"/>
                <a:cs typeface="Times New Roman" pitchFamily="18" charset="0"/>
              </a:rPr>
              <a:t>Ngắt câu:</a:t>
            </a:r>
            <a:endParaRPr lang="en-US" sz="5400" b="1" dirty="0">
              <a:solidFill>
                <a:srgbClr val="FF0000"/>
              </a:solidFill>
              <a:latin typeface="Times New Roman" pitchFamily="18" charset="0"/>
              <a:cs typeface="Times New Roman" pitchFamily="18" charset="0"/>
            </a:endParaRPr>
          </a:p>
        </p:txBody>
      </p:sp>
      <p:sp>
        <p:nvSpPr>
          <p:cNvPr id="11" name="TextBox 10"/>
          <p:cNvSpPr txBox="1"/>
          <p:nvPr/>
        </p:nvSpPr>
        <p:spPr>
          <a:xfrm>
            <a:off x="533400" y="1428752"/>
            <a:ext cx="8153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Cha </a:t>
            </a:r>
            <a:r>
              <a:rPr lang="en-US" sz="3600" b="1" dirty="0" err="1" smtClean="0">
                <a:latin typeface="Times New Roman" pitchFamily="18" charset="0"/>
                <a:cs typeface="Times New Roman" pitchFamily="18" charset="0"/>
              </a:rPr>
              <a:t>gửi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con</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chiếc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ảnh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cầu</a:t>
            </a:r>
            <a:r>
              <a:rPr lang="en-US" sz="3600" b="1" dirty="0" smtClean="0">
                <a:solidFill>
                  <a:schemeClr val="accent6">
                    <a:lumMod val="50000"/>
                  </a:schemeClr>
                </a:solidFill>
                <a:latin typeface="Times New Roman" pitchFamily="18" charset="0"/>
                <a:cs typeface="Times New Roman" pitchFamily="18" charset="0"/>
              </a:rPr>
              <a:t>//</a:t>
            </a:r>
          </a:p>
        </p:txBody>
      </p:sp>
      <p:sp>
        <p:nvSpPr>
          <p:cNvPr id="5" name="Rectangle 4"/>
          <p:cNvSpPr/>
          <p:nvPr/>
        </p:nvSpPr>
        <p:spPr>
          <a:xfrm>
            <a:off x="533400" y="2038352"/>
            <a:ext cx="8305800" cy="646331"/>
          </a:xfrm>
          <a:prstGeom prst="rect">
            <a:avLst/>
          </a:prstGeom>
        </p:spPr>
        <p:txBody>
          <a:bodyPr wrap="square">
            <a:spAutoFit/>
          </a:bodyPr>
          <a:lstStyle/>
          <a:p>
            <a:r>
              <a:rPr lang="en-US" sz="3600" b="1" dirty="0">
                <a:latin typeface="Times New Roman" pitchFamily="18" charset="0"/>
                <a:cs typeface="Times New Roman" pitchFamily="18" charset="0"/>
              </a:rPr>
              <a:t>Cha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xong</a:t>
            </a:r>
            <a:r>
              <a:rPr lang="en-US" sz="3600" b="1" dirty="0">
                <a:solidFill>
                  <a:schemeClr val="accent6">
                    <a:lumMod val="50000"/>
                  </a:schemeClr>
                </a:solidFill>
                <a:latin typeface="Times New Roman" pitchFamily="18" charset="0"/>
                <a:cs typeface="Times New Roman" pitchFamily="18" charset="0"/>
              </a:rPr>
              <a:t>/</a:t>
            </a:r>
            <a:r>
              <a:rPr lang="en-US" sz="3600" b="1" dirty="0">
                <a:latin typeface="Times New Roman" pitchFamily="18" charset="0"/>
                <a:cs typeface="Times New Roman" pitchFamily="18" charset="0"/>
              </a:rPr>
              <a:t> qua </a:t>
            </a:r>
            <a:r>
              <a:rPr lang="en-US" sz="3600" b="1" dirty="0" err="1">
                <a:latin typeface="Times New Roman" pitchFamily="18" charset="0"/>
                <a:cs typeface="Times New Roman" pitchFamily="18" charset="0"/>
              </a:rPr>
              <a:t>dòng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sâu</a:t>
            </a:r>
            <a:r>
              <a:rPr lang="en-US" sz="3600" b="1" dirty="0" smtClean="0">
                <a:solidFill>
                  <a:schemeClr val="accent6">
                    <a:lumMod val="50000"/>
                  </a:schemeClr>
                </a:solidFill>
                <a:latin typeface="Times New Roman" pitchFamily="18" charset="0"/>
                <a:cs typeface="Times New Roman" pitchFamily="18" charset="0"/>
              </a:rPr>
              <a:t>//</a:t>
            </a:r>
            <a:endParaRPr lang="en-US" sz="3600" b="1" dirty="0">
              <a:solidFill>
                <a:schemeClr val="accent6">
                  <a:lumMod val="50000"/>
                </a:schemeClr>
              </a:solidFill>
              <a:latin typeface="Times New Roman" pitchFamily="18" charset="0"/>
              <a:cs typeface="Times New Roman" pitchFamily="18" charset="0"/>
            </a:endParaRPr>
          </a:p>
        </p:txBody>
      </p:sp>
      <p:sp>
        <p:nvSpPr>
          <p:cNvPr id="6" name="Rectangle 5"/>
          <p:cNvSpPr/>
          <p:nvPr/>
        </p:nvSpPr>
        <p:spPr>
          <a:xfrm>
            <a:off x="533400" y="2647952"/>
            <a:ext cx="7012866" cy="646331"/>
          </a:xfrm>
          <a:prstGeom prst="rect">
            <a:avLst/>
          </a:prstGeom>
        </p:spPr>
        <p:txBody>
          <a:bodyPr wrap="square">
            <a:spAutoFit/>
          </a:bodyPr>
          <a:lstStyle/>
          <a:p>
            <a:r>
              <a:rPr lang="en-US" sz="3600" b="1" dirty="0" err="1">
                <a:latin typeface="Times New Roman" pitchFamily="18" charset="0"/>
                <a:cs typeface="Times New Roman" pitchFamily="18" charset="0"/>
              </a:rPr>
              <a:t>Xe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qua,</a:t>
            </a:r>
            <a:r>
              <a:rPr lang="en-US" sz="3600" b="1" dirty="0">
                <a:solidFill>
                  <a:schemeClr val="accent6">
                    <a:lumMod val="50000"/>
                  </a:schemeClr>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a:t>
            </a:r>
            <a:r>
              <a:rPr lang="en-US" sz="3600" b="1" dirty="0">
                <a:latin typeface="Times New Roman" pitchFamily="18" charset="0"/>
                <a:cs typeface="Times New Roman" pitchFamily="18" charset="0"/>
              </a:rPr>
              <a:t> cha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smtClean="0">
                <a:solidFill>
                  <a:schemeClr val="accent6">
                    <a:lumMod val="50000"/>
                  </a:schemeClr>
                </a:solidFill>
                <a:latin typeface="Times New Roman" pitchFamily="18" charset="0"/>
                <a:cs typeface="Times New Roman" pitchFamily="18" charset="0"/>
              </a:rPr>
              <a:t>//</a:t>
            </a:r>
            <a:endParaRPr lang="en-US" sz="3600" b="1" dirty="0">
              <a:solidFill>
                <a:schemeClr val="accent6">
                  <a:lumMod val="50000"/>
                </a:schemeClr>
              </a:solidFill>
              <a:latin typeface="Times New Roman" pitchFamily="18" charset="0"/>
              <a:cs typeface="Times New Roman" pitchFamily="18" charset="0"/>
            </a:endParaRPr>
          </a:p>
        </p:txBody>
      </p:sp>
      <p:sp>
        <p:nvSpPr>
          <p:cNvPr id="7" name="Rectangle 6"/>
          <p:cNvSpPr/>
          <p:nvPr/>
        </p:nvSpPr>
        <p:spPr>
          <a:xfrm>
            <a:off x="533404" y="3257552"/>
            <a:ext cx="9646373" cy="646331"/>
          </a:xfrm>
          <a:prstGeom prst="rect">
            <a:avLst/>
          </a:prstGeom>
        </p:spPr>
        <p:txBody>
          <a:bodyPr wrap="square">
            <a:spAutoFit/>
          </a:bodyPr>
          <a:lstStyle/>
          <a:p>
            <a:r>
              <a:rPr lang="en-US" sz="3600" b="1" dirty="0">
                <a:latin typeface="Times New Roman" pitchFamily="18" charset="0"/>
                <a:cs typeface="Times New Roman" pitchFamily="18" charset="0"/>
              </a:rPr>
              <a:t>Con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xem</a:t>
            </a:r>
            <a:r>
              <a:rPr lang="en-US" sz="3600" b="1" dirty="0">
                <a:latin typeface="Times New Roman" pitchFamily="18" charset="0"/>
                <a:cs typeface="Times New Roman" pitchFamily="18" charset="0"/>
              </a:rPr>
              <a:t>,</a:t>
            </a:r>
            <a:r>
              <a:rPr lang="en-US" sz="3600" b="1" dirty="0">
                <a:solidFill>
                  <a:schemeClr val="accent6">
                    <a:lumMod val="50000"/>
                  </a:schemeClr>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lâu</a:t>
            </a:r>
            <a:r>
              <a:rPr lang="en-US" sz="3600" b="1" dirty="0">
                <a:solidFill>
                  <a:schemeClr val="accent6">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598817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3000" y="2647950"/>
            <a:ext cx="2133600" cy="707886"/>
          </a:xfrm>
          <a:prstGeom prst="rect">
            <a:avLst/>
          </a:prstGeom>
          <a:noFill/>
        </p:spPr>
        <p:txBody>
          <a:bodyPr wrap="square" rtlCol="0">
            <a:spAutoFit/>
          </a:bodyPr>
          <a:lstStyle/>
          <a:p>
            <a:r>
              <a:rPr lang="en-US" sz="4000" b="1" dirty="0" smtClean="0">
                <a:solidFill>
                  <a:srgbClr val="0000FF"/>
                </a:solidFill>
                <a:latin typeface="Times New Roman" pitchFamily="18" charset="0"/>
                <a:cs typeface="Times New Roman" pitchFamily="18" charset="0"/>
              </a:rPr>
              <a:t>Chum</a:t>
            </a:r>
            <a:endParaRPr lang="en-US" sz="4000" b="1"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666750"/>
            <a:ext cx="6553200" cy="4191000"/>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SC08866">
            <a:hlinkClick r:id="rId3" action="ppaction://hlinksldjump"/>
          </p:cNvPr>
          <p:cNvPicPr>
            <a:picLocks noChangeAspect="1" noChangeArrowheads="1"/>
          </p:cNvPicPr>
          <p:nvPr/>
        </p:nvPicPr>
        <p:blipFill>
          <a:blip r:embed="rId4" cstate="print"/>
          <a:srcRect/>
          <a:stretch>
            <a:fillRect/>
          </a:stretch>
        </p:blipFill>
        <p:spPr bwMode="auto">
          <a:xfrm>
            <a:off x="0" y="0"/>
            <a:ext cx="9144000" cy="5143500"/>
          </a:xfrm>
          <a:prstGeom prst="rect">
            <a:avLst/>
          </a:prstGeom>
          <a:noFill/>
          <a:ln w="9525">
            <a:noFill/>
            <a:miter lim="800000"/>
            <a:headEnd/>
            <a:tailEnd/>
          </a:ln>
        </p:spPr>
      </p:pic>
      <p:sp>
        <p:nvSpPr>
          <p:cNvPr id="75782" name="Rectangle 6"/>
          <p:cNvSpPr>
            <a:spLocks noChangeArrowheads="1"/>
          </p:cNvSpPr>
          <p:nvPr/>
        </p:nvSpPr>
        <p:spPr bwMode="auto">
          <a:xfrm>
            <a:off x="3200400" y="2952750"/>
            <a:ext cx="1219200" cy="400050"/>
          </a:xfrm>
          <a:prstGeom prst="rect">
            <a:avLst/>
          </a:prstGeom>
          <a:noFill/>
          <a:ln w="9525">
            <a:noFill/>
            <a:miter lim="800000"/>
            <a:headEnd/>
            <a:tailEnd/>
          </a:ln>
        </p:spPr>
        <p:txBody>
          <a:bodyPr wrap="none" anchor="ctr"/>
          <a:lstStyle/>
          <a:p>
            <a:pPr algn="ctr" eaLnBrk="1" hangingPunct="1"/>
            <a:r>
              <a:rPr lang="en-US" sz="4000" b="1" dirty="0">
                <a:solidFill>
                  <a:srgbClr val="0000FF"/>
                </a:solidFill>
                <a:latin typeface="Times New Roman" pitchFamily="18" charset="0"/>
                <a:cs typeface="Times New Roman" pitchFamily="18" charset="0"/>
              </a:rPr>
              <a:t>ngòi</a:t>
            </a:r>
          </a:p>
        </p:txBody>
      </p:sp>
      <p:sp>
        <p:nvSpPr>
          <p:cNvPr id="75783" name="Line 7"/>
          <p:cNvSpPr>
            <a:spLocks noChangeShapeType="1"/>
          </p:cNvSpPr>
          <p:nvPr/>
        </p:nvSpPr>
        <p:spPr bwMode="auto">
          <a:xfrm flipH="1">
            <a:off x="4800600" y="3105150"/>
            <a:ext cx="1447800" cy="57150"/>
          </a:xfrm>
          <a:prstGeom prst="line">
            <a:avLst/>
          </a:prstGeom>
          <a:ln>
            <a:solidFill>
              <a:srgbClr val="0000FF"/>
            </a:solidFill>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blinds(horizontal)">
                                      <p:cBhvr>
                                        <p:cTn id="7" dur="500"/>
                                        <p:tgtEl>
                                          <p:spTgt spid="757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82"/>
                                        </p:tgtEl>
                                        <p:attrNameLst>
                                          <p:attrName>style.visibility</p:attrName>
                                        </p:attrNameLst>
                                      </p:cBhvr>
                                      <p:to>
                                        <p:strVal val="visible"/>
                                      </p:to>
                                    </p:set>
                                    <p:animEffect transition="in" filter="blinds(horizontal)">
                                      <p:cBhvr>
                                        <p:cTn id="10"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P spid="757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2573</TotalTime>
  <Words>669</Words>
  <Application>Microsoft Office PowerPoint</Application>
  <PresentationFormat>On-screen Show (16:9)</PresentationFormat>
  <Paragraphs>75</Paragraphs>
  <Slides>33</Slides>
  <Notes>4</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Admin</cp:lastModifiedBy>
  <cp:revision>205</cp:revision>
  <dcterms:created xsi:type="dcterms:W3CDTF">2013-01-19T14:58:56Z</dcterms:created>
  <dcterms:modified xsi:type="dcterms:W3CDTF">2020-04-11T03:19:55Z</dcterms:modified>
</cp:coreProperties>
</file>