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74" r:id="rId2"/>
    <p:sldId id="290" r:id="rId3"/>
    <p:sldId id="289" r:id="rId4"/>
    <p:sldId id="285" r:id="rId5"/>
    <p:sldId id="293" r:id="rId6"/>
    <p:sldId id="288" r:id="rId7"/>
    <p:sldId id="292" r:id="rId8"/>
    <p:sldId id="294" r:id="rId9"/>
    <p:sldId id="296" r:id="rId10"/>
    <p:sldId id="297" r:id="rId11"/>
    <p:sldId id="295" r:id="rId12"/>
    <p:sldId id="279" r:id="rId13"/>
    <p:sldId id="271" r:id="rId14"/>
    <p:sldId id="262" r:id="rId15"/>
    <p:sldId id="25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Time"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66"/>
    <a:srgbClr val="FF0000"/>
    <a:srgbClr val="660066"/>
    <a:srgbClr val="FF3399"/>
    <a:srgbClr val="66FF66"/>
    <a:srgbClr val="FFFF00"/>
    <a:srgbClr val="FFCC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71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3693B-5233-4BC7-B45D-D77C09B7A8B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2AA64-AAF4-4ADD-8BB7-B98739C9FE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9AE8ED-4449-409A-BECF-772E16A3B1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F319A-E63A-432C-BDDF-7D8D2ADD9B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EC4D68-3C15-4862-91D1-A4820B56E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9BD034-80AA-42C9-8DDE-EF86B6CE97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377E70-AA45-4E64-A45A-FD67810FCB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4EB7F2-0320-4E09-A884-9C5A70EA70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E9523C-87B4-4927-B13D-A58CFE8098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C30E67-CA33-42E3-9A5F-8C1716A6B3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73F8A4-B56C-4C95-A87E-906E970172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pPr>
              <a:defRPr/>
            </a:pPr>
            <a:fld id="{D3D95BE6-1DF8-442A-A18F-F92165CF83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jpeg"/><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jpeg"/><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file:///F:\nhac\Lop%205-2.wma" TargetMode="Externa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audio" Target="file:///F:\nhac\Lop%205-2.wma" TargetMode="External"/><Relationship Id="rId6" Type="http://schemas.openxmlformats.org/officeDocument/2006/relationships/image" Target="../media/image11.png"/><Relationship Id="rId5" Type="http://schemas.openxmlformats.org/officeDocument/2006/relationships/image" Target="../media/image16.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audio" Target="file:///F:\nhac\Lop%205-2.wma"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audio" Target="file:///F:\nhac\Lop%205-2.wma" TargetMode="External"/><Relationship Id="rId5" Type="http://schemas.openxmlformats.org/officeDocument/2006/relationships/image" Target="../media/image11.png"/><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3.jpeg"/><Relationship Id="rId7" Type="http://schemas.openxmlformats.org/officeDocument/2006/relationships/image" Target="../media/image38.emf"/><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audio" Target="file:///F:\nhac\Lop%205-1.wma" TargetMode="Externa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0" Type="http://schemas.openxmlformats.org/officeDocument/2006/relationships/image" Target="../media/image41.emf"/><Relationship Id="rId4" Type="http://schemas.openxmlformats.org/officeDocument/2006/relationships/image" Target="../media/image35.gif"/><Relationship Id="rId9"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F:\nhac\Lop%204-10.wma" TargetMode="External"/><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8.gif"/><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audio" Target="file:///F:\nhac\Lop%205-1.wma" TargetMode="External"/><Relationship Id="rId6" Type="http://schemas.openxmlformats.org/officeDocument/2006/relationships/image" Target="../media/image11.png"/><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050" name="Object 28"/>
          <p:cNvGraphicFramePr>
            <a:graphicFrameLocks noChangeAspect="1"/>
          </p:cNvGraphicFramePr>
          <p:nvPr/>
        </p:nvGraphicFramePr>
        <p:xfrm>
          <a:off x="228600" y="0"/>
          <a:ext cx="3532188" cy="6615113"/>
        </p:xfrm>
        <a:graphic>
          <a:graphicData uri="http://schemas.openxmlformats.org/presentationml/2006/ole">
            <p:oleObj spid="_x0000_s2050" name="Clip" r:id="rId4" imgW="1060704" imgH="1335024" progId="MS_ClipArt_Gallery.2">
              <p:embed/>
            </p:oleObj>
          </a:graphicData>
        </a:graphic>
      </p:graphicFrame>
      <p:pic>
        <p:nvPicPr>
          <p:cNvPr id="2051" name="Picture 7" descr="VietSoft"/>
          <p:cNvPicPr>
            <a:picLocks noChangeAspect="1" noChangeArrowheads="1" noCrop="1"/>
          </p:cNvPicPr>
          <p:nvPr/>
        </p:nvPicPr>
        <p:blipFill>
          <a:blip r:embed="rId5"/>
          <a:srcRect/>
          <a:stretch>
            <a:fillRect/>
          </a:stretch>
        </p:blipFill>
        <p:spPr bwMode="auto">
          <a:xfrm>
            <a:off x="2667000" y="4121150"/>
            <a:ext cx="4114800" cy="1260475"/>
          </a:xfrm>
          <a:prstGeom prst="rect">
            <a:avLst/>
          </a:prstGeom>
          <a:noFill/>
          <a:ln w="9525">
            <a:noFill/>
            <a:miter lim="800000"/>
            <a:headEnd/>
            <a:tailEnd/>
          </a:ln>
        </p:spPr>
      </p:pic>
      <p:pic>
        <p:nvPicPr>
          <p:cNvPr id="2052" name="Picture 19" descr="blumen-pflanzen051"/>
          <p:cNvPicPr>
            <a:picLocks noChangeAspect="1" noChangeArrowheads="1" noCrop="1"/>
          </p:cNvPicPr>
          <p:nvPr/>
        </p:nvPicPr>
        <p:blipFill>
          <a:blip r:embed="rId6"/>
          <a:srcRect/>
          <a:stretch>
            <a:fillRect/>
          </a:stretch>
        </p:blipFill>
        <p:spPr bwMode="auto">
          <a:xfrm>
            <a:off x="2057400" y="5772150"/>
            <a:ext cx="990600" cy="1085850"/>
          </a:xfrm>
          <a:prstGeom prst="rect">
            <a:avLst/>
          </a:prstGeom>
          <a:noFill/>
          <a:ln w="9525">
            <a:noFill/>
            <a:miter lim="800000"/>
            <a:headEnd/>
            <a:tailEnd/>
          </a:ln>
        </p:spPr>
      </p:pic>
      <p:pic>
        <p:nvPicPr>
          <p:cNvPr id="2053" name="Picture 20" descr="blumen-pflanzen051"/>
          <p:cNvPicPr>
            <a:picLocks noChangeAspect="1" noChangeArrowheads="1" noCrop="1"/>
          </p:cNvPicPr>
          <p:nvPr/>
        </p:nvPicPr>
        <p:blipFill>
          <a:blip r:embed="rId6"/>
          <a:srcRect/>
          <a:stretch>
            <a:fillRect/>
          </a:stretch>
        </p:blipFill>
        <p:spPr bwMode="auto">
          <a:xfrm>
            <a:off x="3276600" y="5772150"/>
            <a:ext cx="990600" cy="1085850"/>
          </a:xfrm>
          <a:prstGeom prst="rect">
            <a:avLst/>
          </a:prstGeom>
          <a:noFill/>
          <a:ln w="9525">
            <a:noFill/>
            <a:miter lim="800000"/>
            <a:headEnd/>
            <a:tailEnd/>
          </a:ln>
        </p:spPr>
      </p:pic>
      <p:pic>
        <p:nvPicPr>
          <p:cNvPr id="2054" name="Picture 21" descr="blumen-pflanzen051"/>
          <p:cNvPicPr>
            <a:picLocks noChangeAspect="1" noChangeArrowheads="1" noCrop="1"/>
          </p:cNvPicPr>
          <p:nvPr/>
        </p:nvPicPr>
        <p:blipFill>
          <a:blip r:embed="rId6"/>
          <a:srcRect/>
          <a:stretch>
            <a:fillRect/>
          </a:stretch>
        </p:blipFill>
        <p:spPr bwMode="auto">
          <a:xfrm>
            <a:off x="1600200" y="5772150"/>
            <a:ext cx="990600" cy="1085850"/>
          </a:xfrm>
          <a:prstGeom prst="rect">
            <a:avLst/>
          </a:prstGeom>
          <a:noFill/>
          <a:ln w="9525">
            <a:noFill/>
            <a:miter lim="800000"/>
            <a:headEnd/>
            <a:tailEnd/>
          </a:ln>
        </p:spPr>
      </p:pic>
      <p:pic>
        <p:nvPicPr>
          <p:cNvPr id="2055" name="Picture 22" descr="blumen-pflanzen051"/>
          <p:cNvPicPr>
            <a:picLocks noChangeAspect="1" noChangeArrowheads="1" noCrop="1"/>
          </p:cNvPicPr>
          <p:nvPr/>
        </p:nvPicPr>
        <p:blipFill>
          <a:blip r:embed="rId6"/>
          <a:srcRect/>
          <a:stretch>
            <a:fillRect/>
          </a:stretch>
        </p:blipFill>
        <p:spPr bwMode="auto">
          <a:xfrm>
            <a:off x="3962400" y="5772150"/>
            <a:ext cx="990600" cy="1085850"/>
          </a:xfrm>
          <a:prstGeom prst="rect">
            <a:avLst/>
          </a:prstGeom>
          <a:noFill/>
          <a:ln w="9525">
            <a:noFill/>
            <a:miter lim="800000"/>
            <a:headEnd/>
            <a:tailEnd/>
          </a:ln>
        </p:spPr>
      </p:pic>
      <p:pic>
        <p:nvPicPr>
          <p:cNvPr id="2056" name="Picture 23" descr="blumen-pflanzen051"/>
          <p:cNvPicPr>
            <a:picLocks noChangeAspect="1" noChangeArrowheads="1" noCrop="1"/>
          </p:cNvPicPr>
          <p:nvPr/>
        </p:nvPicPr>
        <p:blipFill>
          <a:blip r:embed="rId6"/>
          <a:srcRect/>
          <a:stretch>
            <a:fillRect/>
          </a:stretch>
        </p:blipFill>
        <p:spPr bwMode="auto">
          <a:xfrm>
            <a:off x="4724400" y="5772150"/>
            <a:ext cx="990600" cy="1085850"/>
          </a:xfrm>
          <a:prstGeom prst="rect">
            <a:avLst/>
          </a:prstGeom>
          <a:noFill/>
          <a:ln w="9525">
            <a:noFill/>
            <a:miter lim="800000"/>
            <a:headEnd/>
            <a:tailEnd/>
          </a:ln>
        </p:spPr>
      </p:pic>
      <p:pic>
        <p:nvPicPr>
          <p:cNvPr id="2057" name="Picture 24" descr="blumen-pflanzen051"/>
          <p:cNvPicPr>
            <a:picLocks noChangeAspect="1" noChangeArrowheads="1" noCrop="1"/>
          </p:cNvPicPr>
          <p:nvPr/>
        </p:nvPicPr>
        <p:blipFill>
          <a:blip r:embed="rId6"/>
          <a:srcRect/>
          <a:stretch>
            <a:fillRect/>
          </a:stretch>
        </p:blipFill>
        <p:spPr bwMode="auto">
          <a:xfrm>
            <a:off x="5486400" y="4724400"/>
            <a:ext cx="990600" cy="2133600"/>
          </a:xfrm>
          <a:prstGeom prst="rect">
            <a:avLst/>
          </a:prstGeom>
          <a:noFill/>
          <a:ln w="9525">
            <a:noFill/>
            <a:miter lim="800000"/>
            <a:headEnd/>
            <a:tailEnd/>
          </a:ln>
        </p:spPr>
      </p:pic>
      <p:pic>
        <p:nvPicPr>
          <p:cNvPr id="2058" name="Picture 25" descr="blumen-pflanzen051"/>
          <p:cNvPicPr>
            <a:picLocks noChangeAspect="1" noChangeArrowheads="1" noCrop="1"/>
          </p:cNvPicPr>
          <p:nvPr/>
        </p:nvPicPr>
        <p:blipFill>
          <a:blip r:embed="rId6"/>
          <a:srcRect/>
          <a:stretch>
            <a:fillRect/>
          </a:stretch>
        </p:blipFill>
        <p:spPr bwMode="auto">
          <a:xfrm>
            <a:off x="6248400" y="5772150"/>
            <a:ext cx="990600" cy="1085850"/>
          </a:xfrm>
          <a:prstGeom prst="rect">
            <a:avLst/>
          </a:prstGeom>
          <a:noFill/>
          <a:ln w="9525">
            <a:noFill/>
            <a:miter lim="800000"/>
            <a:headEnd/>
            <a:tailEnd/>
          </a:ln>
        </p:spPr>
      </p:pic>
      <p:pic>
        <p:nvPicPr>
          <p:cNvPr id="2059" name="Picture 26" descr="blumen-pflanzen051"/>
          <p:cNvPicPr>
            <a:picLocks noChangeAspect="1" noChangeArrowheads="1" noCrop="1"/>
          </p:cNvPicPr>
          <p:nvPr/>
        </p:nvPicPr>
        <p:blipFill>
          <a:blip r:embed="rId6"/>
          <a:srcRect/>
          <a:stretch>
            <a:fillRect/>
          </a:stretch>
        </p:blipFill>
        <p:spPr bwMode="auto">
          <a:xfrm>
            <a:off x="7086600" y="5772150"/>
            <a:ext cx="990600" cy="1085850"/>
          </a:xfrm>
          <a:prstGeom prst="rect">
            <a:avLst/>
          </a:prstGeom>
          <a:noFill/>
          <a:ln w="9525">
            <a:noFill/>
            <a:miter lim="800000"/>
            <a:headEnd/>
            <a:tailEnd/>
          </a:ln>
        </p:spPr>
      </p:pic>
      <p:pic>
        <p:nvPicPr>
          <p:cNvPr id="2060" name="Picture 27" descr="blumen-pflanzen051"/>
          <p:cNvPicPr>
            <a:picLocks noChangeAspect="1" noChangeArrowheads="1" noCrop="1"/>
          </p:cNvPicPr>
          <p:nvPr/>
        </p:nvPicPr>
        <p:blipFill>
          <a:blip r:embed="rId6"/>
          <a:srcRect/>
          <a:stretch>
            <a:fillRect/>
          </a:stretch>
        </p:blipFill>
        <p:spPr bwMode="auto">
          <a:xfrm>
            <a:off x="7848600" y="4648200"/>
            <a:ext cx="990600" cy="2209800"/>
          </a:xfrm>
          <a:prstGeom prst="rect">
            <a:avLst/>
          </a:prstGeom>
          <a:noFill/>
          <a:ln w="9525">
            <a:noFill/>
            <a:miter lim="800000"/>
            <a:headEnd/>
            <a:tailEnd/>
          </a:ln>
        </p:spPr>
      </p:pic>
      <p:pic>
        <p:nvPicPr>
          <p:cNvPr id="2061" name="Picture 29" descr="blumen-pflanzen051"/>
          <p:cNvPicPr>
            <a:picLocks noChangeAspect="1" noChangeArrowheads="1" noCrop="1"/>
          </p:cNvPicPr>
          <p:nvPr/>
        </p:nvPicPr>
        <p:blipFill>
          <a:blip r:embed="rId6"/>
          <a:srcRect/>
          <a:stretch>
            <a:fillRect/>
          </a:stretch>
        </p:blipFill>
        <p:spPr bwMode="auto">
          <a:xfrm>
            <a:off x="914400" y="5029200"/>
            <a:ext cx="990600" cy="1828800"/>
          </a:xfrm>
          <a:prstGeom prst="rect">
            <a:avLst/>
          </a:prstGeom>
          <a:noFill/>
          <a:ln w="9525">
            <a:noFill/>
            <a:miter lim="800000"/>
            <a:headEnd/>
            <a:tailEnd/>
          </a:ln>
        </p:spPr>
      </p:pic>
      <p:pic>
        <p:nvPicPr>
          <p:cNvPr id="2062" name="Picture 30" descr="Butterfly-02-june"/>
          <p:cNvPicPr>
            <a:picLocks noChangeAspect="1" noChangeArrowheads="1" noCrop="1"/>
          </p:cNvPicPr>
          <p:nvPr/>
        </p:nvPicPr>
        <p:blipFill>
          <a:blip r:embed="rId7"/>
          <a:srcRect/>
          <a:stretch>
            <a:fillRect/>
          </a:stretch>
        </p:blipFill>
        <p:spPr bwMode="auto">
          <a:xfrm>
            <a:off x="4724400" y="5029200"/>
            <a:ext cx="1000125" cy="1143000"/>
          </a:xfrm>
          <a:prstGeom prst="rect">
            <a:avLst/>
          </a:prstGeom>
          <a:noFill/>
          <a:ln w="9525">
            <a:noFill/>
            <a:miter lim="800000"/>
            <a:headEnd/>
            <a:tailEnd/>
          </a:ln>
        </p:spPr>
      </p:pic>
      <p:pic>
        <p:nvPicPr>
          <p:cNvPr id="24607" name="Picture 31" descr="Butterfly-02-june"/>
          <p:cNvPicPr>
            <a:picLocks noChangeAspect="1" noChangeArrowheads="1" noCrop="1"/>
          </p:cNvPicPr>
          <p:nvPr/>
        </p:nvPicPr>
        <p:blipFill>
          <a:blip r:embed="rId7"/>
          <a:srcRect/>
          <a:stretch>
            <a:fillRect/>
          </a:stretch>
        </p:blipFill>
        <p:spPr bwMode="auto">
          <a:xfrm>
            <a:off x="7772400" y="1676400"/>
            <a:ext cx="1000125" cy="1143000"/>
          </a:xfrm>
          <a:prstGeom prst="rect">
            <a:avLst/>
          </a:prstGeom>
          <a:noFill/>
          <a:ln w="9525">
            <a:noFill/>
            <a:miter lim="800000"/>
            <a:headEnd/>
            <a:tailEnd/>
          </a:ln>
        </p:spPr>
      </p:pic>
      <p:pic>
        <p:nvPicPr>
          <p:cNvPr id="2064" name="Picture 32" descr="blumen-pflanzen051"/>
          <p:cNvPicPr>
            <a:picLocks noChangeAspect="1" noChangeArrowheads="1" noCrop="1"/>
          </p:cNvPicPr>
          <p:nvPr/>
        </p:nvPicPr>
        <p:blipFill>
          <a:blip r:embed="rId6"/>
          <a:srcRect/>
          <a:stretch>
            <a:fillRect/>
          </a:stretch>
        </p:blipFill>
        <p:spPr bwMode="auto">
          <a:xfrm>
            <a:off x="2743200" y="5257800"/>
            <a:ext cx="990600" cy="1600200"/>
          </a:xfrm>
          <a:prstGeom prst="rect">
            <a:avLst/>
          </a:prstGeom>
          <a:noFill/>
          <a:ln w="9525">
            <a:noFill/>
            <a:miter lim="800000"/>
            <a:headEnd/>
            <a:tailEnd/>
          </a:ln>
        </p:spPr>
      </p:pic>
      <p:pic>
        <p:nvPicPr>
          <p:cNvPr id="24609" name="Picture 33" descr="Butterfly-02-june"/>
          <p:cNvPicPr>
            <a:picLocks noChangeAspect="1" noChangeArrowheads="1" noCrop="1"/>
          </p:cNvPicPr>
          <p:nvPr/>
        </p:nvPicPr>
        <p:blipFill>
          <a:blip r:embed="rId7"/>
          <a:srcRect/>
          <a:stretch>
            <a:fillRect/>
          </a:stretch>
        </p:blipFill>
        <p:spPr bwMode="auto">
          <a:xfrm>
            <a:off x="4724400" y="5029200"/>
            <a:ext cx="1000125" cy="1295400"/>
          </a:xfrm>
          <a:prstGeom prst="rect">
            <a:avLst/>
          </a:prstGeom>
          <a:noFill/>
          <a:ln w="9525">
            <a:noFill/>
            <a:miter lim="800000"/>
            <a:headEnd/>
            <a:tailEnd/>
          </a:ln>
        </p:spPr>
      </p:pic>
      <p:pic>
        <p:nvPicPr>
          <p:cNvPr id="24610" name="Picture 34" descr="Butterfly-03-june"/>
          <p:cNvPicPr>
            <a:picLocks noChangeAspect="1" noChangeArrowheads="1" noCrop="1"/>
          </p:cNvPicPr>
          <p:nvPr/>
        </p:nvPicPr>
        <p:blipFill>
          <a:blip r:embed="rId8"/>
          <a:srcRect/>
          <a:stretch>
            <a:fillRect/>
          </a:stretch>
        </p:blipFill>
        <p:spPr bwMode="auto">
          <a:xfrm rot="5400000">
            <a:off x="1295400" y="4953000"/>
            <a:ext cx="1371600" cy="1371600"/>
          </a:xfrm>
          <a:prstGeom prst="rect">
            <a:avLst/>
          </a:prstGeom>
          <a:noFill/>
          <a:ln w="9525">
            <a:noFill/>
            <a:miter lim="800000"/>
            <a:headEnd/>
            <a:tailEnd/>
          </a:ln>
        </p:spPr>
      </p:pic>
      <p:sp>
        <p:nvSpPr>
          <p:cNvPr id="24615" name="WordArt 39"/>
          <p:cNvSpPr>
            <a:spLocks noChangeArrowheads="1" noChangeShapeType="1" noTextEdit="1"/>
          </p:cNvSpPr>
          <p:nvPr/>
        </p:nvSpPr>
        <p:spPr bwMode="auto">
          <a:xfrm>
            <a:off x="1981200" y="1905000"/>
            <a:ext cx="5715000" cy="2860675"/>
          </a:xfrm>
          <a:prstGeom prst="rect">
            <a:avLst/>
          </a:prstGeom>
        </p:spPr>
        <p:txBody>
          <a:bodyPr spcFirstLastPara="1" wrap="none" fromWordArt="1">
            <a:prstTxWarp prst="textArchUp">
              <a:avLst>
                <a:gd name="adj" fmla="val 11213668"/>
              </a:avLst>
            </a:prstTxWarp>
          </a:bodyPr>
          <a:lstStyle/>
          <a:p>
            <a:pPr algn="ctr"/>
            <a:r>
              <a:rPr lang="en-US" sz="3600" b="1" kern="10">
                <a:ln w="28575">
                  <a:solidFill>
                    <a:srgbClr val="ECF1AD"/>
                  </a:solidFill>
                  <a:round/>
                  <a:headEnd/>
                  <a:tailEnd/>
                </a:ln>
                <a:solidFill>
                  <a:srgbClr val="FF0066"/>
                </a:solidFill>
                <a:latin typeface="Arial"/>
                <a:cs typeface="Arial"/>
              </a:rPr>
              <a:t>ÂM NHẠC LỚP 5</a:t>
            </a:r>
          </a:p>
        </p:txBody>
      </p:sp>
      <p:sp>
        <p:nvSpPr>
          <p:cNvPr id="24618" name="Rectangle 42"/>
          <p:cNvSpPr>
            <a:spLocks noChangeArrowheads="1"/>
          </p:cNvSpPr>
          <p:nvPr/>
        </p:nvSpPr>
        <p:spPr bwMode="auto">
          <a:xfrm>
            <a:off x="1752600" y="3352800"/>
            <a:ext cx="6726238" cy="708025"/>
          </a:xfrm>
          <a:prstGeom prst="rect">
            <a:avLst/>
          </a:prstGeom>
          <a:noFill/>
          <a:ln w="9525">
            <a:noFill/>
            <a:miter lim="800000"/>
            <a:headEnd/>
            <a:tailEnd/>
          </a:ln>
        </p:spPr>
        <p:txBody>
          <a:bodyPr wrap="none">
            <a:spAutoFit/>
          </a:bodyPr>
          <a:lstStyle/>
          <a:p>
            <a:r>
              <a:rPr lang="en-US" sz="4000" b="1">
                <a:solidFill>
                  <a:srgbClr val="000099"/>
                </a:solidFill>
                <a:latin typeface="Arial" charset="0"/>
              </a:rPr>
              <a:t>Tiết 2: Reo vang bình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nodeType="withEffect">
                                  <p:stCondLst>
                                    <p:cond delay="0"/>
                                  </p:stCondLst>
                                  <p:endCondLst>
                                    <p:cond evt="onNext" delay="0">
                                      <p:tgtEl>
                                        <p:sldTgt/>
                                      </p:tgtEl>
                                    </p:cond>
                                  </p:endCondLst>
                                  <p:childTnLst>
                                    <p:animMotion origin="layout" path="M 2.5E-6 2.22222E-6 L -0.00469 0.36111 " pathEditMode="relative" rAng="0" ptsTypes="AA">
                                      <p:cBhvr>
                                        <p:cTn id="6" dur="2000" fill="hold"/>
                                        <p:tgtEl>
                                          <p:spTgt spid="24607"/>
                                        </p:tgtEl>
                                        <p:attrNameLst>
                                          <p:attrName>ppt_x</p:attrName>
                                          <p:attrName>ppt_y</p:attrName>
                                        </p:attrNameLst>
                                      </p:cBhvr>
                                      <p:rCtr x="-2" y="181"/>
                                    </p:animMotion>
                                  </p:childTnLst>
                                </p:cTn>
                              </p:par>
                              <p:par>
                                <p:cTn id="7" presetID="64" presetClass="path" presetSubtype="0" repeatCount="indefinite" accel="50000" decel="50000" fill="hold" nodeType="withEffect">
                                  <p:stCondLst>
                                    <p:cond delay="0"/>
                                  </p:stCondLst>
                                  <p:endCondLst>
                                    <p:cond evt="onNext" delay="0">
                                      <p:tgtEl>
                                        <p:sldTgt/>
                                      </p:tgtEl>
                                    </p:cond>
                                  </p:endCondLst>
                                  <p:childTnLst>
                                    <p:animMotion origin="layout" path="M 3.33333E-6 -2.22222E-6 L -0.09167 -0.54444 " pathEditMode="relative" rAng="0" ptsTypes="AA">
                                      <p:cBhvr>
                                        <p:cTn id="8" dur="2000" fill="hold"/>
                                        <p:tgtEl>
                                          <p:spTgt spid="24610"/>
                                        </p:tgtEl>
                                        <p:attrNameLst>
                                          <p:attrName>ppt_x</p:attrName>
                                          <p:attrName>ppt_y</p:attrName>
                                        </p:attrNameLst>
                                      </p:cBhvr>
                                      <p:rCtr x="-46" y="-272"/>
                                    </p:animMotion>
                                  </p:childTnLst>
                                </p:cTn>
                              </p:par>
                              <p:par>
                                <p:cTn id="9" presetID="64" presetClass="path" presetSubtype="0" repeatCount="2000" accel="50000" decel="50000" fill="hold" nodeType="withEffect">
                                  <p:stCondLst>
                                    <p:cond delay="0"/>
                                  </p:stCondLst>
                                  <p:childTnLst>
                                    <p:animMotion origin="layout" path="M -4.16667E-6 3.19001E-7 L 0.3382 -0.75728 " pathEditMode="relative" rAng="0" ptsTypes="AA">
                                      <p:cBhvr>
                                        <p:cTn id="10" dur="2000" fill="hold"/>
                                        <p:tgtEl>
                                          <p:spTgt spid="24609"/>
                                        </p:tgtEl>
                                        <p:attrNameLst>
                                          <p:attrName>ppt_x</p:attrName>
                                          <p:attrName>ppt_y</p:attrName>
                                        </p:attrNameLst>
                                      </p:cBhvr>
                                      <p:rCtr x="169" y="-37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4618"/>
                                        </p:tgtEl>
                                        <p:attrNameLst>
                                          <p:attrName>style.visibility</p:attrName>
                                        </p:attrNameLst>
                                      </p:cBhvr>
                                      <p:to>
                                        <p:strVal val="visible"/>
                                      </p:to>
                                    </p:set>
                                    <p:animEffect transition="in" filter="strips(downLeft)">
                                      <p:cBhvr>
                                        <p:cTn id="15" dur="500"/>
                                        <p:tgtEl>
                                          <p:spTgt spid="2461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4615"/>
                                        </p:tgtEl>
                                        <p:attrNameLst>
                                          <p:attrName>style.visibility</p:attrName>
                                        </p:attrNameLst>
                                      </p:cBhvr>
                                      <p:to>
                                        <p:strVal val="visible"/>
                                      </p:to>
                                    </p:set>
                                    <p:animEffect transition="in" filter="strips(downLeft)">
                                      <p:cBhvr>
                                        <p:cTn id="18" dur="500"/>
                                        <p:tgtEl>
                                          <p:spTgt spid="246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grpId="1" nodeType="clickEffect">
                                  <p:stCondLst>
                                    <p:cond delay="0"/>
                                  </p:stCondLst>
                                  <p:childTnLst>
                                    <p:animRot by="21600000">
                                      <p:cBhvr>
                                        <p:cTn id="22" dur="2000" fill="hold"/>
                                        <p:tgtEl>
                                          <p:spTgt spid="24618"/>
                                        </p:tgtEl>
                                        <p:attrNameLst>
                                          <p:attrName>r</p:attrName>
                                        </p:attrNameLst>
                                      </p:cBhvr>
                                    </p:animRot>
                                  </p:childTnLst>
                                </p:cTn>
                              </p:par>
                              <p:par>
                                <p:cTn id="23" presetID="8" presetClass="emph" presetSubtype="0" fill="hold" grpId="1" nodeType="withEffect">
                                  <p:stCondLst>
                                    <p:cond delay="0"/>
                                  </p:stCondLst>
                                  <p:childTnLst>
                                    <p:animRot by="21600000">
                                      <p:cBhvr>
                                        <p:cTn id="24" dur="2000" fill="hold"/>
                                        <p:tgtEl>
                                          <p:spTgt spid="246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5" grpId="0" animBg="1"/>
      <p:bldP spid="24615" grpId="1" animBg="1"/>
      <p:bldP spid="24618" grpId="0"/>
      <p:bldP spid="246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me237515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Picture 6" descr="comicbird-animated"/>
          <p:cNvPicPr>
            <a:picLocks noChangeAspect="1" noChangeArrowheads="1" noCrop="1"/>
          </p:cNvPicPr>
          <p:nvPr/>
        </p:nvPicPr>
        <p:blipFill>
          <a:blip r:embed="rId4"/>
          <a:srcRect/>
          <a:stretch>
            <a:fillRect/>
          </a:stretch>
        </p:blipFill>
        <p:spPr bwMode="auto">
          <a:xfrm>
            <a:off x="762000" y="1295400"/>
            <a:ext cx="1752600" cy="850900"/>
          </a:xfrm>
          <a:prstGeom prst="rect">
            <a:avLst/>
          </a:prstGeom>
          <a:noFill/>
          <a:ln w="9525">
            <a:noFill/>
            <a:miter lim="800000"/>
            <a:headEnd/>
            <a:tailEnd/>
          </a:ln>
        </p:spPr>
      </p:pic>
      <p:pic>
        <p:nvPicPr>
          <p:cNvPr id="11268" name="Picture 7" descr="WINGS"/>
          <p:cNvPicPr>
            <a:picLocks noChangeAspect="1" noChangeArrowheads="1" noCrop="1"/>
          </p:cNvPicPr>
          <p:nvPr/>
        </p:nvPicPr>
        <p:blipFill>
          <a:blip r:embed="rId5"/>
          <a:srcRect/>
          <a:stretch>
            <a:fillRect/>
          </a:stretch>
        </p:blipFill>
        <p:spPr bwMode="auto">
          <a:xfrm>
            <a:off x="7391400" y="5033963"/>
            <a:ext cx="685800" cy="601662"/>
          </a:xfrm>
          <a:prstGeom prst="rect">
            <a:avLst/>
          </a:prstGeom>
          <a:noFill/>
          <a:ln w="9525">
            <a:noFill/>
            <a:miter lim="800000"/>
            <a:headEnd/>
            <a:tailEnd/>
          </a:ln>
        </p:spPr>
      </p:pic>
      <p:pic>
        <p:nvPicPr>
          <p:cNvPr id="11269" name="Picture 8" descr="Butterfly 4"/>
          <p:cNvPicPr>
            <a:picLocks noChangeAspect="1" noChangeArrowheads="1" noCrop="1"/>
          </p:cNvPicPr>
          <p:nvPr/>
        </p:nvPicPr>
        <p:blipFill>
          <a:blip r:embed="rId6"/>
          <a:srcRect/>
          <a:stretch>
            <a:fillRect/>
          </a:stretch>
        </p:blipFill>
        <p:spPr bwMode="auto">
          <a:xfrm>
            <a:off x="2971800" y="4572000"/>
            <a:ext cx="1828800" cy="1724025"/>
          </a:xfrm>
          <a:prstGeom prst="rect">
            <a:avLst/>
          </a:prstGeom>
          <a:noFill/>
          <a:ln w="9525">
            <a:noFill/>
            <a:miter lim="800000"/>
            <a:headEnd/>
            <a:tailEnd/>
          </a:ln>
        </p:spPr>
      </p:pic>
      <p:pic>
        <p:nvPicPr>
          <p:cNvPr id="11270" name="Picture 9" descr="comicbird-animated"/>
          <p:cNvPicPr>
            <a:picLocks noChangeAspect="1" noChangeArrowheads="1" noCrop="1"/>
          </p:cNvPicPr>
          <p:nvPr/>
        </p:nvPicPr>
        <p:blipFill>
          <a:blip r:embed="rId4"/>
          <a:srcRect/>
          <a:stretch>
            <a:fillRect/>
          </a:stretch>
        </p:blipFill>
        <p:spPr bwMode="auto">
          <a:xfrm>
            <a:off x="381000" y="2895600"/>
            <a:ext cx="1752600" cy="850900"/>
          </a:xfrm>
          <a:prstGeom prst="rect">
            <a:avLst/>
          </a:prstGeom>
          <a:noFill/>
          <a:ln w="9525">
            <a:noFill/>
            <a:miter lim="800000"/>
            <a:headEnd/>
            <a:tailEnd/>
          </a:ln>
        </p:spPr>
      </p:pic>
      <p:pic>
        <p:nvPicPr>
          <p:cNvPr id="11271" name="Picture 10" descr="comicbird-animated"/>
          <p:cNvPicPr>
            <a:picLocks noChangeAspect="1" noChangeArrowheads="1" noCrop="1"/>
          </p:cNvPicPr>
          <p:nvPr/>
        </p:nvPicPr>
        <p:blipFill>
          <a:blip r:embed="rId4"/>
          <a:srcRect/>
          <a:stretch>
            <a:fillRect/>
          </a:stretch>
        </p:blipFill>
        <p:spPr bwMode="auto">
          <a:xfrm>
            <a:off x="2743200" y="457200"/>
            <a:ext cx="1752600" cy="850900"/>
          </a:xfrm>
          <a:prstGeom prst="rect">
            <a:avLst/>
          </a:prstGeom>
          <a:noFill/>
          <a:ln w="9525">
            <a:noFill/>
            <a:miter lim="800000"/>
            <a:headEnd/>
            <a:tailEnd/>
          </a:ln>
        </p:spPr>
      </p:pic>
      <p:pic>
        <p:nvPicPr>
          <p:cNvPr id="11272" name="Picture 11" descr="comicbird-animated"/>
          <p:cNvPicPr>
            <a:picLocks noChangeAspect="1" noChangeArrowheads="1" noCrop="1"/>
          </p:cNvPicPr>
          <p:nvPr/>
        </p:nvPicPr>
        <p:blipFill>
          <a:blip r:embed="rId4"/>
          <a:srcRect/>
          <a:stretch>
            <a:fillRect/>
          </a:stretch>
        </p:blipFill>
        <p:spPr bwMode="auto">
          <a:xfrm>
            <a:off x="6858000" y="2971800"/>
            <a:ext cx="1752600" cy="850900"/>
          </a:xfrm>
          <a:prstGeom prst="rect">
            <a:avLst/>
          </a:prstGeom>
          <a:noFill/>
          <a:ln w="9525">
            <a:noFill/>
            <a:miter lim="800000"/>
            <a:headEnd/>
            <a:tailEnd/>
          </a:ln>
        </p:spPr>
      </p:pic>
      <p:pic>
        <p:nvPicPr>
          <p:cNvPr id="11273" name="Picture 12" descr="comicbird-animated"/>
          <p:cNvPicPr>
            <a:picLocks noChangeAspect="1" noChangeArrowheads="1" noCrop="1"/>
          </p:cNvPicPr>
          <p:nvPr/>
        </p:nvPicPr>
        <p:blipFill>
          <a:blip r:embed="rId4"/>
          <a:srcRect/>
          <a:stretch>
            <a:fillRect/>
          </a:stretch>
        </p:blipFill>
        <p:spPr bwMode="auto">
          <a:xfrm>
            <a:off x="7924800" y="0"/>
            <a:ext cx="1752600" cy="850900"/>
          </a:xfrm>
          <a:prstGeom prst="rect">
            <a:avLst/>
          </a:prstGeom>
          <a:noFill/>
          <a:ln w="9525">
            <a:noFill/>
            <a:miter lim="800000"/>
            <a:headEnd/>
            <a:tailEnd/>
          </a:ln>
        </p:spPr>
      </p:pic>
      <p:pic>
        <p:nvPicPr>
          <p:cNvPr id="11274" name="Picture 13" descr="WINGS"/>
          <p:cNvPicPr>
            <a:picLocks noChangeAspect="1" noChangeArrowheads="1" noCrop="1"/>
          </p:cNvPicPr>
          <p:nvPr/>
        </p:nvPicPr>
        <p:blipFill>
          <a:blip r:embed="rId5"/>
          <a:srcRect/>
          <a:stretch>
            <a:fillRect/>
          </a:stretch>
        </p:blipFill>
        <p:spPr bwMode="auto">
          <a:xfrm>
            <a:off x="838200" y="5181600"/>
            <a:ext cx="685800" cy="601663"/>
          </a:xfrm>
          <a:prstGeom prst="rect">
            <a:avLst/>
          </a:prstGeom>
          <a:noFill/>
          <a:ln w="9525">
            <a:noFill/>
            <a:miter lim="800000"/>
            <a:headEnd/>
            <a:tailEnd/>
          </a:ln>
        </p:spPr>
      </p:pic>
      <p:sp>
        <p:nvSpPr>
          <p:cNvPr id="11275" name="Rectangle 15"/>
          <p:cNvSpPr>
            <a:spLocks noChangeArrowheads="1"/>
          </p:cNvSpPr>
          <p:nvPr/>
        </p:nvSpPr>
        <p:spPr bwMode="auto">
          <a:xfrm>
            <a:off x="3352800" y="1524000"/>
            <a:ext cx="4552950" cy="954088"/>
          </a:xfrm>
          <a:prstGeom prst="rect">
            <a:avLst/>
          </a:prstGeom>
          <a:noFill/>
          <a:ln w="9525">
            <a:noFill/>
            <a:miter lim="800000"/>
            <a:headEnd/>
            <a:tailEnd/>
          </a:ln>
        </p:spPr>
        <p:txBody>
          <a:bodyPr>
            <a:spAutoFit/>
          </a:bodyPr>
          <a:lstStyle/>
          <a:p>
            <a:pPr eaLnBrk="1" hangingPunct="1">
              <a:spcBef>
                <a:spcPct val="20000"/>
              </a:spcBef>
            </a:pPr>
            <a:r>
              <a:rPr lang="en-US" sz="2800" b="1" i="1">
                <a:solidFill>
                  <a:srgbClr val="9900CC"/>
                </a:solidFill>
                <a:latin typeface="Arial" charset="0"/>
              </a:rPr>
              <a:t>Nhạc và lời: Lưu Hữu Phước</a:t>
            </a:r>
          </a:p>
        </p:txBody>
      </p:sp>
      <p:sp>
        <p:nvSpPr>
          <p:cNvPr id="11276" name="Rectangle 16"/>
          <p:cNvSpPr>
            <a:spLocks noChangeArrowheads="1"/>
          </p:cNvSpPr>
          <p:nvPr/>
        </p:nvSpPr>
        <p:spPr bwMode="auto">
          <a:xfrm>
            <a:off x="3733800" y="4572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11277" name="Rectangle 17"/>
          <p:cNvSpPr>
            <a:spLocks noChangeArrowheads="1"/>
          </p:cNvSpPr>
          <p:nvPr/>
        </p:nvSpPr>
        <p:spPr bwMode="auto">
          <a:xfrm>
            <a:off x="914400" y="1066800"/>
            <a:ext cx="7754938" cy="584200"/>
          </a:xfrm>
          <a:prstGeom prst="rect">
            <a:avLst/>
          </a:prstGeom>
          <a:noFill/>
          <a:ln w="9525">
            <a:noFill/>
            <a:miter lim="800000"/>
            <a:headEnd/>
            <a:tailEnd/>
          </a:ln>
        </p:spPr>
        <p:txBody>
          <a:bodyPr wrap="none">
            <a:spAutoFit/>
          </a:bodyPr>
          <a:lstStyle/>
          <a:p>
            <a:r>
              <a:rPr lang="en-US" sz="3200" b="1">
                <a:solidFill>
                  <a:srgbClr val="660066"/>
                </a:solidFill>
                <a:latin typeface="Arial" charset="0"/>
              </a:rPr>
              <a:t>Tiết 2: Học bài hát-Reo vang bình minh</a:t>
            </a:r>
          </a:p>
        </p:txBody>
      </p:sp>
      <p:grpSp>
        <p:nvGrpSpPr>
          <p:cNvPr id="2" name="Group 18"/>
          <p:cNvGrpSpPr>
            <a:grpSpLocks/>
          </p:cNvGrpSpPr>
          <p:nvPr/>
        </p:nvGrpSpPr>
        <p:grpSpPr bwMode="auto">
          <a:xfrm>
            <a:off x="0" y="1143000"/>
            <a:ext cx="9144000" cy="5715000"/>
            <a:chOff x="960" y="96"/>
            <a:chExt cx="3888" cy="4128"/>
          </a:xfrm>
        </p:grpSpPr>
        <p:pic>
          <p:nvPicPr>
            <p:cNvPr id="11281" name="Picture 19" descr="Picture8"/>
            <p:cNvPicPr>
              <a:picLocks noChangeAspect="1" noChangeArrowheads="1"/>
            </p:cNvPicPr>
            <p:nvPr/>
          </p:nvPicPr>
          <p:blipFill>
            <a:blip r:embed="rId7"/>
            <a:srcRect/>
            <a:stretch>
              <a:fillRect/>
            </a:stretch>
          </p:blipFill>
          <p:spPr bwMode="auto">
            <a:xfrm>
              <a:off x="960" y="96"/>
              <a:ext cx="3888" cy="4128"/>
            </a:xfrm>
            <a:prstGeom prst="rect">
              <a:avLst/>
            </a:prstGeom>
            <a:noFill/>
            <a:ln w="9525">
              <a:noFill/>
              <a:miter lim="800000"/>
              <a:headEnd/>
              <a:tailEnd/>
            </a:ln>
          </p:spPr>
        </p:pic>
        <p:sp>
          <p:nvSpPr>
            <p:cNvPr id="11282" name="Rectangle 20"/>
            <p:cNvSpPr>
              <a:spLocks noChangeArrowheads="1"/>
            </p:cNvSpPr>
            <p:nvPr/>
          </p:nvSpPr>
          <p:spPr bwMode="auto">
            <a:xfrm>
              <a:off x="960" y="96"/>
              <a:ext cx="3888" cy="4128"/>
            </a:xfrm>
            <a:prstGeom prst="rect">
              <a:avLst/>
            </a:prstGeom>
            <a:noFill/>
            <a:ln w="38100">
              <a:solidFill>
                <a:srgbClr val="FF0000"/>
              </a:solidFill>
              <a:miter lim="800000"/>
              <a:headEnd/>
              <a:tailEnd/>
            </a:ln>
          </p:spPr>
          <p:txBody>
            <a:bodyPr wrap="none" anchor="ctr"/>
            <a:lstStyle/>
            <a:p>
              <a:endParaRPr lang="en-US">
                <a:latin typeface="Arial" charset="0"/>
              </a:endParaRPr>
            </a:p>
          </p:txBody>
        </p:sp>
      </p:grpSp>
      <p:sp>
        <p:nvSpPr>
          <p:cNvPr id="56342" name="Rectangle 22"/>
          <p:cNvSpPr>
            <a:spLocks noChangeArrowheads="1"/>
          </p:cNvSpPr>
          <p:nvPr/>
        </p:nvSpPr>
        <p:spPr bwMode="auto">
          <a:xfrm>
            <a:off x="457200" y="2133600"/>
            <a:ext cx="4562475" cy="954088"/>
          </a:xfrm>
          <a:prstGeom prst="rect">
            <a:avLst/>
          </a:prstGeom>
          <a:noFill/>
          <a:ln w="9525">
            <a:noFill/>
            <a:miter lim="800000"/>
            <a:headEnd/>
            <a:tailEnd/>
          </a:ln>
        </p:spPr>
        <p:txBody>
          <a:bodyPr>
            <a:spAutoFit/>
          </a:bodyPr>
          <a:lstStyle/>
          <a:p>
            <a:r>
              <a:rPr lang="en-US" sz="2800" b="1" u="sng">
                <a:solidFill>
                  <a:srgbClr val="FF0000"/>
                </a:solidFill>
                <a:latin typeface="Arial" charset="0"/>
              </a:rPr>
              <a:t>1.Hoạt </a:t>
            </a:r>
            <a:r>
              <a:rPr lang="vi-VN" sz="2800" b="1" u="sng">
                <a:solidFill>
                  <a:srgbClr val="FF0000"/>
                </a:solidFill>
                <a:latin typeface="Arial" charset="0"/>
              </a:rPr>
              <a:t>đ</a:t>
            </a:r>
            <a:r>
              <a:rPr lang="en-US" sz="2800" b="1" u="sng">
                <a:solidFill>
                  <a:srgbClr val="FF0000"/>
                </a:solidFill>
                <a:latin typeface="Arial" charset="0"/>
              </a:rPr>
              <a:t>ộng 1</a:t>
            </a:r>
            <a:r>
              <a:rPr lang="en-US" sz="2800" b="1">
                <a:solidFill>
                  <a:srgbClr val="FF0000"/>
                </a:solidFill>
                <a:latin typeface="Arial" charset="0"/>
              </a:rPr>
              <a:t>:Học hát.</a:t>
            </a:r>
          </a:p>
          <a:p>
            <a:r>
              <a:rPr lang="en-US" sz="2800" b="1">
                <a:solidFill>
                  <a:srgbClr val="FF0000"/>
                </a:solidFill>
                <a:latin typeface="Arial" charset="0"/>
              </a:rPr>
              <a:t>   </a:t>
            </a:r>
            <a:r>
              <a:rPr lang="en-US" sz="2800" b="1">
                <a:solidFill>
                  <a:schemeClr val="bg1"/>
                </a:solidFill>
                <a:latin typeface="Arial" charset="0"/>
              </a:rPr>
              <a:t>Học hát từng câu.</a:t>
            </a:r>
          </a:p>
        </p:txBody>
      </p:sp>
      <p:pic>
        <p:nvPicPr>
          <p:cNvPr id="56343" name="Lop 5-2.wma">
            <a:hlinkClick r:id="" action="ppaction://media"/>
          </p:cNvPr>
          <p:cNvPicPr>
            <a:picLocks noRot="1" noChangeAspect="1" noChangeArrowheads="1"/>
          </p:cNvPicPr>
          <p:nvPr>
            <a:audioFile r:link="rId1"/>
          </p:nvPr>
        </p:nvPicPr>
        <p:blipFill>
          <a:blip r:embed="rId8"/>
          <a:srcRect/>
          <a:stretch>
            <a:fillRect/>
          </a:stretch>
        </p:blipFill>
        <p:spPr bwMode="auto">
          <a:xfrm>
            <a:off x="457200" y="228600"/>
            <a:ext cx="304800" cy="304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342">
                                            <p:txEl>
                                              <p:pRg st="0" end="0"/>
                                            </p:txEl>
                                          </p:spTgt>
                                        </p:tgtEl>
                                        <p:attrNameLst>
                                          <p:attrName>style.visibility</p:attrName>
                                        </p:attrNameLst>
                                      </p:cBhvr>
                                      <p:to>
                                        <p:strVal val="visible"/>
                                      </p:to>
                                    </p:set>
                                    <p:animEffect transition="in" filter="box(in)">
                                      <p:cBhvr>
                                        <p:cTn id="7" dur="500"/>
                                        <p:tgtEl>
                                          <p:spTgt spid="5634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6342">
                                            <p:txEl>
                                              <p:pRg st="1" end="1"/>
                                            </p:txEl>
                                          </p:spTgt>
                                        </p:tgtEl>
                                        <p:attrNameLst>
                                          <p:attrName>style.visibility</p:attrName>
                                        </p:attrNameLst>
                                      </p:cBhvr>
                                      <p:to>
                                        <p:strVal val="visible"/>
                                      </p:to>
                                    </p:set>
                                    <p:animEffect transition="in" filter="box(in)">
                                      <p:cBhvr>
                                        <p:cTn id="10" dur="500"/>
                                        <p:tgtEl>
                                          <p:spTgt spid="5634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2000"/>
                                        <p:tgtEl>
                                          <p:spTgt spid="56342">
                                            <p:txEl>
                                              <p:pRg st="0" end="0"/>
                                            </p:txEl>
                                          </p:spTgt>
                                        </p:tgtEl>
                                      </p:cBhvr>
                                    </p:animEffect>
                                    <p:set>
                                      <p:cBhvr>
                                        <p:cTn id="15" dur="1" fill="hold">
                                          <p:stCondLst>
                                            <p:cond delay="1999"/>
                                          </p:stCondLst>
                                        </p:cTn>
                                        <p:tgtEl>
                                          <p:spTgt spid="56342">
                                            <p:txEl>
                                              <p:pRg st="0" end="0"/>
                                            </p:txEl>
                                          </p:spTgt>
                                        </p:tgtEl>
                                        <p:attrNameLst>
                                          <p:attrName>style.visibility</p:attrName>
                                        </p:attrNameLst>
                                      </p:cBhvr>
                                      <p:to>
                                        <p:strVal val="hidden"/>
                                      </p:to>
                                    </p:set>
                                  </p:childTnLst>
                                </p:cTn>
                              </p:par>
                              <p:par>
                                <p:cTn id="16" presetID="8" presetClass="exit" presetSubtype="16" fill="hold" nodeType="withEffect">
                                  <p:stCondLst>
                                    <p:cond delay="0"/>
                                  </p:stCondLst>
                                  <p:childTnLst>
                                    <p:animEffect transition="out" filter="diamond(in)">
                                      <p:cBhvr>
                                        <p:cTn id="17" dur="2000"/>
                                        <p:tgtEl>
                                          <p:spTgt spid="56342">
                                            <p:txEl>
                                              <p:pRg st="1" end="1"/>
                                            </p:txEl>
                                          </p:spTgt>
                                        </p:tgtEl>
                                      </p:cBhvr>
                                    </p:animEffect>
                                    <p:set>
                                      <p:cBhvr>
                                        <p:cTn id="18" dur="1" fill="hold">
                                          <p:stCondLst>
                                            <p:cond delay="1999"/>
                                          </p:stCondLst>
                                        </p:cTn>
                                        <p:tgtEl>
                                          <p:spTgt spid="56342">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xit" presetSubtype="16" fill="hold" nodeType="clickEffect">
                                  <p:stCondLst>
                                    <p:cond delay="0"/>
                                  </p:stCondLst>
                                  <p:childTnLst>
                                    <p:animEffect transition="out" filter="plus(in)">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56342">
                                            <p:txEl>
                                              <p:pRg st="0" end="0"/>
                                            </p:txEl>
                                          </p:spTgt>
                                        </p:tgtEl>
                                        <p:attrNameLst>
                                          <p:attrName>style.visibility</p:attrName>
                                        </p:attrNameLst>
                                      </p:cBhvr>
                                      <p:to>
                                        <p:strVal val="visible"/>
                                      </p:to>
                                    </p:set>
                                    <p:animEffect transition="in" filter="diamond(in)">
                                      <p:cBhvr>
                                        <p:cTn id="33" dur="2000"/>
                                        <p:tgtEl>
                                          <p:spTgt spid="56342">
                                            <p:txEl>
                                              <p:pRg st="0" end="0"/>
                                            </p:txEl>
                                          </p:spTgt>
                                        </p:tgtEl>
                                      </p:cBhvr>
                                    </p:animEffect>
                                  </p:childTnLst>
                                </p:cTn>
                              </p:par>
                            </p:childTnLst>
                          </p:cTn>
                        </p:par>
                        <p:par>
                          <p:cTn id="34" fill="hold" nodeType="afterGroup">
                            <p:stCondLst>
                              <p:cond delay="2000"/>
                            </p:stCondLst>
                            <p:childTnLst>
                              <p:par>
                                <p:cTn id="35" presetID="1" presetClass="mediacall" presetSubtype="0" fill="hold" nodeType="afterEffect">
                                  <p:stCondLst>
                                    <p:cond delay="0"/>
                                  </p:stCondLst>
                                  <p:childTnLst>
                                    <p:cmd type="call" cmd="playFrom(0.0)">
                                      <p:cBhvr>
                                        <p:cTn id="36" dur="110919" fill="hold"/>
                                        <p:tgtEl>
                                          <p:spTgt spid="563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634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352800" y="1752600"/>
            <a:ext cx="4552950" cy="954088"/>
          </a:xfrm>
          <a:prstGeom prst="rect">
            <a:avLst/>
          </a:prstGeom>
          <a:noFill/>
          <a:ln w="9525">
            <a:noFill/>
            <a:miter lim="800000"/>
            <a:headEnd/>
            <a:tailEnd/>
          </a:ln>
        </p:spPr>
        <p:txBody>
          <a:bodyPr>
            <a:spAutoFit/>
          </a:bodyPr>
          <a:lstStyle/>
          <a:p>
            <a:pPr eaLnBrk="1" hangingPunct="1">
              <a:spcBef>
                <a:spcPct val="20000"/>
              </a:spcBef>
            </a:pPr>
            <a:r>
              <a:rPr lang="en-US" sz="2800" b="1" i="1">
                <a:latin typeface="Arial" charset="0"/>
              </a:rPr>
              <a:t>Nhạc và lời: Lưu Hữu Phước</a:t>
            </a:r>
          </a:p>
        </p:txBody>
      </p:sp>
      <p:sp>
        <p:nvSpPr>
          <p:cNvPr id="12291" name="Rectangle 6"/>
          <p:cNvSpPr>
            <a:spLocks noChangeArrowheads="1"/>
          </p:cNvSpPr>
          <p:nvPr/>
        </p:nvSpPr>
        <p:spPr bwMode="auto">
          <a:xfrm>
            <a:off x="3352800" y="4572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12292" name="Rectangle 7"/>
          <p:cNvSpPr>
            <a:spLocks noChangeArrowheads="1"/>
          </p:cNvSpPr>
          <p:nvPr/>
        </p:nvSpPr>
        <p:spPr bwMode="auto">
          <a:xfrm>
            <a:off x="1219200" y="1143000"/>
            <a:ext cx="7754938" cy="584200"/>
          </a:xfrm>
          <a:prstGeom prst="rect">
            <a:avLst/>
          </a:prstGeom>
          <a:noFill/>
          <a:ln w="9525">
            <a:noFill/>
            <a:miter lim="800000"/>
            <a:headEnd/>
            <a:tailEnd/>
          </a:ln>
        </p:spPr>
        <p:txBody>
          <a:bodyPr wrap="none">
            <a:spAutoFit/>
          </a:bodyPr>
          <a:lstStyle/>
          <a:p>
            <a:r>
              <a:rPr lang="en-US" sz="3200" b="1">
                <a:solidFill>
                  <a:srgbClr val="FFFF00"/>
                </a:solidFill>
                <a:latin typeface="Arial" charset="0"/>
              </a:rPr>
              <a:t>Tiết 2: Học bài hát-Reo vang bình minh</a:t>
            </a:r>
          </a:p>
        </p:txBody>
      </p:sp>
      <p:sp>
        <p:nvSpPr>
          <p:cNvPr id="52232" name="Rectangle 8"/>
          <p:cNvSpPr>
            <a:spLocks noChangeArrowheads="1"/>
          </p:cNvSpPr>
          <p:nvPr/>
        </p:nvSpPr>
        <p:spPr bwMode="auto">
          <a:xfrm>
            <a:off x="304800" y="2667000"/>
            <a:ext cx="8382000" cy="5715000"/>
          </a:xfrm>
          <a:prstGeom prst="rect">
            <a:avLst/>
          </a:prstGeom>
          <a:noFill/>
          <a:ln w="9525">
            <a:noFill/>
            <a:miter lim="800000"/>
            <a:headEnd/>
            <a:tailEnd/>
          </a:ln>
          <a:effectLst/>
        </p:spPr>
        <p:txBody>
          <a:bodyPr/>
          <a:lstStyle/>
          <a:p>
            <a:pPr marL="342900" indent="-342900" eaLnBrk="1" hangingPunct="1">
              <a:spcBef>
                <a:spcPct val="20000"/>
              </a:spcBef>
              <a:buClr>
                <a:schemeClr val="hlink"/>
              </a:buClr>
              <a:buFont typeface="Wingdings" pitchFamily="2" charset="2"/>
              <a:buNone/>
              <a:defRPr/>
            </a:pPr>
            <a:endParaRPr lang="en-US" sz="2400" i="1">
              <a:solidFill>
                <a:srgbClr val="0000FF"/>
              </a:solidFill>
              <a:effectLst>
                <a:outerShdw blurRad="38100" dist="38100" dir="2700000" algn="tl">
                  <a:srgbClr val="000000"/>
                </a:outerShdw>
              </a:effectLst>
              <a:latin typeface="Arial"/>
            </a:endParaRPr>
          </a:p>
          <a:p>
            <a:pPr marL="742950" lvl="1" indent="-285750" eaLnBrk="1" hangingPunct="1">
              <a:spcBef>
                <a:spcPct val="20000"/>
              </a:spcBef>
              <a:buFontTx/>
              <a:buChar char="–"/>
              <a:defRPr/>
            </a:pPr>
            <a:r>
              <a:rPr lang="en-US" sz="2400">
                <a:solidFill>
                  <a:srgbClr val="FF0000"/>
                </a:solidFill>
                <a:effectLst>
                  <a:outerShdw blurRad="38100" dist="38100" dir="2700000" algn="tl">
                    <a:srgbClr val="000000"/>
                  </a:outerShdw>
                </a:effectLst>
                <a:latin typeface="Arial"/>
              </a:rPr>
              <a:t>Hát và gõ đệm theo phách:</a:t>
            </a:r>
          </a:p>
          <a:p>
            <a:pPr marL="342900" indent="-342900" eaLnBrk="1" hangingPunct="1">
              <a:spcBef>
                <a:spcPct val="20000"/>
              </a:spcBef>
              <a:buClr>
                <a:schemeClr val="hlink"/>
              </a:buClr>
              <a:buFont typeface="Wingdings" pitchFamily="2" charset="2"/>
              <a:buNone/>
              <a:defRPr/>
            </a:pPr>
            <a:r>
              <a:rPr lang="en-US" sz="2800">
                <a:effectLst>
                  <a:outerShdw blurRad="38100" dist="38100" dir="2700000" algn="tl">
                    <a:srgbClr val="000000"/>
                  </a:outerShdw>
                </a:effectLst>
                <a:latin typeface="Arial"/>
              </a:rPr>
              <a:t> </a:t>
            </a:r>
            <a:endParaRPr lang="en-US" sz="3200">
              <a:effectLst>
                <a:outerShdw blurRad="38100" dist="38100" dir="2700000" algn="tl">
                  <a:srgbClr val="000000"/>
                </a:outerShdw>
              </a:effectLst>
              <a:latin typeface="Arial"/>
            </a:endParaRPr>
          </a:p>
        </p:txBody>
      </p:sp>
      <p:sp>
        <p:nvSpPr>
          <p:cNvPr id="12294" name="Rectangle 10"/>
          <p:cNvSpPr>
            <a:spLocks noChangeArrowheads="1"/>
          </p:cNvSpPr>
          <p:nvPr/>
        </p:nvSpPr>
        <p:spPr bwMode="auto">
          <a:xfrm>
            <a:off x="685800" y="2209800"/>
            <a:ext cx="4398963" cy="523875"/>
          </a:xfrm>
          <a:prstGeom prst="rect">
            <a:avLst/>
          </a:prstGeom>
          <a:noFill/>
          <a:ln w="9525">
            <a:noFill/>
            <a:miter lim="800000"/>
            <a:headEnd/>
            <a:tailEnd/>
          </a:ln>
        </p:spPr>
        <p:txBody>
          <a:bodyPr wrap="none">
            <a:spAutoFit/>
          </a:bodyPr>
          <a:lstStyle/>
          <a:p>
            <a:r>
              <a:rPr lang="en-US" sz="2800" b="1" u="sng">
                <a:solidFill>
                  <a:schemeClr val="tx2"/>
                </a:solidFill>
                <a:latin typeface="Arial" charset="0"/>
              </a:rPr>
              <a:t>1.Hoạt </a:t>
            </a:r>
            <a:r>
              <a:rPr lang="vi-VN" sz="2800" b="1" u="sng">
                <a:solidFill>
                  <a:schemeClr val="tx2"/>
                </a:solidFill>
                <a:latin typeface="Arial" charset="0"/>
              </a:rPr>
              <a:t>đ</a:t>
            </a:r>
            <a:r>
              <a:rPr lang="en-US" sz="2800" b="1" u="sng">
                <a:solidFill>
                  <a:schemeClr val="tx2"/>
                </a:solidFill>
                <a:latin typeface="Arial" charset="0"/>
              </a:rPr>
              <a:t>ộng 1</a:t>
            </a:r>
            <a:r>
              <a:rPr lang="en-US" sz="2800" b="1">
                <a:solidFill>
                  <a:schemeClr val="tx2"/>
                </a:solidFill>
                <a:latin typeface="Arial" charset="0"/>
              </a:rPr>
              <a:t>:   Học hát.</a:t>
            </a:r>
          </a:p>
        </p:txBody>
      </p:sp>
      <p:sp>
        <p:nvSpPr>
          <p:cNvPr id="52236" name="Rectangle 12"/>
          <p:cNvSpPr>
            <a:spLocks noChangeArrowheads="1"/>
          </p:cNvSpPr>
          <p:nvPr/>
        </p:nvSpPr>
        <p:spPr bwMode="auto">
          <a:xfrm>
            <a:off x="685800" y="2590800"/>
            <a:ext cx="5991225" cy="584200"/>
          </a:xfrm>
          <a:prstGeom prst="rect">
            <a:avLst/>
          </a:prstGeom>
          <a:noFill/>
          <a:ln w="9525">
            <a:noFill/>
            <a:miter lim="800000"/>
            <a:headEnd/>
            <a:tailEnd/>
          </a:ln>
          <a:effectLst/>
        </p:spPr>
        <p:txBody>
          <a:bodyPr wrap="none">
            <a:spAutoFit/>
          </a:bodyPr>
          <a:lstStyle/>
          <a:p>
            <a:pPr>
              <a:defRPr/>
            </a:pPr>
            <a:r>
              <a:rPr lang="en-US" sz="2800" b="1" u="sng">
                <a:solidFill>
                  <a:schemeClr val="tx2"/>
                </a:solidFill>
                <a:latin typeface="Arial"/>
              </a:rPr>
              <a:t>2 .</a:t>
            </a:r>
            <a:r>
              <a:rPr lang="en-US" sz="2800" b="1" u="sng">
                <a:solidFill>
                  <a:schemeClr val="tx2"/>
                </a:solidFill>
                <a:latin typeface="Arial"/>
              </a:rPr>
              <a:t>Hoạt </a:t>
            </a:r>
            <a:r>
              <a:rPr lang="vi-VN" sz="2800" b="1" u="sng">
                <a:solidFill>
                  <a:schemeClr val="tx2"/>
                </a:solidFill>
                <a:latin typeface="Arial"/>
              </a:rPr>
              <a:t>đ</a:t>
            </a:r>
            <a:r>
              <a:rPr lang="en-US" sz="2800" b="1" u="sng">
                <a:solidFill>
                  <a:schemeClr val="tx2"/>
                </a:solidFill>
                <a:latin typeface="Arial"/>
              </a:rPr>
              <a:t>ộng </a:t>
            </a:r>
            <a:r>
              <a:rPr lang="en-US" sz="2800" b="1" u="sng">
                <a:solidFill>
                  <a:schemeClr val="tx2"/>
                </a:solidFill>
                <a:latin typeface="Arial"/>
              </a:rPr>
              <a:t>2</a:t>
            </a:r>
            <a:r>
              <a:rPr lang="en-US" sz="2800" b="1">
                <a:solidFill>
                  <a:schemeClr val="tx2"/>
                </a:solidFill>
                <a:latin typeface="Arial"/>
              </a:rPr>
              <a:t>:   </a:t>
            </a:r>
            <a:r>
              <a:rPr lang="en-US" sz="2800" b="1">
                <a:solidFill>
                  <a:schemeClr val="tx2"/>
                </a:solidFill>
                <a:latin typeface="Arial"/>
              </a:rPr>
              <a:t>Hát </a:t>
            </a:r>
            <a:r>
              <a:rPr lang="en-US" sz="3200">
                <a:solidFill>
                  <a:schemeClr val="tx2"/>
                </a:solidFill>
                <a:effectLst>
                  <a:outerShdw blurRad="38100" dist="38100" dir="2700000" algn="tl">
                    <a:srgbClr val="000000"/>
                  </a:outerShdw>
                </a:effectLst>
                <a:latin typeface="Times New Roman" pitchFamily="18" charset="0"/>
              </a:rPr>
              <a:t>v</a:t>
            </a:r>
            <a:r>
              <a:rPr lang="en-US" sz="3200">
                <a:solidFill>
                  <a:schemeClr val="tx2"/>
                </a:solidFill>
                <a:effectLst>
                  <a:outerShdw blurRad="38100" dist="38100" dir="2700000" algn="tl">
                    <a:srgbClr val="000000"/>
                  </a:outerShdw>
                </a:effectLst>
                <a:latin typeface="Arial"/>
              </a:rPr>
              <a:t>à gõ đệm</a:t>
            </a:r>
            <a:r>
              <a:rPr lang="en-US" sz="2800" b="1">
                <a:solidFill>
                  <a:schemeClr val="tx2"/>
                </a:solidFill>
                <a:latin typeface="Arial"/>
              </a:rPr>
              <a:t>.</a:t>
            </a:r>
          </a:p>
        </p:txBody>
      </p:sp>
      <p:sp>
        <p:nvSpPr>
          <p:cNvPr id="52238" name="Rectangle 14"/>
          <p:cNvSpPr>
            <a:spLocks noChangeArrowheads="1"/>
          </p:cNvSpPr>
          <p:nvPr/>
        </p:nvSpPr>
        <p:spPr bwMode="auto">
          <a:xfrm>
            <a:off x="1143000" y="3124200"/>
            <a:ext cx="3933825" cy="523875"/>
          </a:xfrm>
          <a:prstGeom prst="rect">
            <a:avLst/>
          </a:prstGeom>
          <a:noFill/>
          <a:ln w="9525">
            <a:noFill/>
            <a:miter lim="800000"/>
            <a:headEnd/>
            <a:tailEnd/>
          </a:ln>
          <a:effectLst/>
        </p:spPr>
        <p:txBody>
          <a:bodyPr wrap="none">
            <a:spAutoFit/>
          </a:bodyPr>
          <a:lstStyle/>
          <a:p>
            <a:pPr>
              <a:defRPr/>
            </a:pPr>
            <a:r>
              <a:rPr lang="en-US" sz="2800">
                <a:solidFill>
                  <a:srgbClr val="FFFF00"/>
                </a:solidFill>
                <a:effectLst>
                  <a:outerShdw blurRad="38100" dist="38100" dir="2700000" algn="tl">
                    <a:srgbClr val="000000"/>
                  </a:outerShdw>
                </a:effectLst>
                <a:latin typeface="Arial"/>
              </a:rPr>
              <a:t>Hát và </a:t>
            </a:r>
            <a:r>
              <a:rPr lang="en-US" sz="2800">
                <a:solidFill>
                  <a:srgbClr val="FFFF00"/>
                </a:solidFill>
                <a:effectLst>
                  <a:outerShdw blurRad="38100" dist="38100" dir="2700000" algn="tl">
                    <a:srgbClr val="000000"/>
                  </a:outerShdw>
                </a:effectLst>
                <a:latin typeface="Arial"/>
              </a:rPr>
              <a:t>g</a:t>
            </a:r>
            <a:r>
              <a:rPr lang="en-US" sz="2800">
                <a:solidFill>
                  <a:srgbClr val="FFFF00"/>
                </a:solidFill>
                <a:effectLst>
                  <a:outerShdw blurRad="38100" dist="38100" dir="2700000" algn="tl">
                    <a:srgbClr val="000000"/>
                  </a:outerShdw>
                </a:effectLst>
                <a:latin typeface="Times New Roman" pitchFamily="18" charset="0"/>
              </a:rPr>
              <a:t>õ đệm theo nhịp </a:t>
            </a:r>
          </a:p>
        </p:txBody>
      </p:sp>
      <p:sp>
        <p:nvSpPr>
          <p:cNvPr id="52240" name="Rectangle 16"/>
          <p:cNvSpPr>
            <a:spLocks noChangeArrowheads="1"/>
          </p:cNvSpPr>
          <p:nvPr/>
        </p:nvSpPr>
        <p:spPr bwMode="auto">
          <a:xfrm>
            <a:off x="228600" y="3429000"/>
            <a:ext cx="9144000" cy="1471613"/>
          </a:xfrm>
          <a:prstGeom prst="rect">
            <a:avLst/>
          </a:prstGeom>
          <a:noFill/>
          <a:ln w="9525">
            <a:noFill/>
            <a:miter lim="800000"/>
            <a:headEnd/>
            <a:tailEnd/>
          </a:ln>
          <a:effectLst/>
        </p:spPr>
        <p:txBody>
          <a:bodyPr>
            <a:spAutoFit/>
          </a:bodyPr>
          <a:lstStyle/>
          <a:p>
            <a:pPr eaLnBrk="1" hangingPunct="1">
              <a:spcBef>
                <a:spcPct val="20000"/>
              </a:spcBef>
              <a:buClr>
                <a:schemeClr val="hlink"/>
              </a:buClr>
              <a:buFont typeface="Wingdings" pitchFamily="2" charset="2"/>
              <a:buNone/>
              <a:defRPr/>
            </a:pPr>
            <a:r>
              <a:rPr lang="en-US" sz="2800">
                <a:solidFill>
                  <a:srgbClr val="66FF66"/>
                </a:solidFill>
                <a:effectLst>
                  <a:outerShdw blurRad="38100" dist="38100" dir="2700000" algn="tl">
                    <a:srgbClr val="000000"/>
                  </a:outerShdw>
                </a:effectLst>
                <a:latin typeface="Arial"/>
              </a:rPr>
              <a:t>Reo vang reo! Ca vang ca! Cất tiếng hát vang rừng  xanh, </a:t>
            </a:r>
          </a:p>
          <a:p>
            <a:pPr eaLnBrk="1" hangingPunct="1">
              <a:spcBef>
                <a:spcPct val="20000"/>
              </a:spcBef>
              <a:buClr>
                <a:schemeClr val="hlink"/>
              </a:buClr>
              <a:buFont typeface="Wingdings" pitchFamily="2" charset="2"/>
              <a:buNone/>
              <a:defRPr/>
            </a:pPr>
            <a:r>
              <a:rPr lang="en-US" sz="2800">
                <a:solidFill>
                  <a:srgbClr val="66FF66"/>
                </a:solidFill>
                <a:effectLst>
                  <a:outerShdw blurRad="38100" dist="38100" dir="2700000" algn="tl">
                    <a:srgbClr val="000000"/>
                  </a:outerShdw>
                </a:effectLst>
                <a:latin typeface="Arial"/>
              </a:rPr>
              <a:t> </a:t>
            </a:r>
            <a:r>
              <a:rPr lang="en-US" sz="2800">
                <a:solidFill>
                  <a:srgbClr val="FF3399"/>
                </a:solidFill>
                <a:effectLst>
                  <a:outerShdw blurRad="38100" dist="38100" dir="2700000" algn="tl">
                    <a:srgbClr val="000000"/>
                  </a:outerShdw>
                </a:effectLst>
                <a:latin typeface="Arial"/>
              </a:rPr>
              <a:t>X                    X          X                           X               X</a:t>
            </a:r>
          </a:p>
        </p:txBody>
      </p:sp>
      <p:sp>
        <p:nvSpPr>
          <p:cNvPr id="52248" name="Rectangle 24"/>
          <p:cNvSpPr>
            <a:spLocks noChangeArrowheads="1"/>
          </p:cNvSpPr>
          <p:nvPr/>
        </p:nvSpPr>
        <p:spPr bwMode="auto">
          <a:xfrm>
            <a:off x="304800" y="3886200"/>
            <a:ext cx="8610600" cy="519113"/>
          </a:xfrm>
          <a:prstGeom prst="rect">
            <a:avLst/>
          </a:prstGeom>
          <a:noFill/>
          <a:ln w="9525">
            <a:noFill/>
            <a:miter lim="800000"/>
            <a:headEnd/>
            <a:tailEnd/>
          </a:ln>
          <a:effectLst/>
        </p:spPr>
        <p:txBody>
          <a:bodyPr>
            <a:spAutoFit/>
          </a:bodyPr>
          <a:lstStyle/>
          <a:p>
            <a:pPr eaLnBrk="1" hangingPunct="1">
              <a:spcBef>
                <a:spcPct val="20000"/>
              </a:spcBef>
              <a:buClr>
                <a:schemeClr val="hlink"/>
              </a:buClr>
              <a:buFont typeface="Wingdings" pitchFamily="2" charset="2"/>
              <a:buNone/>
              <a:defRPr/>
            </a:pPr>
            <a:r>
              <a:rPr lang="en-US" sz="2800">
                <a:solidFill>
                  <a:srgbClr val="FF3399"/>
                </a:solidFill>
                <a:effectLst>
                  <a:outerShdw blurRad="38100" dist="38100" dir="2700000" algn="tl">
                    <a:srgbClr val="000000"/>
                  </a:outerShdw>
                </a:effectLst>
                <a:latin typeface="Arial"/>
              </a:rPr>
              <a:t>X             X     X          XX        X             X             XX </a:t>
            </a:r>
          </a:p>
        </p:txBody>
      </p:sp>
      <p:pic>
        <p:nvPicPr>
          <p:cNvPr id="12299" name="Picture 30" descr="blumen-pflanzen042"/>
          <p:cNvPicPr>
            <a:picLocks noChangeAspect="1" noChangeArrowheads="1" noCrop="1"/>
          </p:cNvPicPr>
          <p:nvPr/>
        </p:nvPicPr>
        <p:blipFill>
          <a:blip r:embed="rId3"/>
          <a:srcRect/>
          <a:stretch>
            <a:fillRect/>
          </a:stretch>
        </p:blipFill>
        <p:spPr bwMode="auto">
          <a:xfrm>
            <a:off x="5943600" y="3733800"/>
            <a:ext cx="3200400" cy="3124200"/>
          </a:xfrm>
          <a:prstGeom prst="rect">
            <a:avLst/>
          </a:prstGeom>
          <a:noFill/>
          <a:ln w="9525">
            <a:noFill/>
            <a:miter lim="800000"/>
            <a:headEnd/>
            <a:tailEnd/>
          </a:ln>
        </p:spPr>
      </p:pic>
      <p:pic>
        <p:nvPicPr>
          <p:cNvPr id="12300" name="Picture 31" descr="blumenpflanzen051[1]"/>
          <p:cNvPicPr>
            <a:picLocks noChangeAspect="1" noChangeArrowheads="1" noCrop="1"/>
          </p:cNvPicPr>
          <p:nvPr/>
        </p:nvPicPr>
        <p:blipFill>
          <a:blip r:embed="rId4"/>
          <a:srcRect/>
          <a:stretch>
            <a:fillRect/>
          </a:stretch>
        </p:blipFill>
        <p:spPr bwMode="auto">
          <a:xfrm>
            <a:off x="838200" y="5791200"/>
            <a:ext cx="1363663" cy="914400"/>
          </a:xfrm>
          <a:prstGeom prst="rect">
            <a:avLst/>
          </a:prstGeom>
          <a:noFill/>
          <a:ln w="9525">
            <a:noFill/>
            <a:miter lim="800000"/>
            <a:headEnd/>
            <a:tailEnd/>
          </a:ln>
        </p:spPr>
      </p:pic>
      <p:pic>
        <p:nvPicPr>
          <p:cNvPr id="12301" name="Picture 32" descr="blumenpflanzen051[1]"/>
          <p:cNvPicPr>
            <a:picLocks noChangeAspect="1" noChangeArrowheads="1" noCrop="1"/>
          </p:cNvPicPr>
          <p:nvPr/>
        </p:nvPicPr>
        <p:blipFill>
          <a:blip r:embed="rId4"/>
          <a:srcRect/>
          <a:stretch>
            <a:fillRect/>
          </a:stretch>
        </p:blipFill>
        <p:spPr bwMode="auto">
          <a:xfrm>
            <a:off x="2286000" y="6019800"/>
            <a:ext cx="1363663" cy="838200"/>
          </a:xfrm>
          <a:prstGeom prst="rect">
            <a:avLst/>
          </a:prstGeom>
          <a:noFill/>
          <a:ln w="9525">
            <a:noFill/>
            <a:miter lim="800000"/>
            <a:headEnd/>
            <a:tailEnd/>
          </a:ln>
        </p:spPr>
      </p:pic>
      <p:pic>
        <p:nvPicPr>
          <p:cNvPr id="12302" name="Picture 33" descr="blumenpflanzen051[1]"/>
          <p:cNvPicPr>
            <a:picLocks noChangeAspect="1" noChangeArrowheads="1" noCrop="1"/>
          </p:cNvPicPr>
          <p:nvPr/>
        </p:nvPicPr>
        <p:blipFill>
          <a:blip r:embed="rId4"/>
          <a:srcRect/>
          <a:stretch>
            <a:fillRect/>
          </a:stretch>
        </p:blipFill>
        <p:spPr bwMode="auto">
          <a:xfrm>
            <a:off x="3962400" y="5715000"/>
            <a:ext cx="1363663" cy="1143000"/>
          </a:xfrm>
          <a:prstGeom prst="rect">
            <a:avLst/>
          </a:prstGeom>
          <a:noFill/>
          <a:ln w="9525">
            <a:noFill/>
            <a:miter lim="800000"/>
            <a:headEnd/>
            <a:tailEnd/>
          </a:ln>
        </p:spPr>
      </p:pic>
      <p:pic>
        <p:nvPicPr>
          <p:cNvPr id="12303" name="Picture 34" descr="blumenpflanzen051[1]"/>
          <p:cNvPicPr>
            <a:picLocks noChangeAspect="1" noChangeArrowheads="1" noCrop="1"/>
          </p:cNvPicPr>
          <p:nvPr/>
        </p:nvPicPr>
        <p:blipFill>
          <a:blip r:embed="rId4"/>
          <a:srcRect/>
          <a:stretch>
            <a:fillRect/>
          </a:stretch>
        </p:blipFill>
        <p:spPr bwMode="auto">
          <a:xfrm>
            <a:off x="4884738" y="5715000"/>
            <a:ext cx="1363662" cy="1066800"/>
          </a:xfrm>
          <a:prstGeom prst="rect">
            <a:avLst/>
          </a:prstGeom>
          <a:noFill/>
          <a:ln w="9525">
            <a:noFill/>
            <a:miter lim="800000"/>
            <a:headEnd/>
            <a:tailEnd/>
          </a:ln>
        </p:spPr>
      </p:pic>
      <p:pic>
        <p:nvPicPr>
          <p:cNvPr id="12304" name="Picture 35" descr="blumen-pflanzen042"/>
          <p:cNvPicPr>
            <a:picLocks noChangeAspect="1" noChangeArrowheads="1" noCrop="1"/>
          </p:cNvPicPr>
          <p:nvPr/>
        </p:nvPicPr>
        <p:blipFill>
          <a:blip r:embed="rId3"/>
          <a:srcRect/>
          <a:stretch>
            <a:fillRect/>
          </a:stretch>
        </p:blipFill>
        <p:spPr bwMode="auto">
          <a:xfrm>
            <a:off x="5334000" y="3733800"/>
            <a:ext cx="3200400" cy="3124200"/>
          </a:xfrm>
          <a:prstGeom prst="rect">
            <a:avLst/>
          </a:prstGeom>
          <a:noFill/>
          <a:ln w="9525">
            <a:noFill/>
            <a:miter lim="800000"/>
            <a:headEnd/>
            <a:tailEnd/>
          </a:ln>
        </p:spPr>
      </p:pic>
      <p:pic>
        <p:nvPicPr>
          <p:cNvPr id="12305" name="Picture 36" descr="blumenpflanzen051[1]"/>
          <p:cNvPicPr>
            <a:picLocks noChangeAspect="1" noChangeArrowheads="1" noCrop="1"/>
          </p:cNvPicPr>
          <p:nvPr/>
        </p:nvPicPr>
        <p:blipFill>
          <a:blip r:embed="rId4"/>
          <a:srcRect/>
          <a:stretch>
            <a:fillRect/>
          </a:stretch>
        </p:blipFill>
        <p:spPr bwMode="auto">
          <a:xfrm>
            <a:off x="228600" y="5791200"/>
            <a:ext cx="1363663" cy="914400"/>
          </a:xfrm>
          <a:prstGeom prst="rect">
            <a:avLst/>
          </a:prstGeom>
          <a:noFill/>
          <a:ln w="9525">
            <a:noFill/>
            <a:miter lim="800000"/>
            <a:headEnd/>
            <a:tailEnd/>
          </a:ln>
        </p:spPr>
      </p:pic>
      <p:pic>
        <p:nvPicPr>
          <p:cNvPr id="12306" name="Picture 37" descr="blumenpflanzen051[1]"/>
          <p:cNvPicPr>
            <a:picLocks noChangeAspect="1" noChangeArrowheads="1" noCrop="1"/>
          </p:cNvPicPr>
          <p:nvPr/>
        </p:nvPicPr>
        <p:blipFill>
          <a:blip r:embed="rId4"/>
          <a:srcRect/>
          <a:stretch>
            <a:fillRect/>
          </a:stretch>
        </p:blipFill>
        <p:spPr bwMode="auto">
          <a:xfrm>
            <a:off x="1676400" y="6019800"/>
            <a:ext cx="1363663" cy="838200"/>
          </a:xfrm>
          <a:prstGeom prst="rect">
            <a:avLst/>
          </a:prstGeom>
          <a:noFill/>
          <a:ln w="9525">
            <a:noFill/>
            <a:miter lim="800000"/>
            <a:headEnd/>
            <a:tailEnd/>
          </a:ln>
        </p:spPr>
      </p:pic>
      <p:pic>
        <p:nvPicPr>
          <p:cNvPr id="12307" name="Picture 38" descr="blumenpflanzen051[1]"/>
          <p:cNvPicPr>
            <a:picLocks noChangeAspect="1" noChangeArrowheads="1" noCrop="1"/>
          </p:cNvPicPr>
          <p:nvPr/>
        </p:nvPicPr>
        <p:blipFill>
          <a:blip r:embed="rId4"/>
          <a:srcRect/>
          <a:stretch>
            <a:fillRect/>
          </a:stretch>
        </p:blipFill>
        <p:spPr bwMode="auto">
          <a:xfrm>
            <a:off x="3352800" y="5715000"/>
            <a:ext cx="1363663" cy="1143000"/>
          </a:xfrm>
          <a:prstGeom prst="rect">
            <a:avLst/>
          </a:prstGeom>
          <a:noFill/>
          <a:ln w="9525">
            <a:noFill/>
            <a:miter lim="800000"/>
            <a:headEnd/>
            <a:tailEnd/>
          </a:ln>
        </p:spPr>
      </p:pic>
      <p:pic>
        <p:nvPicPr>
          <p:cNvPr id="12308" name="Picture 39" descr="blumenpflanzen051[1]"/>
          <p:cNvPicPr>
            <a:picLocks noChangeAspect="1" noChangeArrowheads="1" noCrop="1"/>
          </p:cNvPicPr>
          <p:nvPr/>
        </p:nvPicPr>
        <p:blipFill>
          <a:blip r:embed="rId4"/>
          <a:srcRect/>
          <a:stretch>
            <a:fillRect/>
          </a:stretch>
        </p:blipFill>
        <p:spPr bwMode="auto">
          <a:xfrm>
            <a:off x="4275138" y="5715000"/>
            <a:ext cx="1363662" cy="1066800"/>
          </a:xfrm>
          <a:prstGeom prst="rect">
            <a:avLst/>
          </a:prstGeom>
          <a:noFill/>
          <a:ln w="9525">
            <a:noFill/>
            <a:miter lim="800000"/>
            <a:headEnd/>
            <a:tailEnd/>
          </a:ln>
        </p:spPr>
      </p:pic>
      <p:pic>
        <p:nvPicPr>
          <p:cNvPr id="52264" name="Picture 40" descr="3d butterfly"/>
          <p:cNvPicPr>
            <a:picLocks noChangeAspect="1" noChangeArrowheads="1" noCrop="1"/>
          </p:cNvPicPr>
          <p:nvPr/>
        </p:nvPicPr>
        <p:blipFill>
          <a:blip r:embed="rId5"/>
          <a:srcRect/>
          <a:stretch>
            <a:fillRect/>
          </a:stretch>
        </p:blipFill>
        <p:spPr bwMode="auto">
          <a:xfrm rot="-121248">
            <a:off x="914400" y="4191000"/>
            <a:ext cx="828675" cy="914400"/>
          </a:xfrm>
          <a:prstGeom prst="rect">
            <a:avLst/>
          </a:prstGeom>
          <a:noFill/>
          <a:ln w="9525">
            <a:noFill/>
            <a:miter lim="800000"/>
            <a:headEnd/>
            <a:tailEnd/>
          </a:ln>
        </p:spPr>
      </p:pic>
      <p:pic>
        <p:nvPicPr>
          <p:cNvPr id="52265" name="Picture 41" descr="3d butterfly"/>
          <p:cNvPicPr>
            <a:picLocks noChangeAspect="1" noChangeArrowheads="1" noCrop="1"/>
          </p:cNvPicPr>
          <p:nvPr/>
        </p:nvPicPr>
        <p:blipFill>
          <a:blip r:embed="rId5"/>
          <a:srcRect/>
          <a:stretch>
            <a:fillRect/>
          </a:stretch>
        </p:blipFill>
        <p:spPr bwMode="auto">
          <a:xfrm rot="-121248">
            <a:off x="3429000" y="4191000"/>
            <a:ext cx="828675" cy="914400"/>
          </a:xfrm>
          <a:prstGeom prst="rect">
            <a:avLst/>
          </a:prstGeom>
          <a:noFill/>
          <a:ln w="9525">
            <a:noFill/>
            <a:miter lim="800000"/>
            <a:headEnd/>
            <a:tailEnd/>
          </a:ln>
        </p:spPr>
      </p:pic>
      <p:pic>
        <p:nvPicPr>
          <p:cNvPr id="52266" name="Picture 42" descr="3d butterfly"/>
          <p:cNvPicPr>
            <a:picLocks noChangeAspect="1" noChangeArrowheads="1" noCrop="1"/>
          </p:cNvPicPr>
          <p:nvPr/>
        </p:nvPicPr>
        <p:blipFill>
          <a:blip r:embed="rId5"/>
          <a:srcRect/>
          <a:stretch>
            <a:fillRect/>
          </a:stretch>
        </p:blipFill>
        <p:spPr bwMode="auto">
          <a:xfrm rot="-121248">
            <a:off x="4495800" y="4191000"/>
            <a:ext cx="828675" cy="914400"/>
          </a:xfrm>
          <a:prstGeom prst="rect">
            <a:avLst/>
          </a:prstGeom>
          <a:noFill/>
          <a:ln w="9525">
            <a:noFill/>
            <a:miter lim="800000"/>
            <a:headEnd/>
            <a:tailEnd/>
          </a:ln>
        </p:spPr>
      </p:pic>
      <p:pic>
        <p:nvPicPr>
          <p:cNvPr id="52267" name="Picture 43" descr="3d butterfly"/>
          <p:cNvPicPr>
            <a:picLocks noChangeAspect="1" noChangeArrowheads="1" noCrop="1"/>
          </p:cNvPicPr>
          <p:nvPr/>
        </p:nvPicPr>
        <p:blipFill>
          <a:blip r:embed="rId5"/>
          <a:srcRect/>
          <a:stretch>
            <a:fillRect/>
          </a:stretch>
        </p:blipFill>
        <p:spPr bwMode="auto">
          <a:xfrm rot="-121248">
            <a:off x="2743200" y="4876800"/>
            <a:ext cx="828675" cy="914400"/>
          </a:xfrm>
          <a:prstGeom prst="rect">
            <a:avLst/>
          </a:prstGeom>
          <a:noFill/>
          <a:ln w="9525">
            <a:noFill/>
            <a:miter lim="800000"/>
            <a:headEnd/>
            <a:tailEnd/>
          </a:ln>
        </p:spPr>
      </p:pic>
      <p:pic>
        <p:nvPicPr>
          <p:cNvPr id="52268" name="Picture 44" descr="3d butterfly"/>
          <p:cNvPicPr>
            <a:picLocks noChangeAspect="1" noChangeArrowheads="1" noCrop="1"/>
          </p:cNvPicPr>
          <p:nvPr/>
        </p:nvPicPr>
        <p:blipFill>
          <a:blip r:embed="rId5"/>
          <a:srcRect/>
          <a:stretch>
            <a:fillRect/>
          </a:stretch>
        </p:blipFill>
        <p:spPr bwMode="auto">
          <a:xfrm rot="-121248">
            <a:off x="4191000" y="4724400"/>
            <a:ext cx="828675" cy="914400"/>
          </a:xfrm>
          <a:prstGeom prst="rect">
            <a:avLst/>
          </a:prstGeom>
          <a:noFill/>
          <a:ln w="9525">
            <a:noFill/>
            <a:miter lim="800000"/>
            <a:headEnd/>
            <a:tailEnd/>
          </a:ln>
        </p:spPr>
      </p:pic>
      <p:pic>
        <p:nvPicPr>
          <p:cNvPr id="52269" name="Picture 45" descr="3d butterfly"/>
          <p:cNvPicPr>
            <a:picLocks noChangeAspect="1" noChangeArrowheads="1" noCrop="1"/>
          </p:cNvPicPr>
          <p:nvPr/>
        </p:nvPicPr>
        <p:blipFill>
          <a:blip r:embed="rId5"/>
          <a:srcRect/>
          <a:stretch>
            <a:fillRect/>
          </a:stretch>
        </p:blipFill>
        <p:spPr bwMode="auto">
          <a:xfrm rot="-121248">
            <a:off x="4114800" y="3657600"/>
            <a:ext cx="828675" cy="914400"/>
          </a:xfrm>
          <a:prstGeom prst="rect">
            <a:avLst/>
          </a:prstGeom>
          <a:noFill/>
          <a:ln w="9525">
            <a:noFill/>
            <a:miter lim="800000"/>
            <a:headEnd/>
            <a:tailEnd/>
          </a:ln>
        </p:spPr>
      </p:pic>
      <p:pic>
        <p:nvPicPr>
          <p:cNvPr id="52270" name="Lop 5-2.wma">
            <a:hlinkClick r:id="" action="ppaction://media"/>
          </p:cNvPr>
          <p:cNvPicPr>
            <a:picLocks noRot="1" noChangeAspect="1" noChangeArrowheads="1"/>
          </p:cNvPicPr>
          <p:nvPr>
            <a:audioFile r:link="rId1"/>
          </p:nvPr>
        </p:nvPicPr>
        <p:blipFill>
          <a:blip r:embed="rId6"/>
          <a:srcRect/>
          <a:stretch>
            <a:fillRect/>
          </a:stretch>
        </p:blipFill>
        <p:spPr bwMode="auto">
          <a:xfrm>
            <a:off x="457200" y="304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52238">
                                            <p:txEl>
                                              <p:pRg st="0" end="0"/>
                                            </p:txEl>
                                          </p:spTgt>
                                        </p:tgtEl>
                                        <p:attrNameLst>
                                          <p:attrName>style.visibility</p:attrName>
                                        </p:attrNameLst>
                                      </p:cBhvr>
                                      <p:to>
                                        <p:strVal val="visible"/>
                                      </p:to>
                                    </p:set>
                                    <p:animEffect transition="in" filter="box(in)">
                                      <p:cBhvr>
                                        <p:cTn id="11" dur="500"/>
                                        <p:tgtEl>
                                          <p:spTgt spid="5223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2240">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2240">
                                            <p:txEl>
                                              <p:pRg st="1" end="1"/>
                                            </p:txEl>
                                          </p:spTgt>
                                        </p:tgtEl>
                                        <p:attrNameLst>
                                          <p:attrName>style.visibility</p:attrName>
                                        </p:attrNameLst>
                                      </p:cBhvr>
                                      <p:to>
                                        <p:strVal val="visible"/>
                                      </p:to>
                                    </p:set>
                                    <p:animEffect transition="in" filter="dissolve">
                                      <p:cBhvr>
                                        <p:cTn id="20" dur="500"/>
                                        <p:tgtEl>
                                          <p:spTgt spid="52240">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xit" presetSubtype="16" fill="hold" grpId="0" nodeType="clickEffect">
                                  <p:stCondLst>
                                    <p:cond delay="0"/>
                                  </p:stCondLst>
                                  <p:childTnLst>
                                    <p:animEffect transition="out" filter="diamond(in)">
                                      <p:cBhvr>
                                        <p:cTn id="24" dur="2000"/>
                                        <p:tgtEl>
                                          <p:spTgt spid="52238">
                                            <p:txEl>
                                              <p:pRg st="0" end="0"/>
                                            </p:txEl>
                                          </p:spTgt>
                                        </p:tgtEl>
                                      </p:cBhvr>
                                    </p:animEffect>
                                    <p:set>
                                      <p:cBhvr>
                                        <p:cTn id="25" dur="1" fill="hold">
                                          <p:stCondLst>
                                            <p:cond delay="1999"/>
                                          </p:stCondLst>
                                        </p:cTn>
                                        <p:tgtEl>
                                          <p:spTgt spid="52238">
                                            <p:txEl>
                                              <p:pRg st="0" end="0"/>
                                            </p:txEl>
                                          </p:spTgt>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2240">
                                            <p:txEl>
                                              <p:pRg st="1" end="1"/>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52240">
                                            <p:txEl>
                                              <p:pRg st="1" end="1"/>
                                            </p:txEl>
                                          </p:spTgt>
                                        </p:tgtEl>
                                      </p:cBhvr>
                                    </p:animEffect>
                                    <p:set>
                                      <p:cBhvr>
                                        <p:cTn id="32" dur="1" fill="hold">
                                          <p:stCondLst>
                                            <p:cond delay="1999"/>
                                          </p:stCondLst>
                                        </p:cTn>
                                        <p:tgtEl>
                                          <p:spTgt spid="52240">
                                            <p:txEl>
                                              <p:pRg st="1" end="1"/>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nodeType="clickEffect">
                                  <p:stCondLst>
                                    <p:cond delay="0"/>
                                  </p:stCondLst>
                                  <p:childTnLst>
                                    <p:set>
                                      <p:cBhvr>
                                        <p:cTn id="36" dur="1" fill="hold">
                                          <p:stCondLst>
                                            <p:cond delay="0"/>
                                          </p:stCondLst>
                                        </p:cTn>
                                        <p:tgtEl>
                                          <p:spTgt spid="52232">
                                            <p:txEl>
                                              <p:pRg st="1" end="1"/>
                                            </p:txEl>
                                          </p:spTgt>
                                        </p:tgtEl>
                                        <p:attrNameLst>
                                          <p:attrName>style.visibility</p:attrName>
                                        </p:attrNameLst>
                                      </p:cBhvr>
                                      <p:to>
                                        <p:strVal val="visible"/>
                                      </p:to>
                                    </p:set>
                                    <p:animEffect transition="in" filter="plus(in)">
                                      <p:cBhvr>
                                        <p:cTn id="37" dur="2000"/>
                                        <p:tgtEl>
                                          <p:spTgt spid="52232">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nodeType="clickEffect">
                                  <p:stCondLst>
                                    <p:cond delay="0"/>
                                  </p:stCondLst>
                                  <p:childTnLst>
                                    <p:set>
                                      <p:cBhvr>
                                        <p:cTn id="41" dur="1" fill="hold">
                                          <p:stCondLst>
                                            <p:cond delay="0"/>
                                          </p:stCondLst>
                                        </p:cTn>
                                        <p:tgtEl>
                                          <p:spTgt spid="52248">
                                            <p:txEl>
                                              <p:pRg st="0" end="0"/>
                                            </p:txEl>
                                          </p:spTgt>
                                        </p:tgtEl>
                                        <p:attrNameLst>
                                          <p:attrName>style.visibility</p:attrName>
                                        </p:attrNameLst>
                                      </p:cBhvr>
                                      <p:to>
                                        <p:strVal val="visible"/>
                                      </p:to>
                                    </p:set>
                                    <p:animEffect transition="in" filter="barn(inHorizontal)">
                                      <p:cBhvr>
                                        <p:cTn id="42" dur="500"/>
                                        <p:tgtEl>
                                          <p:spTgt spid="52248">
                                            <p:txEl>
                                              <p:pRg st="0" end="0"/>
                                            </p:txEl>
                                          </p:spTgt>
                                        </p:tgtEl>
                                      </p:cBhvr>
                                    </p:animEffect>
                                  </p:childTnLst>
                                </p:cTn>
                              </p:par>
                              <p:par>
                                <p:cTn id="43" presetID="0" presetClass="path" presetSubtype="0" repeatCount="indefinite" accel="50000" decel="50000" fill="hold" nodeType="withEffect">
                                  <p:stCondLst>
                                    <p:cond delay="0"/>
                                  </p:stCondLst>
                                  <p:childTnLst>
                                    <p:animMotion origin="layout" path="M 0.05139 -0.12222 C 0.05209 -0.09746 0.05139 -0.06968 0.05608 -0.04584 C 0.05712 -0.04097 0.05729 -0.03565 0.05851 -0.03102 C 0.0599 -0.02523 0.0632 -0.01459 0.0632 -0.01435 C 0.06441 -0.00625 0.06597 0.00301 0.06788 0.01088 C 0.06927 0.01666 0.07257 0.02778 0.07257 0.02801 C 0.07222 0.04606 0.0724 0.06458 0.07153 0.08287 C 0.07101 0.08889 0.06754 0.09282 0.06545 0.09791 C 0.06007 0.1118 0.05191 0.11597 0.04323 0.12106 C 0.03525 0.12037 0.02743 0.12129 0.01979 0.11898 C 0.01129 0.11643 0.00347 0.10787 -0.00503 0.10625 C -0.0085 0.10555 -0.01198 0.10486 -0.01562 0.10416 C -0.0217 0.09537 -0.02882 0.08981 -0.03437 0.08078 C -0.0368 0.07685 -0.04149 0.06805 -0.04149 0.06828 C -0.04236 0.05463 -0.046 0.03472 -0.03819 0.02569 C -0.03507 0.02199 -0.03107 0.01875 -0.02725 0.01713 C -0.01927 0.01389 -0.0026 0.01088 -0.0026 0.01111 C 0.01042 0.01157 0.02327 0.0118 0.03629 0.01296 C 0.04358 0.01366 0.05035 0.02569 0.05729 0.02986 C 0.06129 0.04097 0.07049 0.04791 0.07604 0.05949 C 0.08195 0.07176 0.08386 0.0868 0.08559 0.10208 C 0.08525 0.11551 0.08559 0.12916 0.08438 0.14236 C 0.08386 0.14629 0.08195 0.14907 0.08091 0.15278 C 0.07743 0.16504 0.07344 0.17963 0.06545 0.18426 C 0.05903 0.19305 0.05434 0.1912 0.0467 0.19467 C 0.02795 0.19305 0.0099 0.19097 -0.0085 0.18426 C -0.0151 0.18171 -0.02187 0.18032 -0.02882 0.17778 C -0.03194 0.17662 -0.03819 0.17361 -0.03819 0.17384 C -0.04514 0.16088 -0.0533 0.16065 -0.06163 0.15046 C -0.06684 0.14398 -0.07153 0.13495 -0.07673 0.12754 C -0.07899 0.1243 -0.08212 0.12268 -0.08385 0.11898 C -0.10625 0.07847 -0.08889 0.10833 -0.0993 0.08078 C -0.10191 0.07338 -0.10555 0.0669 -0.10868 0.05949 C -0.11111 0.04004 -0.11406 0.01273 -0.10017 0.00671 C -0.09201 -0.00093 -0.08229 -0.00185 -0.07326 -0.00394 C -0.05087 -0.00324 -0.02882 -0.00301 -0.00625 -0.00185 C 0.00747 -0.00116 0.02118 0.00648 0.0349 0.00879 C 0.04636 0.01389 0.04115 0.0118 0.05018 0.01504 C 0.06146 0.02546 0.07032 0.03287 0.07847 0.05116 C 0.08038 0.06481 0.08472 0.07731 0.08907 0.08912 C 0.09045 0.09977 0.09132 0.11041 0.09254 0.12106 C 0.0915 0.14236 0.09288 0.16759 0.08091 0.17778 C 0.07691 0.1919 0.07049 0.20139 0.06198 0.20532 C 0.05365 0.21666 0.04375 0.22291 0.03368 0.2287 C 0.01163 0.22731 -0.00399 0.22453 -0.025 0.22222 C -0.03975 0.21574 -0.0526 0.20347 -0.06736 0.19907 C -0.07205 0.1956 -0.07812 0.19282 -0.08264 0.18842 C -0.09305 0.17824 -0.08212 0.18495 -0.09201 0.17986 C -0.09705 0.17384 -0.10399 0.17014 -0.10972 0.16759 C -0.11441 0.16111 -0.11857 0.15949 -0.12378 0.15486 C -0.12552 0.15162 -0.12795 0.14977 -0.12968 0.14629 C -0.13541 0.13426 -0.1283 0.14074 -0.13541 0.13588 C -0.13923 0.12639 -0.14097 0.13055 -0.14496 0.12338 C -0.15173 0.11111 -0.14479 0.11713 -0.15434 0.10625 C -0.16146 0.09815 -0.15416 0.11134 -0.16128 0.1 C -0.17205 0.08287 -0.18316 0.06713 -0.19288 0.04907 C -0.19757 0.04074 -0.19844 0.04352 -0.20382 0.03634 C -0.20937 0.02893 -0.20955 0.01921 -0.21319 0.01088 C -0.21458 0.00741 -0.21684 0.00509 -0.21892 0.00231 C -0.22118 -0.00533 -0.22239 -0.01366 -0.22482 -0.02084 C -0.22621 -0.02454 -0.22795 -0.02732 -0.22969 -0.03102 C -0.23021 -0.03357 -0.23073 -0.03704 -0.23194 -0.03935 C -0.23316 -0.04213 -0.23541 -0.04329 -0.23663 -0.04584 C -0.23923 -0.05116 -0.2408 -0.0581 -0.24357 -0.06297 C -0.24462 -0.06505 -0.24618 -0.06713 -0.24722 -0.06922 C -0.25017 -0.08588 -0.25798 -0.10625 -0.2625 -0.12222 C -0.26875 -0.14491 -0.2743 -0.16806 -0.28125 -0.19005 C -0.28212 -0.19283 -0.28229 -0.19607 -0.2835 -0.19838 C -0.28646 -0.20486 -0.29149 -0.20672 -0.29514 -0.21111 C -0.30642 -0.20972 -0.31232 -0.20787 -0.32239 -0.20486 C -0.32743 -0.20023 -0.32986 -0.19468 -0.33524 -0.1919 C -0.33906 -0.18148 -0.34531 -0.17315 -0.35173 -0.16875 C -0.35555 -0.1588 -0.3625 -0.15625 -0.36823 -0.14977 C -0.37135 -0.1419 -0.37482 -0.13449 -0.3776 -0.12639 C -0.38003 -0.11945 -0.3809 -0.11227 -0.3835 -0.10533 C -0.38264 -0.09815 -0.38229 -0.09097 -0.38107 -0.08403 C -0.37847 -0.06829 -0.36371 -0.06713 -0.35642 -0.06297 C -0.35469 -0.06343 -0.34618 -0.06505 -0.34357 -0.06713 C -0.33229 -0.07593 -0.34826 -0.06783 -0.33524 -0.07361 C -0.33489 -0.0757 -0.33489 -0.07824 -0.33403 -0.07986 C -0.33316 -0.08148 -0.3309 -0.07986 -0.33055 -0.08195 C -0.33021 -0.0838 -0.33281 -0.08634 -0.33281 -0.08611 " pathEditMode="relative" rAng="0" ptsTypes="fffffffffffffffffffffffffffffffffffffffffffffffffffffffffffffffffffffffffffffffffA">
                                      <p:cBhvr>
                                        <p:cTn id="44" dur="5000" fill="hold"/>
                                        <p:tgtEl>
                                          <p:spTgt spid="52264"/>
                                        </p:tgtEl>
                                        <p:attrNameLst>
                                          <p:attrName>ppt_x</p:attrName>
                                          <p:attrName>ppt_y</p:attrName>
                                        </p:attrNameLst>
                                      </p:cBhvr>
                                      <p:rCtr x="-197" y="131"/>
                                    </p:animMotion>
                                  </p:childTnLst>
                                </p:cTn>
                              </p:par>
                              <p:par>
                                <p:cTn id="45" presetID="0" presetClass="path" presetSubtype="0" repeatCount="indefinite" accel="50000" decel="50000" fill="hold" nodeType="withEffect">
                                  <p:stCondLst>
                                    <p:cond delay="0"/>
                                  </p:stCondLst>
                                  <p:childTnLst>
                                    <p:animMotion origin="layout" path="M -0.09549 -0.13334 C -0.09497 -0.10857 -0.09549 -0.08079 -0.0915 -0.05695 C -0.09063 -0.05209 -0.09063 -0.04676 -0.08959 -0.04213 C -0.08837 -0.03635 -0.08559 -0.0257 -0.08559 -0.02547 C -0.08455 -0.01737 -0.08316 -0.00811 -0.08177 -0.00024 C -0.08056 0.00555 -0.07761 0.01666 -0.07761 0.01689 C -0.07796 0.03495 -0.07778 0.05347 -0.07865 0.07175 C -0.079 0.07777 -0.08195 0.08171 -0.08368 0.0868 C -0.08837 0.10069 -0.09514 0.10486 -0.10243 0.10995 C -0.10921 0.10925 -0.1158 0.11018 -0.12223 0.10787 C -0.12934 0.10532 -0.13594 0.09675 -0.14306 0.09513 C -0.14601 0.09444 -0.14896 0.09375 -0.15209 0.09305 C -0.15712 0.08425 -0.16302 0.0787 -0.16789 0.06967 C -0.16997 0.06574 -0.17379 0.05694 -0.17379 0.05717 C -0.17466 0.04351 -0.17726 0.02361 -0.17084 0.01458 C -0.16806 0.01088 -0.16511 0.00763 -0.16181 0.00601 C -0.15504 0.00277 -0.14115 -0.00024 -0.14115 4.44444E-6 C -0.13021 0.00046 -0.11927 0.00069 -0.10834 0.00185 C -0.10226 0.00254 -0.09636 0.01458 -0.09063 0.01875 C -0.08716 0.02986 -0.07952 0.0368 -0.07483 0.04838 C -0.0698 0.06064 -0.06823 0.07569 -0.06667 0.09097 C -0.06702 0.10439 -0.06667 0.11805 -0.06789 0.13125 C -0.06823 0.13518 -0.06997 0.13796 -0.07084 0.14166 C -0.07362 0.15393 -0.07709 0.16851 -0.08368 0.17314 C -0.08924 0.18194 -0.09306 0.18009 -0.09948 0.18356 C -0.11528 0.18194 -0.13056 0.17986 -0.14601 0.17314 C -0.15157 0.1706 -0.1573 0.16921 -0.16285 0.16666 C -0.16563 0.1655 -0.17084 0.1625 -0.17084 0.16273 C -0.17691 0.14976 -0.18386 0.14953 -0.19063 0.13935 C -0.19514 0.13287 -0.19914 0.12384 -0.20348 0.11643 C -0.20539 0.11319 -0.20782 0.11157 -0.20955 0.10787 C -0.2283 0.06736 -0.21372 0.09722 -0.2224 0.06967 C -0.22483 0.06226 -0.22778 0.05578 -0.23021 0.04838 C -0.23247 0.02893 -0.2349 0.00162 -0.22327 -0.0044 C -0.21632 -0.01204 -0.20834 -0.01297 -0.20052 -0.01505 C -0.18177 -0.01436 -0.16302 -0.01412 -0.1441 -0.01297 C -0.13247 -0.01227 -0.12101 -0.00463 -0.10938 -0.00232 C -0.09983 0.00277 -0.10417 0.00069 -0.09653 0.00393 C -0.08698 0.01435 -0.07969 0.02175 -0.07275 0.04004 C -0.07101 0.0537 -0.06754 0.0662 -0.06389 0.078 C -0.06268 0.08865 -0.06181 0.0993 -0.06094 0.10995 C -0.06181 0.13125 -0.06059 0.15648 -0.07084 0.16666 C -0.07396 0.18078 -0.07934 0.19027 -0.08664 0.19421 C -0.09358 0.20555 -0.10209 0.2118 -0.11042 0.21759 C -0.129 0.2162 -0.14237 0.21342 -0.1599 0.21111 C -0.17205 0.20463 -0.18316 0.19236 -0.19566 0.18796 C -0.19966 0.18449 -0.20469 0.18171 -0.20851 0.17731 C -0.21719 0.16713 -0.20782 0.17384 -0.21632 0.16875 C -0.22066 0.16273 -0.22622 0.15902 -0.23125 0.15648 C -0.23525 0.15 -0.23872 0.14838 -0.24323 0.14375 C -0.24462 0.1405 -0.24671 0.13865 -0.24809 0.13518 C -0.25296 0.12314 -0.24688 0.12963 -0.25296 0.12476 C -0.25608 0.11527 -0.25747 0.11944 -0.26077 0.11226 C -0.26667 0.1 -0.26077 0.10601 -0.26893 0.09513 C -0.275 0.08703 -0.26875 0.10023 -0.27483 0.08888 C -0.28386 0.07175 -0.29306 0.05601 -0.30139 0.03796 C -0.30521 0.02963 -0.30608 0.0324 -0.31059 0.02523 C -0.31528 0.01782 -0.31546 0.0081 -0.31841 -0.00024 C -0.31962 -0.00371 -0.32153 -0.00602 -0.32327 -0.0088 C -0.32518 -0.01644 -0.32622 -0.02477 -0.3283 -0.03195 C -0.32934 -0.03565 -0.33073 -0.03843 -0.33212 -0.04213 C -0.33282 -0.04468 -0.33334 -0.04815 -0.33438 -0.05047 C -0.33525 -0.05325 -0.33716 -0.0544 -0.33837 -0.05695 C -0.34028 -0.06227 -0.34167 -0.06922 -0.34393 -0.07408 C -0.3448 -0.07616 -0.34618 -0.07825 -0.34723 -0.08033 C -0.34966 -0.097 -0.35608 -0.11737 -0.3599 -0.13334 C -0.36528 -0.15602 -0.36997 -0.17917 -0.37553 -0.20116 C -0.37622 -0.20394 -0.37674 -0.20718 -0.37778 -0.2095 C -0.37987 -0.21598 -0.38438 -0.21783 -0.3875 -0.22223 C -0.39705 -0.22084 -0.40174 -0.21899 -0.41042 -0.21598 C -0.41476 -0.21135 -0.41667 -0.20579 -0.42136 -0.20301 C -0.42448 -0.1926 -0.42987 -0.18426 -0.43525 -0.17987 C -0.43837 -0.16991 -0.44428 -0.16737 -0.44914 -0.16088 C -0.45174 -0.15301 -0.45469 -0.14561 -0.45695 -0.1375 C -0.45903 -0.13056 -0.45973 -0.12338 -0.46198 -0.11644 C -0.46129 -0.10926 -0.46094 -0.10209 -0.4599 -0.09514 C -0.45764 -0.0794 -0.44532 -0.07825 -0.43907 -0.07408 C -0.43768 -0.07454 -0.43056 -0.07616 -0.4283 -0.07825 C -0.41893 -0.08704 -0.4323 -0.07894 -0.42136 -0.08473 C -0.42101 -0.08681 -0.42101 -0.08936 -0.42032 -0.09098 C -0.41945 -0.0926 -0.41771 -0.09098 -0.41737 -0.09306 C -0.41702 -0.09491 -0.41928 -0.09746 -0.41928 -0.09723 " pathEditMode="relative" rAng="0" ptsTypes="fffffffffffffffffffffffffffffffffffffffffffffffffffffffffffffffffffffffffffffffffA">
                                      <p:cBhvr>
                                        <p:cTn id="46" dur="5000" fill="hold"/>
                                        <p:tgtEl>
                                          <p:spTgt spid="52265"/>
                                        </p:tgtEl>
                                        <p:attrNameLst>
                                          <p:attrName>ppt_x</p:attrName>
                                          <p:attrName>ppt_y</p:attrName>
                                        </p:attrNameLst>
                                      </p:cBhvr>
                                      <p:rCtr x="-166" y="131"/>
                                    </p:animMotion>
                                  </p:childTnLst>
                                </p:cTn>
                              </p:par>
                              <p:par>
                                <p:cTn id="47" presetID="0" presetClass="path" presetSubtype="0" repeatCount="indefinite" accel="50000" decel="50000" fill="hold" nodeType="withEffect">
                                  <p:stCondLst>
                                    <p:cond delay="0"/>
                                  </p:stCondLst>
                                  <p:childTnLst>
                                    <p:animMotion origin="layout" path="M -0.09861 0.03839 C -0.09809 0.05828 -0.09861 0.08071 -0.09479 0.10014 C -0.09392 0.10407 -0.09392 0.10823 -0.09288 0.11217 C -0.09184 0.11679 -0.08906 0.12535 -0.08906 0.12558 C -0.0882 0.13205 -0.08681 0.13945 -0.08542 0.14593 C -0.08438 0.15056 -0.0816 0.15958 -0.0816 0.15981 C -0.08195 0.17438 -0.08177 0.18918 -0.08264 0.20398 C -0.08281 0.20884 -0.08576 0.21207 -0.08733 0.216 C -0.09167 0.22734 -0.09809 0.23057 -0.10521 0.23474 C -0.11146 0.23427 -0.11771 0.23497 -0.12379 0.23312 C -0.13056 0.23104 -0.13663 0.2241 -0.14358 0.22271 C -0.14635 0.22225 -0.14913 0.22179 -0.15191 0.22109 C -0.15677 0.21415 -0.1625 0.20953 -0.16701 0.20236 C -0.16892 0.19912 -0.17274 0.19195 -0.17274 0.19218 C -0.17326 0.18108 -0.17587 0.16513 -0.16979 0.15773 C -0.16719 0.15495 -0.16424 0.15217 -0.16129 0.15102 C -0.15486 0.14824 -0.14167 0.14593 -0.14167 0.14616 C -0.13125 0.14639 -0.12101 0.14662 -0.11059 0.14755 C -0.10486 0.14801 -0.09931 0.15773 -0.09392 0.16119 C -0.09063 0.17021 -0.08333 0.17576 -0.07882 0.18501 C -0.07413 0.19496 -0.07274 0.20722 -0.07135 0.21947 C -0.07153 0.23034 -0.07135 0.24121 -0.07222 0.25185 C -0.07257 0.25509 -0.07431 0.2574 -0.075 0.26041 C -0.07778 0.27035 -0.08108 0.28192 -0.08733 0.28585 C -0.09254 0.29279 -0.09618 0.2914 -0.10226 0.29417 C -0.11719 0.29279 -0.13177 0.29117 -0.14635 0.28585 C -0.15156 0.28377 -0.15695 0.28261 -0.16233 0.28053 C -0.16476 0.2796 -0.16979 0.27706 -0.16979 0.27729 C -0.17552 0.26688 -0.18212 0.26665 -0.18854 0.25856 C -0.19306 0.25324 -0.19653 0.24607 -0.2007 0.24006 C -0.20243 0.23728 -0.20469 0.23612 -0.20642 0.23312 C -0.22413 0.20051 -0.21042 0.22456 -0.21858 0.20236 C -0.22083 0.19635 -0.22361 0.19103 -0.22604 0.18501 C -0.22813 0.16952 -0.23038 0.14732 -0.21945 0.14246 C -0.21285 0.13645 -0.20521 0.13552 -0.19792 0.1339 C -0.18004 0.1346 -0.16233 0.1346 -0.14445 0.13552 C -0.13351 0.13622 -0.12274 0.14223 -0.11163 0.14431 C -0.1026 0.14824 -0.1066 0.14662 -0.09948 0.14917 C -0.09045 0.15773 -0.08351 0.16351 -0.07691 0.17831 C -0.07535 0.18941 -0.07205 0.19958 -0.06858 0.20907 C -0.06736 0.21762 -0.06667 0.22618 -0.0658 0.23474 C -0.06649 0.25185 -0.06545 0.2722 -0.075 0.28053 C -0.07813 0.29186 -0.08333 0.29972 -0.0901 0.30296 C -0.0967 0.31221 -0.10469 0.31707 -0.11267 0.32192 C -0.13021 0.32077 -0.14271 0.31846 -0.15955 0.31661 C -0.17101 0.31129 -0.1816 0.30134 -0.19323 0.29764 C -0.19705 0.29487 -0.20191 0.29279 -0.20538 0.28908 C -0.21354 0.28099 -0.20469 0.28631 -0.21285 0.28215 C -0.21684 0.27729 -0.22222 0.27428 -0.22691 0.2722 C -0.23073 0.26711 -0.23403 0.26573 -0.2382 0.26203 C -0.23976 0.25948 -0.24167 0.25786 -0.24288 0.25509 C -0.24757 0.24538 -0.24184 0.25069 -0.24757 0.24676 C -0.25052 0.23913 -0.25191 0.24237 -0.25504 0.23659 C -0.26042 0.22664 -0.25504 0.2315 -0.26267 0.22271 C -0.26823 0.21624 -0.2625 0.22687 -0.26823 0.21785 C -0.27674 0.20398 -0.28559 0.19126 -0.29323 0.17669 C -0.29705 0.16998 -0.29774 0.17229 -0.30208 0.16651 C -0.30642 0.1605 -0.3066 0.15264 -0.30955 0.14593 C -0.31059 0.14316 -0.3125 0.14131 -0.31406 0.13899 C -0.3158 0.13275 -0.31684 0.12604 -0.31875 0.12026 C -0.31979 0.11725 -0.32135 0.11517 -0.32257 0.11217 C -0.32309 0.11008 -0.32361 0.10731 -0.32448 0.10546 C -0.32535 0.10315 -0.32726 0.10222 -0.3283 0.10014 C -0.33021 0.09575 -0.3316 0.08996 -0.33385 0.08603 C -0.33472 0.08441 -0.33576 0.08279 -0.33663 0.08118 C -0.33906 0.06753 -0.34531 0.05111 -0.34896 0.03839 C -0.35399 0.01989 -0.35833 0.00139 -0.36389 -0.01642 C -0.36458 -0.01873 -0.36476 -0.02128 -0.3658 -0.02313 C -0.36806 -0.02845 -0.37188 -0.02983 -0.375 -0.0333 C -0.38403 -0.03238 -0.38854 -0.03076 -0.39653 -0.02845 C -0.4007 -0.02474 -0.40243 -0.02012 -0.40695 -0.01781 C -0.4099 -0.00948 -0.41493 -0.00277 -0.41997 0.00069 C -0.42292 0.00879 -0.42865 0.01087 -0.43316 0.01619 C -0.43559 0.02243 -0.43837 0.02845 -0.44063 0.03492 C -0.44254 0.04047 -0.44323 0.04625 -0.44531 0.05204 C -0.44462 0.05782 -0.44427 0.0636 -0.4434 0.06915 C -0.44115 0.08187 -0.42951 0.08279 -0.42361 0.08603 C -0.42222 0.0858 -0.41563 0.08441 -0.41337 0.08279 C -0.40451 0.07563 -0.41719 0.0821 -0.40695 0.07748 C -0.4066 0.07586 -0.4066 0.07378 -0.4059 0.07239 C -0.40521 0.07123 -0.4033 0.07239 -0.40313 0.07077 C -0.40278 0.06938 -0.40486 0.0673 -0.40486 0.06753 " pathEditMode="relative" rAng="0" ptsTypes="fffffffffffffffffffffffffffffffffffffffffffffffffffffffffffffffffffffffffffffffffA">
                                      <p:cBhvr>
                                        <p:cTn id="48" dur="5000" fill="hold"/>
                                        <p:tgtEl>
                                          <p:spTgt spid="52266"/>
                                        </p:tgtEl>
                                        <p:attrNameLst>
                                          <p:attrName>ppt_x</p:attrName>
                                          <p:attrName>ppt_y</p:attrName>
                                        </p:attrNameLst>
                                      </p:cBhvr>
                                      <p:rCtr x="-157" y="106"/>
                                    </p:animMotion>
                                  </p:childTnLst>
                                </p:cTn>
                              </p:par>
                              <p:par>
                                <p:cTn id="49" presetID="0" presetClass="path" presetSubtype="0" repeatCount="indefinite" accel="50000" decel="50000" fill="hold" nodeType="withEffect">
                                  <p:stCondLst>
                                    <p:cond delay="0"/>
                                  </p:stCondLst>
                                  <p:childTnLst>
                                    <p:animMotion origin="layout" path="M 0.05139 -0.12222 C 0.05209 -0.09746 0.05139 -0.06968 0.05608 -0.04584 C 0.05712 -0.04097 0.05729 -0.03565 0.05851 -0.03102 C 0.0599 -0.02523 0.0632 -0.01459 0.0632 -0.01435 C 0.06441 -0.00625 0.06597 0.00301 0.06788 0.01088 C 0.06927 0.01666 0.07257 0.02778 0.07257 0.02801 C 0.07222 0.04606 0.0724 0.06458 0.07153 0.08287 C 0.07101 0.08889 0.06754 0.09282 0.06545 0.09791 C 0.06007 0.1118 0.05191 0.11597 0.04323 0.12106 C 0.03525 0.12037 0.02743 0.12129 0.01979 0.11898 C 0.01129 0.11643 0.00347 0.10787 -0.00503 0.10625 C -0.0085 0.10555 -0.01198 0.10486 -0.01562 0.10416 C -0.0217 0.09537 -0.02882 0.08981 -0.03437 0.08078 C -0.0368 0.07685 -0.04149 0.06805 -0.04149 0.06828 C -0.04236 0.05463 -0.046 0.03472 -0.03819 0.02569 C -0.03507 0.02199 -0.03107 0.01875 -0.02725 0.01713 C -0.01927 0.01389 -0.0026 0.01088 -0.0026 0.01111 C 0.01042 0.01157 0.02327 0.0118 0.03629 0.01296 C 0.04358 0.01366 0.05035 0.02569 0.05729 0.02986 C 0.06129 0.04097 0.07049 0.04791 0.07604 0.05949 C 0.08195 0.07176 0.08386 0.0868 0.08559 0.10208 C 0.08525 0.11551 0.08559 0.12916 0.08438 0.14236 C 0.08386 0.14629 0.08195 0.14907 0.08091 0.15278 C 0.07743 0.16504 0.07344 0.17963 0.06545 0.18426 C 0.05903 0.19305 0.05434 0.1912 0.0467 0.19467 C 0.02795 0.19305 0.0099 0.19097 -0.0085 0.18426 C -0.0151 0.18171 -0.02187 0.18032 -0.02882 0.17778 C -0.03194 0.17662 -0.03819 0.17361 -0.03819 0.17384 C -0.04514 0.16088 -0.0533 0.16065 -0.06163 0.15046 C -0.06684 0.14398 -0.07153 0.13495 -0.07673 0.12754 C -0.07899 0.1243 -0.08212 0.12268 -0.08385 0.11898 C -0.10625 0.07847 -0.08889 0.10833 -0.0993 0.08078 C -0.10191 0.07338 -0.10555 0.0669 -0.10868 0.05949 C -0.11111 0.04004 -0.11406 0.01273 -0.10017 0.00671 C -0.09201 -0.00093 -0.08229 -0.00185 -0.07326 -0.00394 C -0.05087 -0.00324 -0.02882 -0.00301 -0.00625 -0.00185 C 0.00747 -0.00116 0.02118 0.00648 0.0349 0.00879 C 0.04636 0.01389 0.04115 0.0118 0.05018 0.01504 C 0.06146 0.02546 0.07032 0.03287 0.07847 0.05116 C 0.08038 0.06481 0.08472 0.07731 0.08907 0.08912 C 0.09045 0.09977 0.09132 0.11041 0.09254 0.12106 C 0.0915 0.14236 0.09288 0.16759 0.08091 0.17778 C 0.07691 0.1919 0.07049 0.20139 0.06198 0.20532 C 0.05365 0.21666 0.04375 0.22291 0.03368 0.2287 C 0.01163 0.22731 -0.00399 0.22453 -0.025 0.22222 C -0.03975 0.21574 -0.0526 0.20347 -0.06736 0.19907 C -0.07205 0.1956 -0.07812 0.19282 -0.08264 0.18842 C -0.09305 0.17824 -0.08212 0.18495 -0.09201 0.17986 C -0.09705 0.17384 -0.10399 0.17014 -0.10972 0.16759 C -0.11441 0.16111 -0.11857 0.15949 -0.12378 0.15486 C -0.12552 0.15162 -0.12795 0.14977 -0.12968 0.14629 C -0.13541 0.13426 -0.1283 0.14074 -0.13541 0.13588 C -0.13923 0.12639 -0.14097 0.13055 -0.14496 0.12338 C -0.15173 0.11111 -0.14479 0.11713 -0.15434 0.10625 C -0.16146 0.09815 -0.15416 0.11134 -0.16128 0.1 C -0.17205 0.08287 -0.18316 0.06713 -0.19288 0.04907 C -0.19757 0.04074 -0.19844 0.04352 -0.20382 0.03634 C -0.20937 0.02893 -0.20955 0.01921 -0.21319 0.01088 C -0.21458 0.00741 -0.21684 0.00509 -0.21892 0.00231 C -0.22118 -0.00533 -0.22239 -0.01366 -0.22482 -0.02084 C -0.22621 -0.02454 -0.22795 -0.02732 -0.22969 -0.03102 C -0.23021 -0.03357 -0.23073 -0.03704 -0.23194 -0.03935 C -0.23316 -0.04213 -0.23541 -0.04329 -0.23663 -0.04584 C -0.23923 -0.05116 -0.2408 -0.0581 -0.24357 -0.06297 C -0.24462 -0.06505 -0.24618 -0.06713 -0.24722 -0.06922 C -0.25017 -0.08588 -0.25798 -0.10625 -0.2625 -0.12222 C -0.26875 -0.14491 -0.2743 -0.16806 -0.28125 -0.19005 C -0.28212 -0.19283 -0.28229 -0.19607 -0.2835 -0.19838 C -0.28646 -0.20486 -0.29149 -0.20672 -0.29514 -0.21111 C -0.30642 -0.20972 -0.31232 -0.20787 -0.32239 -0.20486 C -0.32743 -0.20023 -0.32986 -0.19468 -0.33524 -0.1919 C -0.33906 -0.18148 -0.34531 -0.17315 -0.35173 -0.16875 C -0.35555 -0.1588 -0.3625 -0.15625 -0.36823 -0.14977 C -0.37135 -0.1419 -0.37482 -0.13449 -0.3776 -0.12639 C -0.38003 -0.11945 -0.3809 -0.11227 -0.3835 -0.10533 C -0.38264 -0.09815 -0.38229 -0.09097 -0.38107 -0.08403 C -0.37847 -0.06829 -0.36371 -0.06713 -0.35642 -0.06297 C -0.35469 -0.06343 -0.34618 -0.06505 -0.34357 -0.06713 C -0.33229 -0.07593 -0.34826 -0.06783 -0.33524 -0.07361 C -0.33489 -0.0757 -0.33489 -0.07824 -0.33403 -0.07986 C -0.33316 -0.08148 -0.3309 -0.07986 -0.33055 -0.08195 C -0.33021 -0.0838 -0.33281 -0.08634 -0.33281 -0.08611 " pathEditMode="relative" rAng="0" ptsTypes="fffffffffffffffffffffffffffffffffffffffffffffffffffffffffffffffffffffffffffffffffA">
                                      <p:cBhvr>
                                        <p:cTn id="50" dur="5000" fill="hold"/>
                                        <p:tgtEl>
                                          <p:spTgt spid="52267"/>
                                        </p:tgtEl>
                                        <p:attrNameLst>
                                          <p:attrName>ppt_x</p:attrName>
                                          <p:attrName>ppt_y</p:attrName>
                                        </p:attrNameLst>
                                      </p:cBhvr>
                                      <p:rCtr x="-197" y="131"/>
                                    </p:animMotion>
                                  </p:childTnLst>
                                </p:cTn>
                              </p:par>
                              <p:par>
                                <p:cTn id="51" presetID="0" presetClass="path" presetSubtype="0" repeatCount="indefinite" accel="50000" decel="50000" fill="hold" nodeType="withEffect">
                                  <p:stCondLst>
                                    <p:cond delay="0"/>
                                  </p:stCondLst>
                                  <p:childTnLst>
                                    <p:animMotion origin="layout" path="M -0.13716 -0.27752 C -0.13664 -0.25255 -0.13716 -0.2248 -0.13316 -0.20097 C -0.1323 -0.19612 -0.1323 -0.1908 -0.13125 -0.18617 C -0.13004 -0.18039 -0.12726 -0.16975 -0.12726 -0.16952 C -0.12622 -0.16143 -0.12483 -0.15218 -0.12344 -0.14431 C -0.12223 -0.13853 -0.11927 -0.12743 -0.11927 -0.1272 C -0.11962 -0.10916 -0.11945 -0.09066 -0.12032 -0.07239 C -0.12066 -0.06638 -0.12362 -0.06245 -0.12535 -0.05736 C -0.13004 -0.04348 -0.13681 -0.03932 -0.1441 -0.03423 C -0.15087 -0.03492 -0.15747 -0.034 -0.16389 -0.03631 C -0.17101 -0.03886 -0.17761 -0.04741 -0.18473 -0.04903 C -0.18768 -0.04973 -0.19063 -0.05042 -0.19375 -0.05111 C -0.19879 -0.0599 -0.20469 -0.06545 -0.20955 -0.07447 C -0.21164 -0.0784 -0.21546 -0.08719 -0.21546 -0.08696 C -0.21632 -0.1006 -0.21893 -0.12049 -0.2125 -0.12951 C -0.20973 -0.13321 -0.20677 -0.13645 -0.20348 -0.13807 C -0.19671 -0.14131 -0.18282 -0.14431 -0.18282 -0.14408 C -0.17188 -0.14362 -0.16094 -0.14339 -0.15 -0.14223 C -0.14393 -0.14154 -0.13802 -0.12951 -0.1323 -0.12535 C -0.12882 -0.11425 -0.12118 -0.10731 -0.1165 -0.09575 C -0.11146 -0.08349 -0.1099 -0.06846 -0.10834 -0.05319 C -0.10868 -0.03978 -0.10834 -0.02614 -0.10955 -0.01272 C -0.1099 -0.00879 -0.11164 -0.00602 -0.1125 -0.00232 C -0.11528 0.00994 -0.11875 0.02451 -0.12535 0.02914 C -0.13091 0.03792 -0.13473 0.03607 -0.14115 0.03954 C -0.15695 0.03792 -0.17223 0.03584 -0.18768 0.02914 C -0.19323 0.02659 -0.19896 0.0252 -0.20452 0.02266 C -0.2073 0.0215 -0.2125 0.0185 -0.2125 0.01873 C -0.21858 0.00578 -0.22552 0.00555 -0.2323 -0.00463 C -0.23681 -0.0111 -0.2408 -0.02035 -0.24514 -0.02776 C -0.24705 -0.03099 -0.24948 -0.03261 -0.25122 -0.03631 C -0.26997 -0.07678 -0.25539 -0.04695 -0.26407 -0.07447 C -0.2665 -0.08187 -0.26945 -0.08835 -0.27188 -0.09575 C -0.27414 -0.11517 -0.27657 -0.14246 -0.26493 -0.14848 C -0.25799 -0.15611 -0.25 -0.15703 -0.24219 -0.15912 C -0.22344 -0.15842 -0.20469 -0.15819 -0.18577 -0.15703 C -0.17414 -0.15634 -0.16268 -0.14871 -0.15105 -0.1464 C -0.1415 -0.14131 -0.14584 -0.14339 -0.1382 -0.14015 C -0.12865 -0.12974 -0.12136 -0.12234 -0.11441 -0.10407 C -0.11268 -0.09043 -0.10921 -0.07794 -0.10556 -0.06615 C -0.10434 -0.05551 -0.10348 -0.04487 -0.10261 -0.03423 C -0.10348 -0.01272 -0.10226 0.01249 -0.1125 0.02266 C -0.11563 0.03677 -0.12101 0.04625 -0.1283 0.05018 C -0.13525 0.06151 -0.14375 0.06776 -0.15209 0.07354 C -0.17066 0.07215 -0.18403 0.06938 -0.20157 0.06706 C -0.21372 0.06059 -0.22483 0.04833 -0.23733 0.04394 C -0.24132 0.04047 -0.24636 0.03769 -0.25018 0.0333 C -0.25886 0.02312 -0.24948 0.02983 -0.25799 0.02474 C -0.26233 0.01873 -0.26789 0.01503 -0.27292 0.01249 C -0.27691 0.00601 -0.28039 0.00439 -0.2849 -0.00023 C -0.28629 -0.00347 -0.28837 -0.00532 -0.28976 -0.00879 C -0.29462 -0.02105 -0.28855 -0.01434 -0.29462 -0.01943 C -0.29775 -0.02891 -0.29914 -0.02475 -0.30243 -0.03192 C -0.30834 -0.04418 -0.30243 -0.03816 -0.31059 -0.04903 C -0.31667 -0.05713 -0.31042 -0.04394 -0.3165 -0.05528 C -0.32552 -0.07239 -0.33473 -0.08812 -0.34306 -0.10616 C -0.34688 -0.11448 -0.34775 -0.11171 -0.35226 -0.11887 C -0.35695 -0.12628 -0.35712 -0.13599 -0.36007 -0.14431 C -0.36129 -0.14778 -0.3632 -0.1501 -0.36493 -0.15287 C -0.36684 -0.1605 -0.36789 -0.16883 -0.36997 -0.176 C -0.37101 -0.1797 -0.3724 -0.18247 -0.37379 -0.18617 C -0.37448 -0.18872 -0.375 -0.19219 -0.37605 -0.1945 C -0.37691 -0.19727 -0.37882 -0.19843 -0.38004 -0.20097 C -0.38195 -0.20629 -0.38334 -0.21323 -0.38559 -0.21809 C -0.38646 -0.22017 -0.38785 -0.22225 -0.38889 -0.22433 C -0.39132 -0.24098 -0.39775 -0.26157 -0.40157 -0.27752 C -0.40695 -0.30019 -0.41164 -0.32332 -0.41719 -0.34529 C -0.41789 -0.34806 -0.41841 -0.3513 -0.41945 -0.35361 C -0.42153 -0.36009 -0.42605 -0.36194 -0.42917 -0.36633 C -0.43872 -0.36494 -0.44341 -0.36309 -0.45209 -0.36009 C -0.45643 -0.35546 -0.45834 -0.34991 -0.46302 -0.34714 C -0.46615 -0.33673 -0.47153 -0.3284 -0.47691 -0.32401 C -0.48004 -0.31406 -0.48594 -0.31152 -0.4908 -0.30505 C -0.49341 -0.29718 -0.49636 -0.28978 -0.49862 -0.28169 C -0.5007 -0.27475 -0.50139 -0.26735 -0.50365 -0.26041 C -0.50296 -0.25324 -0.50261 -0.24607 -0.50157 -0.23913 C -0.49931 -0.22341 -0.48698 -0.22225 -0.48073 -0.21809 C -0.47934 -0.21855 -0.47223 -0.22017 -0.46997 -0.22225 C -0.46059 -0.23104 -0.47396 -0.22295 -0.46302 -0.22873 C -0.46268 -0.23081 -0.46268 -0.23335 -0.46198 -0.23497 C -0.46112 -0.23659 -0.45938 -0.23497 -0.45903 -0.23705 C -0.45868 -0.2389 -0.46094 -0.24145 -0.46094 -0.24122 " pathEditMode="relative" rAng="0" ptsTypes="fffffffffffffffffffffffffffffffffffffffffffffffffffffffffffffffffffffffffffffffffA">
                                      <p:cBhvr>
                                        <p:cTn id="52" dur="5000" fill="hold"/>
                                        <p:tgtEl>
                                          <p:spTgt spid="52268"/>
                                        </p:tgtEl>
                                        <p:attrNameLst>
                                          <p:attrName>ppt_x</p:attrName>
                                          <p:attrName>ppt_y</p:attrName>
                                        </p:attrNameLst>
                                      </p:cBhvr>
                                      <p:rCtr x="-166" y="131"/>
                                    </p:animMotion>
                                  </p:childTnLst>
                                </p:cTn>
                              </p:par>
                              <p:par>
                                <p:cTn id="53" presetID="0" presetClass="path" presetSubtype="0" repeatCount="indefinite" accel="50000" decel="50000" fill="hold" nodeType="withEffect">
                                  <p:stCondLst>
                                    <p:cond delay="0"/>
                                  </p:stCondLst>
                                  <p:childTnLst>
                                    <p:animMotion origin="layout" path="M -0.09028 -4.95837E-6 C -0.08975 0.02475 -0.09028 0.0525 -0.08646 0.07655 C -0.08559 0.08141 -0.08559 0.08673 -0.08455 0.09136 C -0.0835 0.09714 -0.08073 0.10778 -0.08073 0.10801 C -0.07986 0.1161 -0.07847 0.12535 -0.07708 0.13321 C -0.07604 0.139 -0.07326 0.1501 -0.07326 0.15033 C -0.07361 0.16837 -0.07343 0.18687 -0.0743 0.20514 C -0.07448 0.21115 -0.07743 0.21508 -0.07899 0.22017 C -0.08333 0.23405 -0.08975 0.23821 -0.09687 0.2433 C -0.10312 0.2426 -0.10937 0.24353 -0.11545 0.24122 C -0.12222 0.23867 -0.1283 0.23012 -0.13524 0.2285 C -0.13802 0.2278 -0.1408 0.22711 -0.14357 0.22642 C -0.14843 0.21763 -0.15416 0.21208 -0.15868 0.20306 C -0.16059 0.19913 -0.16441 0.19034 -0.16441 0.19057 C -0.16493 0.17692 -0.16753 0.15704 -0.16146 0.14802 C -0.15885 0.14432 -0.1559 0.14108 -0.15295 0.13946 C -0.14653 0.13622 -0.13333 0.13321 -0.13333 0.13345 C -0.12291 0.13391 -0.11267 0.13414 -0.10225 0.1353 C -0.09653 0.13599 -0.09097 0.14802 -0.08559 0.15218 C -0.08229 0.16328 -0.075 0.17022 -0.07048 0.18178 C -0.0658 0.19404 -0.06441 0.20907 -0.06302 0.22433 C -0.06319 0.23775 -0.06302 0.25139 -0.06389 0.26457 C -0.06423 0.26851 -0.06597 0.27128 -0.06666 0.27498 C -0.06944 0.28724 -0.07274 0.30181 -0.07899 0.30643 C -0.0842 0.31522 -0.08784 0.31337 -0.09392 0.31684 C -0.10885 0.31522 -0.12343 0.31314 -0.13802 0.30643 C -0.14323 0.30389 -0.14861 0.3025 -0.15399 0.29996 C -0.15642 0.2988 -0.16146 0.2958 -0.16146 0.29603 C -0.16718 0.28308 -0.17378 0.28284 -0.18021 0.27267 C -0.18472 0.26619 -0.18819 0.25717 -0.19236 0.24977 C -0.19409 0.24654 -0.19635 0.24492 -0.19809 0.24122 C -0.2158 0.20075 -0.20208 0.23058 -0.21024 0.20306 C -0.2125 0.19566 -0.21528 0.18918 -0.21771 0.18178 C -0.21979 0.16235 -0.22205 0.13507 -0.21111 0.12905 C -0.20451 0.12142 -0.19687 0.1205 -0.18958 0.11841 C -0.1717 0.11911 -0.15399 0.11934 -0.13611 0.1205 C -0.12517 0.12119 -0.11441 0.12882 -0.1033 0.13113 C -0.09427 0.13622 -0.09826 0.13414 -0.09114 0.13738 C -0.08212 0.14778 -0.07517 0.15519 -0.06857 0.17346 C -0.06701 0.1871 -0.06371 0.19959 -0.06024 0.21138 C -0.05903 0.22202 -0.05833 0.23266 -0.05746 0.2433 C -0.05816 0.26457 -0.05712 0.28978 -0.06666 0.29996 C -0.06979 0.31407 -0.075 0.32378 -0.08177 0.32771 C -0.08837 0.33904 -0.09635 0.34529 -0.10434 0.35107 C -0.12187 0.34968 -0.13437 0.34691 -0.15121 0.34459 C -0.16267 0.33812 -0.17326 0.32586 -0.18489 0.32124 C -0.18871 0.31777 -0.19357 0.31499 -0.19705 0.3106 C -0.20521 0.30042 -0.19635 0.30713 -0.20451 0.30204 C -0.2085 0.29603 -0.21389 0.29233 -0.21857 0.28978 C -0.22239 0.28331 -0.22569 0.28169 -0.22986 0.27706 C -0.23142 0.27383 -0.23333 0.27198 -0.23455 0.26851 C -0.23923 0.25648 -0.2335 0.26296 -0.23923 0.2581 C -0.24218 0.24862 -0.24357 0.25278 -0.2467 0.24561 C -0.25208 0.23335 -0.2467 0.23937 -0.25434 0.2285 C -0.25989 0.2204 -0.25416 0.23358 -0.25989 0.22225 C -0.2684 0.20514 -0.27725 0.18941 -0.28489 0.17137 C -0.28871 0.16305 -0.28941 0.16582 -0.29375 0.15865 C -0.29809 0.15125 -0.29826 0.14154 -0.30121 0.13321 C -0.30225 0.12975 -0.30416 0.12743 -0.30573 0.12466 C -0.30746 0.11703 -0.3085 0.1087 -0.31041 0.10153 C -0.31146 0.09783 -0.31302 0.09506 -0.31423 0.09136 C -0.31475 0.08881 -0.31528 0.08534 -0.31614 0.08303 C -0.31701 0.08025 -0.31892 0.0791 -0.31996 0.07655 C -0.32187 0.07124 -0.32326 0.06407 -0.32552 0.05921 C -0.32639 0.05713 -0.32743 0.05505 -0.3283 0.05297 C -0.33073 0.03631 -0.33698 0.01596 -0.34062 -4.95837E-6 C -0.34566 -0.02266 -0.35 -0.04579 -0.35555 -0.06776 C -0.35625 -0.07053 -0.35642 -0.07377 -0.35746 -0.07608 C -0.35972 -0.08256 -0.36354 -0.08441 -0.36666 -0.0888 C -0.37569 -0.08741 -0.38021 -0.08556 -0.38819 -0.08256 C -0.39236 -0.07793 -0.39409 -0.07238 -0.39861 -0.06961 C -0.40156 -0.0592 -0.40659 -0.05087 -0.41163 -0.04648 C -0.41458 -0.03654 -0.42031 -0.03399 -0.42482 -0.02752 C -0.42725 -0.01965 -0.43003 -0.01225 -0.43229 -0.00416 C -0.4342 0.00278 -0.43489 0.00995 -0.43698 0.01689 C -0.43628 0.02406 -0.43593 0.03123 -0.43507 0.03816 C -0.43281 0.05389 -0.42118 0.05505 -0.41528 0.05921 C -0.41389 0.05875 -0.40729 0.05713 -0.40503 0.05505 C -0.39618 0.04626 -0.40885 0.05435 -0.39861 0.04857 C -0.39826 0.04649 -0.39826 0.04395 -0.39757 0.04233 C -0.39687 0.04071 -0.39496 0.04233 -0.39479 0.04025 C -0.39444 0.0384 -0.39653 0.03585 -0.39653 0.03608 " pathEditMode="relative" rAng="0" ptsTypes="fffffffffffffffffffffffffffffffffffffffffffffffffffffffffffffffffffffffffffffffffA">
                                      <p:cBhvr>
                                        <p:cTn id="54" dur="5000" fill="hold"/>
                                        <p:tgtEl>
                                          <p:spTgt spid="52269"/>
                                        </p:tgtEl>
                                        <p:attrNameLst>
                                          <p:attrName>ppt_x</p:attrName>
                                          <p:attrName>ppt_y</p:attrName>
                                        </p:attrNameLst>
                                      </p:cBhvr>
                                      <p:rCtr x="-157" y="131"/>
                                    </p:animMotion>
                                  </p:childTnLst>
                                </p:cTn>
                              </p:par>
                            </p:childTnLst>
                          </p:cTn>
                        </p:par>
                        <p:par>
                          <p:cTn id="55" fill="hold" nodeType="afterGroup">
                            <p:stCondLst>
                              <p:cond delay="5000"/>
                            </p:stCondLst>
                            <p:childTnLst>
                              <p:par>
                                <p:cTn id="56" presetID="1" presetClass="mediacall" presetSubtype="0" fill="hold" nodeType="afterEffect">
                                  <p:stCondLst>
                                    <p:cond delay="0"/>
                                  </p:stCondLst>
                                  <p:childTnLst>
                                    <p:cmd type="call" cmd="playFrom(0.0)">
                                      <p:cBhvr>
                                        <p:cTn id="57" dur="110919" fill="hold"/>
                                        <p:tgtEl>
                                          <p:spTgt spid="522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52270"/>
                </p:tgtEl>
              </p:cMediaNode>
            </p:audio>
          </p:childTnLst>
        </p:cTn>
      </p:par>
    </p:tnLst>
    <p:bldLst>
      <p:bldP spid="5223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cture3"/>
          <p:cNvPicPr>
            <a:picLocks noChangeAspect="1" noChangeArrowheads="1"/>
          </p:cNvPicPr>
          <p:nvPr/>
        </p:nvPicPr>
        <p:blipFill>
          <a:blip r:embed="rId3"/>
          <a:srcRect/>
          <a:stretch>
            <a:fillRect/>
          </a:stretch>
        </p:blipFill>
        <p:spPr bwMode="auto">
          <a:xfrm>
            <a:off x="0" y="-228600"/>
            <a:ext cx="9144000" cy="7086600"/>
          </a:xfrm>
          <a:prstGeom prst="rect">
            <a:avLst/>
          </a:prstGeom>
          <a:noFill/>
          <a:ln w="9525">
            <a:noFill/>
            <a:miter lim="800000"/>
            <a:headEnd/>
            <a:tailEnd/>
          </a:ln>
        </p:spPr>
      </p:pic>
      <p:sp>
        <p:nvSpPr>
          <p:cNvPr id="13315" name="Rectangle 7"/>
          <p:cNvSpPr>
            <a:spLocks noChangeArrowheads="1"/>
          </p:cNvSpPr>
          <p:nvPr/>
        </p:nvSpPr>
        <p:spPr bwMode="auto">
          <a:xfrm>
            <a:off x="3276600" y="1524000"/>
            <a:ext cx="4552950" cy="954088"/>
          </a:xfrm>
          <a:prstGeom prst="rect">
            <a:avLst/>
          </a:prstGeom>
          <a:noFill/>
          <a:ln w="9525">
            <a:noFill/>
            <a:miter lim="800000"/>
            <a:headEnd/>
            <a:tailEnd/>
          </a:ln>
        </p:spPr>
        <p:txBody>
          <a:bodyPr>
            <a:spAutoFit/>
          </a:bodyPr>
          <a:lstStyle/>
          <a:p>
            <a:pPr eaLnBrk="1" hangingPunct="1">
              <a:spcBef>
                <a:spcPct val="20000"/>
              </a:spcBef>
            </a:pPr>
            <a:r>
              <a:rPr lang="en-US" sz="2800" b="1" i="1">
                <a:solidFill>
                  <a:srgbClr val="660066"/>
                </a:solidFill>
                <a:latin typeface="Arial" charset="0"/>
              </a:rPr>
              <a:t>Nhạc và lời: Lưu Hữu Phước</a:t>
            </a:r>
          </a:p>
        </p:txBody>
      </p:sp>
      <p:sp>
        <p:nvSpPr>
          <p:cNvPr id="13316" name="Rectangle 8"/>
          <p:cNvSpPr>
            <a:spLocks noChangeArrowheads="1"/>
          </p:cNvSpPr>
          <p:nvPr/>
        </p:nvSpPr>
        <p:spPr bwMode="auto">
          <a:xfrm>
            <a:off x="3352800" y="3810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13317" name="Rectangle 9"/>
          <p:cNvSpPr>
            <a:spLocks noChangeArrowheads="1"/>
          </p:cNvSpPr>
          <p:nvPr/>
        </p:nvSpPr>
        <p:spPr bwMode="auto">
          <a:xfrm>
            <a:off x="1219200" y="990600"/>
            <a:ext cx="7754938" cy="584200"/>
          </a:xfrm>
          <a:prstGeom prst="rect">
            <a:avLst/>
          </a:prstGeom>
          <a:noFill/>
          <a:ln w="9525">
            <a:noFill/>
            <a:miter lim="800000"/>
            <a:headEnd/>
            <a:tailEnd/>
          </a:ln>
        </p:spPr>
        <p:txBody>
          <a:bodyPr wrap="none">
            <a:spAutoFit/>
          </a:bodyPr>
          <a:lstStyle/>
          <a:p>
            <a:r>
              <a:rPr lang="en-US" sz="3200" b="1">
                <a:solidFill>
                  <a:srgbClr val="660066"/>
                </a:solidFill>
                <a:latin typeface="Arial" charset="0"/>
              </a:rPr>
              <a:t>Tiết 2: Học bài hát-Reo vang bình minh</a:t>
            </a:r>
          </a:p>
        </p:txBody>
      </p:sp>
      <p:sp>
        <p:nvSpPr>
          <p:cNvPr id="13318" name="Rectangle 11"/>
          <p:cNvSpPr>
            <a:spLocks noChangeArrowheads="1"/>
          </p:cNvSpPr>
          <p:nvPr/>
        </p:nvSpPr>
        <p:spPr bwMode="auto">
          <a:xfrm>
            <a:off x="685800" y="1905000"/>
            <a:ext cx="4398963" cy="523875"/>
          </a:xfrm>
          <a:prstGeom prst="rect">
            <a:avLst/>
          </a:prstGeom>
          <a:noFill/>
          <a:ln w="9525">
            <a:noFill/>
            <a:miter lim="800000"/>
            <a:headEnd/>
            <a:tailEnd/>
          </a:ln>
        </p:spPr>
        <p:txBody>
          <a:bodyPr wrap="none">
            <a:spAutoFit/>
          </a:bodyPr>
          <a:lstStyle/>
          <a:p>
            <a:r>
              <a:rPr lang="en-US" sz="2800" b="1" u="sng">
                <a:solidFill>
                  <a:srgbClr val="FFFF00"/>
                </a:solidFill>
                <a:latin typeface="Arial" charset="0"/>
              </a:rPr>
              <a:t>1.Hoạt </a:t>
            </a:r>
            <a:r>
              <a:rPr lang="vi-VN" sz="2800" b="1" u="sng">
                <a:solidFill>
                  <a:srgbClr val="FFFF00"/>
                </a:solidFill>
                <a:latin typeface="Arial" charset="0"/>
              </a:rPr>
              <a:t>đ</a:t>
            </a:r>
            <a:r>
              <a:rPr lang="en-US" sz="2800" b="1" u="sng">
                <a:solidFill>
                  <a:srgbClr val="FFFF00"/>
                </a:solidFill>
                <a:latin typeface="Arial" charset="0"/>
              </a:rPr>
              <a:t>ộng 1</a:t>
            </a:r>
            <a:r>
              <a:rPr lang="en-US" sz="2800" b="1">
                <a:solidFill>
                  <a:srgbClr val="FFFF00"/>
                </a:solidFill>
                <a:latin typeface="Arial" charset="0"/>
              </a:rPr>
              <a:t>:   Học hát.</a:t>
            </a:r>
          </a:p>
        </p:txBody>
      </p:sp>
      <p:sp>
        <p:nvSpPr>
          <p:cNvPr id="29709" name="Rectangle 13"/>
          <p:cNvSpPr>
            <a:spLocks noChangeArrowheads="1"/>
          </p:cNvSpPr>
          <p:nvPr/>
        </p:nvSpPr>
        <p:spPr bwMode="auto">
          <a:xfrm>
            <a:off x="685800" y="2286000"/>
            <a:ext cx="5991225" cy="1016000"/>
          </a:xfrm>
          <a:prstGeom prst="rect">
            <a:avLst/>
          </a:prstGeom>
          <a:noFill/>
          <a:ln w="9525">
            <a:noFill/>
            <a:miter lim="800000"/>
            <a:headEnd/>
            <a:tailEnd/>
          </a:ln>
          <a:effectLst/>
        </p:spPr>
        <p:txBody>
          <a:bodyPr wrap="none">
            <a:spAutoFit/>
          </a:bodyPr>
          <a:lstStyle/>
          <a:p>
            <a:pPr>
              <a:defRPr/>
            </a:pPr>
            <a:r>
              <a:rPr lang="en-US" sz="2800" b="1" u="sng">
                <a:solidFill>
                  <a:srgbClr val="FFFF00"/>
                </a:solidFill>
                <a:latin typeface="Arial"/>
              </a:rPr>
              <a:t>2 .</a:t>
            </a:r>
            <a:r>
              <a:rPr lang="en-US" sz="2800" b="1" u="sng">
                <a:solidFill>
                  <a:srgbClr val="FFFF00"/>
                </a:solidFill>
                <a:latin typeface="Arial"/>
              </a:rPr>
              <a:t>Hoạt </a:t>
            </a:r>
            <a:r>
              <a:rPr lang="vi-VN" sz="2800" b="1" u="sng">
                <a:solidFill>
                  <a:srgbClr val="FFFF00"/>
                </a:solidFill>
                <a:latin typeface="Arial"/>
              </a:rPr>
              <a:t>đ</a:t>
            </a:r>
            <a:r>
              <a:rPr lang="en-US" sz="2800" b="1" u="sng">
                <a:solidFill>
                  <a:srgbClr val="FFFF00"/>
                </a:solidFill>
                <a:latin typeface="Arial"/>
              </a:rPr>
              <a:t>ộng </a:t>
            </a:r>
            <a:r>
              <a:rPr lang="en-US" sz="2800" b="1" u="sng">
                <a:solidFill>
                  <a:srgbClr val="FFFF00"/>
                </a:solidFill>
                <a:latin typeface="Arial"/>
              </a:rPr>
              <a:t>2</a:t>
            </a:r>
            <a:r>
              <a:rPr lang="en-US" sz="2800" b="1">
                <a:solidFill>
                  <a:srgbClr val="FFFF00"/>
                </a:solidFill>
                <a:latin typeface="Arial"/>
              </a:rPr>
              <a:t>:   </a:t>
            </a:r>
            <a:r>
              <a:rPr lang="en-US" sz="2800" b="1">
                <a:solidFill>
                  <a:srgbClr val="FFFF00"/>
                </a:solidFill>
                <a:latin typeface="Arial"/>
              </a:rPr>
              <a:t>Hát </a:t>
            </a:r>
            <a:r>
              <a:rPr lang="en-US" sz="3200">
                <a:solidFill>
                  <a:srgbClr val="FFFF00"/>
                </a:solidFill>
                <a:effectLst>
                  <a:outerShdw blurRad="38100" dist="38100" dir="2700000" algn="tl">
                    <a:srgbClr val="000000"/>
                  </a:outerShdw>
                </a:effectLst>
                <a:latin typeface="Times New Roman" pitchFamily="18" charset="0"/>
              </a:rPr>
              <a:t>v</a:t>
            </a:r>
            <a:r>
              <a:rPr lang="en-US" sz="3200">
                <a:solidFill>
                  <a:srgbClr val="FFFF00"/>
                </a:solidFill>
                <a:effectLst>
                  <a:outerShdw blurRad="38100" dist="38100" dir="2700000" algn="tl">
                    <a:srgbClr val="000000"/>
                  </a:outerShdw>
                </a:effectLst>
                <a:latin typeface="Arial"/>
              </a:rPr>
              <a:t>à gõ đệm</a:t>
            </a:r>
            <a:r>
              <a:rPr lang="en-US" sz="2800" b="1">
                <a:solidFill>
                  <a:schemeClr val="bg1"/>
                </a:solidFill>
                <a:latin typeface="Arial"/>
              </a:rPr>
              <a:t>.</a:t>
            </a:r>
          </a:p>
          <a:p>
            <a:pPr>
              <a:defRPr/>
            </a:pPr>
            <a:r>
              <a:rPr lang="en-US" sz="2800" b="1">
                <a:solidFill>
                  <a:schemeClr val="bg1"/>
                </a:solidFill>
                <a:latin typeface="Arial"/>
              </a:rPr>
              <a:t>   </a:t>
            </a:r>
          </a:p>
        </p:txBody>
      </p:sp>
      <p:sp>
        <p:nvSpPr>
          <p:cNvPr id="13320" name="Rectangle 17"/>
          <p:cNvSpPr>
            <a:spLocks noChangeArrowheads="1"/>
          </p:cNvSpPr>
          <p:nvPr/>
        </p:nvSpPr>
        <p:spPr bwMode="auto">
          <a:xfrm>
            <a:off x="1143000" y="2819400"/>
            <a:ext cx="1906588" cy="457200"/>
          </a:xfrm>
          <a:prstGeom prst="rect">
            <a:avLst/>
          </a:prstGeom>
          <a:noFill/>
          <a:ln w="9525">
            <a:noFill/>
            <a:miter lim="800000"/>
            <a:headEnd/>
            <a:tailEnd/>
          </a:ln>
        </p:spPr>
        <p:txBody>
          <a:bodyPr>
            <a:spAutoFit/>
          </a:bodyPr>
          <a:lstStyle/>
          <a:p>
            <a:pPr eaLnBrk="1" hangingPunct="1"/>
            <a:r>
              <a:rPr lang="en-US" sz="2400">
                <a:solidFill>
                  <a:srgbClr val="FF0000"/>
                </a:solidFill>
                <a:latin typeface="Arial" charset="0"/>
              </a:rPr>
              <a:t>Hát </a:t>
            </a:r>
            <a:r>
              <a:rPr lang="vi-VN" sz="2400">
                <a:solidFill>
                  <a:srgbClr val="FF0000"/>
                </a:solidFill>
                <a:latin typeface="Arial" charset="0"/>
              </a:rPr>
              <a:t>đ</a:t>
            </a:r>
            <a:r>
              <a:rPr lang="en-US" sz="2400">
                <a:solidFill>
                  <a:srgbClr val="FF0000"/>
                </a:solidFill>
                <a:latin typeface="Arial" charset="0"/>
              </a:rPr>
              <a:t>ối </a:t>
            </a:r>
            <a:r>
              <a:rPr lang="vi-VN" sz="2400">
                <a:solidFill>
                  <a:srgbClr val="FF0000"/>
                </a:solidFill>
                <a:latin typeface="Arial" charset="0"/>
              </a:rPr>
              <a:t>đ</a:t>
            </a:r>
            <a:r>
              <a:rPr lang="en-US" sz="2400">
                <a:solidFill>
                  <a:srgbClr val="FF0000"/>
                </a:solidFill>
                <a:latin typeface="Arial" charset="0"/>
              </a:rPr>
              <a:t>áp:</a:t>
            </a:r>
          </a:p>
        </p:txBody>
      </p:sp>
      <p:sp>
        <p:nvSpPr>
          <p:cNvPr id="29714" name="Text Box 18"/>
          <p:cNvSpPr txBox="1">
            <a:spLocks noChangeArrowheads="1"/>
          </p:cNvSpPr>
          <p:nvPr/>
        </p:nvSpPr>
        <p:spPr bwMode="auto">
          <a:xfrm>
            <a:off x="0" y="3336925"/>
            <a:ext cx="91440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000000"/>
                  </a:outerShdw>
                </a:effectLst>
                <a:latin typeface="Arial"/>
              </a:rPr>
              <a:t>      </a:t>
            </a:r>
            <a:r>
              <a:rPr lang="en-US" sz="2000" b="1">
                <a:solidFill>
                  <a:srgbClr val="FF6600"/>
                </a:solidFill>
                <a:effectLst>
                  <a:outerShdw blurRad="38100" dist="38100" dir="2700000" algn="tl">
                    <a:srgbClr val="000000"/>
                  </a:outerShdw>
                </a:effectLst>
                <a:latin typeface="Arial"/>
              </a:rPr>
              <a:t>Reo vang reo ! Ca vang ca ! </a:t>
            </a:r>
            <a:r>
              <a:rPr lang="en-US" sz="2000" b="1">
                <a:solidFill>
                  <a:srgbClr val="FF6600"/>
                </a:solidFill>
                <a:effectLst>
                  <a:outerShdw blurRad="38100" dist="38100" dir="2700000" algn="tl">
                    <a:srgbClr val="000000"/>
                  </a:outerShdw>
                </a:effectLst>
                <a:latin typeface="Arial"/>
              </a:rPr>
              <a:t>Cất tiếng hát </a:t>
            </a:r>
            <a:r>
              <a:rPr lang="en-US" sz="2000" b="1">
                <a:solidFill>
                  <a:srgbClr val="FF6600"/>
                </a:solidFill>
                <a:effectLst>
                  <a:outerShdw blurRad="38100" dist="38100" dir="2700000" algn="tl">
                    <a:srgbClr val="000000"/>
                  </a:outerShdw>
                </a:effectLst>
                <a:latin typeface="Arial"/>
              </a:rPr>
              <a:t>vang </a:t>
            </a:r>
            <a:r>
              <a:rPr lang="en-US" sz="2000" b="1">
                <a:solidFill>
                  <a:srgbClr val="FF6600"/>
                </a:solidFill>
                <a:effectLst>
                  <a:outerShdw blurRad="38100" dist="38100" dir="2700000" algn="tl">
                    <a:srgbClr val="000000"/>
                  </a:outerShdw>
                </a:effectLst>
                <a:latin typeface="Arial"/>
              </a:rPr>
              <a:t>rừng </a:t>
            </a:r>
            <a:r>
              <a:rPr lang="en-US" sz="2000" b="1">
                <a:solidFill>
                  <a:srgbClr val="FF6600"/>
                </a:solidFill>
                <a:effectLst>
                  <a:outerShdw blurRad="38100" dist="38100" dir="2700000" algn="tl">
                    <a:srgbClr val="000000"/>
                  </a:outerShdw>
                </a:effectLst>
                <a:latin typeface="Arial"/>
              </a:rPr>
              <a:t>xanh, vang </a:t>
            </a:r>
            <a:r>
              <a:rPr lang="vi-VN" sz="2000" b="1">
                <a:solidFill>
                  <a:srgbClr val="FF6600"/>
                </a:solidFill>
                <a:effectLst>
                  <a:outerShdw blurRad="38100" dist="38100" dir="2700000" algn="tl">
                    <a:srgbClr val="000000"/>
                  </a:outerShdw>
                </a:effectLst>
                <a:latin typeface="Arial"/>
              </a:rPr>
              <a:t>đ</a:t>
            </a:r>
            <a:r>
              <a:rPr lang="en-US" sz="2000" b="1">
                <a:solidFill>
                  <a:srgbClr val="FF6600"/>
                </a:solidFill>
                <a:effectLst>
                  <a:outerShdw blurRad="38100" dist="38100" dir="2700000" algn="tl">
                    <a:srgbClr val="000000"/>
                  </a:outerShdw>
                </a:effectLst>
                <a:latin typeface="Arial"/>
              </a:rPr>
              <a:t>ồng </a:t>
            </a:r>
            <a:r>
              <a:rPr lang="en-US" sz="2000" b="1">
                <a:solidFill>
                  <a:srgbClr val="FF6600"/>
                </a:solidFill>
                <a:effectLst>
                  <a:outerShdw blurRad="38100" dist="38100" dir="2700000" algn="tl">
                    <a:srgbClr val="000000"/>
                  </a:outerShdw>
                </a:effectLst>
                <a:latin typeface="Arial"/>
              </a:rPr>
              <a:t>! </a:t>
            </a:r>
          </a:p>
        </p:txBody>
      </p:sp>
      <p:sp>
        <p:nvSpPr>
          <p:cNvPr id="29715" name="Text Box 19"/>
          <p:cNvSpPr txBox="1">
            <a:spLocks noChangeArrowheads="1"/>
          </p:cNvSpPr>
          <p:nvPr/>
        </p:nvSpPr>
        <p:spPr bwMode="auto">
          <a:xfrm>
            <a:off x="0" y="3946525"/>
            <a:ext cx="9144000" cy="396875"/>
          </a:xfrm>
          <a:prstGeom prst="rect">
            <a:avLst/>
          </a:prstGeom>
          <a:noFill/>
          <a:ln w="9525">
            <a:noFill/>
            <a:miter lim="800000"/>
            <a:headEnd/>
            <a:tailEnd/>
          </a:ln>
          <a:effectLst/>
        </p:spPr>
        <p:txBody>
          <a:bodyPr>
            <a:spAutoFit/>
          </a:bodyPr>
          <a:lstStyle/>
          <a:p>
            <a:pPr>
              <a:spcBef>
                <a:spcPct val="50000"/>
              </a:spcBef>
              <a:defRPr/>
            </a:pPr>
            <a:r>
              <a:rPr lang="en-US" sz="2000" b="1">
                <a:solidFill>
                  <a:srgbClr val="006600"/>
                </a:solidFill>
                <a:effectLst>
                  <a:outerShdw blurRad="38100" dist="38100" dir="2700000" algn="tl">
                    <a:srgbClr val="000000"/>
                  </a:outerShdw>
                </a:effectLst>
                <a:latin typeface="Arial"/>
              </a:rPr>
              <a:t>      La bao la, </a:t>
            </a:r>
            <a:r>
              <a:rPr lang="en-US" sz="2000" b="1">
                <a:solidFill>
                  <a:srgbClr val="006600"/>
                </a:solidFill>
                <a:effectLst>
                  <a:outerShdw blurRad="38100" dist="38100" dir="2700000" algn="tl">
                    <a:srgbClr val="000000"/>
                  </a:outerShdw>
                </a:effectLst>
                <a:latin typeface="Arial"/>
              </a:rPr>
              <a:t>t</a:t>
            </a:r>
            <a:r>
              <a:rPr lang="vi-VN" sz="2000" b="1">
                <a:solidFill>
                  <a:srgbClr val="006600"/>
                </a:solidFill>
                <a:effectLst>
                  <a:outerShdw blurRad="38100" dist="38100" dir="2700000" algn="tl">
                    <a:srgbClr val="000000"/>
                  </a:outerShdw>
                </a:effectLst>
                <a:latin typeface="Arial"/>
              </a:rPr>
              <a:t>ươ</a:t>
            </a:r>
            <a:r>
              <a:rPr lang="en-US" sz="2000" b="1">
                <a:solidFill>
                  <a:srgbClr val="006600"/>
                </a:solidFill>
                <a:effectLst>
                  <a:outerShdw blurRad="38100" dist="38100" dir="2700000" algn="tl">
                    <a:srgbClr val="000000"/>
                  </a:outerShdw>
                </a:effectLst>
                <a:latin typeface="Arial"/>
              </a:rPr>
              <a:t>i </a:t>
            </a:r>
            <a:r>
              <a:rPr lang="en-US" sz="2000" b="1">
                <a:solidFill>
                  <a:srgbClr val="006600"/>
                </a:solidFill>
                <a:effectLst>
                  <a:outerShdw blurRad="38100" dist="38100" dir="2700000" algn="tl">
                    <a:srgbClr val="000000"/>
                  </a:outerShdw>
                </a:effectLst>
                <a:latin typeface="Arial"/>
              </a:rPr>
              <a:t>xanh </a:t>
            </a:r>
            <a:r>
              <a:rPr lang="en-US" sz="2000" b="1">
                <a:solidFill>
                  <a:srgbClr val="006600"/>
                </a:solidFill>
                <a:effectLst>
                  <a:outerShdw blurRad="38100" dist="38100" dir="2700000" algn="tl">
                    <a:srgbClr val="000000"/>
                  </a:outerShdw>
                </a:effectLst>
                <a:latin typeface="Arial"/>
              </a:rPr>
              <a:t>t</a:t>
            </a:r>
            <a:r>
              <a:rPr lang="vi-VN" sz="2000" b="1">
                <a:solidFill>
                  <a:srgbClr val="006600"/>
                </a:solidFill>
                <a:effectLst>
                  <a:outerShdw blurRad="38100" dist="38100" dir="2700000" algn="tl">
                    <a:srgbClr val="000000"/>
                  </a:outerShdw>
                </a:effectLst>
                <a:latin typeface="Arial"/>
              </a:rPr>
              <a:t>ươ</a:t>
            </a:r>
            <a:r>
              <a:rPr lang="en-US" sz="2000" b="1">
                <a:solidFill>
                  <a:srgbClr val="006600"/>
                </a:solidFill>
                <a:effectLst>
                  <a:outerShdw blurRad="38100" dist="38100" dir="2700000" algn="tl">
                    <a:srgbClr val="000000"/>
                  </a:outerShdw>
                </a:effectLst>
                <a:latin typeface="Arial"/>
              </a:rPr>
              <a:t>i</a:t>
            </a:r>
            <a:r>
              <a:rPr lang="en-US" sz="2000" b="1">
                <a:solidFill>
                  <a:srgbClr val="006600"/>
                </a:solidFill>
                <a:effectLst>
                  <a:outerShdw blurRad="38100" dist="38100" dir="2700000" algn="tl">
                    <a:srgbClr val="000000"/>
                  </a:outerShdw>
                </a:effectLst>
                <a:latin typeface="Arial"/>
              </a:rPr>
              <a:t>, </a:t>
            </a:r>
            <a:r>
              <a:rPr lang="en-US" sz="2000" b="1">
                <a:solidFill>
                  <a:srgbClr val="006600"/>
                </a:solidFill>
                <a:effectLst>
                  <a:outerShdw blurRad="38100" dist="38100" dir="2700000" algn="tl">
                    <a:srgbClr val="000000"/>
                  </a:outerShdw>
                </a:effectLst>
                <a:latin typeface="Arial"/>
              </a:rPr>
              <a:t>ánh sáng t</a:t>
            </a:r>
            <a:r>
              <a:rPr lang="vi-VN" sz="2000" b="1">
                <a:solidFill>
                  <a:srgbClr val="006600"/>
                </a:solidFill>
                <a:effectLst>
                  <a:outerShdw blurRad="38100" dist="38100" dir="2700000" algn="tl">
                    <a:srgbClr val="000000"/>
                  </a:outerShdw>
                </a:effectLst>
                <a:latin typeface="Arial"/>
              </a:rPr>
              <a:t>ư</a:t>
            </a:r>
            <a:r>
              <a:rPr lang="en-US" sz="2000" b="1">
                <a:solidFill>
                  <a:srgbClr val="006600"/>
                </a:solidFill>
                <a:effectLst>
                  <a:outerShdw blurRad="38100" dist="38100" dir="2700000" algn="tl">
                    <a:srgbClr val="000000"/>
                  </a:outerShdw>
                </a:effectLst>
                <a:latin typeface="Arial"/>
              </a:rPr>
              <a:t>ng bừng </a:t>
            </a:r>
            <a:r>
              <a:rPr lang="en-US" sz="2000" b="1">
                <a:solidFill>
                  <a:srgbClr val="006600"/>
                </a:solidFill>
                <a:effectLst>
                  <a:outerShdw blurRad="38100" dist="38100" dir="2700000" algn="tl">
                    <a:srgbClr val="000000"/>
                  </a:outerShdw>
                </a:effectLst>
                <a:latin typeface="Arial"/>
              </a:rPr>
              <a:t>hoa </a:t>
            </a:r>
            <a:r>
              <a:rPr lang="en-US" sz="2000" b="1">
                <a:solidFill>
                  <a:srgbClr val="006600"/>
                </a:solidFill>
                <a:effectLst>
                  <a:outerShdw blurRad="38100" dist="38100" dir="2700000" algn="tl">
                    <a:srgbClr val="000000"/>
                  </a:outerShdw>
                </a:effectLst>
                <a:latin typeface="Arial"/>
              </a:rPr>
              <a:t>lá.</a:t>
            </a:r>
            <a:endParaRPr lang="en-US" sz="2000" b="1">
              <a:solidFill>
                <a:srgbClr val="006600"/>
              </a:solidFill>
              <a:effectLst>
                <a:outerShdw blurRad="38100" dist="38100" dir="2700000" algn="tl">
                  <a:srgbClr val="000000"/>
                </a:outerShdw>
              </a:effectLst>
              <a:latin typeface="Arial"/>
            </a:endParaRPr>
          </a:p>
        </p:txBody>
      </p:sp>
      <p:sp>
        <p:nvSpPr>
          <p:cNvPr id="29716" name="Text Box 20"/>
          <p:cNvSpPr txBox="1">
            <a:spLocks noChangeArrowheads="1"/>
          </p:cNvSpPr>
          <p:nvPr/>
        </p:nvSpPr>
        <p:spPr bwMode="auto">
          <a:xfrm>
            <a:off x="0" y="4572000"/>
            <a:ext cx="9144000" cy="396875"/>
          </a:xfrm>
          <a:prstGeom prst="rect">
            <a:avLst/>
          </a:prstGeom>
          <a:noFill/>
          <a:ln w="9525">
            <a:noFill/>
            <a:miter lim="800000"/>
            <a:headEnd/>
            <a:tailEnd/>
          </a:ln>
          <a:effectLst/>
        </p:spPr>
        <p:txBody>
          <a:bodyPr>
            <a:spAutoFit/>
          </a:bodyPr>
          <a:lstStyle/>
          <a:p>
            <a:pPr>
              <a:spcBef>
                <a:spcPct val="50000"/>
              </a:spcBef>
              <a:defRPr/>
            </a:pPr>
            <a:r>
              <a:rPr lang="en-US" sz="2000" b="1">
                <a:solidFill>
                  <a:srgbClr val="FF6600"/>
                </a:solidFill>
                <a:effectLst>
                  <a:outerShdw blurRad="38100" dist="38100" dir="2700000" algn="tl">
                    <a:srgbClr val="000000"/>
                  </a:outerShdw>
                </a:effectLst>
                <a:latin typeface="Arial"/>
              </a:rPr>
              <a:t>     </a:t>
            </a:r>
            <a:r>
              <a:rPr lang="en-US" sz="2000" b="1">
                <a:solidFill>
                  <a:srgbClr val="FF6600"/>
                </a:solidFill>
                <a:effectLst>
                  <a:outerShdw blurRad="38100" dist="38100" dir="2700000" algn="tl">
                    <a:srgbClr val="000000"/>
                  </a:outerShdw>
                </a:effectLst>
                <a:latin typeface="Arial"/>
              </a:rPr>
              <a:t>Cây </a:t>
            </a:r>
            <a:r>
              <a:rPr lang="en-US" sz="2000" b="1">
                <a:solidFill>
                  <a:srgbClr val="FF6600"/>
                </a:solidFill>
                <a:effectLst>
                  <a:outerShdw blurRad="38100" dist="38100" dir="2700000" algn="tl">
                    <a:srgbClr val="000000"/>
                  </a:outerShdw>
                </a:effectLst>
                <a:latin typeface="Arial"/>
              </a:rPr>
              <a:t>rung </a:t>
            </a:r>
            <a:r>
              <a:rPr lang="en-US" sz="2000" b="1">
                <a:solidFill>
                  <a:srgbClr val="FF6600"/>
                </a:solidFill>
                <a:effectLst>
                  <a:outerShdw blurRad="38100" dist="38100" dir="2700000" algn="tl">
                    <a:srgbClr val="000000"/>
                  </a:outerShdw>
                </a:effectLst>
                <a:latin typeface="Arial"/>
              </a:rPr>
              <a:t>cây</a:t>
            </a:r>
            <a:r>
              <a:rPr lang="en-US" sz="2000" b="1">
                <a:solidFill>
                  <a:srgbClr val="FF6600"/>
                </a:solidFill>
                <a:effectLst>
                  <a:outerShdw blurRad="38100" dist="38100" dir="2700000" algn="tl">
                    <a:srgbClr val="000000"/>
                  </a:outerShdw>
                </a:effectLst>
                <a:latin typeface="Arial"/>
              </a:rPr>
              <a:t>, hoa </a:t>
            </a:r>
            <a:r>
              <a:rPr lang="vi-VN" sz="2000" b="1">
                <a:solidFill>
                  <a:srgbClr val="FF6600"/>
                </a:solidFill>
                <a:effectLst>
                  <a:outerShdw blurRad="38100" dist="38100" dir="2700000" algn="tl">
                    <a:srgbClr val="000000"/>
                  </a:outerShdw>
                </a:effectLst>
                <a:latin typeface="Arial"/>
              </a:rPr>
              <a:t>đ</a:t>
            </a:r>
            <a:r>
              <a:rPr lang="en-US" sz="2000" b="1">
                <a:solidFill>
                  <a:srgbClr val="FF6600"/>
                </a:solidFill>
                <a:effectLst>
                  <a:outerShdw blurRad="38100" dist="38100" dir="2700000" algn="tl">
                    <a:srgbClr val="000000"/>
                  </a:outerShdw>
                </a:effectLst>
                <a:latin typeface="Arial"/>
              </a:rPr>
              <a:t>ua </a:t>
            </a:r>
            <a:r>
              <a:rPr lang="en-US" sz="2000" b="1">
                <a:solidFill>
                  <a:srgbClr val="FF6600"/>
                </a:solidFill>
                <a:effectLst>
                  <a:outerShdw blurRad="38100" dist="38100" dir="2700000" algn="tl">
                    <a:srgbClr val="000000"/>
                  </a:outerShdw>
                </a:effectLst>
                <a:latin typeface="Arial"/>
              </a:rPr>
              <a:t>hoa. </a:t>
            </a:r>
            <a:r>
              <a:rPr lang="en-US" sz="2000" b="1">
                <a:solidFill>
                  <a:srgbClr val="FF6600"/>
                </a:solidFill>
                <a:effectLst>
                  <a:outerShdw blurRad="38100" dist="38100" dir="2700000" algn="tl">
                    <a:srgbClr val="000000"/>
                  </a:outerShdw>
                </a:effectLst>
                <a:latin typeface="Arial"/>
              </a:rPr>
              <a:t>Khắp n</a:t>
            </a:r>
            <a:r>
              <a:rPr lang="vi-VN" sz="2000" b="1">
                <a:solidFill>
                  <a:srgbClr val="FF6600"/>
                </a:solidFill>
                <a:effectLst>
                  <a:outerShdw blurRad="38100" dist="38100" dir="2700000" algn="tl">
                    <a:srgbClr val="000000"/>
                  </a:outerShdw>
                </a:effectLst>
                <a:latin typeface="Arial"/>
              </a:rPr>
              <a:t>ơ</a:t>
            </a:r>
            <a:r>
              <a:rPr lang="en-US" sz="2000" b="1">
                <a:solidFill>
                  <a:srgbClr val="FF6600"/>
                </a:solidFill>
                <a:effectLst>
                  <a:outerShdw blurRad="38100" dist="38100" dir="2700000" algn="tl">
                    <a:srgbClr val="000000"/>
                  </a:outerShdw>
                </a:effectLst>
                <a:latin typeface="Arial"/>
              </a:rPr>
              <a:t>i bình </a:t>
            </a:r>
            <a:r>
              <a:rPr lang="en-US" sz="2000" b="1">
                <a:solidFill>
                  <a:srgbClr val="FF6600"/>
                </a:solidFill>
                <a:effectLst>
                  <a:outerShdw blurRad="38100" dist="38100" dir="2700000" algn="tl">
                    <a:srgbClr val="000000"/>
                  </a:outerShdw>
                </a:effectLst>
                <a:latin typeface="Arial"/>
              </a:rPr>
              <a:t>minh </a:t>
            </a:r>
            <a:r>
              <a:rPr lang="en-US" sz="2000" b="1">
                <a:solidFill>
                  <a:srgbClr val="FF6600"/>
                </a:solidFill>
                <a:effectLst>
                  <a:outerShdw blurRad="38100" dist="38100" dir="2700000" algn="tl">
                    <a:srgbClr val="000000"/>
                  </a:outerShdw>
                </a:effectLst>
                <a:latin typeface="Arial"/>
              </a:rPr>
              <a:t>rắc </a:t>
            </a:r>
            <a:r>
              <a:rPr lang="en-US" sz="2000" b="1">
                <a:solidFill>
                  <a:srgbClr val="FF6600"/>
                </a:solidFill>
                <a:effectLst>
                  <a:outerShdw blurRad="38100" dist="38100" dir="2700000" algn="tl">
                    <a:srgbClr val="000000"/>
                  </a:outerShdw>
                </a:effectLst>
                <a:latin typeface="Arial"/>
              </a:rPr>
              <a:t>gieo </a:t>
            </a:r>
            <a:r>
              <a:rPr lang="en-US" sz="2000" b="1">
                <a:solidFill>
                  <a:srgbClr val="FF6600"/>
                </a:solidFill>
                <a:effectLst>
                  <a:outerShdw blurRad="38100" dist="38100" dir="2700000" algn="tl">
                    <a:srgbClr val="000000"/>
                  </a:outerShdw>
                </a:effectLst>
                <a:latin typeface="Arial"/>
              </a:rPr>
              <a:t>h</a:t>
            </a:r>
            <a:r>
              <a:rPr lang="vi-VN" sz="2000" b="1">
                <a:solidFill>
                  <a:srgbClr val="FF6600"/>
                </a:solidFill>
                <a:effectLst>
                  <a:outerShdw blurRad="38100" dist="38100" dir="2700000" algn="tl">
                    <a:srgbClr val="000000"/>
                  </a:outerShdw>
                </a:effectLst>
                <a:latin typeface="Arial"/>
              </a:rPr>
              <a:t>ươ</a:t>
            </a:r>
            <a:r>
              <a:rPr lang="en-US" sz="2000" b="1">
                <a:solidFill>
                  <a:srgbClr val="FF6600"/>
                </a:solidFill>
                <a:effectLst>
                  <a:outerShdw blurRad="38100" dist="38100" dir="2700000" algn="tl">
                    <a:srgbClr val="000000"/>
                  </a:outerShdw>
                </a:effectLst>
                <a:latin typeface="Arial"/>
              </a:rPr>
              <a:t>ng nồng</a:t>
            </a:r>
            <a:r>
              <a:rPr lang="en-US" sz="2000" b="1">
                <a:solidFill>
                  <a:srgbClr val="FF6600"/>
                </a:solidFill>
                <a:effectLst>
                  <a:outerShdw blurRad="38100" dist="38100" dir="2700000" algn="tl">
                    <a:srgbClr val="000000"/>
                  </a:outerShdw>
                </a:effectLst>
                <a:latin typeface="Arial"/>
              </a:rPr>
              <a:t>.</a:t>
            </a:r>
          </a:p>
        </p:txBody>
      </p:sp>
      <p:sp>
        <p:nvSpPr>
          <p:cNvPr id="29717" name="Text Box 21"/>
          <p:cNvSpPr txBox="1">
            <a:spLocks noChangeArrowheads="1"/>
          </p:cNvSpPr>
          <p:nvPr/>
        </p:nvSpPr>
        <p:spPr bwMode="auto">
          <a:xfrm>
            <a:off x="381000" y="5165725"/>
            <a:ext cx="6705600" cy="708025"/>
          </a:xfrm>
          <a:prstGeom prst="rect">
            <a:avLst/>
          </a:prstGeom>
          <a:noFill/>
          <a:ln w="9525">
            <a:noFill/>
            <a:miter lim="800000"/>
            <a:headEnd/>
            <a:tailEnd/>
          </a:ln>
          <a:effectLst/>
        </p:spPr>
        <p:txBody>
          <a:bodyPr>
            <a:spAutoFit/>
          </a:bodyPr>
          <a:lstStyle/>
          <a:p>
            <a:pPr>
              <a:spcBef>
                <a:spcPct val="50000"/>
              </a:spcBef>
              <a:defRPr/>
            </a:pPr>
            <a:r>
              <a:rPr lang="en-US" sz="2000" b="1">
                <a:solidFill>
                  <a:srgbClr val="006600"/>
                </a:solidFill>
                <a:effectLst>
                  <a:outerShdw blurRad="38100" dist="38100" dir="2700000" algn="tl">
                    <a:srgbClr val="000000"/>
                  </a:outerShdw>
                </a:effectLst>
                <a:latin typeface="Arial"/>
              </a:rPr>
              <a:t>Gió </a:t>
            </a:r>
            <a:r>
              <a:rPr lang="vi-VN" sz="2000" b="1">
                <a:solidFill>
                  <a:srgbClr val="006600"/>
                </a:solidFill>
                <a:effectLst>
                  <a:outerShdw blurRad="38100" dist="38100" dir="2700000" algn="tl">
                    <a:srgbClr val="000000"/>
                  </a:outerShdw>
                </a:effectLst>
                <a:latin typeface="Arial"/>
              </a:rPr>
              <a:t>đ</a:t>
            </a:r>
            <a:r>
              <a:rPr lang="en-US" sz="2000" b="1">
                <a:solidFill>
                  <a:srgbClr val="006600"/>
                </a:solidFill>
                <a:effectLst>
                  <a:outerShdw blurRad="38100" dist="38100" dir="2700000" algn="tl">
                    <a:srgbClr val="000000"/>
                  </a:outerShdw>
                </a:effectLst>
                <a:latin typeface="Arial"/>
              </a:rPr>
              <a:t>ón gió, sáng chiếu sáng</a:t>
            </a:r>
            <a:r>
              <a:rPr lang="en-US" sz="2000" b="1">
                <a:solidFill>
                  <a:srgbClr val="006600"/>
                </a:solidFill>
                <a:effectLst>
                  <a:outerShdw blurRad="38100" dist="38100" dir="2700000" algn="tl">
                    <a:srgbClr val="000000"/>
                  </a:outerShdw>
                </a:effectLst>
                <a:latin typeface="Arial"/>
              </a:rPr>
              <a:t>. </a:t>
            </a:r>
            <a:r>
              <a:rPr lang="en-US" sz="2000" b="1">
                <a:solidFill>
                  <a:srgbClr val="006600"/>
                </a:solidFill>
                <a:effectLst>
                  <a:outerShdw blurRad="38100" dist="38100" dir="2700000" algn="tl">
                    <a:srgbClr val="000000"/>
                  </a:outerShdw>
                </a:effectLst>
                <a:latin typeface="Arial"/>
              </a:rPr>
              <a:t>Bình </a:t>
            </a:r>
            <a:r>
              <a:rPr lang="en-US" sz="2000" b="1">
                <a:solidFill>
                  <a:srgbClr val="006600"/>
                </a:solidFill>
                <a:effectLst>
                  <a:outerShdw blurRad="38100" dist="38100" dir="2700000" algn="tl">
                    <a:srgbClr val="000000"/>
                  </a:outerShdw>
                </a:effectLst>
                <a:latin typeface="Arial"/>
              </a:rPr>
              <a:t>minh </a:t>
            </a:r>
            <a:r>
              <a:rPr lang="en-US" sz="2000" b="1">
                <a:solidFill>
                  <a:srgbClr val="006600"/>
                </a:solidFill>
                <a:effectLst>
                  <a:outerShdw blurRad="38100" dist="38100" dir="2700000" algn="tl">
                    <a:srgbClr val="000000"/>
                  </a:outerShdw>
                </a:effectLst>
                <a:latin typeface="Arial"/>
              </a:rPr>
              <a:t>sáng ngập hồn </a:t>
            </a:r>
            <a:r>
              <a:rPr lang="en-US" sz="2000" b="1">
                <a:solidFill>
                  <a:srgbClr val="006600"/>
                </a:solidFill>
                <a:effectLst>
                  <a:outerShdw blurRad="38100" dist="38100" dir="2700000" algn="tl">
                    <a:srgbClr val="000000"/>
                  </a:outerShdw>
                </a:effectLst>
                <a:latin typeface="Arial"/>
              </a:rPr>
              <a:t>ta.</a:t>
            </a:r>
          </a:p>
        </p:txBody>
      </p:sp>
      <p:sp>
        <p:nvSpPr>
          <p:cNvPr id="29718" name="Text Box 22"/>
          <p:cNvSpPr txBox="1">
            <a:spLocks noChangeArrowheads="1"/>
          </p:cNvSpPr>
          <p:nvPr/>
        </p:nvSpPr>
        <p:spPr bwMode="auto">
          <a:xfrm>
            <a:off x="0" y="5851525"/>
            <a:ext cx="8839200" cy="708025"/>
          </a:xfrm>
          <a:prstGeom prst="rect">
            <a:avLst/>
          </a:prstGeom>
          <a:noFill/>
          <a:ln w="9525">
            <a:noFill/>
            <a:miter lim="800000"/>
            <a:headEnd/>
            <a:tailEnd/>
          </a:ln>
          <a:effectLst/>
        </p:spPr>
        <p:txBody>
          <a:bodyPr>
            <a:spAutoFit/>
          </a:bodyPr>
          <a:lstStyle/>
          <a:p>
            <a:pPr>
              <a:spcBef>
                <a:spcPct val="50000"/>
              </a:spcBef>
              <a:defRPr/>
            </a:pPr>
            <a:r>
              <a:rPr lang="en-US" sz="2000" b="1">
                <a:solidFill>
                  <a:srgbClr val="660066"/>
                </a:solidFill>
                <a:effectLst>
                  <a:outerShdw blurRad="38100" dist="38100" dir="2700000" algn="tl">
                    <a:srgbClr val="000000"/>
                  </a:outerShdw>
                </a:effectLst>
                <a:latin typeface="Arial"/>
              </a:rPr>
              <a:t>      </a:t>
            </a:r>
            <a:r>
              <a:rPr lang="en-US" sz="2000" b="1">
                <a:solidFill>
                  <a:srgbClr val="660066"/>
                </a:solidFill>
                <a:effectLst>
                  <a:outerShdw blurRad="38100" dist="38100" dir="2700000" algn="tl">
                    <a:srgbClr val="000000"/>
                  </a:outerShdw>
                </a:effectLst>
                <a:latin typeface="Arial"/>
              </a:rPr>
              <a:t>Líu líu </a:t>
            </a:r>
            <a:r>
              <a:rPr lang="en-US" sz="2000" b="1">
                <a:solidFill>
                  <a:srgbClr val="660066"/>
                </a:solidFill>
                <a:effectLst>
                  <a:outerShdw blurRad="38100" dist="38100" dir="2700000" algn="tl">
                    <a:srgbClr val="000000"/>
                  </a:outerShdw>
                </a:effectLst>
                <a:latin typeface="Arial"/>
              </a:rPr>
              <a:t>lo lo ! Ta ca </a:t>
            </a:r>
            <a:r>
              <a:rPr lang="en-US" sz="2000" b="1">
                <a:solidFill>
                  <a:srgbClr val="660066"/>
                </a:solidFill>
                <a:effectLst>
                  <a:outerShdw blurRad="38100" dist="38100" dir="2700000" algn="tl">
                    <a:srgbClr val="000000"/>
                  </a:outerShdw>
                </a:effectLst>
                <a:latin typeface="Arial"/>
              </a:rPr>
              <a:t>hát </a:t>
            </a:r>
            <a:r>
              <a:rPr lang="en-US" sz="2000" b="1">
                <a:solidFill>
                  <a:srgbClr val="660066"/>
                </a:solidFill>
                <a:effectLst>
                  <a:outerShdw blurRad="38100" dist="38100" dir="2700000" algn="tl">
                    <a:srgbClr val="000000"/>
                  </a:outerShdw>
                </a:effectLst>
                <a:latin typeface="Arial"/>
              </a:rPr>
              <a:t>say </a:t>
            </a:r>
            <a:r>
              <a:rPr lang="en-US" sz="2000" b="1">
                <a:solidFill>
                  <a:srgbClr val="660066"/>
                </a:solidFill>
                <a:effectLst>
                  <a:outerShdw blurRad="38100" dist="38100" dir="2700000" algn="tl">
                    <a:srgbClr val="000000"/>
                  </a:outerShdw>
                </a:effectLst>
                <a:latin typeface="Arial"/>
              </a:rPr>
              <a:t>s</a:t>
            </a:r>
            <a:r>
              <a:rPr lang="vi-VN" sz="2000" b="1">
                <a:solidFill>
                  <a:srgbClr val="660066"/>
                </a:solidFill>
                <a:effectLst>
                  <a:outerShdw blurRad="38100" dist="38100" dir="2700000" algn="tl">
                    <a:srgbClr val="000000"/>
                  </a:outerShdw>
                </a:effectLst>
                <a:latin typeface="Arial"/>
              </a:rPr>
              <a:t>ư</a:t>
            </a:r>
            <a:r>
              <a:rPr lang="en-US" sz="2000" b="1">
                <a:solidFill>
                  <a:srgbClr val="660066"/>
                </a:solidFill>
                <a:effectLst>
                  <a:outerShdw blurRad="38100" dist="38100" dir="2700000" algn="tl">
                    <a:srgbClr val="000000"/>
                  </a:outerShdw>
                </a:effectLst>
                <a:latin typeface="Arial"/>
              </a:rPr>
              <a:t>a</a:t>
            </a:r>
            <a:r>
              <a:rPr lang="en-US" sz="2000" b="1">
                <a:solidFill>
                  <a:srgbClr val="660066"/>
                </a:solidFill>
                <a:effectLst>
                  <a:outerShdw blurRad="38100" dist="38100" dir="2700000" algn="tl">
                    <a:srgbClr val="000000"/>
                  </a:outerShdw>
                </a:effectLst>
                <a:latin typeface="Arial"/>
              </a:rPr>
              <a:t>. </a:t>
            </a:r>
            <a:r>
              <a:rPr lang="en-US" sz="2000" b="1">
                <a:solidFill>
                  <a:srgbClr val="660066"/>
                </a:solidFill>
                <a:effectLst>
                  <a:outerShdw blurRad="38100" dist="38100" dir="2700000" algn="tl">
                    <a:srgbClr val="000000"/>
                  </a:outerShdw>
                </a:effectLst>
                <a:latin typeface="Arial"/>
              </a:rPr>
              <a:t>Hát lên chào mừng trời xuân luôn t</a:t>
            </a:r>
            <a:r>
              <a:rPr lang="vi-VN" sz="2000" b="1">
                <a:solidFill>
                  <a:srgbClr val="660066"/>
                </a:solidFill>
                <a:effectLst>
                  <a:outerShdw blurRad="38100" dist="38100" dir="2700000" algn="tl">
                    <a:srgbClr val="000000"/>
                  </a:outerShdw>
                </a:effectLst>
                <a:latin typeface="Arial"/>
              </a:rPr>
              <a:t>ươ</a:t>
            </a:r>
            <a:r>
              <a:rPr lang="en-US" sz="2000" b="1">
                <a:solidFill>
                  <a:srgbClr val="660066"/>
                </a:solidFill>
                <a:effectLst>
                  <a:outerShdw blurRad="38100" dist="38100" dir="2700000" algn="tl">
                    <a:srgbClr val="000000"/>
                  </a:outerShdw>
                </a:effectLst>
                <a:latin typeface="Arial"/>
              </a:rPr>
              <a:t>i sáng</a:t>
            </a:r>
            <a:r>
              <a:rPr lang="en-US" sz="2000" b="1">
                <a:solidFill>
                  <a:srgbClr val="660066"/>
                </a:solidFill>
                <a:effectLst>
                  <a:outerShdw blurRad="38100" dist="38100" dir="2700000" algn="tl">
                    <a:srgbClr val="000000"/>
                  </a:outerShdw>
                </a:effectLst>
                <a:latin typeface="Arial"/>
              </a:rPr>
              <a:t>.</a:t>
            </a:r>
          </a:p>
        </p:txBody>
      </p:sp>
      <p:sp>
        <p:nvSpPr>
          <p:cNvPr id="29719" name="Text Box 23"/>
          <p:cNvSpPr txBox="1">
            <a:spLocks noChangeArrowheads="1"/>
          </p:cNvSpPr>
          <p:nvPr/>
        </p:nvSpPr>
        <p:spPr bwMode="auto">
          <a:xfrm>
            <a:off x="0" y="6232525"/>
            <a:ext cx="8839200" cy="708025"/>
          </a:xfrm>
          <a:prstGeom prst="rect">
            <a:avLst/>
          </a:prstGeom>
          <a:noFill/>
          <a:ln w="9525">
            <a:noFill/>
            <a:miter lim="800000"/>
            <a:headEnd/>
            <a:tailEnd/>
          </a:ln>
          <a:effectLst/>
        </p:spPr>
        <p:txBody>
          <a:bodyPr>
            <a:spAutoFit/>
          </a:bodyPr>
          <a:lstStyle/>
          <a:p>
            <a:pPr>
              <a:spcBef>
                <a:spcPct val="50000"/>
              </a:spcBef>
              <a:defRPr/>
            </a:pPr>
            <a:r>
              <a:rPr lang="en-US" sz="2000" b="1">
                <a:solidFill>
                  <a:srgbClr val="660066"/>
                </a:solidFill>
                <a:effectLst>
                  <a:outerShdw blurRad="38100" dist="38100" dir="2700000" algn="tl">
                    <a:srgbClr val="000000"/>
                  </a:outerShdw>
                </a:effectLst>
                <a:latin typeface="Arial"/>
              </a:rPr>
              <a:t>      La la la la ! Ta ca </a:t>
            </a:r>
            <a:r>
              <a:rPr lang="en-US" sz="2000" b="1">
                <a:solidFill>
                  <a:srgbClr val="660066"/>
                </a:solidFill>
                <a:effectLst>
                  <a:outerShdw blurRad="38100" dist="38100" dir="2700000" algn="tl">
                    <a:srgbClr val="000000"/>
                  </a:outerShdw>
                </a:effectLst>
                <a:latin typeface="Arial"/>
              </a:rPr>
              <a:t>hát </a:t>
            </a:r>
            <a:r>
              <a:rPr lang="en-US" sz="2000" b="1">
                <a:solidFill>
                  <a:srgbClr val="660066"/>
                </a:solidFill>
                <a:effectLst>
                  <a:outerShdw blurRad="38100" dist="38100" dir="2700000" algn="tl">
                    <a:srgbClr val="000000"/>
                  </a:outerShdw>
                </a:effectLst>
                <a:latin typeface="Arial"/>
              </a:rPr>
              <a:t>say </a:t>
            </a:r>
            <a:r>
              <a:rPr lang="en-US" sz="2000" b="1">
                <a:solidFill>
                  <a:srgbClr val="660066"/>
                </a:solidFill>
                <a:effectLst>
                  <a:outerShdw blurRad="38100" dist="38100" dir="2700000" algn="tl">
                    <a:srgbClr val="000000"/>
                  </a:outerShdw>
                </a:effectLst>
                <a:latin typeface="Arial"/>
              </a:rPr>
              <a:t>s</a:t>
            </a:r>
            <a:r>
              <a:rPr lang="vi-VN" sz="2000" b="1">
                <a:solidFill>
                  <a:srgbClr val="660066"/>
                </a:solidFill>
                <a:effectLst>
                  <a:outerShdw blurRad="38100" dist="38100" dir="2700000" algn="tl">
                    <a:srgbClr val="000000"/>
                  </a:outerShdw>
                </a:effectLst>
                <a:latin typeface="Arial"/>
              </a:rPr>
              <a:t>ư</a:t>
            </a:r>
            <a:r>
              <a:rPr lang="en-US" sz="2000" b="1">
                <a:solidFill>
                  <a:srgbClr val="660066"/>
                </a:solidFill>
                <a:effectLst>
                  <a:outerShdw blurRad="38100" dist="38100" dir="2700000" algn="tl">
                    <a:srgbClr val="000000"/>
                  </a:outerShdw>
                </a:effectLst>
                <a:latin typeface="Arial"/>
              </a:rPr>
              <a:t>a hát lên chào mừng bình </a:t>
            </a:r>
            <a:r>
              <a:rPr lang="en-US" sz="2000" b="1">
                <a:solidFill>
                  <a:srgbClr val="660066"/>
                </a:solidFill>
                <a:effectLst>
                  <a:outerShdw blurRad="38100" dist="38100" dir="2700000" algn="tl">
                    <a:srgbClr val="000000"/>
                  </a:outerShdw>
                </a:effectLst>
                <a:latin typeface="Arial"/>
              </a:rPr>
              <a:t>minh </a:t>
            </a:r>
            <a:r>
              <a:rPr lang="en-US" sz="2000" b="1">
                <a:solidFill>
                  <a:srgbClr val="660066"/>
                </a:solidFill>
                <a:effectLst>
                  <a:outerShdw blurRad="38100" dist="38100" dir="2700000" algn="tl">
                    <a:srgbClr val="000000"/>
                  </a:outerShdw>
                </a:effectLst>
                <a:latin typeface="Arial"/>
              </a:rPr>
              <a:t>sáng muôn n</a:t>
            </a:r>
            <a:r>
              <a:rPr lang="vi-VN" sz="2000" b="1">
                <a:solidFill>
                  <a:srgbClr val="660066"/>
                </a:solidFill>
                <a:effectLst>
                  <a:outerShdw blurRad="38100" dist="38100" dir="2700000" algn="tl">
                    <a:srgbClr val="000000"/>
                  </a:outerShdw>
                </a:effectLst>
                <a:latin typeface="Arial"/>
              </a:rPr>
              <a:t>ă</a:t>
            </a:r>
            <a:r>
              <a:rPr lang="en-US" sz="2000" b="1">
                <a:solidFill>
                  <a:srgbClr val="660066"/>
                </a:solidFill>
                <a:effectLst>
                  <a:outerShdw blurRad="38100" dist="38100" dir="2700000" algn="tl">
                    <a:srgbClr val="000000"/>
                  </a:outerShdw>
                </a:effectLst>
                <a:latin typeface="Arial"/>
              </a:rPr>
              <a:t>m</a:t>
            </a:r>
            <a:r>
              <a:rPr lang="en-US" sz="2000" b="1">
                <a:solidFill>
                  <a:srgbClr val="660066"/>
                </a:solidFill>
                <a:effectLst>
                  <a:outerShdw blurRad="38100" dist="38100" dir="2700000" algn="tl">
                    <a:srgbClr val="000000"/>
                  </a:outerShdw>
                </a:effectLst>
                <a:latin typeface="Arial"/>
              </a:rPr>
              <a:t>.</a:t>
            </a:r>
          </a:p>
        </p:txBody>
      </p:sp>
      <p:sp>
        <p:nvSpPr>
          <p:cNvPr id="29720" name="Text Box 24"/>
          <p:cNvSpPr txBox="1">
            <a:spLocks noChangeArrowheads="1"/>
          </p:cNvSpPr>
          <p:nvPr/>
        </p:nvSpPr>
        <p:spPr bwMode="auto">
          <a:xfrm>
            <a:off x="228600" y="3048000"/>
            <a:ext cx="14478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latin typeface="Arial" charset="0"/>
              </a:rPr>
              <a:t>Nhóm 1</a:t>
            </a:r>
          </a:p>
        </p:txBody>
      </p:sp>
      <p:sp>
        <p:nvSpPr>
          <p:cNvPr id="29721" name="Text Box 25"/>
          <p:cNvSpPr txBox="1">
            <a:spLocks noChangeArrowheads="1"/>
          </p:cNvSpPr>
          <p:nvPr/>
        </p:nvSpPr>
        <p:spPr bwMode="auto">
          <a:xfrm>
            <a:off x="152400" y="3657600"/>
            <a:ext cx="14478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latin typeface="Arial" charset="0"/>
              </a:rPr>
              <a:t>Nhóm 2</a:t>
            </a:r>
          </a:p>
        </p:txBody>
      </p:sp>
      <p:sp>
        <p:nvSpPr>
          <p:cNvPr id="29722" name="Text Box 26"/>
          <p:cNvSpPr txBox="1">
            <a:spLocks noChangeArrowheads="1"/>
          </p:cNvSpPr>
          <p:nvPr/>
        </p:nvSpPr>
        <p:spPr bwMode="auto">
          <a:xfrm>
            <a:off x="228600" y="4267200"/>
            <a:ext cx="14478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latin typeface="Arial" charset="0"/>
              </a:rPr>
              <a:t>Nhóm 1</a:t>
            </a:r>
          </a:p>
        </p:txBody>
      </p:sp>
      <p:sp>
        <p:nvSpPr>
          <p:cNvPr id="29723" name="Text Box 27"/>
          <p:cNvSpPr txBox="1">
            <a:spLocks noChangeArrowheads="1"/>
          </p:cNvSpPr>
          <p:nvPr/>
        </p:nvSpPr>
        <p:spPr bwMode="auto">
          <a:xfrm>
            <a:off x="152400" y="4860925"/>
            <a:ext cx="14478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latin typeface="Arial" charset="0"/>
              </a:rPr>
              <a:t>Nhóm 2</a:t>
            </a:r>
          </a:p>
        </p:txBody>
      </p:sp>
      <p:sp>
        <p:nvSpPr>
          <p:cNvPr id="29724" name="Text Box 28"/>
          <p:cNvSpPr txBox="1">
            <a:spLocks noChangeArrowheads="1"/>
          </p:cNvSpPr>
          <p:nvPr/>
        </p:nvSpPr>
        <p:spPr bwMode="auto">
          <a:xfrm>
            <a:off x="228600" y="5470525"/>
            <a:ext cx="1524000" cy="396875"/>
          </a:xfrm>
          <a:prstGeom prst="rect">
            <a:avLst/>
          </a:prstGeom>
          <a:noFill/>
          <a:ln w="9525">
            <a:noFill/>
            <a:miter lim="800000"/>
            <a:headEnd/>
            <a:tailEnd/>
          </a:ln>
        </p:spPr>
        <p:txBody>
          <a:bodyPr>
            <a:spAutoFit/>
          </a:bodyPr>
          <a:lstStyle/>
          <a:p>
            <a:pPr>
              <a:spcBef>
                <a:spcPct val="50000"/>
              </a:spcBef>
            </a:pPr>
            <a:r>
              <a:rPr lang="en-US" sz="2000" b="1" i="1">
                <a:solidFill>
                  <a:srgbClr val="000099"/>
                </a:solidFill>
                <a:latin typeface="Arial" charset="0"/>
              </a:rPr>
              <a:t>Đồng ca</a:t>
            </a:r>
          </a:p>
        </p:txBody>
      </p:sp>
      <p:pic>
        <p:nvPicPr>
          <p:cNvPr id="29725" name="Lop 5-2.wma">
            <a:hlinkClick r:id="" action="ppaction://media"/>
          </p:cNvPr>
          <p:cNvPicPr>
            <a:picLocks noRot="1" noChangeAspect="1" noChangeArrowheads="1"/>
          </p:cNvPicPr>
          <p:nvPr>
            <a:audioFile r:link="rId1"/>
          </p:nvPr>
        </p:nvPicPr>
        <p:blipFill>
          <a:blip r:embed="rId4"/>
          <a:srcRect/>
          <a:stretch>
            <a:fillRect/>
          </a:stretch>
        </p:blipFill>
        <p:spPr bwMode="auto">
          <a:xfrm>
            <a:off x="381000" y="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9714"/>
                                        </p:tgtEl>
                                        <p:attrNameLst>
                                          <p:attrName>style.visibility</p:attrName>
                                        </p:attrNameLst>
                                      </p:cBhvr>
                                      <p:to>
                                        <p:strVal val="visible"/>
                                      </p:to>
                                    </p:set>
                                    <p:anim calcmode="discrete" valueType="clr">
                                      <p:cBhvr override="childStyle">
                                        <p:cTn id="7" dur="80"/>
                                        <p:tgtEl>
                                          <p:spTgt spid="297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14"/>
                                        </p:tgtEl>
                                        <p:attrNameLst>
                                          <p:attrName>fillcolor</p:attrName>
                                        </p:attrNameLst>
                                      </p:cBhvr>
                                      <p:tavLst>
                                        <p:tav tm="0">
                                          <p:val>
                                            <p:clrVal>
                                              <a:schemeClr val="accent2"/>
                                            </p:clrVal>
                                          </p:val>
                                        </p:tav>
                                        <p:tav tm="50000">
                                          <p:val>
                                            <p:clrVal>
                                              <a:schemeClr val="hlink"/>
                                            </p:clrVal>
                                          </p:val>
                                        </p:tav>
                                      </p:tavLst>
                                    </p:anim>
                                    <p:set>
                                      <p:cBhvr>
                                        <p:cTn id="9" dur="80"/>
                                        <p:tgtEl>
                                          <p:spTgt spid="29714"/>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9715"/>
                                        </p:tgtEl>
                                        <p:attrNameLst>
                                          <p:attrName>style.visibility</p:attrName>
                                        </p:attrNameLst>
                                      </p:cBhvr>
                                      <p:to>
                                        <p:strVal val="visible"/>
                                      </p:to>
                                    </p:set>
                                    <p:anim calcmode="discrete" valueType="clr">
                                      <p:cBhvr override="childStyle">
                                        <p:cTn id="12" dur="80"/>
                                        <p:tgtEl>
                                          <p:spTgt spid="297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715"/>
                                        </p:tgtEl>
                                        <p:attrNameLst>
                                          <p:attrName>fillcolor</p:attrName>
                                        </p:attrNameLst>
                                      </p:cBhvr>
                                      <p:tavLst>
                                        <p:tav tm="0">
                                          <p:val>
                                            <p:clrVal>
                                              <a:schemeClr val="accent2"/>
                                            </p:clrVal>
                                          </p:val>
                                        </p:tav>
                                        <p:tav tm="50000">
                                          <p:val>
                                            <p:clrVal>
                                              <a:schemeClr val="hlink"/>
                                            </p:clrVal>
                                          </p:val>
                                        </p:tav>
                                      </p:tavLst>
                                    </p:anim>
                                    <p:set>
                                      <p:cBhvr>
                                        <p:cTn id="14" dur="80"/>
                                        <p:tgtEl>
                                          <p:spTgt spid="29715"/>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9716"/>
                                        </p:tgtEl>
                                        <p:attrNameLst>
                                          <p:attrName>style.visibility</p:attrName>
                                        </p:attrNameLst>
                                      </p:cBhvr>
                                      <p:to>
                                        <p:strVal val="visible"/>
                                      </p:to>
                                    </p:set>
                                    <p:anim calcmode="discrete" valueType="clr">
                                      <p:cBhvr override="childStyle">
                                        <p:cTn id="17" dur="80"/>
                                        <p:tgtEl>
                                          <p:spTgt spid="2971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9716"/>
                                        </p:tgtEl>
                                        <p:attrNameLst>
                                          <p:attrName>fillcolor</p:attrName>
                                        </p:attrNameLst>
                                      </p:cBhvr>
                                      <p:tavLst>
                                        <p:tav tm="0">
                                          <p:val>
                                            <p:clrVal>
                                              <a:schemeClr val="accent2"/>
                                            </p:clrVal>
                                          </p:val>
                                        </p:tav>
                                        <p:tav tm="50000">
                                          <p:val>
                                            <p:clrVal>
                                              <a:schemeClr val="hlink"/>
                                            </p:clrVal>
                                          </p:val>
                                        </p:tav>
                                      </p:tavLst>
                                    </p:anim>
                                    <p:set>
                                      <p:cBhvr>
                                        <p:cTn id="19" dur="80"/>
                                        <p:tgtEl>
                                          <p:spTgt spid="29716"/>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29717"/>
                                        </p:tgtEl>
                                        <p:attrNameLst>
                                          <p:attrName>style.visibility</p:attrName>
                                        </p:attrNameLst>
                                      </p:cBhvr>
                                      <p:to>
                                        <p:strVal val="visible"/>
                                      </p:to>
                                    </p:set>
                                    <p:anim calcmode="discrete" valueType="clr">
                                      <p:cBhvr override="childStyle">
                                        <p:cTn id="22" dur="80"/>
                                        <p:tgtEl>
                                          <p:spTgt spid="2971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9717"/>
                                        </p:tgtEl>
                                        <p:attrNameLst>
                                          <p:attrName>fillcolor</p:attrName>
                                        </p:attrNameLst>
                                      </p:cBhvr>
                                      <p:tavLst>
                                        <p:tav tm="0">
                                          <p:val>
                                            <p:clrVal>
                                              <a:schemeClr val="accent2"/>
                                            </p:clrVal>
                                          </p:val>
                                        </p:tav>
                                        <p:tav tm="50000">
                                          <p:val>
                                            <p:clrVal>
                                              <a:schemeClr val="hlink"/>
                                            </p:clrVal>
                                          </p:val>
                                        </p:tav>
                                      </p:tavLst>
                                    </p:anim>
                                    <p:set>
                                      <p:cBhvr>
                                        <p:cTn id="24" dur="80"/>
                                        <p:tgtEl>
                                          <p:spTgt spid="29717"/>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29718"/>
                                        </p:tgtEl>
                                        <p:attrNameLst>
                                          <p:attrName>style.visibility</p:attrName>
                                        </p:attrNameLst>
                                      </p:cBhvr>
                                      <p:to>
                                        <p:strVal val="visible"/>
                                      </p:to>
                                    </p:set>
                                    <p:anim calcmode="discrete" valueType="clr">
                                      <p:cBhvr override="childStyle">
                                        <p:cTn id="27" dur="80"/>
                                        <p:tgtEl>
                                          <p:spTgt spid="2971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9718"/>
                                        </p:tgtEl>
                                        <p:attrNameLst>
                                          <p:attrName>fillcolor</p:attrName>
                                        </p:attrNameLst>
                                      </p:cBhvr>
                                      <p:tavLst>
                                        <p:tav tm="0">
                                          <p:val>
                                            <p:clrVal>
                                              <a:schemeClr val="accent2"/>
                                            </p:clrVal>
                                          </p:val>
                                        </p:tav>
                                        <p:tav tm="50000">
                                          <p:val>
                                            <p:clrVal>
                                              <a:schemeClr val="hlink"/>
                                            </p:clrVal>
                                          </p:val>
                                        </p:tav>
                                      </p:tavLst>
                                    </p:anim>
                                    <p:set>
                                      <p:cBhvr>
                                        <p:cTn id="29" dur="80"/>
                                        <p:tgtEl>
                                          <p:spTgt spid="29718"/>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29719"/>
                                        </p:tgtEl>
                                        <p:attrNameLst>
                                          <p:attrName>style.visibility</p:attrName>
                                        </p:attrNameLst>
                                      </p:cBhvr>
                                      <p:to>
                                        <p:strVal val="visible"/>
                                      </p:to>
                                    </p:set>
                                    <p:anim calcmode="discrete" valueType="clr">
                                      <p:cBhvr override="childStyle">
                                        <p:cTn id="32" dur="80"/>
                                        <p:tgtEl>
                                          <p:spTgt spid="2971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9719"/>
                                        </p:tgtEl>
                                        <p:attrNameLst>
                                          <p:attrName>fillcolor</p:attrName>
                                        </p:attrNameLst>
                                      </p:cBhvr>
                                      <p:tavLst>
                                        <p:tav tm="0">
                                          <p:val>
                                            <p:clrVal>
                                              <a:schemeClr val="accent2"/>
                                            </p:clrVal>
                                          </p:val>
                                        </p:tav>
                                        <p:tav tm="50000">
                                          <p:val>
                                            <p:clrVal>
                                              <a:schemeClr val="hlink"/>
                                            </p:clrVal>
                                          </p:val>
                                        </p:tav>
                                      </p:tavLst>
                                    </p:anim>
                                    <p:set>
                                      <p:cBhvr>
                                        <p:cTn id="34" dur="80"/>
                                        <p:tgtEl>
                                          <p:spTgt spid="29719"/>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9721"/>
                                        </p:tgtEl>
                                        <p:attrNameLst>
                                          <p:attrName>style.visibility</p:attrName>
                                        </p:attrNameLst>
                                      </p:cBhvr>
                                      <p:to>
                                        <p:strVal val="visible"/>
                                      </p:to>
                                    </p:set>
                                    <p:animEffect transition="in" filter="dissolve">
                                      <p:cBhvr>
                                        <p:cTn id="39" dur="500"/>
                                        <p:tgtEl>
                                          <p:spTgt spid="29721"/>
                                        </p:tgtEl>
                                      </p:cBhvr>
                                    </p:animEffect>
                                  </p:childTnLst>
                                </p:cTn>
                              </p:par>
                              <p:par>
                                <p:cTn id="40" presetID="9" presetClass="entr" presetSubtype="0" fill="hold" nodeType="withEffect">
                                  <p:stCondLst>
                                    <p:cond delay="0"/>
                                  </p:stCondLst>
                                  <p:childTnLst>
                                    <p:set>
                                      <p:cBhvr>
                                        <p:cTn id="41" dur="1" fill="hold">
                                          <p:stCondLst>
                                            <p:cond delay="0"/>
                                          </p:stCondLst>
                                        </p:cTn>
                                        <p:tgtEl>
                                          <p:spTgt spid="29720"/>
                                        </p:tgtEl>
                                        <p:attrNameLst>
                                          <p:attrName>style.visibility</p:attrName>
                                        </p:attrNameLst>
                                      </p:cBhvr>
                                      <p:to>
                                        <p:strVal val="visible"/>
                                      </p:to>
                                    </p:set>
                                    <p:animEffect transition="in" filter="dissolve">
                                      <p:cBhvr>
                                        <p:cTn id="42" dur="500"/>
                                        <p:tgtEl>
                                          <p:spTgt spid="29720"/>
                                        </p:tgtEl>
                                      </p:cBhvr>
                                    </p:animEffect>
                                  </p:childTnLst>
                                </p:cTn>
                              </p:par>
                              <p:par>
                                <p:cTn id="43" presetID="9" presetClass="entr" presetSubtype="0" fill="hold" nodeType="withEffect">
                                  <p:stCondLst>
                                    <p:cond delay="0"/>
                                  </p:stCondLst>
                                  <p:childTnLst>
                                    <p:set>
                                      <p:cBhvr>
                                        <p:cTn id="44" dur="1" fill="hold">
                                          <p:stCondLst>
                                            <p:cond delay="0"/>
                                          </p:stCondLst>
                                        </p:cTn>
                                        <p:tgtEl>
                                          <p:spTgt spid="29722"/>
                                        </p:tgtEl>
                                        <p:attrNameLst>
                                          <p:attrName>style.visibility</p:attrName>
                                        </p:attrNameLst>
                                      </p:cBhvr>
                                      <p:to>
                                        <p:strVal val="visible"/>
                                      </p:to>
                                    </p:set>
                                    <p:animEffect transition="in" filter="dissolve">
                                      <p:cBhvr>
                                        <p:cTn id="45" dur="500"/>
                                        <p:tgtEl>
                                          <p:spTgt spid="29722"/>
                                        </p:tgtEl>
                                      </p:cBhvr>
                                    </p:animEffect>
                                  </p:childTnLst>
                                </p:cTn>
                              </p:par>
                              <p:par>
                                <p:cTn id="46" presetID="9" presetClass="entr" presetSubtype="0" fill="hold" nodeType="withEffect">
                                  <p:stCondLst>
                                    <p:cond delay="0"/>
                                  </p:stCondLst>
                                  <p:childTnLst>
                                    <p:set>
                                      <p:cBhvr>
                                        <p:cTn id="47" dur="1" fill="hold">
                                          <p:stCondLst>
                                            <p:cond delay="0"/>
                                          </p:stCondLst>
                                        </p:cTn>
                                        <p:tgtEl>
                                          <p:spTgt spid="29723"/>
                                        </p:tgtEl>
                                        <p:attrNameLst>
                                          <p:attrName>style.visibility</p:attrName>
                                        </p:attrNameLst>
                                      </p:cBhvr>
                                      <p:to>
                                        <p:strVal val="visible"/>
                                      </p:to>
                                    </p:set>
                                    <p:animEffect transition="in" filter="dissolve">
                                      <p:cBhvr>
                                        <p:cTn id="48" dur="500"/>
                                        <p:tgtEl>
                                          <p:spTgt spid="29723"/>
                                        </p:tgtEl>
                                      </p:cBhvr>
                                    </p:animEffect>
                                  </p:childTnLst>
                                </p:cTn>
                              </p:par>
                              <p:par>
                                <p:cTn id="49" presetID="9" presetClass="entr" presetSubtype="0" fill="hold" nodeType="withEffect">
                                  <p:stCondLst>
                                    <p:cond delay="0"/>
                                  </p:stCondLst>
                                  <p:childTnLst>
                                    <p:set>
                                      <p:cBhvr>
                                        <p:cTn id="50" dur="1" fill="hold">
                                          <p:stCondLst>
                                            <p:cond delay="0"/>
                                          </p:stCondLst>
                                        </p:cTn>
                                        <p:tgtEl>
                                          <p:spTgt spid="29724"/>
                                        </p:tgtEl>
                                        <p:attrNameLst>
                                          <p:attrName>style.visibility</p:attrName>
                                        </p:attrNameLst>
                                      </p:cBhvr>
                                      <p:to>
                                        <p:strVal val="visible"/>
                                      </p:to>
                                    </p:set>
                                    <p:animEffect transition="in" filter="dissolve">
                                      <p:cBhvr>
                                        <p:cTn id="51" dur="500"/>
                                        <p:tgtEl>
                                          <p:spTgt spid="297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mediacall" presetSubtype="0" fill="hold" nodeType="clickEffect">
                                  <p:stCondLst>
                                    <p:cond delay="0"/>
                                  </p:stCondLst>
                                  <p:childTnLst>
                                    <p:cmd type="call" cmd="playFrom(0.0)">
                                      <p:cBhvr>
                                        <p:cTn id="55" dur="110919" fill="hold"/>
                                        <p:tgtEl>
                                          <p:spTgt spid="297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29725"/>
                </p:tgtEl>
              </p:cMediaNode>
            </p:audio>
          </p:childTnLst>
        </p:cTn>
      </p:par>
    </p:tnLst>
    <p:bldLst>
      <p:bldP spid="297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0" y="5911850"/>
            <a:ext cx="9144000" cy="1384300"/>
          </a:xfrm>
          <a:prstGeom prst="rect">
            <a:avLst/>
          </a:prstGeom>
          <a:gradFill rotWithShape="1">
            <a:gsLst>
              <a:gs pos="0">
                <a:srgbClr val="FF8200"/>
              </a:gs>
              <a:gs pos="10001">
                <a:srgbClr val="FF0000"/>
              </a:gs>
              <a:gs pos="35001">
                <a:srgbClr val="BA0066"/>
              </a:gs>
              <a:gs pos="70000">
                <a:srgbClr val="66008F"/>
              </a:gs>
              <a:gs pos="100000">
                <a:srgbClr val="000082"/>
              </a:gs>
            </a:gsLst>
            <a:lin ang="5400000" scaled="1"/>
          </a:gradFill>
          <a:ln w="9525">
            <a:noFill/>
            <a:miter lim="800000"/>
            <a:headEnd/>
            <a:tailEnd/>
          </a:ln>
        </p:spPr>
        <p:txBody>
          <a:bodyPr>
            <a:spAutoFit/>
          </a:bodyPr>
          <a:lstStyle/>
          <a:p>
            <a:pPr algn="ctr">
              <a:spcBef>
                <a:spcPct val="50000"/>
              </a:spcBef>
            </a:pPr>
            <a:r>
              <a:rPr lang="en-US" sz="2800">
                <a:latin typeface="Arial" charset="0"/>
              </a:rPr>
              <a:t>Bài hát “Reo vang bình minh” nh</a:t>
            </a:r>
            <a:r>
              <a:rPr lang="vi-VN" sz="2800">
                <a:latin typeface="Arial" charset="0"/>
              </a:rPr>
              <a:t>ư</a:t>
            </a:r>
            <a:r>
              <a:rPr lang="en-US" sz="2800">
                <a:latin typeface="Arial" charset="0"/>
              </a:rPr>
              <a:t> một bức tranh phong cảnh buổi sáng </a:t>
            </a:r>
            <a:r>
              <a:rPr lang="vi-VN" sz="2800">
                <a:latin typeface="Arial" charset="0"/>
              </a:rPr>
              <a:t>đ</a:t>
            </a:r>
            <a:r>
              <a:rPr lang="en-US" sz="2800">
                <a:latin typeface="Arial" charset="0"/>
              </a:rPr>
              <a:t>ầy màu sắc rực rỡ, âm thanh lôi cuốn và hấp dẫn</a:t>
            </a:r>
          </a:p>
        </p:txBody>
      </p:sp>
      <p:grpSp>
        <p:nvGrpSpPr>
          <p:cNvPr id="2" name="Group 11"/>
          <p:cNvGrpSpPr>
            <a:grpSpLocks/>
          </p:cNvGrpSpPr>
          <p:nvPr/>
        </p:nvGrpSpPr>
        <p:grpSpPr bwMode="auto">
          <a:xfrm>
            <a:off x="0" y="0"/>
            <a:ext cx="9144000" cy="5867400"/>
            <a:chOff x="1392" y="96"/>
            <a:chExt cx="2832" cy="3312"/>
          </a:xfrm>
        </p:grpSpPr>
        <p:pic>
          <p:nvPicPr>
            <p:cNvPr id="14340" name="Picture 7" descr="untitled12"/>
            <p:cNvPicPr>
              <a:picLocks noChangeAspect="1" noChangeArrowheads="1"/>
            </p:cNvPicPr>
            <p:nvPr/>
          </p:nvPicPr>
          <p:blipFill>
            <a:blip r:embed="rId3"/>
            <a:srcRect/>
            <a:stretch>
              <a:fillRect/>
            </a:stretch>
          </p:blipFill>
          <p:spPr bwMode="auto">
            <a:xfrm>
              <a:off x="1392" y="96"/>
              <a:ext cx="2832" cy="3312"/>
            </a:xfrm>
            <a:prstGeom prst="rect">
              <a:avLst/>
            </a:prstGeom>
            <a:noFill/>
            <a:ln w="9525">
              <a:noFill/>
              <a:miter lim="800000"/>
              <a:headEnd/>
              <a:tailEnd/>
            </a:ln>
          </p:spPr>
        </p:pic>
        <p:sp>
          <p:nvSpPr>
            <p:cNvPr id="14341" name="Rectangle 10"/>
            <p:cNvSpPr>
              <a:spLocks noChangeArrowheads="1"/>
            </p:cNvSpPr>
            <p:nvPr/>
          </p:nvSpPr>
          <p:spPr bwMode="auto">
            <a:xfrm>
              <a:off x="1392" y="96"/>
              <a:ext cx="2832" cy="3312"/>
            </a:xfrm>
            <a:prstGeom prst="rect">
              <a:avLst/>
            </a:prstGeom>
            <a:noFill/>
            <a:ln w="38100">
              <a:solidFill>
                <a:schemeClr val="tx1"/>
              </a:solidFill>
              <a:miter lim="800000"/>
              <a:headEnd/>
              <a:tailEnd/>
            </a:ln>
          </p:spPr>
          <p:txBody>
            <a:bodyPr wrap="none" anchor="ctr"/>
            <a:lstStyle/>
            <a:p>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3124200" y="5334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15363" name="Rectangle 10"/>
          <p:cNvSpPr>
            <a:spLocks noChangeArrowheads="1"/>
          </p:cNvSpPr>
          <p:nvPr/>
        </p:nvSpPr>
        <p:spPr bwMode="auto">
          <a:xfrm>
            <a:off x="914400" y="1143000"/>
            <a:ext cx="7754938" cy="584200"/>
          </a:xfrm>
          <a:prstGeom prst="rect">
            <a:avLst/>
          </a:prstGeom>
          <a:noFill/>
          <a:ln w="9525">
            <a:noFill/>
            <a:miter lim="800000"/>
            <a:headEnd/>
            <a:tailEnd/>
          </a:ln>
        </p:spPr>
        <p:txBody>
          <a:bodyPr wrap="none">
            <a:spAutoFit/>
          </a:bodyPr>
          <a:lstStyle/>
          <a:p>
            <a:r>
              <a:rPr lang="en-US" sz="3200" b="1">
                <a:solidFill>
                  <a:srgbClr val="660066"/>
                </a:solidFill>
                <a:latin typeface="Arial" charset="0"/>
              </a:rPr>
              <a:t>Tiết 2: Học bài hát-Reo vang bình minh</a:t>
            </a:r>
          </a:p>
        </p:txBody>
      </p:sp>
      <p:sp>
        <p:nvSpPr>
          <p:cNvPr id="15364" name="Rectangle 12"/>
          <p:cNvSpPr>
            <a:spLocks noChangeArrowheads="1"/>
          </p:cNvSpPr>
          <p:nvPr/>
        </p:nvSpPr>
        <p:spPr bwMode="auto">
          <a:xfrm>
            <a:off x="3352800" y="1752600"/>
            <a:ext cx="5108575" cy="523875"/>
          </a:xfrm>
          <a:prstGeom prst="rect">
            <a:avLst/>
          </a:prstGeom>
          <a:noFill/>
          <a:ln w="9525">
            <a:noFill/>
            <a:miter lim="800000"/>
            <a:headEnd/>
            <a:tailEnd/>
          </a:ln>
        </p:spPr>
        <p:txBody>
          <a:bodyPr wrap="none">
            <a:spAutoFit/>
          </a:bodyPr>
          <a:lstStyle/>
          <a:p>
            <a:r>
              <a:rPr lang="en-US" sz="2800" b="1" i="1">
                <a:solidFill>
                  <a:srgbClr val="660066"/>
                </a:solidFill>
                <a:latin typeface="Arial" charset="0"/>
              </a:rPr>
              <a:t>Nhạc và lời: Lưu Hữu Phước</a:t>
            </a:r>
          </a:p>
        </p:txBody>
      </p:sp>
      <p:sp>
        <p:nvSpPr>
          <p:cNvPr id="15365" name="Rectangle 16"/>
          <p:cNvSpPr>
            <a:spLocks noChangeArrowheads="1"/>
          </p:cNvSpPr>
          <p:nvPr/>
        </p:nvSpPr>
        <p:spPr bwMode="auto">
          <a:xfrm>
            <a:off x="533400" y="2286000"/>
            <a:ext cx="4398963" cy="523875"/>
          </a:xfrm>
          <a:prstGeom prst="rect">
            <a:avLst/>
          </a:prstGeom>
          <a:noFill/>
          <a:ln w="9525">
            <a:noFill/>
            <a:miter lim="800000"/>
            <a:headEnd/>
            <a:tailEnd/>
          </a:ln>
        </p:spPr>
        <p:txBody>
          <a:bodyPr wrap="none">
            <a:spAutoFit/>
          </a:bodyPr>
          <a:lstStyle/>
          <a:p>
            <a:r>
              <a:rPr lang="en-US" sz="2800" b="1" u="sng">
                <a:solidFill>
                  <a:schemeClr val="bg1"/>
                </a:solidFill>
                <a:latin typeface="Arial" charset="0"/>
              </a:rPr>
              <a:t>1.Hoạt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Học hát.</a:t>
            </a:r>
          </a:p>
        </p:txBody>
      </p:sp>
      <p:sp>
        <p:nvSpPr>
          <p:cNvPr id="12305" name="Rectangle 17"/>
          <p:cNvSpPr>
            <a:spLocks noChangeArrowheads="1"/>
          </p:cNvSpPr>
          <p:nvPr/>
        </p:nvSpPr>
        <p:spPr bwMode="auto">
          <a:xfrm>
            <a:off x="457200" y="2667000"/>
            <a:ext cx="5991225" cy="1016000"/>
          </a:xfrm>
          <a:prstGeom prst="rect">
            <a:avLst/>
          </a:prstGeom>
          <a:noFill/>
          <a:ln w="9525">
            <a:noFill/>
            <a:miter lim="800000"/>
            <a:headEnd/>
            <a:tailEnd/>
          </a:ln>
          <a:effectLst/>
        </p:spPr>
        <p:txBody>
          <a:bodyPr wrap="none">
            <a:spAutoFit/>
          </a:bodyPr>
          <a:lstStyle/>
          <a:p>
            <a:pPr>
              <a:defRPr/>
            </a:pPr>
            <a:r>
              <a:rPr lang="en-US" sz="2800" b="1" u="sng">
                <a:solidFill>
                  <a:schemeClr val="bg1"/>
                </a:solidFill>
                <a:latin typeface="Arial"/>
              </a:rPr>
              <a:t>2 .</a:t>
            </a:r>
            <a:r>
              <a:rPr lang="en-US" sz="2800" b="1" u="sng">
                <a:solidFill>
                  <a:schemeClr val="bg1"/>
                </a:solidFill>
                <a:latin typeface="Arial"/>
              </a:rPr>
              <a:t>Hoạt </a:t>
            </a:r>
            <a:r>
              <a:rPr lang="vi-VN" sz="2800" b="1" u="sng">
                <a:solidFill>
                  <a:schemeClr val="bg1"/>
                </a:solidFill>
                <a:latin typeface="Arial"/>
              </a:rPr>
              <a:t>đ</a:t>
            </a:r>
            <a:r>
              <a:rPr lang="en-US" sz="2800" b="1" u="sng">
                <a:solidFill>
                  <a:schemeClr val="bg1"/>
                </a:solidFill>
                <a:latin typeface="Arial"/>
              </a:rPr>
              <a:t>ộng </a:t>
            </a:r>
            <a:r>
              <a:rPr lang="en-US" sz="2800" b="1" u="sng">
                <a:solidFill>
                  <a:schemeClr val="bg1"/>
                </a:solidFill>
                <a:latin typeface="Arial"/>
              </a:rPr>
              <a:t>2</a:t>
            </a:r>
            <a:r>
              <a:rPr lang="en-US" sz="2800" b="1">
                <a:solidFill>
                  <a:schemeClr val="bg1"/>
                </a:solidFill>
                <a:latin typeface="Arial"/>
              </a:rPr>
              <a:t>:   </a:t>
            </a:r>
            <a:r>
              <a:rPr lang="en-US" sz="2800" b="1">
                <a:solidFill>
                  <a:schemeClr val="bg1"/>
                </a:solidFill>
                <a:latin typeface="Arial"/>
              </a:rPr>
              <a:t>Hát </a:t>
            </a:r>
            <a:r>
              <a:rPr lang="en-US" sz="3200">
                <a:solidFill>
                  <a:schemeClr val="bg1"/>
                </a:solidFill>
                <a:effectLst>
                  <a:outerShdw blurRad="38100" dist="38100" dir="2700000" algn="tl">
                    <a:srgbClr val="000000"/>
                  </a:outerShdw>
                </a:effectLst>
                <a:latin typeface="Times New Roman" pitchFamily="18" charset="0"/>
              </a:rPr>
              <a:t>v</a:t>
            </a:r>
            <a:r>
              <a:rPr lang="en-US" sz="3200">
                <a:solidFill>
                  <a:schemeClr val="bg1"/>
                </a:solidFill>
                <a:effectLst>
                  <a:outerShdw blurRad="38100" dist="38100" dir="2700000" algn="tl">
                    <a:srgbClr val="000000"/>
                  </a:outerShdw>
                </a:effectLst>
                <a:latin typeface="Arial"/>
              </a:rPr>
              <a:t>à gõ đệm</a:t>
            </a:r>
            <a:r>
              <a:rPr lang="en-US" sz="2800" b="1">
                <a:solidFill>
                  <a:schemeClr val="bg1"/>
                </a:solidFill>
                <a:latin typeface="Arial"/>
              </a:rPr>
              <a:t>.</a:t>
            </a:r>
          </a:p>
          <a:p>
            <a:pPr>
              <a:defRPr/>
            </a:pPr>
            <a:r>
              <a:rPr lang="en-US" sz="2800" b="1">
                <a:solidFill>
                  <a:schemeClr val="bg1"/>
                </a:solidFill>
                <a:latin typeface="Arial"/>
              </a:rPr>
              <a:t>   </a:t>
            </a:r>
          </a:p>
        </p:txBody>
      </p:sp>
      <p:sp>
        <p:nvSpPr>
          <p:cNvPr id="12306" name="Rectangle 18"/>
          <p:cNvSpPr>
            <a:spLocks noChangeArrowheads="1"/>
          </p:cNvSpPr>
          <p:nvPr/>
        </p:nvSpPr>
        <p:spPr bwMode="auto">
          <a:xfrm>
            <a:off x="533400" y="3200400"/>
            <a:ext cx="2781300" cy="523875"/>
          </a:xfrm>
          <a:prstGeom prst="rect">
            <a:avLst/>
          </a:prstGeom>
          <a:noFill/>
          <a:ln w="9525">
            <a:noFill/>
            <a:miter lim="800000"/>
            <a:headEnd/>
            <a:tailEnd/>
          </a:ln>
        </p:spPr>
        <p:txBody>
          <a:bodyPr wrap="none">
            <a:spAutoFit/>
          </a:bodyPr>
          <a:lstStyle/>
          <a:p>
            <a:r>
              <a:rPr lang="en-US" sz="2800" b="1">
                <a:solidFill>
                  <a:schemeClr val="bg1"/>
                </a:solidFill>
                <a:latin typeface="Arial" charset="0"/>
              </a:rPr>
              <a:t>3.</a:t>
            </a: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3 </a:t>
            </a:r>
            <a:r>
              <a:rPr lang="en-US" sz="2800" b="1">
                <a:solidFill>
                  <a:schemeClr val="bg1"/>
                </a:solidFill>
                <a:latin typeface="Arial" charset="0"/>
              </a:rPr>
              <a:t>:</a:t>
            </a:r>
          </a:p>
        </p:txBody>
      </p:sp>
      <p:sp>
        <p:nvSpPr>
          <p:cNvPr id="12308" name="WordArt 20"/>
          <p:cNvSpPr>
            <a:spLocks noChangeArrowheads="1" noChangeShapeType="1" noTextEdit="1"/>
          </p:cNvSpPr>
          <p:nvPr/>
        </p:nvSpPr>
        <p:spPr bwMode="auto">
          <a:xfrm>
            <a:off x="3429000" y="3200400"/>
            <a:ext cx="5715000" cy="1143000"/>
          </a:xfrm>
          <a:prstGeom prst="rect">
            <a:avLst/>
          </a:prstGeom>
        </p:spPr>
        <p:txBody>
          <a:bodyPr wrap="none" fromWordArt="1">
            <a:prstTxWarp prst="textWave1">
              <a:avLst>
                <a:gd name="adj1" fmla="val 13005"/>
                <a:gd name="adj2" fmla="val 0"/>
              </a:avLst>
            </a:prstTxWarp>
          </a:bodyPr>
          <a:lstStyle/>
          <a:p>
            <a:pPr algn="ctr"/>
            <a:r>
              <a:rPr lang="en-US" sz="3600" b="1" kern="10">
                <a:ln w="12700">
                  <a:solidFill>
                    <a:srgbClr val="FF0000"/>
                  </a:solidFill>
                  <a:round/>
                  <a:headEnd/>
                  <a:tailEnd/>
                </a:ln>
                <a:solidFill>
                  <a:srgbClr val="FFFF00"/>
                </a:solidFill>
                <a:effectLst>
                  <a:outerShdw dist="35921" dir="2700000" sy="50000" kx="2115830" algn="bl" rotWithShape="0">
                    <a:srgbClr val="C0C0C0">
                      <a:alpha val="79999"/>
                    </a:srgbClr>
                  </a:outerShdw>
                </a:effectLst>
                <a:latin typeface="Arial"/>
                <a:cs typeface="Arial"/>
              </a:rPr>
              <a:t>Biểu diễn bài hát: </a:t>
            </a:r>
          </a:p>
        </p:txBody>
      </p:sp>
      <p:pic>
        <p:nvPicPr>
          <p:cNvPr id="12309" name="Picture 21" descr="cheerleader_rah_rah_ha"/>
          <p:cNvPicPr>
            <a:picLocks noChangeAspect="1" noChangeArrowheads="1" noCrop="1"/>
          </p:cNvPicPr>
          <p:nvPr/>
        </p:nvPicPr>
        <p:blipFill>
          <a:blip r:embed="rId4"/>
          <a:srcRect/>
          <a:stretch>
            <a:fillRect/>
          </a:stretch>
        </p:blipFill>
        <p:spPr bwMode="auto">
          <a:xfrm>
            <a:off x="914400" y="4724400"/>
            <a:ext cx="1879600" cy="2133600"/>
          </a:xfrm>
          <a:prstGeom prst="rect">
            <a:avLst/>
          </a:prstGeom>
          <a:noFill/>
          <a:ln w="9525">
            <a:noFill/>
            <a:miter lim="800000"/>
            <a:headEnd/>
            <a:tailEnd/>
          </a:ln>
        </p:spPr>
      </p:pic>
      <p:pic>
        <p:nvPicPr>
          <p:cNvPr id="12310" name="Picture 22" descr="cheerleader_rah_rah_ha"/>
          <p:cNvPicPr>
            <a:picLocks noChangeAspect="1" noChangeArrowheads="1" noCrop="1"/>
          </p:cNvPicPr>
          <p:nvPr/>
        </p:nvPicPr>
        <p:blipFill>
          <a:blip r:embed="rId4"/>
          <a:srcRect/>
          <a:stretch>
            <a:fillRect/>
          </a:stretch>
        </p:blipFill>
        <p:spPr bwMode="auto">
          <a:xfrm>
            <a:off x="4191000" y="4495800"/>
            <a:ext cx="1879600" cy="2362200"/>
          </a:xfrm>
          <a:prstGeom prst="rect">
            <a:avLst/>
          </a:prstGeom>
          <a:noFill/>
          <a:ln w="9525">
            <a:noFill/>
            <a:miter lim="800000"/>
            <a:headEnd/>
            <a:tailEnd/>
          </a:ln>
        </p:spPr>
      </p:pic>
      <p:pic>
        <p:nvPicPr>
          <p:cNvPr id="12311" name="Picture 23" descr="cheerleader_rah_rah_ha"/>
          <p:cNvPicPr>
            <a:picLocks noChangeAspect="1" noChangeArrowheads="1" noCrop="1"/>
          </p:cNvPicPr>
          <p:nvPr/>
        </p:nvPicPr>
        <p:blipFill>
          <a:blip r:embed="rId4"/>
          <a:srcRect/>
          <a:stretch>
            <a:fillRect/>
          </a:stretch>
        </p:blipFill>
        <p:spPr bwMode="auto">
          <a:xfrm>
            <a:off x="7010400" y="4572000"/>
            <a:ext cx="1879600" cy="2286000"/>
          </a:xfrm>
          <a:prstGeom prst="rect">
            <a:avLst/>
          </a:prstGeom>
          <a:noFill/>
          <a:ln w="9525">
            <a:noFill/>
            <a:miter lim="800000"/>
            <a:headEnd/>
            <a:tailEnd/>
          </a:ln>
        </p:spPr>
      </p:pic>
      <p:pic>
        <p:nvPicPr>
          <p:cNvPr id="12312" name="Lop 5-2.wma">
            <a:hlinkClick r:id="" action="ppaction://media"/>
          </p:cNvPr>
          <p:cNvPicPr>
            <a:picLocks noRot="1" noChangeAspect="1" noChangeArrowheads="1"/>
          </p:cNvPicPr>
          <p:nvPr>
            <a:audioFile r:link="rId1"/>
          </p:nvPr>
        </p:nvPicPr>
        <p:blipFill>
          <a:blip r:embed="rId5"/>
          <a:srcRect/>
          <a:stretch>
            <a:fillRect/>
          </a:stretch>
        </p:blipFill>
        <p:spPr bwMode="auto">
          <a:xfrm>
            <a:off x="533400" y="381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blinds(horizontal)">
                                      <p:cBhvr>
                                        <p:cTn id="7" dur="500"/>
                                        <p:tgtEl>
                                          <p:spTgt spid="123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308"/>
                                        </p:tgtEl>
                                        <p:attrNameLst>
                                          <p:attrName>style.visibility</p:attrName>
                                        </p:attrNameLst>
                                      </p:cBhvr>
                                      <p:to>
                                        <p:strVal val="visible"/>
                                      </p:to>
                                    </p:set>
                                    <p:animEffect transition="in" filter="diamond(in)">
                                      <p:cBhvr>
                                        <p:cTn id="12" dur="2000"/>
                                        <p:tgtEl>
                                          <p:spTgt spid="12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grpId="1" nodeType="clickEffect">
                                  <p:stCondLst>
                                    <p:cond delay="0"/>
                                  </p:stCondLst>
                                  <p:childTnLst>
                                    <p:animRot by="21600000">
                                      <p:cBhvr>
                                        <p:cTn id="16" dur="2000" fill="hold"/>
                                        <p:tgtEl>
                                          <p:spTgt spid="12308"/>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nodeType="clickEffect">
                                  <p:stCondLst>
                                    <p:cond delay="0"/>
                                  </p:stCondLst>
                                  <p:childTnLst>
                                    <p:set>
                                      <p:cBhvr>
                                        <p:cTn id="20" dur="1" fill="hold">
                                          <p:stCondLst>
                                            <p:cond delay="0"/>
                                          </p:stCondLst>
                                        </p:cTn>
                                        <p:tgtEl>
                                          <p:spTgt spid="12309"/>
                                        </p:tgtEl>
                                        <p:attrNameLst>
                                          <p:attrName>style.visibility</p:attrName>
                                        </p:attrNameLst>
                                      </p:cBhvr>
                                      <p:to>
                                        <p:strVal val="visible"/>
                                      </p:to>
                                    </p:set>
                                    <p:animEffect transition="in" filter="barn(inHorizontal)">
                                      <p:cBhvr>
                                        <p:cTn id="21" dur="500"/>
                                        <p:tgtEl>
                                          <p:spTgt spid="12309"/>
                                        </p:tgtEl>
                                      </p:cBhvr>
                                    </p:animEffect>
                                  </p:childTnLst>
                                </p:cTn>
                              </p:par>
                              <p:par>
                                <p:cTn id="22" presetID="16" presetClass="entr" presetSubtype="26" fill="hold" nodeType="withEffect">
                                  <p:stCondLst>
                                    <p:cond delay="0"/>
                                  </p:stCondLst>
                                  <p:childTnLst>
                                    <p:set>
                                      <p:cBhvr>
                                        <p:cTn id="23" dur="1" fill="hold">
                                          <p:stCondLst>
                                            <p:cond delay="0"/>
                                          </p:stCondLst>
                                        </p:cTn>
                                        <p:tgtEl>
                                          <p:spTgt spid="12310"/>
                                        </p:tgtEl>
                                        <p:attrNameLst>
                                          <p:attrName>style.visibility</p:attrName>
                                        </p:attrNameLst>
                                      </p:cBhvr>
                                      <p:to>
                                        <p:strVal val="visible"/>
                                      </p:to>
                                    </p:set>
                                    <p:animEffect transition="in" filter="barn(inHorizontal)">
                                      <p:cBhvr>
                                        <p:cTn id="24" dur="500"/>
                                        <p:tgtEl>
                                          <p:spTgt spid="12310"/>
                                        </p:tgtEl>
                                      </p:cBhvr>
                                    </p:animEffect>
                                  </p:childTnLst>
                                </p:cTn>
                              </p:par>
                              <p:par>
                                <p:cTn id="25" presetID="16" presetClass="entr" presetSubtype="26" fill="hold" nodeType="withEffect">
                                  <p:stCondLst>
                                    <p:cond delay="0"/>
                                  </p:stCondLst>
                                  <p:childTnLst>
                                    <p:set>
                                      <p:cBhvr>
                                        <p:cTn id="26" dur="1" fill="hold">
                                          <p:stCondLst>
                                            <p:cond delay="0"/>
                                          </p:stCondLst>
                                        </p:cTn>
                                        <p:tgtEl>
                                          <p:spTgt spid="12311"/>
                                        </p:tgtEl>
                                        <p:attrNameLst>
                                          <p:attrName>style.visibility</p:attrName>
                                        </p:attrNameLst>
                                      </p:cBhvr>
                                      <p:to>
                                        <p:strVal val="visible"/>
                                      </p:to>
                                    </p:set>
                                    <p:animEffect transition="in" filter="barn(inHorizontal)">
                                      <p:cBhvr>
                                        <p:cTn id="27" dur="500"/>
                                        <p:tgtEl>
                                          <p:spTgt spid="12311"/>
                                        </p:tgtEl>
                                      </p:cBhvr>
                                    </p:animEffect>
                                  </p:childTnLst>
                                </p:cTn>
                              </p:par>
                            </p:childTnLst>
                          </p:cTn>
                        </p:par>
                        <p:par>
                          <p:cTn id="28" fill="hold" nodeType="afterGroup">
                            <p:stCondLst>
                              <p:cond delay="500"/>
                            </p:stCondLst>
                            <p:childTnLst>
                              <p:par>
                                <p:cTn id="29" presetID="1" presetClass="mediacall" presetSubtype="0" fill="hold" nodeType="afterEffect">
                                  <p:stCondLst>
                                    <p:cond delay="0"/>
                                  </p:stCondLst>
                                  <p:childTnLst>
                                    <p:cmd type="call" cmd="playFrom(0.0)">
                                      <p:cBhvr>
                                        <p:cTn id="30" dur="110919" fill="hold"/>
                                        <p:tgtEl>
                                          <p:spTgt spid="123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2312"/>
                </p:tgtEl>
              </p:cMediaNode>
            </p:audio>
          </p:childTnLst>
        </p:cTn>
      </p:par>
    </p:tnLst>
    <p:bldLst>
      <p:bldP spid="12308" grpId="0" animBg="1"/>
      <p:bldP spid="1230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5" name="WordArt 9"/>
          <p:cNvSpPr>
            <a:spLocks noChangeArrowheads="1" noChangeShapeType="1" noTextEdit="1"/>
          </p:cNvSpPr>
          <p:nvPr/>
        </p:nvSpPr>
        <p:spPr bwMode="auto">
          <a:xfrm>
            <a:off x="914400" y="1676400"/>
            <a:ext cx="7239000" cy="3657600"/>
          </a:xfrm>
          <a:prstGeom prst="rect">
            <a:avLst/>
          </a:prstGeom>
        </p:spPr>
        <p:txBody>
          <a:bodyPr wrap="none" fromWordArt="1">
            <a:prstTxWarp prst="textPlain">
              <a:avLst>
                <a:gd name="adj" fmla="val 50000"/>
              </a:avLst>
            </a:prstTxWarp>
          </a:bodyPr>
          <a:lstStyle/>
          <a:p>
            <a:pPr algn="ct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Tạm biệt các em !</a:t>
            </a:r>
          </a:p>
        </p:txBody>
      </p:sp>
      <p:pic>
        <p:nvPicPr>
          <p:cNvPr id="16387" name="Picture 10" descr="103"/>
          <p:cNvPicPr>
            <a:picLocks noChangeAspect="1" noChangeArrowheads="1"/>
          </p:cNvPicPr>
          <p:nvPr/>
        </p:nvPicPr>
        <p:blipFill>
          <a:blip r:embed="rId4"/>
          <a:srcRect/>
          <a:stretch>
            <a:fillRect/>
          </a:stretch>
        </p:blipFill>
        <p:spPr bwMode="auto">
          <a:xfrm>
            <a:off x="533400" y="76200"/>
            <a:ext cx="1504950" cy="966788"/>
          </a:xfrm>
          <a:prstGeom prst="rect">
            <a:avLst/>
          </a:prstGeom>
          <a:noFill/>
          <a:ln w="9525">
            <a:noFill/>
            <a:miter lim="800000"/>
            <a:headEnd/>
            <a:tailEnd/>
          </a:ln>
        </p:spPr>
      </p:pic>
      <p:pic>
        <p:nvPicPr>
          <p:cNvPr id="16388" name="Picture 11" descr="103"/>
          <p:cNvPicPr>
            <a:picLocks noChangeAspect="1" noChangeArrowheads="1"/>
          </p:cNvPicPr>
          <p:nvPr/>
        </p:nvPicPr>
        <p:blipFill>
          <a:blip r:embed="rId4"/>
          <a:srcRect/>
          <a:stretch>
            <a:fillRect/>
          </a:stretch>
        </p:blipFill>
        <p:spPr bwMode="auto">
          <a:xfrm>
            <a:off x="2057400" y="76200"/>
            <a:ext cx="1504950" cy="966788"/>
          </a:xfrm>
          <a:prstGeom prst="rect">
            <a:avLst/>
          </a:prstGeom>
          <a:noFill/>
          <a:ln w="9525">
            <a:noFill/>
            <a:miter lim="800000"/>
            <a:headEnd/>
            <a:tailEnd/>
          </a:ln>
        </p:spPr>
      </p:pic>
      <p:pic>
        <p:nvPicPr>
          <p:cNvPr id="16389" name="Picture 12" descr="103"/>
          <p:cNvPicPr>
            <a:picLocks noChangeAspect="1" noChangeArrowheads="1"/>
          </p:cNvPicPr>
          <p:nvPr/>
        </p:nvPicPr>
        <p:blipFill>
          <a:blip r:embed="rId4"/>
          <a:srcRect/>
          <a:stretch>
            <a:fillRect/>
          </a:stretch>
        </p:blipFill>
        <p:spPr bwMode="auto">
          <a:xfrm>
            <a:off x="3657600" y="76200"/>
            <a:ext cx="1504950" cy="966788"/>
          </a:xfrm>
          <a:prstGeom prst="rect">
            <a:avLst/>
          </a:prstGeom>
          <a:noFill/>
          <a:ln w="9525">
            <a:noFill/>
            <a:miter lim="800000"/>
            <a:headEnd/>
            <a:tailEnd/>
          </a:ln>
        </p:spPr>
      </p:pic>
      <p:pic>
        <p:nvPicPr>
          <p:cNvPr id="16390" name="Picture 13" descr="103"/>
          <p:cNvPicPr>
            <a:picLocks noChangeAspect="1" noChangeArrowheads="1"/>
          </p:cNvPicPr>
          <p:nvPr/>
        </p:nvPicPr>
        <p:blipFill>
          <a:blip r:embed="rId4"/>
          <a:srcRect/>
          <a:stretch>
            <a:fillRect/>
          </a:stretch>
        </p:blipFill>
        <p:spPr bwMode="auto">
          <a:xfrm>
            <a:off x="5410200" y="0"/>
            <a:ext cx="1504950" cy="966788"/>
          </a:xfrm>
          <a:prstGeom prst="rect">
            <a:avLst/>
          </a:prstGeom>
          <a:noFill/>
          <a:ln w="9525">
            <a:noFill/>
            <a:miter lim="800000"/>
            <a:headEnd/>
            <a:tailEnd/>
          </a:ln>
        </p:spPr>
      </p:pic>
      <p:pic>
        <p:nvPicPr>
          <p:cNvPr id="16391" name="Picture 14" descr="103"/>
          <p:cNvPicPr>
            <a:picLocks noChangeAspect="1" noChangeArrowheads="1"/>
          </p:cNvPicPr>
          <p:nvPr/>
        </p:nvPicPr>
        <p:blipFill>
          <a:blip r:embed="rId4"/>
          <a:srcRect/>
          <a:stretch>
            <a:fillRect/>
          </a:stretch>
        </p:blipFill>
        <p:spPr bwMode="auto">
          <a:xfrm>
            <a:off x="6934200" y="0"/>
            <a:ext cx="1504950" cy="966788"/>
          </a:xfrm>
          <a:prstGeom prst="rect">
            <a:avLst/>
          </a:prstGeom>
          <a:noFill/>
          <a:ln w="9525">
            <a:noFill/>
            <a:miter lim="800000"/>
            <a:headEnd/>
            <a:tailEnd/>
          </a:ln>
        </p:spPr>
      </p:pic>
      <p:pic>
        <p:nvPicPr>
          <p:cNvPr id="9232" name="Picture 16" descr="Firewrk8"/>
          <p:cNvPicPr>
            <a:picLocks noChangeAspect="1" noChangeArrowheads="1"/>
          </p:cNvPicPr>
          <p:nvPr/>
        </p:nvPicPr>
        <p:blipFill>
          <a:blip r:embed="rId5"/>
          <a:srcRect/>
          <a:stretch>
            <a:fillRect/>
          </a:stretch>
        </p:blipFill>
        <p:spPr bwMode="auto">
          <a:xfrm>
            <a:off x="304800" y="3810000"/>
            <a:ext cx="1676400" cy="1641475"/>
          </a:xfrm>
          <a:prstGeom prst="rect">
            <a:avLst/>
          </a:prstGeom>
          <a:noFill/>
          <a:ln w="9525">
            <a:noFill/>
            <a:miter lim="800000"/>
            <a:headEnd/>
            <a:tailEnd/>
          </a:ln>
        </p:spPr>
      </p:pic>
      <p:pic>
        <p:nvPicPr>
          <p:cNvPr id="9233" name="Picture 17" descr="Firewrk8"/>
          <p:cNvPicPr>
            <a:picLocks noChangeAspect="1" noChangeArrowheads="1"/>
          </p:cNvPicPr>
          <p:nvPr/>
        </p:nvPicPr>
        <p:blipFill>
          <a:blip r:embed="rId6"/>
          <a:srcRect/>
          <a:stretch>
            <a:fillRect/>
          </a:stretch>
        </p:blipFill>
        <p:spPr bwMode="auto">
          <a:xfrm>
            <a:off x="4876800" y="1905000"/>
            <a:ext cx="1676400" cy="1641475"/>
          </a:xfrm>
          <a:prstGeom prst="rect">
            <a:avLst/>
          </a:prstGeom>
          <a:noFill/>
          <a:ln w="9525">
            <a:noFill/>
            <a:miter lim="800000"/>
            <a:headEnd/>
            <a:tailEnd/>
          </a:ln>
        </p:spPr>
      </p:pic>
      <p:pic>
        <p:nvPicPr>
          <p:cNvPr id="9234" name="Picture 18" descr="Firewrk8"/>
          <p:cNvPicPr>
            <a:picLocks noChangeAspect="1" noChangeArrowheads="1"/>
          </p:cNvPicPr>
          <p:nvPr/>
        </p:nvPicPr>
        <p:blipFill>
          <a:blip r:embed="rId7"/>
          <a:srcRect/>
          <a:stretch>
            <a:fillRect/>
          </a:stretch>
        </p:blipFill>
        <p:spPr bwMode="auto">
          <a:xfrm>
            <a:off x="2286000" y="4876800"/>
            <a:ext cx="1676400" cy="1641475"/>
          </a:xfrm>
          <a:prstGeom prst="rect">
            <a:avLst/>
          </a:prstGeom>
          <a:noFill/>
          <a:ln w="9525">
            <a:noFill/>
            <a:miter lim="800000"/>
            <a:headEnd/>
            <a:tailEnd/>
          </a:ln>
        </p:spPr>
      </p:pic>
      <p:pic>
        <p:nvPicPr>
          <p:cNvPr id="9235" name="Picture 19" descr="Firewrk8"/>
          <p:cNvPicPr>
            <a:picLocks noChangeAspect="1" noChangeArrowheads="1"/>
          </p:cNvPicPr>
          <p:nvPr/>
        </p:nvPicPr>
        <p:blipFill>
          <a:blip r:embed="rId8"/>
          <a:srcRect/>
          <a:stretch>
            <a:fillRect/>
          </a:stretch>
        </p:blipFill>
        <p:spPr bwMode="auto">
          <a:xfrm>
            <a:off x="2209800" y="1752600"/>
            <a:ext cx="1676400" cy="1641475"/>
          </a:xfrm>
          <a:prstGeom prst="rect">
            <a:avLst/>
          </a:prstGeom>
          <a:noFill/>
          <a:ln w="9525">
            <a:noFill/>
            <a:miter lim="800000"/>
            <a:headEnd/>
            <a:tailEnd/>
          </a:ln>
        </p:spPr>
      </p:pic>
      <p:pic>
        <p:nvPicPr>
          <p:cNvPr id="9236" name="Picture 20" descr="Firewrk8"/>
          <p:cNvPicPr>
            <a:picLocks noChangeAspect="1" noChangeArrowheads="1"/>
          </p:cNvPicPr>
          <p:nvPr/>
        </p:nvPicPr>
        <p:blipFill>
          <a:blip r:embed="rId9"/>
          <a:srcRect/>
          <a:stretch>
            <a:fillRect/>
          </a:stretch>
        </p:blipFill>
        <p:spPr bwMode="auto">
          <a:xfrm>
            <a:off x="317500" y="2181225"/>
            <a:ext cx="1676400" cy="1641475"/>
          </a:xfrm>
          <a:prstGeom prst="rect">
            <a:avLst/>
          </a:prstGeom>
          <a:noFill/>
          <a:ln w="9525">
            <a:noFill/>
            <a:miter lim="800000"/>
            <a:headEnd/>
            <a:tailEnd/>
          </a:ln>
        </p:spPr>
      </p:pic>
      <p:pic>
        <p:nvPicPr>
          <p:cNvPr id="9237" name="Picture 21" descr="Firewrk8"/>
          <p:cNvPicPr>
            <a:picLocks noChangeAspect="1" noChangeArrowheads="1"/>
          </p:cNvPicPr>
          <p:nvPr/>
        </p:nvPicPr>
        <p:blipFill>
          <a:blip r:embed="rId10"/>
          <a:srcRect/>
          <a:stretch>
            <a:fillRect/>
          </a:stretch>
        </p:blipFill>
        <p:spPr bwMode="auto">
          <a:xfrm>
            <a:off x="7010400" y="1600200"/>
            <a:ext cx="1676400" cy="1641475"/>
          </a:xfrm>
          <a:prstGeom prst="rect">
            <a:avLst/>
          </a:prstGeom>
          <a:noFill/>
          <a:ln w="9525">
            <a:noFill/>
            <a:miter lim="800000"/>
            <a:headEnd/>
            <a:tailEnd/>
          </a:ln>
        </p:spPr>
      </p:pic>
      <p:pic>
        <p:nvPicPr>
          <p:cNvPr id="9238" name="Picture 22" descr="Firewrk8"/>
          <p:cNvPicPr>
            <a:picLocks noChangeAspect="1" noChangeArrowheads="1"/>
          </p:cNvPicPr>
          <p:nvPr/>
        </p:nvPicPr>
        <p:blipFill>
          <a:blip r:embed="rId11"/>
          <a:srcRect/>
          <a:stretch>
            <a:fillRect/>
          </a:stretch>
        </p:blipFill>
        <p:spPr bwMode="auto">
          <a:xfrm>
            <a:off x="5562600" y="3962400"/>
            <a:ext cx="1676400" cy="1641475"/>
          </a:xfrm>
          <a:prstGeom prst="rect">
            <a:avLst/>
          </a:prstGeom>
          <a:noFill/>
          <a:ln w="9525">
            <a:noFill/>
            <a:miter lim="800000"/>
            <a:headEnd/>
            <a:tailEnd/>
          </a:ln>
        </p:spPr>
      </p:pic>
      <p:sp>
        <p:nvSpPr>
          <p:cNvPr id="9239" name="WordArt 23"/>
          <p:cNvSpPr>
            <a:spLocks noChangeArrowheads="1" noChangeShapeType="1" noTextEdit="1"/>
          </p:cNvSpPr>
          <p:nvPr/>
        </p:nvSpPr>
        <p:spPr bwMode="auto">
          <a:xfrm>
            <a:off x="304800" y="1524000"/>
            <a:ext cx="8534400" cy="2057400"/>
          </a:xfrm>
          <a:prstGeom prst="rect">
            <a:avLst/>
          </a:prstGeom>
        </p:spPr>
        <p:txBody>
          <a:bodyPr wrap="none" fromWordArt="1">
            <a:prstTxWarp prst="textWave1">
              <a:avLst>
                <a:gd name="adj1" fmla="val 13005"/>
                <a:gd name="adj2" fmla="val 0"/>
              </a:avLst>
            </a:prstTxWarp>
          </a:bodyPr>
          <a:lstStyle/>
          <a:p>
            <a:pPr algn="ctr"/>
            <a:r>
              <a:rPr lang="vi-VN" sz="2800" kern="10">
                <a:ln w="9525">
                  <a:solidFill>
                    <a:srgbClr val="FFFF00"/>
                  </a:solidFill>
                  <a:round/>
                  <a:headEnd/>
                  <a:tailEnd/>
                </a:ln>
                <a:solidFill>
                  <a:srgbClr val="FF0000"/>
                </a:solidFill>
                <a:latin typeface="Arial"/>
                <a:cs typeface="Arial"/>
              </a:rPr>
              <a:t>Tiết học đã kết thúc </a:t>
            </a:r>
            <a:endParaRPr lang="en-US" sz="2800" kern="10">
              <a:ln w="9525">
                <a:solidFill>
                  <a:srgbClr val="FFFF00"/>
                </a:solidFill>
                <a:round/>
                <a:headEnd/>
                <a:tailEnd/>
              </a:ln>
              <a:solidFill>
                <a:srgbClr val="FF0000"/>
              </a:solidFill>
              <a:latin typeface="Arial"/>
              <a:cs typeface="Arial"/>
            </a:endParaRPr>
          </a:p>
        </p:txBody>
      </p:sp>
      <p:pic>
        <p:nvPicPr>
          <p:cNvPr id="9240" name="Lop 5-1.wma">
            <a:hlinkClick r:id="" action="ppaction://media"/>
          </p:cNvPr>
          <p:cNvPicPr>
            <a:picLocks noRot="1" noChangeAspect="1" noChangeArrowheads="1"/>
          </p:cNvPicPr>
          <p:nvPr>
            <a:audioFile r:link="rId1"/>
          </p:nvPr>
        </p:nvPicPr>
        <p:blipFill>
          <a:blip r:embed="rId12"/>
          <a:srcRect/>
          <a:stretch>
            <a:fillRect/>
          </a:stretch>
        </p:blipFill>
        <p:spPr bwMode="auto">
          <a:xfrm>
            <a:off x="228600" y="152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0" fill="hold"/>
                                        <p:tgtEl>
                                          <p:spTgt spid="9225"/>
                                        </p:tgtEl>
                                        <p:attrNameLst>
                                          <p:attrName>ppt_w</p:attrName>
                                        </p:attrNameLst>
                                      </p:cBhvr>
                                      <p:tavLst>
                                        <p:tav tm="0">
                                          <p:val>
                                            <p:fltVal val="0"/>
                                          </p:val>
                                        </p:tav>
                                        <p:tav tm="100000">
                                          <p:val>
                                            <p:strVal val="#ppt_w"/>
                                          </p:val>
                                        </p:tav>
                                      </p:tavLst>
                                    </p:anim>
                                    <p:anim calcmode="lin" valueType="num">
                                      <p:cBhvr>
                                        <p:cTn id="8" dur="5000" fill="hold"/>
                                        <p:tgtEl>
                                          <p:spTgt spid="92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0"/>
                            </p:stCondLst>
                            <p:childTnLst>
                              <p:par>
                                <p:cTn id="10" presetID="19" presetClass="emph" presetSubtype="0" fill="hold" grpId="1" nodeType="afterEffect">
                                  <p:stCondLst>
                                    <p:cond delay="0"/>
                                  </p:stCondLst>
                                  <p:childTnLst>
                                    <p:animClr clrSpc="rgb" dir="cw">
                                      <p:cBhvr override="childStyle">
                                        <p:cTn id="11" dur="2000" fill="hold"/>
                                        <p:tgtEl>
                                          <p:spTgt spid="9225"/>
                                        </p:tgtEl>
                                        <p:attrNameLst>
                                          <p:attrName>style.color</p:attrName>
                                        </p:attrNameLst>
                                      </p:cBhvr>
                                      <p:to>
                                        <a:srgbClr val="FF00FF"/>
                                      </p:to>
                                    </p:animClr>
                                    <p:animClr clrSpc="rgb" dir="cw">
                                      <p:cBhvr>
                                        <p:cTn id="12" dur="2000" fill="hold"/>
                                        <p:tgtEl>
                                          <p:spTgt spid="9225"/>
                                        </p:tgtEl>
                                        <p:attrNameLst>
                                          <p:attrName>fillcolor</p:attrName>
                                        </p:attrNameLst>
                                      </p:cBhvr>
                                      <p:to>
                                        <a:srgbClr val="FF00FF"/>
                                      </p:to>
                                    </p:animClr>
                                    <p:set>
                                      <p:cBhvr>
                                        <p:cTn id="13" dur="2000" fill="hold"/>
                                        <p:tgtEl>
                                          <p:spTgt spid="9225"/>
                                        </p:tgtEl>
                                        <p:attrNameLst>
                                          <p:attrName>fill.type</p:attrName>
                                        </p:attrNameLst>
                                      </p:cBhvr>
                                      <p:to>
                                        <p:strVal val="solid"/>
                                      </p:to>
                                    </p:set>
                                    <p:set>
                                      <p:cBhvr>
                                        <p:cTn id="14" dur="2000" fill="hold"/>
                                        <p:tgtEl>
                                          <p:spTgt spid="9225"/>
                                        </p:tgtEl>
                                        <p:attrNameLst>
                                          <p:attrName>fill.on</p:attrName>
                                        </p:attrNameLst>
                                      </p:cBhvr>
                                      <p:to>
                                        <p:strVal val="true"/>
                                      </p:to>
                                    </p:set>
                                  </p:childTnLst>
                                </p:cTn>
                              </p:par>
                            </p:childTnLst>
                          </p:cTn>
                        </p:par>
                        <p:par>
                          <p:cTn id="15" fill="hold" nodeType="afterGroup">
                            <p:stCondLst>
                              <p:cond delay="7000"/>
                            </p:stCondLst>
                            <p:childTnLst>
                              <p:par>
                                <p:cTn id="16" presetID="27" presetClass="emph" presetSubtype="0" fill="hold" grpId="2" nodeType="afterEffect">
                                  <p:stCondLst>
                                    <p:cond delay="0"/>
                                  </p:stCondLst>
                                  <p:childTnLst>
                                    <p:animClr clrSpc="rgb" dir="cw">
                                      <p:cBhvr override="childStyle">
                                        <p:cTn id="17" dur="1000" autoRev="1" fill="hold"/>
                                        <p:tgtEl>
                                          <p:spTgt spid="9225"/>
                                        </p:tgtEl>
                                        <p:attrNameLst>
                                          <p:attrName>style.color</p:attrName>
                                        </p:attrNameLst>
                                      </p:cBhvr>
                                      <p:to>
                                        <a:schemeClr val="folHlink"/>
                                      </p:to>
                                    </p:animClr>
                                    <p:animClr clrSpc="rgb" dir="cw">
                                      <p:cBhvr>
                                        <p:cTn id="18" dur="1000" autoRev="1" fill="hold"/>
                                        <p:tgtEl>
                                          <p:spTgt spid="9225"/>
                                        </p:tgtEl>
                                        <p:attrNameLst>
                                          <p:attrName>fillcolor</p:attrName>
                                        </p:attrNameLst>
                                      </p:cBhvr>
                                      <p:to>
                                        <a:schemeClr val="folHlink"/>
                                      </p:to>
                                    </p:animClr>
                                    <p:set>
                                      <p:cBhvr>
                                        <p:cTn id="19" dur="1000" autoRev="1" fill="hold"/>
                                        <p:tgtEl>
                                          <p:spTgt spid="9225"/>
                                        </p:tgtEl>
                                        <p:attrNameLst>
                                          <p:attrName>fill.type</p:attrName>
                                        </p:attrNameLst>
                                      </p:cBhvr>
                                      <p:to>
                                        <p:strVal val="solid"/>
                                      </p:to>
                                    </p:set>
                                    <p:set>
                                      <p:cBhvr>
                                        <p:cTn id="20" dur="1000" autoRev="1" fill="hold"/>
                                        <p:tgtEl>
                                          <p:spTgt spid="9225"/>
                                        </p:tgtEl>
                                        <p:attrNameLst>
                                          <p:attrName>fill.on</p:attrName>
                                        </p:attrNameLst>
                                      </p:cBhvr>
                                      <p:to>
                                        <p:strVal val="true"/>
                                      </p:to>
                                    </p:set>
                                  </p:childTnLst>
                                </p:cTn>
                              </p:par>
                              <p:par>
                                <p:cTn id="21" presetID="49" presetClass="entr" presetSubtype="0" repeatCount="indefinite" decel="100000" fill="hold" nodeType="withEffect">
                                  <p:stCondLst>
                                    <p:cond delay="0"/>
                                  </p:stCondLst>
                                  <p:childTnLst>
                                    <p:set>
                                      <p:cBhvr>
                                        <p:cTn id="22" dur="1" fill="hold">
                                          <p:stCondLst>
                                            <p:cond delay="0"/>
                                          </p:stCondLst>
                                        </p:cTn>
                                        <p:tgtEl>
                                          <p:spTgt spid="9232"/>
                                        </p:tgtEl>
                                        <p:attrNameLst>
                                          <p:attrName>style.visibility</p:attrName>
                                        </p:attrNameLst>
                                      </p:cBhvr>
                                      <p:to>
                                        <p:strVal val="visible"/>
                                      </p:to>
                                    </p:set>
                                    <p:anim calcmode="lin" valueType="num">
                                      <p:cBhvr>
                                        <p:cTn id="23" dur="3000" fill="hold"/>
                                        <p:tgtEl>
                                          <p:spTgt spid="9232"/>
                                        </p:tgtEl>
                                        <p:attrNameLst>
                                          <p:attrName>ppt_w</p:attrName>
                                        </p:attrNameLst>
                                      </p:cBhvr>
                                      <p:tavLst>
                                        <p:tav tm="0">
                                          <p:val>
                                            <p:fltVal val="0"/>
                                          </p:val>
                                        </p:tav>
                                        <p:tav tm="100000">
                                          <p:val>
                                            <p:strVal val="#ppt_w"/>
                                          </p:val>
                                        </p:tav>
                                      </p:tavLst>
                                    </p:anim>
                                    <p:anim calcmode="lin" valueType="num">
                                      <p:cBhvr>
                                        <p:cTn id="24" dur="3000" fill="hold"/>
                                        <p:tgtEl>
                                          <p:spTgt spid="9232"/>
                                        </p:tgtEl>
                                        <p:attrNameLst>
                                          <p:attrName>ppt_h</p:attrName>
                                        </p:attrNameLst>
                                      </p:cBhvr>
                                      <p:tavLst>
                                        <p:tav tm="0">
                                          <p:val>
                                            <p:fltVal val="0"/>
                                          </p:val>
                                        </p:tav>
                                        <p:tav tm="100000">
                                          <p:val>
                                            <p:strVal val="#ppt_h"/>
                                          </p:val>
                                        </p:tav>
                                      </p:tavLst>
                                    </p:anim>
                                    <p:anim calcmode="lin" valueType="num">
                                      <p:cBhvr>
                                        <p:cTn id="25" dur="3000" fill="hold"/>
                                        <p:tgtEl>
                                          <p:spTgt spid="9232"/>
                                        </p:tgtEl>
                                        <p:attrNameLst>
                                          <p:attrName>style.rotation</p:attrName>
                                        </p:attrNameLst>
                                      </p:cBhvr>
                                      <p:tavLst>
                                        <p:tav tm="0">
                                          <p:val>
                                            <p:fltVal val="360"/>
                                          </p:val>
                                        </p:tav>
                                        <p:tav tm="100000">
                                          <p:val>
                                            <p:fltVal val="0"/>
                                          </p:val>
                                        </p:tav>
                                      </p:tavLst>
                                    </p:anim>
                                    <p:animEffect transition="in" filter="fade">
                                      <p:cBhvr>
                                        <p:cTn id="26" dur="3000"/>
                                        <p:tgtEl>
                                          <p:spTgt spid="9232"/>
                                        </p:tgtEl>
                                      </p:cBhvr>
                                    </p:animEffect>
                                  </p:childTnLst>
                                </p:cTn>
                              </p:par>
                              <p:par>
                                <p:cTn id="27" presetID="49" presetClass="entr" presetSubtype="0" repeatCount="indefinite" decel="100000" fill="hold" nodeType="withEffect">
                                  <p:stCondLst>
                                    <p:cond delay="0"/>
                                  </p:stCondLst>
                                  <p:childTnLst>
                                    <p:set>
                                      <p:cBhvr>
                                        <p:cTn id="28" dur="1" fill="hold">
                                          <p:stCondLst>
                                            <p:cond delay="0"/>
                                          </p:stCondLst>
                                        </p:cTn>
                                        <p:tgtEl>
                                          <p:spTgt spid="9233"/>
                                        </p:tgtEl>
                                        <p:attrNameLst>
                                          <p:attrName>style.visibility</p:attrName>
                                        </p:attrNameLst>
                                      </p:cBhvr>
                                      <p:to>
                                        <p:strVal val="visible"/>
                                      </p:to>
                                    </p:set>
                                    <p:anim calcmode="lin" valueType="num">
                                      <p:cBhvr>
                                        <p:cTn id="29" dur="3000" fill="hold"/>
                                        <p:tgtEl>
                                          <p:spTgt spid="9233"/>
                                        </p:tgtEl>
                                        <p:attrNameLst>
                                          <p:attrName>ppt_w</p:attrName>
                                        </p:attrNameLst>
                                      </p:cBhvr>
                                      <p:tavLst>
                                        <p:tav tm="0">
                                          <p:val>
                                            <p:fltVal val="0"/>
                                          </p:val>
                                        </p:tav>
                                        <p:tav tm="100000">
                                          <p:val>
                                            <p:strVal val="#ppt_w"/>
                                          </p:val>
                                        </p:tav>
                                      </p:tavLst>
                                    </p:anim>
                                    <p:anim calcmode="lin" valueType="num">
                                      <p:cBhvr>
                                        <p:cTn id="30" dur="3000" fill="hold"/>
                                        <p:tgtEl>
                                          <p:spTgt spid="9233"/>
                                        </p:tgtEl>
                                        <p:attrNameLst>
                                          <p:attrName>ppt_h</p:attrName>
                                        </p:attrNameLst>
                                      </p:cBhvr>
                                      <p:tavLst>
                                        <p:tav tm="0">
                                          <p:val>
                                            <p:fltVal val="0"/>
                                          </p:val>
                                        </p:tav>
                                        <p:tav tm="100000">
                                          <p:val>
                                            <p:strVal val="#ppt_h"/>
                                          </p:val>
                                        </p:tav>
                                      </p:tavLst>
                                    </p:anim>
                                    <p:anim calcmode="lin" valueType="num">
                                      <p:cBhvr>
                                        <p:cTn id="31" dur="3000" fill="hold"/>
                                        <p:tgtEl>
                                          <p:spTgt spid="9233"/>
                                        </p:tgtEl>
                                        <p:attrNameLst>
                                          <p:attrName>style.rotation</p:attrName>
                                        </p:attrNameLst>
                                      </p:cBhvr>
                                      <p:tavLst>
                                        <p:tav tm="0">
                                          <p:val>
                                            <p:fltVal val="360"/>
                                          </p:val>
                                        </p:tav>
                                        <p:tav tm="100000">
                                          <p:val>
                                            <p:fltVal val="0"/>
                                          </p:val>
                                        </p:tav>
                                      </p:tavLst>
                                    </p:anim>
                                    <p:animEffect transition="in" filter="fade">
                                      <p:cBhvr>
                                        <p:cTn id="32" dur="3000"/>
                                        <p:tgtEl>
                                          <p:spTgt spid="9233"/>
                                        </p:tgtEl>
                                      </p:cBhvr>
                                    </p:animEffect>
                                  </p:childTnLst>
                                </p:cTn>
                              </p:par>
                              <p:par>
                                <p:cTn id="33" presetID="49" presetClass="entr" presetSubtype="0" repeatCount="indefinite" decel="100000" fill="hold" nodeType="withEffect">
                                  <p:stCondLst>
                                    <p:cond delay="0"/>
                                  </p:stCondLst>
                                  <p:childTnLst>
                                    <p:set>
                                      <p:cBhvr>
                                        <p:cTn id="34" dur="1" fill="hold">
                                          <p:stCondLst>
                                            <p:cond delay="0"/>
                                          </p:stCondLst>
                                        </p:cTn>
                                        <p:tgtEl>
                                          <p:spTgt spid="9234"/>
                                        </p:tgtEl>
                                        <p:attrNameLst>
                                          <p:attrName>style.visibility</p:attrName>
                                        </p:attrNameLst>
                                      </p:cBhvr>
                                      <p:to>
                                        <p:strVal val="visible"/>
                                      </p:to>
                                    </p:set>
                                    <p:anim calcmode="lin" valueType="num">
                                      <p:cBhvr>
                                        <p:cTn id="35" dur="3000" fill="hold"/>
                                        <p:tgtEl>
                                          <p:spTgt spid="9234"/>
                                        </p:tgtEl>
                                        <p:attrNameLst>
                                          <p:attrName>ppt_w</p:attrName>
                                        </p:attrNameLst>
                                      </p:cBhvr>
                                      <p:tavLst>
                                        <p:tav tm="0">
                                          <p:val>
                                            <p:fltVal val="0"/>
                                          </p:val>
                                        </p:tav>
                                        <p:tav tm="100000">
                                          <p:val>
                                            <p:strVal val="#ppt_w"/>
                                          </p:val>
                                        </p:tav>
                                      </p:tavLst>
                                    </p:anim>
                                    <p:anim calcmode="lin" valueType="num">
                                      <p:cBhvr>
                                        <p:cTn id="36" dur="3000" fill="hold"/>
                                        <p:tgtEl>
                                          <p:spTgt spid="9234"/>
                                        </p:tgtEl>
                                        <p:attrNameLst>
                                          <p:attrName>ppt_h</p:attrName>
                                        </p:attrNameLst>
                                      </p:cBhvr>
                                      <p:tavLst>
                                        <p:tav tm="0">
                                          <p:val>
                                            <p:fltVal val="0"/>
                                          </p:val>
                                        </p:tav>
                                        <p:tav tm="100000">
                                          <p:val>
                                            <p:strVal val="#ppt_h"/>
                                          </p:val>
                                        </p:tav>
                                      </p:tavLst>
                                    </p:anim>
                                    <p:anim calcmode="lin" valueType="num">
                                      <p:cBhvr>
                                        <p:cTn id="37" dur="3000" fill="hold"/>
                                        <p:tgtEl>
                                          <p:spTgt spid="9234"/>
                                        </p:tgtEl>
                                        <p:attrNameLst>
                                          <p:attrName>style.rotation</p:attrName>
                                        </p:attrNameLst>
                                      </p:cBhvr>
                                      <p:tavLst>
                                        <p:tav tm="0">
                                          <p:val>
                                            <p:fltVal val="360"/>
                                          </p:val>
                                        </p:tav>
                                        <p:tav tm="100000">
                                          <p:val>
                                            <p:fltVal val="0"/>
                                          </p:val>
                                        </p:tav>
                                      </p:tavLst>
                                    </p:anim>
                                    <p:animEffect transition="in" filter="fade">
                                      <p:cBhvr>
                                        <p:cTn id="38" dur="3000"/>
                                        <p:tgtEl>
                                          <p:spTgt spid="9234"/>
                                        </p:tgtEl>
                                      </p:cBhvr>
                                    </p:animEffect>
                                  </p:childTnLst>
                                </p:cTn>
                              </p:par>
                              <p:par>
                                <p:cTn id="39" presetID="49" presetClass="entr" presetSubtype="0" repeatCount="indefinite" decel="100000" fill="hold" nodeType="withEffect">
                                  <p:stCondLst>
                                    <p:cond delay="0"/>
                                  </p:stCondLst>
                                  <p:childTnLst>
                                    <p:set>
                                      <p:cBhvr>
                                        <p:cTn id="40" dur="1" fill="hold">
                                          <p:stCondLst>
                                            <p:cond delay="0"/>
                                          </p:stCondLst>
                                        </p:cTn>
                                        <p:tgtEl>
                                          <p:spTgt spid="9235"/>
                                        </p:tgtEl>
                                        <p:attrNameLst>
                                          <p:attrName>style.visibility</p:attrName>
                                        </p:attrNameLst>
                                      </p:cBhvr>
                                      <p:to>
                                        <p:strVal val="visible"/>
                                      </p:to>
                                    </p:set>
                                    <p:anim calcmode="lin" valueType="num">
                                      <p:cBhvr>
                                        <p:cTn id="41" dur="3000" fill="hold"/>
                                        <p:tgtEl>
                                          <p:spTgt spid="9235"/>
                                        </p:tgtEl>
                                        <p:attrNameLst>
                                          <p:attrName>ppt_w</p:attrName>
                                        </p:attrNameLst>
                                      </p:cBhvr>
                                      <p:tavLst>
                                        <p:tav tm="0">
                                          <p:val>
                                            <p:fltVal val="0"/>
                                          </p:val>
                                        </p:tav>
                                        <p:tav tm="100000">
                                          <p:val>
                                            <p:strVal val="#ppt_w"/>
                                          </p:val>
                                        </p:tav>
                                      </p:tavLst>
                                    </p:anim>
                                    <p:anim calcmode="lin" valueType="num">
                                      <p:cBhvr>
                                        <p:cTn id="42" dur="3000" fill="hold"/>
                                        <p:tgtEl>
                                          <p:spTgt spid="9235"/>
                                        </p:tgtEl>
                                        <p:attrNameLst>
                                          <p:attrName>ppt_h</p:attrName>
                                        </p:attrNameLst>
                                      </p:cBhvr>
                                      <p:tavLst>
                                        <p:tav tm="0">
                                          <p:val>
                                            <p:fltVal val="0"/>
                                          </p:val>
                                        </p:tav>
                                        <p:tav tm="100000">
                                          <p:val>
                                            <p:strVal val="#ppt_h"/>
                                          </p:val>
                                        </p:tav>
                                      </p:tavLst>
                                    </p:anim>
                                    <p:anim calcmode="lin" valueType="num">
                                      <p:cBhvr>
                                        <p:cTn id="43" dur="3000" fill="hold"/>
                                        <p:tgtEl>
                                          <p:spTgt spid="9235"/>
                                        </p:tgtEl>
                                        <p:attrNameLst>
                                          <p:attrName>style.rotation</p:attrName>
                                        </p:attrNameLst>
                                      </p:cBhvr>
                                      <p:tavLst>
                                        <p:tav tm="0">
                                          <p:val>
                                            <p:fltVal val="360"/>
                                          </p:val>
                                        </p:tav>
                                        <p:tav tm="100000">
                                          <p:val>
                                            <p:fltVal val="0"/>
                                          </p:val>
                                        </p:tav>
                                      </p:tavLst>
                                    </p:anim>
                                    <p:animEffect transition="in" filter="fade">
                                      <p:cBhvr>
                                        <p:cTn id="44" dur="3000"/>
                                        <p:tgtEl>
                                          <p:spTgt spid="9235"/>
                                        </p:tgtEl>
                                      </p:cBhvr>
                                    </p:animEffect>
                                  </p:childTnLst>
                                </p:cTn>
                              </p:par>
                              <p:par>
                                <p:cTn id="45" presetID="49" presetClass="entr" presetSubtype="0" repeatCount="indefinite" decel="100000" fill="hold" nodeType="withEffect">
                                  <p:stCondLst>
                                    <p:cond delay="0"/>
                                  </p:stCondLst>
                                  <p:childTnLst>
                                    <p:set>
                                      <p:cBhvr>
                                        <p:cTn id="46" dur="1" fill="hold">
                                          <p:stCondLst>
                                            <p:cond delay="0"/>
                                          </p:stCondLst>
                                        </p:cTn>
                                        <p:tgtEl>
                                          <p:spTgt spid="9236"/>
                                        </p:tgtEl>
                                        <p:attrNameLst>
                                          <p:attrName>style.visibility</p:attrName>
                                        </p:attrNameLst>
                                      </p:cBhvr>
                                      <p:to>
                                        <p:strVal val="visible"/>
                                      </p:to>
                                    </p:set>
                                    <p:anim calcmode="lin" valueType="num">
                                      <p:cBhvr>
                                        <p:cTn id="47" dur="3000" fill="hold"/>
                                        <p:tgtEl>
                                          <p:spTgt spid="9236"/>
                                        </p:tgtEl>
                                        <p:attrNameLst>
                                          <p:attrName>ppt_w</p:attrName>
                                        </p:attrNameLst>
                                      </p:cBhvr>
                                      <p:tavLst>
                                        <p:tav tm="0">
                                          <p:val>
                                            <p:fltVal val="0"/>
                                          </p:val>
                                        </p:tav>
                                        <p:tav tm="100000">
                                          <p:val>
                                            <p:strVal val="#ppt_w"/>
                                          </p:val>
                                        </p:tav>
                                      </p:tavLst>
                                    </p:anim>
                                    <p:anim calcmode="lin" valueType="num">
                                      <p:cBhvr>
                                        <p:cTn id="48" dur="3000" fill="hold"/>
                                        <p:tgtEl>
                                          <p:spTgt spid="9236"/>
                                        </p:tgtEl>
                                        <p:attrNameLst>
                                          <p:attrName>ppt_h</p:attrName>
                                        </p:attrNameLst>
                                      </p:cBhvr>
                                      <p:tavLst>
                                        <p:tav tm="0">
                                          <p:val>
                                            <p:fltVal val="0"/>
                                          </p:val>
                                        </p:tav>
                                        <p:tav tm="100000">
                                          <p:val>
                                            <p:strVal val="#ppt_h"/>
                                          </p:val>
                                        </p:tav>
                                      </p:tavLst>
                                    </p:anim>
                                    <p:anim calcmode="lin" valueType="num">
                                      <p:cBhvr>
                                        <p:cTn id="49" dur="3000" fill="hold"/>
                                        <p:tgtEl>
                                          <p:spTgt spid="9236"/>
                                        </p:tgtEl>
                                        <p:attrNameLst>
                                          <p:attrName>style.rotation</p:attrName>
                                        </p:attrNameLst>
                                      </p:cBhvr>
                                      <p:tavLst>
                                        <p:tav tm="0">
                                          <p:val>
                                            <p:fltVal val="360"/>
                                          </p:val>
                                        </p:tav>
                                        <p:tav tm="100000">
                                          <p:val>
                                            <p:fltVal val="0"/>
                                          </p:val>
                                        </p:tav>
                                      </p:tavLst>
                                    </p:anim>
                                    <p:animEffect transition="in" filter="fade">
                                      <p:cBhvr>
                                        <p:cTn id="50" dur="3000"/>
                                        <p:tgtEl>
                                          <p:spTgt spid="9236"/>
                                        </p:tgtEl>
                                      </p:cBhvr>
                                    </p:animEffect>
                                  </p:childTnLst>
                                </p:cTn>
                              </p:par>
                              <p:par>
                                <p:cTn id="51" presetID="49" presetClass="entr" presetSubtype="0" repeatCount="indefinite" decel="100000" fill="hold" nodeType="withEffect">
                                  <p:stCondLst>
                                    <p:cond delay="0"/>
                                  </p:stCondLst>
                                  <p:childTnLst>
                                    <p:set>
                                      <p:cBhvr>
                                        <p:cTn id="52" dur="1" fill="hold">
                                          <p:stCondLst>
                                            <p:cond delay="0"/>
                                          </p:stCondLst>
                                        </p:cTn>
                                        <p:tgtEl>
                                          <p:spTgt spid="9237"/>
                                        </p:tgtEl>
                                        <p:attrNameLst>
                                          <p:attrName>style.visibility</p:attrName>
                                        </p:attrNameLst>
                                      </p:cBhvr>
                                      <p:to>
                                        <p:strVal val="visible"/>
                                      </p:to>
                                    </p:set>
                                    <p:anim calcmode="lin" valueType="num">
                                      <p:cBhvr>
                                        <p:cTn id="53" dur="3000" fill="hold"/>
                                        <p:tgtEl>
                                          <p:spTgt spid="9237"/>
                                        </p:tgtEl>
                                        <p:attrNameLst>
                                          <p:attrName>ppt_w</p:attrName>
                                        </p:attrNameLst>
                                      </p:cBhvr>
                                      <p:tavLst>
                                        <p:tav tm="0">
                                          <p:val>
                                            <p:fltVal val="0"/>
                                          </p:val>
                                        </p:tav>
                                        <p:tav tm="100000">
                                          <p:val>
                                            <p:strVal val="#ppt_w"/>
                                          </p:val>
                                        </p:tav>
                                      </p:tavLst>
                                    </p:anim>
                                    <p:anim calcmode="lin" valueType="num">
                                      <p:cBhvr>
                                        <p:cTn id="54" dur="3000" fill="hold"/>
                                        <p:tgtEl>
                                          <p:spTgt spid="9237"/>
                                        </p:tgtEl>
                                        <p:attrNameLst>
                                          <p:attrName>ppt_h</p:attrName>
                                        </p:attrNameLst>
                                      </p:cBhvr>
                                      <p:tavLst>
                                        <p:tav tm="0">
                                          <p:val>
                                            <p:fltVal val="0"/>
                                          </p:val>
                                        </p:tav>
                                        <p:tav tm="100000">
                                          <p:val>
                                            <p:strVal val="#ppt_h"/>
                                          </p:val>
                                        </p:tav>
                                      </p:tavLst>
                                    </p:anim>
                                    <p:anim calcmode="lin" valueType="num">
                                      <p:cBhvr>
                                        <p:cTn id="55" dur="3000" fill="hold"/>
                                        <p:tgtEl>
                                          <p:spTgt spid="9237"/>
                                        </p:tgtEl>
                                        <p:attrNameLst>
                                          <p:attrName>style.rotation</p:attrName>
                                        </p:attrNameLst>
                                      </p:cBhvr>
                                      <p:tavLst>
                                        <p:tav tm="0">
                                          <p:val>
                                            <p:fltVal val="360"/>
                                          </p:val>
                                        </p:tav>
                                        <p:tav tm="100000">
                                          <p:val>
                                            <p:fltVal val="0"/>
                                          </p:val>
                                        </p:tav>
                                      </p:tavLst>
                                    </p:anim>
                                    <p:animEffect transition="in" filter="fade">
                                      <p:cBhvr>
                                        <p:cTn id="56" dur="3000"/>
                                        <p:tgtEl>
                                          <p:spTgt spid="9237"/>
                                        </p:tgtEl>
                                      </p:cBhvr>
                                    </p:animEffect>
                                  </p:childTnLst>
                                </p:cTn>
                              </p:par>
                              <p:par>
                                <p:cTn id="57" presetID="49" presetClass="entr" presetSubtype="0" repeatCount="indefinite" decel="100000" fill="hold" nodeType="withEffect">
                                  <p:stCondLst>
                                    <p:cond delay="0"/>
                                  </p:stCondLst>
                                  <p:childTnLst>
                                    <p:set>
                                      <p:cBhvr>
                                        <p:cTn id="58" dur="1" fill="hold">
                                          <p:stCondLst>
                                            <p:cond delay="0"/>
                                          </p:stCondLst>
                                        </p:cTn>
                                        <p:tgtEl>
                                          <p:spTgt spid="9238"/>
                                        </p:tgtEl>
                                        <p:attrNameLst>
                                          <p:attrName>style.visibility</p:attrName>
                                        </p:attrNameLst>
                                      </p:cBhvr>
                                      <p:to>
                                        <p:strVal val="visible"/>
                                      </p:to>
                                    </p:set>
                                    <p:anim calcmode="lin" valueType="num">
                                      <p:cBhvr>
                                        <p:cTn id="59" dur="3000" fill="hold"/>
                                        <p:tgtEl>
                                          <p:spTgt spid="9238"/>
                                        </p:tgtEl>
                                        <p:attrNameLst>
                                          <p:attrName>ppt_w</p:attrName>
                                        </p:attrNameLst>
                                      </p:cBhvr>
                                      <p:tavLst>
                                        <p:tav tm="0">
                                          <p:val>
                                            <p:fltVal val="0"/>
                                          </p:val>
                                        </p:tav>
                                        <p:tav tm="100000">
                                          <p:val>
                                            <p:strVal val="#ppt_w"/>
                                          </p:val>
                                        </p:tav>
                                      </p:tavLst>
                                    </p:anim>
                                    <p:anim calcmode="lin" valueType="num">
                                      <p:cBhvr>
                                        <p:cTn id="60" dur="3000" fill="hold"/>
                                        <p:tgtEl>
                                          <p:spTgt spid="9238"/>
                                        </p:tgtEl>
                                        <p:attrNameLst>
                                          <p:attrName>ppt_h</p:attrName>
                                        </p:attrNameLst>
                                      </p:cBhvr>
                                      <p:tavLst>
                                        <p:tav tm="0">
                                          <p:val>
                                            <p:fltVal val="0"/>
                                          </p:val>
                                        </p:tav>
                                        <p:tav tm="100000">
                                          <p:val>
                                            <p:strVal val="#ppt_h"/>
                                          </p:val>
                                        </p:tav>
                                      </p:tavLst>
                                    </p:anim>
                                    <p:anim calcmode="lin" valueType="num">
                                      <p:cBhvr>
                                        <p:cTn id="61" dur="3000" fill="hold"/>
                                        <p:tgtEl>
                                          <p:spTgt spid="9238"/>
                                        </p:tgtEl>
                                        <p:attrNameLst>
                                          <p:attrName>style.rotation</p:attrName>
                                        </p:attrNameLst>
                                      </p:cBhvr>
                                      <p:tavLst>
                                        <p:tav tm="0">
                                          <p:val>
                                            <p:fltVal val="360"/>
                                          </p:val>
                                        </p:tav>
                                        <p:tav tm="100000">
                                          <p:val>
                                            <p:fltVal val="0"/>
                                          </p:val>
                                        </p:tav>
                                      </p:tavLst>
                                    </p:anim>
                                    <p:animEffect transition="in" filter="fade">
                                      <p:cBhvr>
                                        <p:cTn id="62" dur="3000"/>
                                        <p:tgtEl>
                                          <p:spTgt spid="923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239"/>
                                        </p:tgtEl>
                                        <p:attrNameLst>
                                          <p:attrName>style.visibility</p:attrName>
                                        </p:attrNameLst>
                                      </p:cBhvr>
                                      <p:to>
                                        <p:strVal val="visible"/>
                                      </p:to>
                                    </p:set>
                                    <p:animEffect transition="in" filter="dissolve">
                                      <p:cBhvr>
                                        <p:cTn id="67" dur="500"/>
                                        <p:tgtEl>
                                          <p:spTgt spid="92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mph" presetSubtype="0" fill="hold" grpId="1" nodeType="clickEffect">
                                  <p:stCondLst>
                                    <p:cond delay="0"/>
                                  </p:stCondLst>
                                  <p:childTnLst>
                                    <p:animRot by="21600000">
                                      <p:cBhvr>
                                        <p:cTn id="71" dur="2000" fill="hold"/>
                                        <p:tgtEl>
                                          <p:spTgt spid="9239"/>
                                        </p:tgtEl>
                                        <p:attrNameLst>
                                          <p:attrName>r</p:attrName>
                                        </p:attrNameLst>
                                      </p:cBhvr>
                                    </p:animRot>
                                  </p:childTnLst>
                                </p:cTn>
                              </p:par>
                            </p:childTnLst>
                          </p:cTn>
                        </p:par>
                        <p:par>
                          <p:cTn id="72" fill="hold" nodeType="afterGroup">
                            <p:stCondLst>
                              <p:cond delay="2000"/>
                            </p:stCondLst>
                            <p:childTnLst>
                              <p:par>
                                <p:cTn id="73" presetID="1" presetClass="mediacall" presetSubtype="0" fill="hold" nodeType="afterEffect">
                                  <p:stCondLst>
                                    <p:cond delay="0"/>
                                  </p:stCondLst>
                                  <p:childTnLst>
                                    <p:cmd type="call" cmd="playFrom(0.0)">
                                      <p:cBhvr>
                                        <p:cTn id="74" dur="54160" fill="hold"/>
                                        <p:tgtEl>
                                          <p:spTgt spid="92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9240"/>
                </p:tgtEl>
              </p:cMediaNode>
            </p:audio>
          </p:childTnLst>
        </p:cTn>
      </p:par>
    </p:tnLst>
    <p:bldLst>
      <p:bldP spid="9225" grpId="0" animBg="1"/>
      <p:bldP spid="9225" grpId="1" animBg="1"/>
      <p:bldP spid="9225" grpId="2" animBg="1"/>
      <p:bldP spid="9239" grpId="0" animBg="1"/>
      <p:bldP spid="923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uque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7107" name="Rectangle 3"/>
          <p:cNvSpPr>
            <a:spLocks noChangeArrowheads="1"/>
          </p:cNvSpPr>
          <p:nvPr/>
        </p:nvSpPr>
        <p:spPr bwMode="auto">
          <a:xfrm>
            <a:off x="609600" y="1822450"/>
            <a:ext cx="7543800" cy="1138238"/>
          </a:xfrm>
          <a:prstGeom prst="rect">
            <a:avLst/>
          </a:prstGeom>
          <a:noFill/>
          <a:ln w="9525">
            <a:noFill/>
            <a:miter lim="800000"/>
            <a:headEnd/>
            <a:tailEnd/>
          </a:ln>
        </p:spPr>
        <p:txBody>
          <a:bodyPr>
            <a:spAutoFit/>
          </a:bodyPr>
          <a:lstStyle/>
          <a:p>
            <a:pPr eaLnBrk="1" hangingPunct="1"/>
            <a:r>
              <a:rPr lang="en-US" sz="3600" b="1">
                <a:solidFill>
                  <a:srgbClr val="FF0066"/>
                </a:solidFill>
                <a:latin typeface="Arial" charset="0"/>
              </a:rPr>
              <a:t>  </a:t>
            </a:r>
            <a:r>
              <a:rPr lang="en-US" sz="3200" b="1">
                <a:solidFill>
                  <a:srgbClr val="660066"/>
                </a:solidFill>
                <a:latin typeface="Arial" charset="0"/>
              </a:rPr>
              <a:t>1.</a:t>
            </a:r>
            <a:r>
              <a:rPr lang="en-US" sz="3200" b="1">
                <a:solidFill>
                  <a:srgbClr val="FF0066"/>
                </a:solidFill>
                <a:latin typeface="Arial" charset="0"/>
              </a:rPr>
              <a:t> </a:t>
            </a:r>
            <a:r>
              <a:rPr lang="en-US" sz="3200" b="1" u="sng">
                <a:solidFill>
                  <a:srgbClr val="660066"/>
                </a:solidFill>
                <a:latin typeface="Arial" charset="0"/>
              </a:rPr>
              <a:t>Ổn </a:t>
            </a:r>
            <a:r>
              <a:rPr lang="vi-VN" sz="3200" b="1" u="sng">
                <a:solidFill>
                  <a:srgbClr val="660066"/>
                </a:solidFill>
                <a:latin typeface="Arial" charset="0"/>
              </a:rPr>
              <a:t>đ</a:t>
            </a:r>
            <a:r>
              <a:rPr lang="en-US" sz="3200" b="1" u="sng">
                <a:solidFill>
                  <a:srgbClr val="660066"/>
                </a:solidFill>
                <a:latin typeface="Arial" charset="0"/>
              </a:rPr>
              <a:t>ịnh tổ chức: </a:t>
            </a:r>
            <a:r>
              <a:rPr lang="en-US" sz="3200" b="1">
                <a:solidFill>
                  <a:srgbClr val="660066"/>
                </a:solidFill>
                <a:latin typeface="Arial" charset="0"/>
              </a:rPr>
              <a:t>Báo cáo sĩ số</a:t>
            </a:r>
            <a:endParaRPr lang="en-US" sz="3200" b="1">
              <a:solidFill>
                <a:srgbClr val="FF0066"/>
              </a:solidFill>
              <a:latin typeface="Arial" charset="0"/>
            </a:endParaRPr>
          </a:p>
          <a:p>
            <a:pPr eaLnBrk="1" hangingPunct="1"/>
            <a:r>
              <a:rPr lang="en-US" sz="3200" b="1">
                <a:solidFill>
                  <a:srgbClr val="FF0066"/>
                </a:solidFill>
                <a:latin typeface="Arial" charset="0"/>
              </a:rPr>
              <a:t>   </a:t>
            </a:r>
          </a:p>
        </p:txBody>
      </p:sp>
      <p:sp>
        <p:nvSpPr>
          <p:cNvPr id="3076" name="Rectangle 5"/>
          <p:cNvSpPr>
            <a:spLocks noChangeArrowheads="1"/>
          </p:cNvSpPr>
          <p:nvPr/>
        </p:nvSpPr>
        <p:spPr bwMode="auto">
          <a:xfrm>
            <a:off x="3200400" y="609600"/>
            <a:ext cx="2328863" cy="701675"/>
          </a:xfrm>
          <a:prstGeom prst="rect">
            <a:avLst/>
          </a:prstGeom>
          <a:noFill/>
          <a:ln w="9525">
            <a:noFill/>
            <a:miter lim="800000"/>
            <a:headEnd/>
            <a:tailEnd/>
          </a:ln>
        </p:spPr>
        <p:txBody>
          <a:bodyPr wrap="none">
            <a:spAutoFit/>
          </a:bodyPr>
          <a:lstStyle/>
          <a:p>
            <a:pPr>
              <a:spcBef>
                <a:spcPct val="50000"/>
              </a:spcBef>
            </a:pPr>
            <a:r>
              <a:rPr lang="en-US" sz="4000" b="1" u="sng">
                <a:solidFill>
                  <a:srgbClr val="FF0000"/>
                </a:solidFill>
                <a:latin typeface="Arial" charset="0"/>
              </a:rPr>
              <a:t>Âm nhạc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uvo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Rectangle 4"/>
          <p:cNvSpPr>
            <a:spLocks noChangeArrowheads="1"/>
          </p:cNvSpPr>
          <p:nvPr/>
        </p:nvSpPr>
        <p:spPr bwMode="auto">
          <a:xfrm>
            <a:off x="3352800" y="609600"/>
            <a:ext cx="2328863" cy="701675"/>
          </a:xfrm>
          <a:prstGeom prst="rect">
            <a:avLst/>
          </a:prstGeom>
          <a:noFill/>
          <a:ln w="9525">
            <a:noFill/>
            <a:miter lim="800000"/>
            <a:headEnd/>
            <a:tailEnd/>
          </a:ln>
        </p:spPr>
        <p:txBody>
          <a:bodyPr wrap="none">
            <a:spAutoFit/>
          </a:bodyPr>
          <a:lstStyle/>
          <a:p>
            <a:pPr>
              <a:spcBef>
                <a:spcPct val="50000"/>
              </a:spcBef>
            </a:pPr>
            <a:r>
              <a:rPr lang="en-US" sz="4000" b="1" u="sng">
                <a:solidFill>
                  <a:srgbClr val="000099"/>
                </a:solidFill>
                <a:latin typeface="Arial" charset="0"/>
              </a:rPr>
              <a:t>Âm nhạc</a:t>
            </a:r>
          </a:p>
        </p:txBody>
      </p:sp>
      <p:sp>
        <p:nvSpPr>
          <p:cNvPr id="4100" name="Rectangle 5"/>
          <p:cNvSpPr>
            <a:spLocks noChangeArrowheads="1"/>
          </p:cNvSpPr>
          <p:nvPr/>
        </p:nvSpPr>
        <p:spPr bwMode="auto">
          <a:xfrm>
            <a:off x="0" y="1676400"/>
            <a:ext cx="3259138" cy="1138238"/>
          </a:xfrm>
          <a:prstGeom prst="rect">
            <a:avLst/>
          </a:prstGeom>
          <a:noFill/>
          <a:ln w="9525">
            <a:noFill/>
            <a:miter lim="800000"/>
            <a:headEnd/>
            <a:tailEnd/>
          </a:ln>
        </p:spPr>
        <p:txBody>
          <a:bodyPr wrap="none">
            <a:spAutoFit/>
          </a:bodyPr>
          <a:lstStyle/>
          <a:p>
            <a:pPr eaLnBrk="1" hangingPunct="1"/>
            <a:r>
              <a:rPr lang="en-US" sz="3200" b="1">
                <a:solidFill>
                  <a:srgbClr val="003300"/>
                </a:solidFill>
                <a:latin typeface="Arial" charset="0"/>
              </a:rPr>
              <a:t>Kiểm tra bài cũ:</a:t>
            </a:r>
          </a:p>
          <a:p>
            <a:pPr eaLnBrk="1" hangingPunct="1"/>
            <a:r>
              <a:rPr lang="en-US" sz="3600" b="1">
                <a:solidFill>
                  <a:srgbClr val="FF0066"/>
                </a:solidFill>
                <a:latin typeface="Arial" charset="0"/>
              </a:rPr>
              <a:t>   </a:t>
            </a:r>
          </a:p>
        </p:txBody>
      </p:sp>
      <p:sp>
        <p:nvSpPr>
          <p:cNvPr id="4101" name="Oval 9"/>
          <p:cNvSpPr>
            <a:spLocks noChangeArrowheads="1"/>
          </p:cNvSpPr>
          <p:nvPr/>
        </p:nvSpPr>
        <p:spPr bwMode="auto">
          <a:xfrm>
            <a:off x="2501900" y="4921250"/>
            <a:ext cx="338138" cy="231775"/>
          </a:xfrm>
          <a:prstGeom prst="ellipse">
            <a:avLst/>
          </a:prstGeom>
          <a:solidFill>
            <a:srgbClr val="FF0000"/>
          </a:solidFill>
          <a:ln w="38100">
            <a:solidFill>
              <a:srgbClr val="000000"/>
            </a:solidFill>
            <a:round/>
            <a:headEnd/>
            <a:tailEnd/>
          </a:ln>
        </p:spPr>
        <p:txBody>
          <a:bodyPr wrap="none" anchor="ctr"/>
          <a:lstStyle/>
          <a:p>
            <a:endParaRPr lang="en-US">
              <a:latin typeface="Arial" charset="0"/>
            </a:endParaRPr>
          </a:p>
        </p:txBody>
      </p:sp>
      <p:sp>
        <p:nvSpPr>
          <p:cNvPr id="4102" name="Oval 10"/>
          <p:cNvSpPr>
            <a:spLocks noChangeArrowheads="1"/>
          </p:cNvSpPr>
          <p:nvPr/>
        </p:nvSpPr>
        <p:spPr bwMode="auto">
          <a:xfrm>
            <a:off x="2892425" y="4711700"/>
            <a:ext cx="338138" cy="231775"/>
          </a:xfrm>
          <a:prstGeom prst="ellipse">
            <a:avLst/>
          </a:prstGeom>
          <a:solidFill>
            <a:srgbClr val="FF0000"/>
          </a:solidFill>
          <a:ln w="38100">
            <a:solidFill>
              <a:srgbClr val="000000"/>
            </a:solidFill>
            <a:round/>
            <a:headEnd/>
            <a:tailEnd/>
          </a:ln>
        </p:spPr>
        <p:txBody>
          <a:bodyPr wrap="none" anchor="ctr"/>
          <a:lstStyle/>
          <a:p>
            <a:endParaRPr lang="en-US">
              <a:latin typeface="Arial" charset="0"/>
            </a:endParaRPr>
          </a:p>
        </p:txBody>
      </p:sp>
      <p:sp>
        <p:nvSpPr>
          <p:cNvPr id="46091" name="AutoShape 11"/>
          <p:cNvSpPr>
            <a:spLocks noChangeArrowheads="1"/>
          </p:cNvSpPr>
          <p:nvPr/>
        </p:nvSpPr>
        <p:spPr bwMode="auto">
          <a:xfrm>
            <a:off x="876300" y="1587500"/>
            <a:ext cx="515938" cy="277813"/>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a:latin typeface="Arial"/>
            </a:endParaRPr>
          </a:p>
        </p:txBody>
      </p:sp>
      <p:sp>
        <p:nvSpPr>
          <p:cNvPr id="46092" name="AutoShape 12"/>
          <p:cNvSpPr>
            <a:spLocks noChangeArrowheads="1"/>
          </p:cNvSpPr>
          <p:nvPr/>
        </p:nvSpPr>
        <p:spPr bwMode="auto">
          <a:xfrm>
            <a:off x="3340100" y="7086600"/>
            <a:ext cx="450850" cy="325438"/>
          </a:xfrm>
          <a:prstGeom prst="star5">
            <a:avLst/>
          </a:prstGeom>
          <a:solidFill>
            <a:srgbClr val="0000FF"/>
          </a:solidFill>
          <a:ln w="9525">
            <a:solidFill>
              <a:srgbClr val="FFFF00"/>
            </a:solidFill>
            <a:miter lim="800000"/>
            <a:headEnd/>
            <a:tailEnd/>
          </a:ln>
          <a:effectLst/>
        </p:spPr>
        <p:txBody>
          <a:bodyPr wrap="none" anchor="ctr"/>
          <a:lstStyle/>
          <a:p>
            <a:pPr>
              <a:defRPr/>
            </a:pPr>
            <a:endParaRPr lang="en-US">
              <a:latin typeface="Arial"/>
            </a:endParaRPr>
          </a:p>
        </p:txBody>
      </p:sp>
      <p:sp>
        <p:nvSpPr>
          <p:cNvPr id="46093" name="AutoShape 13"/>
          <p:cNvSpPr>
            <a:spLocks noChangeArrowheads="1"/>
          </p:cNvSpPr>
          <p:nvPr/>
        </p:nvSpPr>
        <p:spPr bwMode="auto">
          <a:xfrm>
            <a:off x="8153400" y="5867400"/>
            <a:ext cx="450850" cy="371475"/>
          </a:xfrm>
          <a:prstGeom prst="star5">
            <a:avLst/>
          </a:prstGeom>
          <a:solidFill>
            <a:srgbClr val="FF0000"/>
          </a:solidFill>
          <a:ln w="9525">
            <a:solidFill>
              <a:schemeClr val="bg2"/>
            </a:solidFill>
            <a:miter lim="800000"/>
            <a:headEnd/>
            <a:tailEnd/>
          </a:ln>
          <a:effectLst/>
        </p:spPr>
        <p:txBody>
          <a:bodyPr wrap="none" anchor="ctr"/>
          <a:lstStyle/>
          <a:p>
            <a:pPr>
              <a:defRPr/>
            </a:pPr>
            <a:endParaRPr lang="en-US">
              <a:latin typeface="Arial"/>
            </a:endParaRPr>
          </a:p>
        </p:txBody>
      </p:sp>
      <p:sp>
        <p:nvSpPr>
          <p:cNvPr id="46094" name="AutoShape 14"/>
          <p:cNvSpPr>
            <a:spLocks noChangeArrowheads="1"/>
          </p:cNvSpPr>
          <p:nvPr/>
        </p:nvSpPr>
        <p:spPr bwMode="auto">
          <a:xfrm>
            <a:off x="6007100" y="7073900"/>
            <a:ext cx="333375" cy="371475"/>
          </a:xfrm>
          <a:prstGeom prst="star5">
            <a:avLst/>
          </a:prstGeom>
          <a:solidFill>
            <a:schemeClr val="hlink"/>
          </a:solidFill>
          <a:ln w="9525">
            <a:solidFill>
              <a:srgbClr val="0000FF"/>
            </a:solidFill>
            <a:miter lim="800000"/>
            <a:headEnd/>
            <a:tailEnd/>
          </a:ln>
          <a:effectLst/>
        </p:spPr>
        <p:txBody>
          <a:bodyPr wrap="none" anchor="ctr"/>
          <a:lstStyle/>
          <a:p>
            <a:pPr>
              <a:defRPr/>
            </a:pPr>
            <a:endParaRPr lang="en-US">
              <a:latin typeface="Arial"/>
            </a:endParaRPr>
          </a:p>
        </p:txBody>
      </p:sp>
      <p:sp>
        <p:nvSpPr>
          <p:cNvPr id="46095" name="AutoShape 15"/>
          <p:cNvSpPr>
            <a:spLocks noChangeArrowheads="1"/>
          </p:cNvSpPr>
          <p:nvPr/>
        </p:nvSpPr>
        <p:spPr bwMode="auto">
          <a:xfrm>
            <a:off x="4953000" y="5562600"/>
            <a:ext cx="322263" cy="325438"/>
          </a:xfrm>
          <a:prstGeom prst="star5">
            <a:avLst/>
          </a:prstGeom>
          <a:solidFill>
            <a:schemeClr val="bg1"/>
          </a:solidFill>
          <a:ln w="9525">
            <a:solidFill>
              <a:srgbClr val="FFFFFF"/>
            </a:solidFill>
            <a:miter lim="800000"/>
            <a:headEnd/>
            <a:tailEnd/>
          </a:ln>
          <a:effectLst/>
        </p:spPr>
        <p:txBody>
          <a:bodyPr wrap="none" anchor="ctr"/>
          <a:lstStyle/>
          <a:p>
            <a:pPr>
              <a:defRPr/>
            </a:pPr>
            <a:endParaRPr lang="en-US">
              <a:latin typeface="Arial"/>
            </a:endParaRPr>
          </a:p>
        </p:txBody>
      </p:sp>
      <p:sp>
        <p:nvSpPr>
          <p:cNvPr id="46096" name="AutoShape 16"/>
          <p:cNvSpPr>
            <a:spLocks noChangeArrowheads="1"/>
          </p:cNvSpPr>
          <p:nvPr/>
        </p:nvSpPr>
        <p:spPr bwMode="auto">
          <a:xfrm>
            <a:off x="6997700" y="6248400"/>
            <a:ext cx="322263" cy="185738"/>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a:latin typeface="Arial"/>
            </a:endParaRPr>
          </a:p>
        </p:txBody>
      </p:sp>
      <p:sp>
        <p:nvSpPr>
          <p:cNvPr id="46097" name="AutoShape 17"/>
          <p:cNvSpPr>
            <a:spLocks noChangeArrowheads="1"/>
          </p:cNvSpPr>
          <p:nvPr/>
        </p:nvSpPr>
        <p:spPr bwMode="auto">
          <a:xfrm>
            <a:off x="2057400" y="3352800"/>
            <a:ext cx="257175" cy="1397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a:latin typeface="Arial"/>
            </a:endParaRPr>
          </a:p>
        </p:txBody>
      </p:sp>
      <p:grpSp>
        <p:nvGrpSpPr>
          <p:cNvPr id="2" name="Group 21"/>
          <p:cNvGrpSpPr>
            <a:grpSpLocks/>
          </p:cNvGrpSpPr>
          <p:nvPr/>
        </p:nvGrpSpPr>
        <p:grpSpPr bwMode="auto">
          <a:xfrm>
            <a:off x="0" y="5867400"/>
            <a:ext cx="9677400" cy="2638425"/>
            <a:chOff x="3072" y="2736"/>
            <a:chExt cx="2052" cy="414"/>
          </a:xfrm>
        </p:grpSpPr>
        <p:sp>
          <p:nvSpPr>
            <p:cNvPr id="46102" name="Oval 22"/>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eaLnBrk="1" hangingPunct="1">
                <a:defRPr/>
              </a:pPr>
              <a:r>
                <a:rPr lang="en-US" sz="3200" b="1">
                  <a:latin typeface="Arial"/>
                </a:rPr>
                <a:t>Hát kết hợp múa phụ hoạ bài hát </a:t>
              </a:r>
              <a:endParaRPr lang="en-US" sz="3200" b="1">
                <a:latin typeface="Arial"/>
              </a:endParaRPr>
            </a:p>
            <a:p>
              <a:pPr algn="ctr" eaLnBrk="1" hangingPunct="1">
                <a:defRPr/>
              </a:pPr>
              <a:r>
                <a:rPr lang="en-US" sz="3200" b="1">
                  <a:latin typeface="Arial"/>
                </a:rPr>
                <a:t>Thiếu </a:t>
              </a:r>
              <a:r>
                <a:rPr lang="en-US" sz="3200" b="1">
                  <a:latin typeface="Arial"/>
                </a:rPr>
                <a:t>nhi </a:t>
              </a:r>
              <a:r>
                <a:rPr lang="en-US" sz="3200" b="1">
                  <a:latin typeface="Arial"/>
                </a:rPr>
                <a:t>thế giới liên </a:t>
              </a:r>
              <a:r>
                <a:rPr lang="en-US" sz="3200" b="1">
                  <a:latin typeface="Arial"/>
                </a:rPr>
                <a:t>hoan</a:t>
              </a:r>
              <a:r>
                <a:rPr lang="en-US" sz="3200" b="1">
                  <a:solidFill>
                    <a:srgbClr val="660066"/>
                  </a:solidFill>
                  <a:latin typeface="Arial"/>
                </a:rPr>
                <a:t>  ï </a:t>
              </a:r>
            </a:p>
          </p:txBody>
        </p:sp>
        <p:pic>
          <p:nvPicPr>
            <p:cNvPr id="4116" name="Picture 23" descr="1"/>
            <p:cNvPicPr>
              <a:picLocks noChangeAspect="1" noChangeArrowheads="1" noCrop="1"/>
            </p:cNvPicPr>
            <p:nvPr/>
          </p:nvPicPr>
          <p:blipFill>
            <a:blip r:embed="rId4"/>
            <a:srcRect/>
            <a:stretch>
              <a:fillRect/>
            </a:stretch>
          </p:blipFill>
          <p:spPr bwMode="auto">
            <a:xfrm>
              <a:off x="4464" y="2832"/>
              <a:ext cx="660" cy="318"/>
            </a:xfrm>
            <a:prstGeom prst="rect">
              <a:avLst/>
            </a:prstGeom>
            <a:noFill/>
            <a:ln w="9525">
              <a:noFill/>
              <a:miter lim="800000"/>
              <a:headEnd/>
              <a:tailEnd/>
            </a:ln>
          </p:spPr>
        </p:pic>
      </p:grpSp>
      <p:pic>
        <p:nvPicPr>
          <p:cNvPr id="46104" name="Lop 4-10.wma">
            <a:hlinkClick r:id="" action="ppaction://media"/>
          </p:cNvPr>
          <p:cNvPicPr>
            <a:picLocks noRot="1" noChangeAspect="1" noChangeArrowheads="1"/>
          </p:cNvPicPr>
          <p:nvPr>
            <a:audioFile r:link="rId1"/>
          </p:nvPr>
        </p:nvPicPr>
        <p:blipFill>
          <a:blip r:embed="rId5"/>
          <a:srcRect/>
          <a:stretch>
            <a:fillRect/>
          </a:stretch>
        </p:blipFill>
        <p:spPr bwMode="auto">
          <a:xfrm>
            <a:off x="381000" y="990600"/>
            <a:ext cx="304800" cy="304800"/>
          </a:xfrm>
          <a:prstGeom prst="rect">
            <a:avLst/>
          </a:prstGeom>
          <a:noFill/>
          <a:ln w="9525">
            <a:noFill/>
            <a:miter lim="800000"/>
            <a:headEnd/>
            <a:tailEnd/>
          </a:ln>
        </p:spPr>
      </p:pic>
      <p:grpSp>
        <p:nvGrpSpPr>
          <p:cNvPr id="3" name="Group 25"/>
          <p:cNvGrpSpPr>
            <a:grpSpLocks/>
          </p:cNvGrpSpPr>
          <p:nvPr/>
        </p:nvGrpSpPr>
        <p:grpSpPr bwMode="auto">
          <a:xfrm>
            <a:off x="0" y="5867400"/>
            <a:ext cx="9677400" cy="2638425"/>
            <a:chOff x="3072" y="2736"/>
            <a:chExt cx="2052" cy="414"/>
          </a:xfrm>
        </p:grpSpPr>
        <p:sp>
          <p:nvSpPr>
            <p:cNvPr id="46106" name="Oval 26"/>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eaLnBrk="1" hangingPunct="1">
                <a:defRPr/>
              </a:pPr>
              <a:r>
                <a:rPr lang="en-US" sz="3200" b="1">
                  <a:latin typeface="Arial"/>
                </a:rPr>
                <a:t>Bài hát Thiếu </a:t>
              </a:r>
              <a:r>
                <a:rPr lang="en-US" sz="3200" b="1">
                  <a:latin typeface="Arial"/>
                </a:rPr>
                <a:t>nhi </a:t>
              </a:r>
              <a:r>
                <a:rPr lang="en-US" sz="3200" b="1">
                  <a:latin typeface="Arial"/>
                </a:rPr>
                <a:t>thế giới liên </a:t>
              </a:r>
              <a:r>
                <a:rPr lang="en-US" sz="3200" b="1">
                  <a:latin typeface="Arial"/>
                </a:rPr>
                <a:t>hoan </a:t>
              </a:r>
            </a:p>
            <a:p>
              <a:pPr algn="ctr" eaLnBrk="1" hangingPunct="1">
                <a:defRPr/>
              </a:pPr>
              <a:r>
                <a:rPr lang="en-US" sz="3200" b="1">
                  <a:latin typeface="Arial"/>
                </a:rPr>
                <a:t>do </a:t>
              </a:r>
              <a:r>
                <a:rPr lang="en-US" sz="3200" b="1">
                  <a:latin typeface="Arial"/>
                </a:rPr>
                <a:t>nhạc sĩ nào sáng tác</a:t>
              </a:r>
              <a:r>
                <a:rPr lang="en-US" sz="3200" b="1">
                  <a:latin typeface="Arial"/>
                </a:rPr>
                <a:t>?</a:t>
              </a:r>
              <a:r>
                <a:rPr lang="en-US" sz="3200" b="1">
                  <a:solidFill>
                    <a:srgbClr val="660066"/>
                  </a:solidFill>
                  <a:latin typeface="Arial"/>
                </a:rPr>
                <a:t>  ï </a:t>
              </a:r>
            </a:p>
          </p:txBody>
        </p:sp>
        <p:pic>
          <p:nvPicPr>
            <p:cNvPr id="4114" name="Picture 27" descr="1"/>
            <p:cNvPicPr>
              <a:picLocks noChangeAspect="1" noChangeArrowheads="1" noCrop="1"/>
            </p:cNvPicPr>
            <p:nvPr/>
          </p:nvPicPr>
          <p:blipFill>
            <a:blip r:embed="rId4"/>
            <a:srcRect/>
            <a:stretch>
              <a:fillRect/>
            </a:stretch>
          </p:blipFill>
          <p:spPr bwMode="auto">
            <a:xfrm>
              <a:off x="4464" y="2832"/>
              <a:ext cx="660" cy="31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4609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0"/>
                                  </p:stCondLst>
                                  <p:childTnLst>
                                    <p:set>
                                      <p:cBhvr>
                                        <p:cTn id="9" dur="1" fill="hold">
                                          <p:stCondLst>
                                            <p:cond delay="499"/>
                                          </p:stCondLst>
                                        </p:cTn>
                                        <p:tgtEl>
                                          <p:spTgt spid="4609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2000"/>
                                  </p:stCondLst>
                                  <p:childTnLst>
                                    <p:set>
                                      <p:cBhvr>
                                        <p:cTn id="12" dur="1" fill="hold">
                                          <p:stCondLst>
                                            <p:cond delay="499"/>
                                          </p:stCondLst>
                                        </p:cTn>
                                        <p:tgtEl>
                                          <p:spTgt spid="4609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0"/>
                                  </p:stCondLst>
                                  <p:childTnLst>
                                    <p:set>
                                      <p:cBhvr>
                                        <p:cTn id="15" dur="1" fill="hold">
                                          <p:stCondLst>
                                            <p:cond delay="499"/>
                                          </p:stCondLst>
                                        </p:cTn>
                                        <p:tgtEl>
                                          <p:spTgt spid="46095"/>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0"/>
                                  </p:stCondLst>
                                  <p:childTnLst>
                                    <p:set>
                                      <p:cBhvr>
                                        <p:cTn id="18" dur="1" fill="hold">
                                          <p:stCondLst>
                                            <p:cond delay="499"/>
                                          </p:stCondLst>
                                        </p:cTn>
                                        <p:tgtEl>
                                          <p:spTgt spid="46096"/>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nodeType="afterEffect">
                                  <p:stCondLst>
                                    <p:cond delay="0"/>
                                  </p:stCondLst>
                                  <p:childTnLst>
                                    <p:set>
                                      <p:cBhvr>
                                        <p:cTn id="21" dur="1" fill="hold">
                                          <p:stCondLst>
                                            <p:cond delay="499"/>
                                          </p:stCondLst>
                                        </p:cTn>
                                        <p:tgtEl>
                                          <p:spTgt spid="46097"/>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499"/>
                                          </p:stCondLst>
                                        </p:cTn>
                                        <p:tgtEl>
                                          <p:spTgt spid="4609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0" presetClass="path" presetSubtype="0" accel="50000" decel="50000" fill="hold" nodeType="afterEffect">
                                  <p:stCondLst>
                                    <p:cond delay="0"/>
                                  </p:stCondLst>
                                  <p:childTnLst>
                                    <p:animMotion origin="layout" path="M 0.02136 -1.11111E-6 C -0.1415 -0.03055 -0.30435 -0.06088 -0.33073 -0.08958 C -0.35695 -0.11805 -0.20643 -0.1493 -0.13629 -0.17222 C -0.06614 -0.19514 0.06789 -0.17778 0.09063 -0.22616 C 0.11355 -0.27454 0.01667 -0.4213 0.00105 -0.4625 C -0.01459 -0.50347 -0.00902 -0.48796 -0.00312 -0.47245 " pathEditMode="relative" rAng="0" ptsTypes="aaaaaA">
                                      <p:cBhvr>
                                        <p:cTn id="33" dur="2000" fill="hold"/>
                                        <p:tgtEl>
                                          <p:spTgt spid="2"/>
                                        </p:tgtEl>
                                        <p:attrNameLst>
                                          <p:attrName>ppt_x</p:attrName>
                                          <p:attrName>ppt_y</p:attrName>
                                        </p:attrNameLst>
                                      </p:cBhvr>
                                      <p:rCtr x="-143" y="-252"/>
                                    </p:animMotion>
                                  </p:childTnLst>
                                </p:cTn>
                              </p:par>
                            </p:childTnLst>
                          </p:cTn>
                        </p:par>
                        <p:par>
                          <p:cTn id="34" fill="hold" nodeType="afterGroup">
                            <p:stCondLst>
                              <p:cond delay="2500"/>
                            </p:stCondLst>
                            <p:childTnLst>
                              <p:par>
                                <p:cTn id="35" presetID="2" presetClass="exit" presetSubtype="8" fill="hold" nodeType="afterEffect">
                                  <p:stCondLst>
                                    <p:cond delay="3000"/>
                                  </p:stCondLst>
                                  <p:childTnLst>
                                    <p:anim calcmode="lin" valueType="num">
                                      <p:cBhvr additive="base">
                                        <p:cTn id="36" dur="500"/>
                                        <p:tgtEl>
                                          <p:spTgt spid="2"/>
                                        </p:tgtEl>
                                        <p:attrNameLst>
                                          <p:attrName>ppt_x</p:attrName>
                                        </p:attrNameLst>
                                      </p:cBhvr>
                                      <p:tavLst>
                                        <p:tav tm="0">
                                          <p:val>
                                            <p:strVal val="ppt_x"/>
                                          </p:val>
                                        </p:tav>
                                        <p:tav tm="100000">
                                          <p:val>
                                            <p:strVal val="0-ppt_w/2"/>
                                          </p:val>
                                        </p:tav>
                                      </p:tavLst>
                                    </p:anim>
                                    <p:anim calcmode="lin" valueType="num">
                                      <p:cBhvr additive="base">
                                        <p:cTn id="37" dur="500"/>
                                        <p:tgtEl>
                                          <p:spTgt spid="2"/>
                                        </p:tgtEl>
                                        <p:attrNameLst>
                                          <p:attrName>ppt_y</p:attrName>
                                        </p:attrNameLst>
                                      </p:cBhvr>
                                      <p:tavLst>
                                        <p:tav tm="0">
                                          <p:val>
                                            <p:strVal val="ppt_y"/>
                                          </p:val>
                                        </p:tav>
                                        <p:tav tm="100000">
                                          <p:val>
                                            <p:strVal val="ppt_y"/>
                                          </p:val>
                                        </p:tav>
                                      </p:tavLst>
                                    </p:anim>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84080" fill="hold"/>
                                        <p:tgtEl>
                                          <p:spTgt spid="46104"/>
                                        </p:tgtEl>
                                      </p:cBhvr>
                                    </p:cmd>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00"/>
                            </p:stCondLst>
                            <p:childTnLst>
                              <p:par>
                                <p:cTn id="50" presetID="0" presetClass="path" presetSubtype="0" accel="50000" decel="50000" fill="hold" nodeType="afterEffect">
                                  <p:stCondLst>
                                    <p:cond delay="0"/>
                                  </p:stCondLst>
                                  <p:childTnLst>
                                    <p:animMotion origin="layout" path="M 0.02136 -1.11111E-6 C -0.1415 -0.03055 -0.30435 -0.06088 -0.33073 -0.08958 C -0.35695 -0.11805 -0.20643 -0.1493 -0.13629 -0.17222 C -0.06614 -0.19514 0.06789 -0.17778 0.09063 -0.22616 C 0.11355 -0.27454 0.01667 -0.4213 0.00105 -0.4625 C -0.01459 -0.50347 -0.00902 -0.48796 -0.00312 -0.47245 " pathEditMode="relative" rAng="0" ptsTypes="aaaaaA">
                                      <p:cBhvr>
                                        <p:cTn id="51" dur="2000" fill="hold"/>
                                        <p:tgtEl>
                                          <p:spTgt spid="3"/>
                                        </p:tgtEl>
                                        <p:attrNameLst>
                                          <p:attrName>ppt_x</p:attrName>
                                          <p:attrName>ppt_y</p:attrName>
                                        </p:attrNameLst>
                                      </p:cBhvr>
                                      <p:rCtr x="-143" y="-252"/>
                                    </p:animMotion>
                                  </p:childTnLst>
                                </p:cTn>
                              </p:par>
                            </p:childTnLst>
                          </p:cTn>
                        </p:par>
                        <p:par>
                          <p:cTn id="52" fill="hold" nodeType="afterGroup">
                            <p:stCondLst>
                              <p:cond delay="2500"/>
                            </p:stCondLst>
                            <p:childTnLst>
                              <p:par>
                                <p:cTn id="53" presetID="2" presetClass="exit" presetSubtype="8" fill="hold" nodeType="afterEffect">
                                  <p:stCondLst>
                                    <p:cond delay="3000"/>
                                  </p:stCondLst>
                                  <p:childTnLst>
                                    <p:anim calcmode="lin" valueType="num">
                                      <p:cBhvr additive="base">
                                        <p:cTn id="54" dur="500"/>
                                        <p:tgtEl>
                                          <p:spTgt spid="3"/>
                                        </p:tgtEl>
                                        <p:attrNameLst>
                                          <p:attrName>ppt_x</p:attrName>
                                        </p:attrNameLst>
                                      </p:cBhvr>
                                      <p:tavLst>
                                        <p:tav tm="0">
                                          <p:val>
                                            <p:strVal val="ppt_x"/>
                                          </p:val>
                                        </p:tav>
                                        <p:tav tm="100000">
                                          <p:val>
                                            <p:strVal val="0-ppt_w/2"/>
                                          </p:val>
                                        </p:tav>
                                      </p:tavLst>
                                    </p:anim>
                                    <p:anim calcmode="lin" valueType="num">
                                      <p:cBhvr additive="base">
                                        <p:cTn id="55" dur="500"/>
                                        <p:tgtEl>
                                          <p:spTgt spid="3"/>
                                        </p:tgtEl>
                                        <p:attrNameLst>
                                          <p:attrName>ppt_y</p:attrName>
                                        </p:attrNameLst>
                                      </p:cBhvr>
                                      <p:tavLst>
                                        <p:tav tm="0">
                                          <p:val>
                                            <p:strVal val="ppt_y"/>
                                          </p:val>
                                        </p:tav>
                                        <p:tav tm="100000">
                                          <p:val>
                                            <p:strVal val="ppt_y"/>
                                          </p:val>
                                        </p:tav>
                                      </p:tavLst>
                                    </p:anim>
                                    <p:set>
                                      <p:cBhvr>
                                        <p:cTn id="5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4610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 y="2286000"/>
            <a:ext cx="4572000" cy="4572000"/>
            <a:chOff x="1392" y="96"/>
            <a:chExt cx="2832" cy="3312"/>
          </a:xfrm>
        </p:grpSpPr>
        <p:pic>
          <p:nvPicPr>
            <p:cNvPr id="5128" name="Picture 6" descr="untitled12"/>
            <p:cNvPicPr>
              <a:picLocks noChangeAspect="1" noChangeArrowheads="1"/>
            </p:cNvPicPr>
            <p:nvPr/>
          </p:nvPicPr>
          <p:blipFill>
            <a:blip r:embed="rId2"/>
            <a:srcRect/>
            <a:stretch>
              <a:fillRect/>
            </a:stretch>
          </p:blipFill>
          <p:spPr bwMode="auto">
            <a:xfrm>
              <a:off x="1392" y="96"/>
              <a:ext cx="2832" cy="3312"/>
            </a:xfrm>
            <a:prstGeom prst="rect">
              <a:avLst/>
            </a:prstGeom>
            <a:noFill/>
            <a:ln w="9525">
              <a:noFill/>
              <a:miter lim="800000"/>
              <a:headEnd/>
              <a:tailEnd/>
            </a:ln>
          </p:spPr>
        </p:pic>
        <p:sp>
          <p:nvSpPr>
            <p:cNvPr id="5129" name="Rectangle 7"/>
            <p:cNvSpPr>
              <a:spLocks noChangeArrowheads="1"/>
            </p:cNvSpPr>
            <p:nvPr/>
          </p:nvSpPr>
          <p:spPr bwMode="auto">
            <a:xfrm>
              <a:off x="1392" y="96"/>
              <a:ext cx="2832" cy="3312"/>
            </a:xfrm>
            <a:prstGeom prst="rect">
              <a:avLst/>
            </a:prstGeom>
            <a:noFill/>
            <a:ln w="57150">
              <a:solidFill>
                <a:srgbClr val="000099"/>
              </a:solidFill>
              <a:miter lim="800000"/>
              <a:headEnd/>
              <a:tailEnd/>
            </a:ln>
          </p:spPr>
          <p:txBody>
            <a:bodyPr wrap="none" anchor="ctr"/>
            <a:lstStyle/>
            <a:p>
              <a:endParaRPr lang="en-US">
                <a:latin typeface="Arial" charset="0"/>
              </a:endParaRPr>
            </a:p>
          </p:txBody>
        </p:sp>
      </p:grpSp>
      <p:grpSp>
        <p:nvGrpSpPr>
          <p:cNvPr id="3" name="Group 9"/>
          <p:cNvGrpSpPr>
            <a:grpSpLocks/>
          </p:cNvGrpSpPr>
          <p:nvPr/>
        </p:nvGrpSpPr>
        <p:grpSpPr bwMode="auto">
          <a:xfrm>
            <a:off x="4724400" y="2286000"/>
            <a:ext cx="4419600" cy="4572000"/>
            <a:chOff x="3072" y="384"/>
            <a:chExt cx="2496" cy="3552"/>
          </a:xfrm>
        </p:grpSpPr>
        <p:pic>
          <p:nvPicPr>
            <p:cNvPr id="5126" name="Picture 4" descr="Picture10"/>
            <p:cNvPicPr>
              <a:picLocks noChangeAspect="1" noChangeArrowheads="1"/>
            </p:cNvPicPr>
            <p:nvPr/>
          </p:nvPicPr>
          <p:blipFill>
            <a:blip r:embed="rId3"/>
            <a:srcRect/>
            <a:stretch>
              <a:fillRect/>
            </a:stretch>
          </p:blipFill>
          <p:spPr bwMode="auto">
            <a:xfrm>
              <a:off x="3072" y="384"/>
              <a:ext cx="2496" cy="3552"/>
            </a:xfrm>
            <a:prstGeom prst="rect">
              <a:avLst/>
            </a:prstGeom>
            <a:noFill/>
            <a:ln w="9525">
              <a:noFill/>
              <a:miter lim="800000"/>
              <a:headEnd/>
              <a:tailEnd/>
            </a:ln>
          </p:spPr>
        </p:pic>
        <p:sp>
          <p:nvSpPr>
            <p:cNvPr id="5127" name="Rectangle 8"/>
            <p:cNvSpPr>
              <a:spLocks noChangeArrowheads="1"/>
            </p:cNvSpPr>
            <p:nvPr/>
          </p:nvSpPr>
          <p:spPr bwMode="auto">
            <a:xfrm>
              <a:off x="3072" y="384"/>
              <a:ext cx="2496" cy="3552"/>
            </a:xfrm>
            <a:prstGeom prst="rect">
              <a:avLst/>
            </a:prstGeom>
            <a:noFill/>
            <a:ln w="57150">
              <a:solidFill>
                <a:srgbClr val="000099"/>
              </a:solidFill>
              <a:miter lim="800000"/>
              <a:headEnd/>
              <a:tailEnd/>
            </a:ln>
          </p:spPr>
          <p:txBody>
            <a:bodyPr wrap="none" anchor="ctr"/>
            <a:lstStyle/>
            <a:p>
              <a:endParaRPr lang="en-US">
                <a:latin typeface="Arial" charset="0"/>
              </a:endParaRPr>
            </a:p>
          </p:txBody>
        </p:sp>
      </p:grpSp>
      <p:sp>
        <p:nvSpPr>
          <p:cNvPr id="35852" name="Rectangle 12"/>
          <p:cNvSpPr>
            <a:spLocks noChangeArrowheads="1"/>
          </p:cNvSpPr>
          <p:nvPr/>
        </p:nvSpPr>
        <p:spPr bwMode="auto">
          <a:xfrm>
            <a:off x="381000" y="1524000"/>
            <a:ext cx="8475663" cy="584200"/>
          </a:xfrm>
          <a:prstGeom prst="rect">
            <a:avLst/>
          </a:prstGeom>
          <a:noFill/>
          <a:ln w="9525">
            <a:noFill/>
            <a:miter lim="800000"/>
            <a:headEnd/>
            <a:tailEnd/>
          </a:ln>
        </p:spPr>
        <p:txBody>
          <a:bodyPr wrap="none">
            <a:spAutoFit/>
          </a:bodyPr>
          <a:lstStyle/>
          <a:p>
            <a:r>
              <a:rPr lang="en-US" sz="3200">
                <a:solidFill>
                  <a:srgbClr val="000000"/>
                </a:solidFill>
                <a:latin typeface="Times New Roman" pitchFamily="18" charset="0"/>
              </a:rPr>
              <a:t>Nhìn tranh </a:t>
            </a:r>
            <a:r>
              <a:rPr lang="en-US" sz="3200">
                <a:solidFill>
                  <a:srgbClr val="000000"/>
                </a:solidFill>
                <a:latin typeface="Arial" charset="0"/>
              </a:rPr>
              <a:t>và cho biết, bức tranh vẽ cảnh gì?</a:t>
            </a:r>
          </a:p>
        </p:txBody>
      </p:sp>
      <p:sp>
        <p:nvSpPr>
          <p:cNvPr id="5125" name="Rectangle 16"/>
          <p:cNvSpPr>
            <a:spLocks noChangeArrowheads="1"/>
          </p:cNvSpPr>
          <p:nvPr/>
        </p:nvSpPr>
        <p:spPr bwMode="auto">
          <a:xfrm>
            <a:off x="3352800" y="6096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5852">
                                            <p:txEl>
                                              <p:pRg st="0" end="0"/>
                                            </p:txEl>
                                          </p:spTgt>
                                        </p:tgtEl>
                                        <p:attrNameLst>
                                          <p:attrName>style.visibility</p:attrName>
                                        </p:attrNameLst>
                                      </p:cBhvr>
                                      <p:to>
                                        <p:strVal val="visible"/>
                                      </p:to>
                                    </p:set>
                                    <p:animEffect transition="in" filter="blinds(horizontal)">
                                      <p:cBhvr>
                                        <p:cTn id="15" dur="500"/>
                                        <p:tgtEl>
                                          <p:spTgt spid="358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endParaRPr lang="en-US" smtClean="0"/>
          </a:p>
        </p:txBody>
      </p:sp>
      <p:pic>
        <p:nvPicPr>
          <p:cNvPr id="6147" name="Picture 3" descr="Hinh nen (frame-flower-border)"/>
          <p:cNvPicPr>
            <a:picLocks noChangeAspect="1" noChangeArrowheads="1"/>
          </p:cNvPicPr>
          <p:nvPr>
            <p:ph type="body" idx="1"/>
          </p:nvPr>
        </p:nvPicPr>
        <p:blipFill>
          <a:blip r:embed="rId2">
            <a:lum bright="24000"/>
          </a:blip>
          <a:srcRect/>
          <a:stretch>
            <a:fillRect/>
          </a:stretch>
        </p:blipFill>
        <p:spPr>
          <a:xfrm>
            <a:off x="0" y="0"/>
            <a:ext cx="9144000" cy="6858000"/>
          </a:xfrm>
          <a:noFill/>
        </p:spPr>
      </p:pic>
      <p:pic>
        <p:nvPicPr>
          <p:cNvPr id="6148" name="Picture 9" descr="Picture7"/>
          <p:cNvPicPr>
            <a:picLocks noChangeAspect="1" noChangeArrowheads="1" noCrop="1"/>
          </p:cNvPicPr>
          <p:nvPr/>
        </p:nvPicPr>
        <p:blipFill>
          <a:blip r:embed="rId3"/>
          <a:srcRect/>
          <a:stretch>
            <a:fillRect/>
          </a:stretch>
        </p:blipFill>
        <p:spPr bwMode="auto">
          <a:xfrm>
            <a:off x="-228600" y="4419600"/>
            <a:ext cx="1809750" cy="2438400"/>
          </a:xfrm>
          <a:prstGeom prst="rect">
            <a:avLst/>
          </a:prstGeom>
          <a:noFill/>
          <a:ln w="9525">
            <a:noFill/>
            <a:miter lim="800000"/>
            <a:headEnd/>
            <a:tailEnd/>
          </a:ln>
        </p:spPr>
      </p:pic>
      <p:pic>
        <p:nvPicPr>
          <p:cNvPr id="6149" name="Picture 10" descr="Picture7"/>
          <p:cNvPicPr>
            <a:picLocks noChangeAspect="1" noChangeArrowheads="1" noCrop="1"/>
          </p:cNvPicPr>
          <p:nvPr/>
        </p:nvPicPr>
        <p:blipFill>
          <a:blip r:embed="rId3"/>
          <a:srcRect/>
          <a:stretch>
            <a:fillRect/>
          </a:stretch>
        </p:blipFill>
        <p:spPr bwMode="auto">
          <a:xfrm>
            <a:off x="838200" y="4648200"/>
            <a:ext cx="1809750" cy="2438400"/>
          </a:xfrm>
          <a:prstGeom prst="rect">
            <a:avLst/>
          </a:prstGeom>
          <a:noFill/>
          <a:ln w="9525">
            <a:noFill/>
            <a:miter lim="800000"/>
            <a:headEnd/>
            <a:tailEnd/>
          </a:ln>
        </p:spPr>
      </p:pic>
      <p:pic>
        <p:nvPicPr>
          <p:cNvPr id="6150" name="Picture 11" descr="Picture7"/>
          <p:cNvPicPr>
            <a:picLocks noChangeAspect="1" noChangeArrowheads="1" noCrop="1"/>
          </p:cNvPicPr>
          <p:nvPr/>
        </p:nvPicPr>
        <p:blipFill>
          <a:blip r:embed="rId3"/>
          <a:srcRect/>
          <a:stretch>
            <a:fillRect/>
          </a:stretch>
        </p:blipFill>
        <p:spPr bwMode="auto">
          <a:xfrm>
            <a:off x="381000" y="4419600"/>
            <a:ext cx="1809750" cy="2438400"/>
          </a:xfrm>
          <a:prstGeom prst="rect">
            <a:avLst/>
          </a:prstGeom>
          <a:noFill/>
          <a:ln w="9525">
            <a:noFill/>
            <a:miter lim="800000"/>
            <a:headEnd/>
            <a:tailEnd/>
          </a:ln>
        </p:spPr>
      </p:pic>
      <p:pic>
        <p:nvPicPr>
          <p:cNvPr id="6151" name="Picture 16" descr="Picture7"/>
          <p:cNvPicPr>
            <a:picLocks noChangeAspect="1" noChangeArrowheads="1" noCrop="1"/>
          </p:cNvPicPr>
          <p:nvPr/>
        </p:nvPicPr>
        <p:blipFill>
          <a:blip r:embed="rId3"/>
          <a:srcRect/>
          <a:stretch>
            <a:fillRect/>
          </a:stretch>
        </p:blipFill>
        <p:spPr bwMode="auto">
          <a:xfrm>
            <a:off x="-533400" y="4038600"/>
            <a:ext cx="1809750" cy="2438400"/>
          </a:xfrm>
          <a:prstGeom prst="rect">
            <a:avLst/>
          </a:prstGeom>
          <a:noFill/>
          <a:ln w="9525">
            <a:noFill/>
            <a:miter lim="800000"/>
            <a:headEnd/>
            <a:tailEnd/>
          </a:ln>
        </p:spPr>
      </p:pic>
      <p:pic>
        <p:nvPicPr>
          <p:cNvPr id="6152" name="Picture 18" descr="Picture7"/>
          <p:cNvPicPr>
            <a:picLocks noChangeAspect="1" noChangeArrowheads="1" noCrop="1"/>
          </p:cNvPicPr>
          <p:nvPr/>
        </p:nvPicPr>
        <p:blipFill>
          <a:blip r:embed="rId3"/>
          <a:srcRect/>
          <a:stretch>
            <a:fillRect/>
          </a:stretch>
        </p:blipFill>
        <p:spPr bwMode="auto">
          <a:xfrm>
            <a:off x="304800" y="3810000"/>
            <a:ext cx="1809750" cy="2438400"/>
          </a:xfrm>
          <a:prstGeom prst="rect">
            <a:avLst/>
          </a:prstGeom>
          <a:noFill/>
          <a:ln w="9525">
            <a:noFill/>
            <a:miter lim="800000"/>
            <a:headEnd/>
            <a:tailEnd/>
          </a:ln>
        </p:spPr>
      </p:pic>
      <p:pic>
        <p:nvPicPr>
          <p:cNvPr id="6153" name="Picture 19" descr="3d butterfly"/>
          <p:cNvPicPr>
            <a:picLocks noChangeAspect="1" noChangeArrowheads="1" noCrop="1"/>
          </p:cNvPicPr>
          <p:nvPr/>
        </p:nvPicPr>
        <p:blipFill>
          <a:blip r:embed="rId4"/>
          <a:srcRect/>
          <a:stretch>
            <a:fillRect/>
          </a:stretch>
        </p:blipFill>
        <p:spPr bwMode="auto">
          <a:xfrm rot="-121248">
            <a:off x="609600" y="3048000"/>
            <a:ext cx="685800" cy="568325"/>
          </a:xfrm>
          <a:prstGeom prst="rect">
            <a:avLst/>
          </a:prstGeom>
          <a:noFill/>
          <a:ln w="9525">
            <a:noFill/>
            <a:miter lim="800000"/>
            <a:headEnd/>
            <a:tailEnd/>
          </a:ln>
        </p:spPr>
      </p:pic>
      <p:pic>
        <p:nvPicPr>
          <p:cNvPr id="6154" name="Picture 20" descr="3d butterfly"/>
          <p:cNvPicPr>
            <a:picLocks noChangeAspect="1" noChangeArrowheads="1" noCrop="1"/>
          </p:cNvPicPr>
          <p:nvPr/>
        </p:nvPicPr>
        <p:blipFill>
          <a:blip r:embed="rId4"/>
          <a:srcRect/>
          <a:stretch>
            <a:fillRect/>
          </a:stretch>
        </p:blipFill>
        <p:spPr bwMode="auto">
          <a:xfrm rot="-121248">
            <a:off x="1219200" y="3200400"/>
            <a:ext cx="828675" cy="914400"/>
          </a:xfrm>
          <a:prstGeom prst="rect">
            <a:avLst/>
          </a:prstGeom>
          <a:noFill/>
          <a:ln w="9525">
            <a:noFill/>
            <a:miter lim="800000"/>
            <a:headEnd/>
            <a:tailEnd/>
          </a:ln>
        </p:spPr>
      </p:pic>
      <p:pic>
        <p:nvPicPr>
          <p:cNvPr id="6155" name="Picture 21" descr="3d butterfly"/>
          <p:cNvPicPr>
            <a:picLocks noChangeAspect="1" noChangeArrowheads="1" noCrop="1"/>
          </p:cNvPicPr>
          <p:nvPr/>
        </p:nvPicPr>
        <p:blipFill>
          <a:blip r:embed="rId4"/>
          <a:srcRect/>
          <a:stretch>
            <a:fillRect/>
          </a:stretch>
        </p:blipFill>
        <p:spPr bwMode="auto">
          <a:xfrm rot="-121248">
            <a:off x="7450138" y="3962400"/>
            <a:ext cx="685800" cy="609600"/>
          </a:xfrm>
          <a:prstGeom prst="rect">
            <a:avLst/>
          </a:prstGeom>
          <a:noFill/>
          <a:ln w="9525">
            <a:noFill/>
            <a:miter lim="800000"/>
            <a:headEnd/>
            <a:tailEnd/>
          </a:ln>
        </p:spPr>
      </p:pic>
      <p:pic>
        <p:nvPicPr>
          <p:cNvPr id="6156" name="Picture 22" descr="3d butterfly"/>
          <p:cNvPicPr>
            <a:picLocks noChangeAspect="1" noChangeArrowheads="1" noCrop="1"/>
          </p:cNvPicPr>
          <p:nvPr/>
        </p:nvPicPr>
        <p:blipFill>
          <a:blip r:embed="rId4"/>
          <a:srcRect/>
          <a:stretch>
            <a:fillRect/>
          </a:stretch>
        </p:blipFill>
        <p:spPr bwMode="auto">
          <a:xfrm rot="-121248">
            <a:off x="7924800" y="3276600"/>
            <a:ext cx="828675" cy="914400"/>
          </a:xfrm>
          <a:prstGeom prst="rect">
            <a:avLst/>
          </a:prstGeom>
          <a:noFill/>
          <a:ln w="9525">
            <a:noFill/>
            <a:miter lim="800000"/>
            <a:headEnd/>
            <a:tailEnd/>
          </a:ln>
        </p:spPr>
      </p:pic>
      <p:sp>
        <p:nvSpPr>
          <p:cNvPr id="50200" name="Rectangle 24"/>
          <p:cNvSpPr>
            <a:spLocks noChangeArrowheads="1"/>
          </p:cNvSpPr>
          <p:nvPr/>
        </p:nvSpPr>
        <p:spPr bwMode="auto">
          <a:xfrm>
            <a:off x="3429000" y="2057400"/>
            <a:ext cx="4552950" cy="954088"/>
          </a:xfrm>
          <a:prstGeom prst="rect">
            <a:avLst/>
          </a:prstGeom>
          <a:noFill/>
          <a:ln w="9525">
            <a:noFill/>
            <a:miter lim="800000"/>
            <a:headEnd/>
            <a:tailEnd/>
          </a:ln>
        </p:spPr>
        <p:txBody>
          <a:bodyPr>
            <a:spAutoFit/>
          </a:bodyPr>
          <a:lstStyle/>
          <a:p>
            <a:pPr eaLnBrk="1" hangingPunct="1">
              <a:spcBef>
                <a:spcPct val="20000"/>
              </a:spcBef>
            </a:pPr>
            <a:r>
              <a:rPr lang="en-US" sz="2800" b="1" i="1">
                <a:solidFill>
                  <a:srgbClr val="FF0000"/>
                </a:solidFill>
                <a:latin typeface="Arial" charset="0"/>
              </a:rPr>
              <a:t>Nhạc và lời: Lưu Hữu Phước</a:t>
            </a:r>
          </a:p>
        </p:txBody>
      </p:sp>
      <p:sp>
        <p:nvSpPr>
          <p:cNvPr id="6158" name="Rectangle 26"/>
          <p:cNvSpPr>
            <a:spLocks noChangeArrowheads="1"/>
          </p:cNvSpPr>
          <p:nvPr/>
        </p:nvSpPr>
        <p:spPr bwMode="auto">
          <a:xfrm>
            <a:off x="3352800" y="8382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50204" name="Rectangle 28"/>
          <p:cNvSpPr>
            <a:spLocks noChangeArrowheads="1"/>
          </p:cNvSpPr>
          <p:nvPr/>
        </p:nvSpPr>
        <p:spPr bwMode="auto">
          <a:xfrm>
            <a:off x="1143000" y="1447800"/>
            <a:ext cx="7754938" cy="584200"/>
          </a:xfrm>
          <a:prstGeom prst="rect">
            <a:avLst/>
          </a:prstGeom>
          <a:noFill/>
          <a:ln w="9525">
            <a:noFill/>
            <a:miter lim="800000"/>
            <a:headEnd/>
            <a:tailEnd/>
          </a:ln>
        </p:spPr>
        <p:txBody>
          <a:bodyPr wrap="none">
            <a:spAutoFit/>
          </a:bodyPr>
          <a:lstStyle/>
          <a:p>
            <a:r>
              <a:rPr lang="en-US" sz="3200" b="1">
                <a:solidFill>
                  <a:srgbClr val="000099"/>
                </a:solidFill>
                <a:latin typeface="Arial" charset="0"/>
              </a:rPr>
              <a:t>Tiết 2: Học bài hát-Reo vang bình minh</a:t>
            </a:r>
          </a:p>
        </p:txBody>
      </p:sp>
      <p:pic>
        <p:nvPicPr>
          <p:cNvPr id="50205" name="Picture 29" descr="LuuHuuPhuoc"/>
          <p:cNvPicPr>
            <a:picLocks noChangeAspect="1" noChangeArrowheads="1"/>
          </p:cNvPicPr>
          <p:nvPr/>
        </p:nvPicPr>
        <p:blipFill>
          <a:blip r:embed="rId5"/>
          <a:srcRect/>
          <a:stretch>
            <a:fillRect/>
          </a:stretch>
        </p:blipFill>
        <p:spPr bwMode="auto">
          <a:xfrm>
            <a:off x="0" y="2438400"/>
            <a:ext cx="3313113" cy="4419600"/>
          </a:xfrm>
          <a:prstGeom prst="rect">
            <a:avLst/>
          </a:prstGeom>
          <a:noFill/>
          <a:ln w="9525">
            <a:noFill/>
            <a:miter lim="800000"/>
            <a:headEnd/>
            <a:tailEnd/>
          </a:ln>
        </p:spPr>
      </p:pic>
      <p:sp>
        <p:nvSpPr>
          <p:cNvPr id="50207" name="Rectangle 31"/>
          <p:cNvSpPr>
            <a:spLocks noChangeArrowheads="1"/>
          </p:cNvSpPr>
          <p:nvPr/>
        </p:nvSpPr>
        <p:spPr bwMode="auto">
          <a:xfrm>
            <a:off x="3352800" y="2495550"/>
            <a:ext cx="5105400" cy="4832350"/>
          </a:xfrm>
          <a:prstGeom prst="rect">
            <a:avLst/>
          </a:prstGeom>
          <a:noFill/>
          <a:ln w="9525">
            <a:noFill/>
            <a:miter lim="800000"/>
            <a:headEnd/>
            <a:tailEnd/>
          </a:ln>
        </p:spPr>
        <p:txBody>
          <a:bodyPr>
            <a:spAutoFit/>
          </a:bodyPr>
          <a:lstStyle/>
          <a:p>
            <a:pPr eaLnBrk="1" hangingPunct="1">
              <a:spcBef>
                <a:spcPct val="50000"/>
              </a:spcBef>
            </a:pPr>
            <a:r>
              <a:rPr lang="en-US" sz="2800">
                <a:solidFill>
                  <a:srgbClr val="660066"/>
                </a:solidFill>
                <a:latin typeface="Arial" charset="0"/>
              </a:rPr>
              <a:t>Nhạc sĩ Lưu Hữu Phước (1921-1989) quê ở huyện Ô Môn (Cần Thơ) là một trong các nhạc sĩ nổi tiếng ở nước ta. Ông có nhiều đóng góp quan trọng cho nền âm nhạc Việt Nam. Đặc biệt đối với thiếu nhi, Ông đã sáng tác rất nhiều bài hát như: </a:t>
            </a:r>
            <a:r>
              <a:rPr lang="en-US" sz="2800" b="1" i="1">
                <a:solidFill>
                  <a:srgbClr val="660066"/>
                </a:solidFill>
                <a:latin typeface="Arial" charset="0"/>
              </a:rPr>
              <a:t>Múa vui, thiếu nhi thế giới liên hoan, Reo vang bình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204"/>
                                        </p:tgtEl>
                                        <p:attrNameLst>
                                          <p:attrName>style.visibility</p:attrName>
                                        </p:attrNameLst>
                                      </p:cBhvr>
                                      <p:to>
                                        <p:strVal val="visible"/>
                                      </p:to>
                                    </p:set>
                                    <p:animEffect transition="in" filter="dissolve">
                                      <p:cBhvr>
                                        <p:cTn id="7" dur="500"/>
                                        <p:tgtEl>
                                          <p:spTgt spid="5020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200"/>
                                        </p:tgtEl>
                                        <p:attrNameLst>
                                          <p:attrName>style.visibility</p:attrName>
                                        </p:attrNameLst>
                                      </p:cBhvr>
                                      <p:to>
                                        <p:strVal val="visible"/>
                                      </p:to>
                                    </p:set>
                                    <p:animEffect transition="in" filter="dissolve">
                                      <p:cBhvr>
                                        <p:cTn id="10" dur="500"/>
                                        <p:tgtEl>
                                          <p:spTgt spid="502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50205"/>
                                        </p:tgtEl>
                                        <p:attrNameLst>
                                          <p:attrName>style.visibility</p:attrName>
                                        </p:attrNameLst>
                                      </p:cBhvr>
                                      <p:to>
                                        <p:strVal val="visible"/>
                                      </p:to>
                                    </p:set>
                                    <p:animEffect transition="in" filter="wedge">
                                      <p:cBhvr>
                                        <p:cTn id="15" dur="2000"/>
                                        <p:tgtEl>
                                          <p:spTgt spid="502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50207">
                                            <p:txEl>
                                              <p:pRg st="0" end="0"/>
                                            </p:txEl>
                                          </p:spTgt>
                                        </p:tgtEl>
                                        <p:attrNameLst>
                                          <p:attrName>style.visibility</p:attrName>
                                        </p:attrNameLst>
                                      </p:cBhvr>
                                      <p:to>
                                        <p:strVal val="visible"/>
                                      </p:to>
                                    </p:set>
                                    <p:animEffect transition="in" filter="barn(inHorizontal)">
                                      <p:cBhvr>
                                        <p:cTn id="20" dur="500"/>
                                        <p:tgtEl>
                                          <p:spTgt spid="502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0" grpId="0"/>
      <p:bldP spid="502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ao hoa"/>
          <p:cNvPicPr>
            <a:picLocks noChangeAspect="1" noChangeArrowheads="1" noCrop="1"/>
          </p:cNvPicPr>
          <p:nvPr/>
        </p:nvPicPr>
        <p:blipFill>
          <a:blip r:embed="rId3">
            <a:lum bright="12000"/>
          </a:blip>
          <a:srcRect/>
          <a:stretch>
            <a:fillRect/>
          </a:stretch>
        </p:blipFill>
        <p:spPr bwMode="auto">
          <a:xfrm>
            <a:off x="0" y="0"/>
            <a:ext cx="9296400" cy="7185025"/>
          </a:xfrm>
          <a:prstGeom prst="rect">
            <a:avLst/>
          </a:prstGeom>
          <a:noFill/>
          <a:ln w="9525">
            <a:noFill/>
            <a:miter lim="800000"/>
            <a:headEnd/>
            <a:tailEnd/>
          </a:ln>
        </p:spPr>
      </p:pic>
      <p:sp>
        <p:nvSpPr>
          <p:cNvPr id="7171" name="Text Box 4"/>
          <p:cNvSpPr txBox="1">
            <a:spLocks noChangeArrowheads="1"/>
          </p:cNvSpPr>
          <p:nvPr/>
        </p:nvSpPr>
        <p:spPr bwMode="auto">
          <a:xfrm>
            <a:off x="2362200" y="228600"/>
            <a:ext cx="3962400" cy="701675"/>
          </a:xfrm>
          <a:prstGeom prst="rect">
            <a:avLst/>
          </a:prstGeom>
          <a:noFill/>
          <a:ln w="9525">
            <a:noFill/>
            <a:miter lim="800000"/>
            <a:headEnd/>
            <a:tailEnd/>
          </a:ln>
        </p:spPr>
        <p:txBody>
          <a:bodyPr>
            <a:spAutoFit/>
          </a:bodyPr>
          <a:lstStyle/>
          <a:p>
            <a:pPr algn="ctr" eaLnBrk="1" hangingPunct="1">
              <a:spcBef>
                <a:spcPct val="50000"/>
              </a:spcBef>
            </a:pPr>
            <a:r>
              <a:rPr lang="en-US" sz="4000" b="1" u="sng">
                <a:solidFill>
                  <a:srgbClr val="FF0066"/>
                </a:solidFill>
                <a:latin typeface="Arial" charset="0"/>
              </a:rPr>
              <a:t>Âm nhạc</a:t>
            </a:r>
          </a:p>
        </p:txBody>
      </p:sp>
      <p:pic>
        <p:nvPicPr>
          <p:cNvPr id="7172" name="Picture 11" descr="phao hoa 1"/>
          <p:cNvPicPr>
            <a:picLocks noChangeAspect="1" noChangeArrowheads="1" noCrop="1"/>
          </p:cNvPicPr>
          <p:nvPr/>
        </p:nvPicPr>
        <p:blipFill>
          <a:blip r:embed="rId4"/>
          <a:srcRect/>
          <a:stretch>
            <a:fillRect/>
          </a:stretch>
        </p:blipFill>
        <p:spPr bwMode="auto">
          <a:xfrm>
            <a:off x="1447800" y="1371600"/>
            <a:ext cx="1676400" cy="2895600"/>
          </a:xfrm>
          <a:prstGeom prst="rect">
            <a:avLst/>
          </a:prstGeom>
          <a:noFill/>
          <a:ln w="9525">
            <a:noFill/>
            <a:miter lim="800000"/>
            <a:headEnd/>
            <a:tailEnd/>
          </a:ln>
        </p:spPr>
      </p:pic>
      <p:pic>
        <p:nvPicPr>
          <p:cNvPr id="7173" name="Picture 13" descr="phao hoa"/>
          <p:cNvPicPr>
            <a:picLocks noChangeAspect="1" noChangeArrowheads="1" noCrop="1"/>
          </p:cNvPicPr>
          <p:nvPr/>
        </p:nvPicPr>
        <p:blipFill>
          <a:blip r:embed="rId5"/>
          <a:srcRect/>
          <a:stretch>
            <a:fillRect/>
          </a:stretch>
        </p:blipFill>
        <p:spPr bwMode="auto">
          <a:xfrm>
            <a:off x="7162800" y="1143000"/>
            <a:ext cx="1670050" cy="2781300"/>
          </a:xfrm>
          <a:prstGeom prst="rect">
            <a:avLst/>
          </a:prstGeom>
          <a:noFill/>
          <a:ln w="9525">
            <a:noFill/>
            <a:miter lim="800000"/>
            <a:headEnd/>
            <a:tailEnd/>
          </a:ln>
        </p:spPr>
      </p:pic>
      <p:pic>
        <p:nvPicPr>
          <p:cNvPr id="7174" name="Picture 14" descr="phao hoa 1"/>
          <p:cNvPicPr>
            <a:picLocks noChangeAspect="1" noChangeArrowheads="1" noCrop="1"/>
          </p:cNvPicPr>
          <p:nvPr/>
        </p:nvPicPr>
        <p:blipFill>
          <a:blip r:embed="rId4"/>
          <a:srcRect/>
          <a:stretch>
            <a:fillRect/>
          </a:stretch>
        </p:blipFill>
        <p:spPr bwMode="auto">
          <a:xfrm>
            <a:off x="1600200" y="1524000"/>
            <a:ext cx="1676400" cy="2895600"/>
          </a:xfrm>
          <a:prstGeom prst="rect">
            <a:avLst/>
          </a:prstGeom>
          <a:noFill/>
          <a:ln w="9525">
            <a:noFill/>
            <a:miter lim="800000"/>
            <a:headEnd/>
            <a:tailEnd/>
          </a:ln>
        </p:spPr>
      </p:pic>
      <p:pic>
        <p:nvPicPr>
          <p:cNvPr id="7175" name="Picture 16" descr="phao hoa"/>
          <p:cNvPicPr>
            <a:picLocks noChangeAspect="1" noChangeArrowheads="1" noCrop="1"/>
          </p:cNvPicPr>
          <p:nvPr/>
        </p:nvPicPr>
        <p:blipFill>
          <a:blip r:embed="rId5"/>
          <a:srcRect/>
          <a:stretch>
            <a:fillRect/>
          </a:stretch>
        </p:blipFill>
        <p:spPr bwMode="auto">
          <a:xfrm>
            <a:off x="7473950" y="1676400"/>
            <a:ext cx="1670050" cy="2781300"/>
          </a:xfrm>
          <a:prstGeom prst="rect">
            <a:avLst/>
          </a:prstGeom>
          <a:noFill/>
          <a:ln w="9525">
            <a:noFill/>
            <a:miter lim="800000"/>
            <a:headEnd/>
            <a:tailEnd/>
          </a:ln>
        </p:spPr>
      </p:pic>
      <p:pic>
        <p:nvPicPr>
          <p:cNvPr id="7176" name="Picture 17" descr="phao hoa 1"/>
          <p:cNvPicPr>
            <a:picLocks noChangeAspect="1" noChangeArrowheads="1" noCrop="1"/>
          </p:cNvPicPr>
          <p:nvPr/>
        </p:nvPicPr>
        <p:blipFill>
          <a:blip r:embed="rId4"/>
          <a:srcRect/>
          <a:stretch>
            <a:fillRect/>
          </a:stretch>
        </p:blipFill>
        <p:spPr bwMode="auto">
          <a:xfrm>
            <a:off x="1447800" y="609600"/>
            <a:ext cx="1676400" cy="2895600"/>
          </a:xfrm>
          <a:prstGeom prst="rect">
            <a:avLst/>
          </a:prstGeom>
          <a:noFill/>
          <a:ln w="9525">
            <a:noFill/>
            <a:miter lim="800000"/>
            <a:headEnd/>
            <a:tailEnd/>
          </a:ln>
        </p:spPr>
      </p:pic>
      <p:pic>
        <p:nvPicPr>
          <p:cNvPr id="7177" name="Picture 19" descr="phao hoa"/>
          <p:cNvPicPr>
            <a:picLocks noChangeAspect="1" noChangeArrowheads="1" noCrop="1"/>
          </p:cNvPicPr>
          <p:nvPr/>
        </p:nvPicPr>
        <p:blipFill>
          <a:blip r:embed="rId5"/>
          <a:srcRect/>
          <a:stretch>
            <a:fillRect/>
          </a:stretch>
        </p:blipFill>
        <p:spPr bwMode="auto">
          <a:xfrm>
            <a:off x="7010400" y="2133600"/>
            <a:ext cx="1670050" cy="2781300"/>
          </a:xfrm>
          <a:prstGeom prst="rect">
            <a:avLst/>
          </a:prstGeom>
          <a:noFill/>
          <a:ln w="9525">
            <a:noFill/>
            <a:miter lim="800000"/>
            <a:headEnd/>
            <a:tailEnd/>
          </a:ln>
        </p:spPr>
      </p:pic>
      <p:pic>
        <p:nvPicPr>
          <p:cNvPr id="7178" name="Picture 21" descr="phao hoa 1"/>
          <p:cNvPicPr>
            <a:picLocks noChangeAspect="1" noChangeArrowheads="1" noCrop="1"/>
          </p:cNvPicPr>
          <p:nvPr/>
        </p:nvPicPr>
        <p:blipFill>
          <a:blip r:embed="rId4"/>
          <a:srcRect/>
          <a:stretch>
            <a:fillRect/>
          </a:stretch>
        </p:blipFill>
        <p:spPr bwMode="auto">
          <a:xfrm>
            <a:off x="2438400" y="2209800"/>
            <a:ext cx="1676400" cy="2895600"/>
          </a:xfrm>
          <a:prstGeom prst="rect">
            <a:avLst/>
          </a:prstGeom>
          <a:noFill/>
          <a:ln w="9525">
            <a:noFill/>
            <a:miter lim="800000"/>
            <a:headEnd/>
            <a:tailEnd/>
          </a:ln>
        </p:spPr>
      </p:pic>
      <p:pic>
        <p:nvPicPr>
          <p:cNvPr id="7179" name="Picture 22" descr="phao hoa"/>
          <p:cNvPicPr>
            <a:picLocks noChangeAspect="1" noChangeArrowheads="1" noCrop="1"/>
          </p:cNvPicPr>
          <p:nvPr/>
        </p:nvPicPr>
        <p:blipFill>
          <a:blip r:embed="rId5"/>
          <a:srcRect/>
          <a:stretch>
            <a:fillRect/>
          </a:stretch>
        </p:blipFill>
        <p:spPr bwMode="auto">
          <a:xfrm>
            <a:off x="6019800" y="2209800"/>
            <a:ext cx="1670050" cy="2781300"/>
          </a:xfrm>
          <a:prstGeom prst="rect">
            <a:avLst/>
          </a:prstGeom>
          <a:noFill/>
          <a:ln w="9525">
            <a:noFill/>
            <a:miter lim="800000"/>
            <a:headEnd/>
            <a:tailEnd/>
          </a:ln>
        </p:spPr>
      </p:pic>
      <p:sp>
        <p:nvSpPr>
          <p:cNvPr id="7180" name="Rectangle 24"/>
          <p:cNvSpPr>
            <a:spLocks noChangeArrowheads="1"/>
          </p:cNvSpPr>
          <p:nvPr/>
        </p:nvSpPr>
        <p:spPr bwMode="auto">
          <a:xfrm>
            <a:off x="1524000" y="914400"/>
            <a:ext cx="7754938" cy="584200"/>
          </a:xfrm>
          <a:prstGeom prst="rect">
            <a:avLst/>
          </a:prstGeom>
          <a:noFill/>
          <a:ln w="9525">
            <a:noFill/>
            <a:miter lim="800000"/>
            <a:headEnd/>
            <a:tailEnd/>
          </a:ln>
        </p:spPr>
        <p:txBody>
          <a:bodyPr wrap="none">
            <a:spAutoFit/>
          </a:bodyPr>
          <a:lstStyle/>
          <a:p>
            <a:r>
              <a:rPr lang="en-US" sz="3200" b="1">
                <a:solidFill>
                  <a:srgbClr val="000099"/>
                </a:solidFill>
                <a:latin typeface="Arial" charset="0"/>
              </a:rPr>
              <a:t>Tiết 2: Học bài hát-Reo vang bình minh</a:t>
            </a:r>
          </a:p>
        </p:txBody>
      </p:sp>
      <p:sp>
        <p:nvSpPr>
          <p:cNvPr id="7181" name="Rectangle 26"/>
          <p:cNvSpPr>
            <a:spLocks noChangeArrowheads="1"/>
          </p:cNvSpPr>
          <p:nvPr/>
        </p:nvSpPr>
        <p:spPr bwMode="auto">
          <a:xfrm>
            <a:off x="3657600" y="1371600"/>
            <a:ext cx="5108575" cy="523875"/>
          </a:xfrm>
          <a:prstGeom prst="rect">
            <a:avLst/>
          </a:prstGeom>
          <a:noFill/>
          <a:ln w="9525">
            <a:noFill/>
            <a:miter lim="800000"/>
            <a:headEnd/>
            <a:tailEnd/>
          </a:ln>
        </p:spPr>
        <p:txBody>
          <a:bodyPr wrap="none">
            <a:spAutoFit/>
          </a:bodyPr>
          <a:lstStyle/>
          <a:p>
            <a:pPr eaLnBrk="1" hangingPunct="1">
              <a:spcBef>
                <a:spcPct val="20000"/>
              </a:spcBef>
            </a:pPr>
            <a:r>
              <a:rPr lang="en-US" sz="2800" b="1" i="1">
                <a:solidFill>
                  <a:srgbClr val="FF0000"/>
                </a:solidFill>
                <a:latin typeface="Arial" charset="0"/>
              </a:rPr>
              <a:t>Nhạc và lời: Lưu Hữu Phước</a:t>
            </a:r>
          </a:p>
        </p:txBody>
      </p:sp>
      <p:sp>
        <p:nvSpPr>
          <p:cNvPr id="45084" name="Rectangle 28"/>
          <p:cNvSpPr>
            <a:spLocks noChangeArrowheads="1"/>
          </p:cNvSpPr>
          <p:nvPr/>
        </p:nvSpPr>
        <p:spPr bwMode="auto">
          <a:xfrm>
            <a:off x="304800" y="1981200"/>
            <a:ext cx="4398963" cy="954088"/>
          </a:xfrm>
          <a:prstGeom prst="rect">
            <a:avLst/>
          </a:prstGeom>
          <a:noFill/>
          <a:ln w="9525">
            <a:noFill/>
            <a:miter lim="800000"/>
            <a:headEnd/>
            <a:tailEnd/>
          </a:ln>
        </p:spPr>
        <p:txBody>
          <a:bodyPr wrap="none">
            <a:spAutoFit/>
          </a:bodyPr>
          <a:lstStyle/>
          <a:p>
            <a:pPr eaLnBrk="1" hangingPunct="1"/>
            <a:r>
              <a:rPr lang="en-US" sz="2800" b="1" u="sng">
                <a:solidFill>
                  <a:srgbClr val="CC0000"/>
                </a:solidFill>
                <a:latin typeface="Arial" charset="0"/>
              </a:rPr>
              <a:t>1.Hoạt </a:t>
            </a:r>
            <a:r>
              <a:rPr lang="vi-VN" sz="2800" b="1" u="sng">
                <a:solidFill>
                  <a:srgbClr val="CC0000"/>
                </a:solidFill>
                <a:latin typeface="Arial" charset="0"/>
              </a:rPr>
              <a:t>đ</a:t>
            </a:r>
            <a:r>
              <a:rPr lang="en-US" sz="2800" b="1" u="sng">
                <a:solidFill>
                  <a:srgbClr val="CC0000"/>
                </a:solidFill>
                <a:latin typeface="Arial" charset="0"/>
              </a:rPr>
              <a:t>ộng 1</a:t>
            </a:r>
            <a:r>
              <a:rPr lang="en-US" sz="2800" b="1">
                <a:solidFill>
                  <a:srgbClr val="CC0000"/>
                </a:solidFill>
                <a:latin typeface="Arial" charset="0"/>
              </a:rPr>
              <a:t>:   Học hát.</a:t>
            </a:r>
          </a:p>
          <a:p>
            <a:pPr eaLnBrk="1" hangingPunct="1"/>
            <a:r>
              <a:rPr lang="en-US" sz="2800" b="1">
                <a:solidFill>
                  <a:srgbClr val="CC0000"/>
                </a:solidFill>
                <a:latin typeface="Arial" charset="0"/>
              </a:rPr>
              <a:t> </a:t>
            </a:r>
            <a:r>
              <a:rPr lang="en-US" sz="2800" b="1">
                <a:solidFill>
                  <a:srgbClr val="FFFF00"/>
                </a:solidFill>
                <a:latin typeface="Arial" charset="0"/>
              </a:rPr>
              <a:t>- Nghe hát mẫu. </a:t>
            </a:r>
          </a:p>
        </p:txBody>
      </p:sp>
      <p:pic>
        <p:nvPicPr>
          <p:cNvPr id="45085" name="Lop 5-1.wma">
            <a:hlinkClick r:id="" action="ppaction://media"/>
          </p:cNvPr>
          <p:cNvPicPr>
            <a:picLocks noRot="1" noChangeAspect="1" noChangeArrowheads="1"/>
          </p:cNvPicPr>
          <p:nvPr>
            <a:audioFile r:link="rId1"/>
          </p:nvPr>
        </p:nvPicPr>
        <p:blipFill>
          <a:blip r:embed="rId6"/>
          <a:srcRect/>
          <a:stretch>
            <a:fillRect/>
          </a:stretch>
        </p:blipFill>
        <p:spPr bwMode="auto">
          <a:xfrm>
            <a:off x="152400" y="0"/>
            <a:ext cx="304800" cy="304800"/>
          </a:xfrm>
          <a:prstGeom prst="rect">
            <a:avLst/>
          </a:prstGeom>
          <a:noFill/>
          <a:ln w="9525">
            <a:noFill/>
            <a:miter lim="800000"/>
            <a:headEnd/>
            <a:tailEnd/>
          </a:ln>
        </p:spPr>
      </p:pic>
      <p:grpSp>
        <p:nvGrpSpPr>
          <p:cNvPr id="2" name="Group 30"/>
          <p:cNvGrpSpPr>
            <a:grpSpLocks/>
          </p:cNvGrpSpPr>
          <p:nvPr/>
        </p:nvGrpSpPr>
        <p:grpSpPr bwMode="auto">
          <a:xfrm>
            <a:off x="2971800" y="914400"/>
            <a:ext cx="6172200" cy="6248400"/>
            <a:chOff x="960" y="96"/>
            <a:chExt cx="3888" cy="4128"/>
          </a:xfrm>
        </p:grpSpPr>
        <p:pic>
          <p:nvPicPr>
            <p:cNvPr id="7191" name="Picture 31" descr="Picture8"/>
            <p:cNvPicPr>
              <a:picLocks noChangeAspect="1" noChangeArrowheads="1"/>
            </p:cNvPicPr>
            <p:nvPr/>
          </p:nvPicPr>
          <p:blipFill>
            <a:blip r:embed="rId7"/>
            <a:srcRect/>
            <a:stretch>
              <a:fillRect/>
            </a:stretch>
          </p:blipFill>
          <p:spPr bwMode="auto">
            <a:xfrm>
              <a:off x="960" y="96"/>
              <a:ext cx="3888" cy="4128"/>
            </a:xfrm>
            <a:prstGeom prst="rect">
              <a:avLst/>
            </a:prstGeom>
            <a:noFill/>
            <a:ln w="9525">
              <a:noFill/>
              <a:miter lim="800000"/>
              <a:headEnd/>
              <a:tailEnd/>
            </a:ln>
          </p:spPr>
        </p:pic>
        <p:sp>
          <p:nvSpPr>
            <p:cNvPr id="7192" name="Rectangle 32"/>
            <p:cNvSpPr>
              <a:spLocks noChangeArrowheads="1"/>
            </p:cNvSpPr>
            <p:nvPr/>
          </p:nvSpPr>
          <p:spPr bwMode="auto">
            <a:xfrm>
              <a:off x="960" y="96"/>
              <a:ext cx="3888" cy="4128"/>
            </a:xfrm>
            <a:prstGeom prst="rect">
              <a:avLst/>
            </a:prstGeom>
            <a:noFill/>
            <a:ln w="38100">
              <a:solidFill>
                <a:srgbClr val="FF0000"/>
              </a:solidFill>
              <a:miter lim="800000"/>
              <a:headEnd/>
              <a:tailEnd/>
            </a:ln>
          </p:spPr>
          <p:txBody>
            <a:bodyPr wrap="none" anchor="ctr"/>
            <a:lstStyle/>
            <a:p>
              <a:endParaRPr lang="en-US">
                <a:latin typeface="Arial" charset="0"/>
              </a:endParaRPr>
            </a:p>
          </p:txBody>
        </p:sp>
      </p:grpSp>
      <p:pic>
        <p:nvPicPr>
          <p:cNvPr id="7185" name="Picture 33" descr="Picture7"/>
          <p:cNvPicPr>
            <a:picLocks noChangeAspect="1" noChangeArrowheads="1" noCrop="1"/>
          </p:cNvPicPr>
          <p:nvPr/>
        </p:nvPicPr>
        <p:blipFill>
          <a:blip r:embed="rId8"/>
          <a:srcRect/>
          <a:stretch>
            <a:fillRect/>
          </a:stretch>
        </p:blipFill>
        <p:spPr bwMode="auto">
          <a:xfrm>
            <a:off x="0" y="4724400"/>
            <a:ext cx="1809750" cy="2438400"/>
          </a:xfrm>
          <a:prstGeom prst="rect">
            <a:avLst/>
          </a:prstGeom>
          <a:noFill/>
          <a:ln w="9525">
            <a:noFill/>
            <a:miter lim="800000"/>
            <a:headEnd/>
            <a:tailEnd/>
          </a:ln>
        </p:spPr>
      </p:pic>
      <p:pic>
        <p:nvPicPr>
          <p:cNvPr id="7186" name="Picture 34" descr="Picture7"/>
          <p:cNvPicPr>
            <a:picLocks noChangeAspect="1" noChangeArrowheads="1" noCrop="1"/>
          </p:cNvPicPr>
          <p:nvPr/>
        </p:nvPicPr>
        <p:blipFill>
          <a:blip r:embed="rId8"/>
          <a:srcRect/>
          <a:stretch>
            <a:fillRect/>
          </a:stretch>
        </p:blipFill>
        <p:spPr bwMode="auto">
          <a:xfrm>
            <a:off x="-533400" y="4876800"/>
            <a:ext cx="1809750" cy="2438400"/>
          </a:xfrm>
          <a:prstGeom prst="rect">
            <a:avLst/>
          </a:prstGeom>
          <a:noFill/>
          <a:ln w="9525">
            <a:noFill/>
            <a:miter lim="800000"/>
            <a:headEnd/>
            <a:tailEnd/>
          </a:ln>
        </p:spPr>
      </p:pic>
      <p:pic>
        <p:nvPicPr>
          <p:cNvPr id="7187" name="Picture 35" descr="Picture7"/>
          <p:cNvPicPr>
            <a:picLocks noChangeAspect="1" noChangeArrowheads="1" noCrop="1"/>
          </p:cNvPicPr>
          <p:nvPr/>
        </p:nvPicPr>
        <p:blipFill>
          <a:blip r:embed="rId8"/>
          <a:srcRect/>
          <a:stretch>
            <a:fillRect/>
          </a:stretch>
        </p:blipFill>
        <p:spPr bwMode="auto">
          <a:xfrm>
            <a:off x="-457200" y="4038600"/>
            <a:ext cx="1809750" cy="2438400"/>
          </a:xfrm>
          <a:prstGeom prst="rect">
            <a:avLst/>
          </a:prstGeom>
          <a:noFill/>
          <a:ln w="9525">
            <a:noFill/>
            <a:miter lim="800000"/>
            <a:headEnd/>
            <a:tailEnd/>
          </a:ln>
        </p:spPr>
      </p:pic>
      <p:pic>
        <p:nvPicPr>
          <p:cNvPr id="45092" name="Picture 36" descr="3d butterfly"/>
          <p:cNvPicPr>
            <a:picLocks noChangeAspect="1" noChangeArrowheads="1" noCrop="1"/>
          </p:cNvPicPr>
          <p:nvPr/>
        </p:nvPicPr>
        <p:blipFill>
          <a:blip r:embed="rId9"/>
          <a:srcRect/>
          <a:stretch>
            <a:fillRect/>
          </a:stretch>
        </p:blipFill>
        <p:spPr bwMode="auto">
          <a:xfrm rot="-121248">
            <a:off x="914400" y="4191000"/>
            <a:ext cx="828675" cy="914400"/>
          </a:xfrm>
          <a:prstGeom prst="rect">
            <a:avLst/>
          </a:prstGeom>
          <a:noFill/>
          <a:ln w="9525">
            <a:noFill/>
            <a:miter lim="800000"/>
            <a:headEnd/>
            <a:tailEnd/>
          </a:ln>
        </p:spPr>
      </p:pic>
      <p:pic>
        <p:nvPicPr>
          <p:cNvPr id="45093" name="Picture 37" descr="3d butterfly"/>
          <p:cNvPicPr>
            <a:picLocks noChangeAspect="1" noChangeArrowheads="1" noCrop="1"/>
          </p:cNvPicPr>
          <p:nvPr/>
        </p:nvPicPr>
        <p:blipFill>
          <a:blip r:embed="rId9"/>
          <a:srcRect/>
          <a:stretch>
            <a:fillRect/>
          </a:stretch>
        </p:blipFill>
        <p:spPr bwMode="auto">
          <a:xfrm rot="-121248">
            <a:off x="2362200" y="4038600"/>
            <a:ext cx="828675" cy="914400"/>
          </a:xfrm>
          <a:prstGeom prst="rect">
            <a:avLst/>
          </a:prstGeom>
          <a:noFill/>
          <a:ln w="9525">
            <a:noFill/>
            <a:miter lim="800000"/>
            <a:headEnd/>
            <a:tailEnd/>
          </a:ln>
        </p:spPr>
      </p:pic>
      <p:pic>
        <p:nvPicPr>
          <p:cNvPr id="45094" name="Picture 38" descr="3d butterfly"/>
          <p:cNvPicPr>
            <a:picLocks noChangeAspect="1" noChangeArrowheads="1" noCrop="1"/>
          </p:cNvPicPr>
          <p:nvPr/>
        </p:nvPicPr>
        <p:blipFill>
          <a:blip r:embed="rId9"/>
          <a:srcRect/>
          <a:stretch>
            <a:fillRect/>
          </a:stretch>
        </p:blipFill>
        <p:spPr bwMode="auto">
          <a:xfrm rot="-121248">
            <a:off x="2286000" y="2971800"/>
            <a:ext cx="828675"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84">
                                            <p:txEl>
                                              <p:pRg st="0" end="0"/>
                                            </p:txEl>
                                          </p:spTgt>
                                        </p:tgtEl>
                                        <p:attrNameLst>
                                          <p:attrName>style.visibility</p:attrName>
                                        </p:attrNameLst>
                                      </p:cBhvr>
                                      <p:to>
                                        <p:strVal val="visible"/>
                                      </p:to>
                                    </p:set>
                                    <p:animEffect transition="in" filter="dissolve">
                                      <p:cBhvr>
                                        <p:cTn id="7" dur="500"/>
                                        <p:tgtEl>
                                          <p:spTgt spid="45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084">
                                            <p:txEl>
                                              <p:pRg st="1" end="1"/>
                                            </p:txEl>
                                          </p:spTgt>
                                        </p:tgtEl>
                                        <p:attrNameLst>
                                          <p:attrName>style.visibility</p:attrName>
                                        </p:attrNameLst>
                                      </p:cBhvr>
                                      <p:to>
                                        <p:strVal val="visible"/>
                                      </p:to>
                                    </p:set>
                                    <p:animEffect transition="in" filter="dissolve">
                                      <p:cBhvr>
                                        <p:cTn id="12" dur="500"/>
                                        <p:tgtEl>
                                          <p:spTgt spid="45084">
                                            <p:txEl>
                                              <p:pRg st="1" end="1"/>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54160" fill="hold"/>
                                        <p:tgtEl>
                                          <p:spTgt spid="45085"/>
                                        </p:tgtEl>
                                      </p:cBhvr>
                                    </p:cmd>
                                  </p:childTnLst>
                                </p:cTn>
                              </p:par>
                              <p:par>
                                <p:cTn id="20" presetID="0" presetClass="path" presetSubtype="0" repeatCount="indefinite" accel="50000" decel="50000" fill="hold" nodeType="withEffect">
                                  <p:stCondLst>
                                    <p:cond delay="0"/>
                                  </p:stCondLst>
                                  <p:childTnLst>
                                    <p:animMotion origin="layout" path="M 0.05139 -0.12222 C 0.05209 -0.09746 0.05139 -0.06968 0.05608 -0.04584 C 0.05712 -0.04097 0.05729 -0.03565 0.05851 -0.03102 C 0.0599 -0.02523 0.0632 -0.01459 0.0632 -0.01435 C 0.06441 -0.00625 0.06597 0.00301 0.06788 0.01088 C 0.06927 0.01666 0.07257 0.02778 0.07257 0.02801 C 0.07222 0.04606 0.0724 0.06458 0.07153 0.08287 C 0.07101 0.08889 0.06754 0.09282 0.06545 0.09791 C 0.06007 0.1118 0.05191 0.11597 0.04323 0.12106 C 0.03525 0.12037 0.02743 0.12129 0.01979 0.11898 C 0.01129 0.11643 0.00347 0.10787 -0.00503 0.10625 C -0.0085 0.10555 -0.01198 0.10486 -0.01562 0.10416 C -0.0217 0.09537 -0.02882 0.08981 -0.03437 0.08078 C -0.0368 0.07685 -0.04149 0.06805 -0.04149 0.06828 C -0.04236 0.05463 -0.046 0.03472 -0.03819 0.02569 C -0.03507 0.02199 -0.03107 0.01875 -0.02725 0.01713 C -0.01927 0.01389 -0.0026 0.01088 -0.0026 0.01111 C 0.01042 0.01157 0.02327 0.0118 0.03629 0.01296 C 0.04358 0.01366 0.05035 0.02569 0.05729 0.02986 C 0.06129 0.04097 0.07049 0.04791 0.07604 0.05949 C 0.08195 0.07176 0.08386 0.0868 0.08559 0.10208 C 0.08525 0.11551 0.08559 0.12916 0.08438 0.14236 C 0.08386 0.14629 0.08195 0.14907 0.08091 0.15278 C 0.07743 0.16504 0.07344 0.17963 0.06545 0.18426 C 0.05903 0.19305 0.05434 0.1912 0.0467 0.19467 C 0.02795 0.19305 0.0099 0.19097 -0.0085 0.18426 C -0.0151 0.18171 -0.02187 0.18032 -0.02882 0.17778 C -0.03194 0.17662 -0.03819 0.17361 -0.03819 0.17384 C -0.04514 0.16088 -0.0533 0.16065 -0.06163 0.15046 C -0.06684 0.14398 -0.07153 0.13495 -0.07673 0.12754 C -0.07899 0.1243 -0.08212 0.12268 -0.08385 0.11898 C -0.10625 0.07847 -0.08889 0.10833 -0.0993 0.08078 C -0.10191 0.07338 -0.10555 0.0669 -0.10868 0.05949 C -0.11111 0.04004 -0.11406 0.01273 -0.10017 0.00671 C -0.09201 -0.00093 -0.08229 -0.00185 -0.07326 -0.00394 C -0.05087 -0.00324 -0.02882 -0.00301 -0.00625 -0.00185 C 0.00747 -0.00116 0.02118 0.00648 0.0349 0.00879 C 0.04636 0.01389 0.04115 0.0118 0.05018 0.01504 C 0.06146 0.02546 0.07032 0.03287 0.07847 0.05116 C 0.08038 0.06481 0.08472 0.07731 0.08907 0.08912 C 0.09045 0.09977 0.09132 0.11041 0.09254 0.12106 C 0.0915 0.14236 0.09288 0.16759 0.08091 0.17778 C 0.07691 0.1919 0.07049 0.20139 0.06198 0.20532 C 0.05365 0.21666 0.04375 0.22291 0.03368 0.2287 C 0.01163 0.22731 -0.00399 0.22453 -0.025 0.22222 C -0.03975 0.21574 -0.0526 0.20347 -0.06736 0.19907 C -0.07205 0.1956 -0.07812 0.19282 -0.08264 0.18842 C -0.09305 0.17824 -0.08212 0.18495 -0.09201 0.17986 C -0.09705 0.17384 -0.10399 0.17014 -0.10972 0.16759 C -0.11441 0.16111 -0.11857 0.15949 -0.12378 0.15486 C -0.12552 0.15162 -0.12795 0.14977 -0.12968 0.14629 C -0.13541 0.13426 -0.1283 0.14074 -0.13541 0.13588 C -0.13923 0.12639 -0.14097 0.13055 -0.14496 0.12338 C -0.15173 0.11111 -0.14479 0.11713 -0.15434 0.10625 C -0.16146 0.09815 -0.15416 0.11134 -0.16128 0.1 C -0.17205 0.08287 -0.18316 0.06713 -0.19288 0.04907 C -0.19757 0.04074 -0.19844 0.04352 -0.20382 0.03634 C -0.20937 0.02893 -0.20955 0.01921 -0.21319 0.01088 C -0.21458 0.00741 -0.21684 0.00509 -0.21892 0.00231 C -0.22118 -0.00533 -0.22239 -0.01366 -0.22482 -0.02084 C -0.22621 -0.02454 -0.22795 -0.02732 -0.22969 -0.03102 C -0.23021 -0.03357 -0.23073 -0.03704 -0.23194 -0.03935 C -0.23316 -0.04213 -0.23541 -0.04329 -0.23663 -0.04584 C -0.23923 -0.05116 -0.2408 -0.0581 -0.24357 -0.06297 C -0.24462 -0.06505 -0.24618 -0.06713 -0.24722 -0.06922 C -0.25017 -0.08588 -0.25798 -0.10625 -0.2625 -0.12222 C -0.26875 -0.14491 -0.2743 -0.16806 -0.28125 -0.19005 C -0.28212 -0.19283 -0.28229 -0.19607 -0.2835 -0.19838 C -0.28646 -0.20486 -0.29149 -0.20672 -0.29514 -0.21111 C -0.30642 -0.20972 -0.31232 -0.20787 -0.32239 -0.20486 C -0.32743 -0.20023 -0.32986 -0.19468 -0.33524 -0.1919 C -0.33906 -0.18148 -0.34531 -0.17315 -0.35173 -0.16875 C -0.35555 -0.1588 -0.3625 -0.15625 -0.36823 -0.14977 C -0.37135 -0.1419 -0.37482 -0.13449 -0.3776 -0.12639 C -0.38003 -0.11945 -0.3809 -0.11227 -0.3835 -0.10533 C -0.38264 -0.09815 -0.38229 -0.09097 -0.38107 -0.08403 C -0.37847 -0.06829 -0.36371 -0.06713 -0.35642 -0.06297 C -0.35469 -0.06343 -0.34618 -0.06505 -0.34357 -0.06713 C -0.33229 -0.07593 -0.34826 -0.06783 -0.33524 -0.07361 C -0.33489 -0.0757 -0.33489 -0.07824 -0.33403 -0.07986 C -0.33316 -0.08148 -0.3309 -0.07986 -0.33055 -0.08195 C -0.33021 -0.0838 -0.33281 -0.08634 -0.33281 -0.08611 " pathEditMode="relative" rAng="0" ptsTypes="fffffffffffffffffffffffffffffffffffffffffffffffffffffffffffffffffffffffffffffffffA">
                                      <p:cBhvr>
                                        <p:cTn id="21" dur="5000" fill="hold"/>
                                        <p:tgtEl>
                                          <p:spTgt spid="45092"/>
                                        </p:tgtEl>
                                        <p:attrNameLst>
                                          <p:attrName>ppt_x</p:attrName>
                                          <p:attrName>ppt_y</p:attrName>
                                        </p:attrNameLst>
                                      </p:cBhvr>
                                      <p:rCtr x="-197" y="131"/>
                                    </p:animMotion>
                                  </p:childTnLst>
                                </p:cTn>
                              </p:par>
                              <p:par>
                                <p:cTn id="22" presetID="0" presetClass="path" presetSubtype="0" repeatCount="indefinite" accel="50000" decel="50000" fill="hold" nodeType="withEffect">
                                  <p:stCondLst>
                                    <p:cond delay="0"/>
                                  </p:stCondLst>
                                  <p:childTnLst>
                                    <p:animMotion origin="layout" path="M -0.09549 -0.13334 C -0.09497 -0.10857 -0.09549 -0.08079 -0.0915 -0.05695 C -0.09063 -0.05209 -0.09063 -0.04676 -0.08959 -0.04213 C -0.08837 -0.03635 -0.08559 -0.0257 -0.08559 -0.02547 C -0.08455 -0.01737 -0.08316 -0.00811 -0.08177 -0.00024 C -0.08056 0.00555 -0.07761 0.01666 -0.07761 0.01689 C -0.07796 0.03495 -0.07778 0.05347 -0.07865 0.07175 C -0.079 0.07777 -0.08195 0.08171 -0.08368 0.0868 C -0.08837 0.10069 -0.09514 0.10486 -0.10243 0.10995 C -0.10921 0.10925 -0.1158 0.11018 -0.12223 0.10787 C -0.12934 0.10532 -0.13594 0.09675 -0.14306 0.09513 C -0.14601 0.09444 -0.14896 0.09375 -0.15209 0.09305 C -0.15712 0.08425 -0.16302 0.0787 -0.16789 0.06967 C -0.16997 0.06574 -0.17379 0.05694 -0.17379 0.05717 C -0.17466 0.04351 -0.17726 0.02361 -0.17084 0.01458 C -0.16806 0.01088 -0.16511 0.00763 -0.16181 0.00601 C -0.15504 0.00277 -0.14115 -0.00024 -0.14115 4.44444E-6 C -0.13021 0.00046 -0.11927 0.00069 -0.10834 0.00185 C -0.10226 0.00254 -0.09636 0.01458 -0.09063 0.01875 C -0.08716 0.02986 -0.07952 0.0368 -0.07483 0.04838 C -0.0698 0.06064 -0.06823 0.07569 -0.06667 0.09097 C -0.06702 0.10439 -0.06667 0.11805 -0.06789 0.13125 C -0.06823 0.13518 -0.06997 0.13796 -0.07084 0.14166 C -0.07362 0.15393 -0.07709 0.16851 -0.08368 0.17314 C -0.08924 0.18194 -0.09306 0.18009 -0.09948 0.18356 C -0.11528 0.18194 -0.13056 0.17986 -0.14601 0.17314 C -0.15157 0.1706 -0.1573 0.16921 -0.16285 0.16666 C -0.16563 0.1655 -0.17084 0.1625 -0.17084 0.16273 C -0.17691 0.14976 -0.18386 0.14953 -0.19063 0.13935 C -0.19514 0.13287 -0.19914 0.12384 -0.20348 0.11643 C -0.20539 0.11319 -0.20782 0.11157 -0.20955 0.10787 C -0.2283 0.06736 -0.21372 0.09722 -0.2224 0.06967 C -0.22483 0.06226 -0.22778 0.05578 -0.23021 0.04838 C -0.23247 0.02893 -0.2349 0.00162 -0.22327 -0.0044 C -0.21632 -0.01204 -0.20834 -0.01297 -0.20052 -0.01505 C -0.18177 -0.01436 -0.16302 -0.01412 -0.1441 -0.01297 C -0.13247 -0.01227 -0.12101 -0.00463 -0.10938 -0.00232 C -0.09983 0.00277 -0.10417 0.00069 -0.09653 0.00393 C -0.08698 0.01435 -0.07969 0.02175 -0.07275 0.04004 C -0.07101 0.0537 -0.06754 0.0662 -0.06389 0.078 C -0.06268 0.08865 -0.06181 0.0993 -0.06094 0.10995 C -0.06181 0.13125 -0.06059 0.15648 -0.07084 0.16666 C -0.07396 0.18078 -0.07934 0.19027 -0.08664 0.19421 C -0.09358 0.20555 -0.10209 0.2118 -0.11042 0.21759 C -0.129 0.2162 -0.14237 0.21342 -0.1599 0.21111 C -0.17205 0.20463 -0.18316 0.19236 -0.19566 0.18796 C -0.19966 0.18449 -0.20469 0.18171 -0.20851 0.17731 C -0.21719 0.16713 -0.20782 0.17384 -0.21632 0.16875 C -0.22066 0.16273 -0.22622 0.15902 -0.23125 0.15648 C -0.23525 0.15 -0.23872 0.14838 -0.24323 0.14375 C -0.24462 0.1405 -0.24671 0.13865 -0.24809 0.13518 C -0.25296 0.12314 -0.24688 0.12963 -0.25296 0.12476 C -0.25608 0.11527 -0.25747 0.11944 -0.26077 0.11226 C -0.26667 0.1 -0.26077 0.10601 -0.26893 0.09513 C -0.275 0.08703 -0.26875 0.10023 -0.27483 0.08888 C -0.28386 0.07175 -0.29306 0.05601 -0.30139 0.03796 C -0.30521 0.02963 -0.30608 0.0324 -0.31059 0.02523 C -0.31528 0.01782 -0.31546 0.0081 -0.31841 -0.00024 C -0.31962 -0.00371 -0.32153 -0.00602 -0.32327 -0.0088 C -0.32518 -0.01644 -0.32622 -0.02477 -0.3283 -0.03195 C -0.32934 -0.03565 -0.33073 -0.03843 -0.33212 -0.04213 C -0.33282 -0.04468 -0.33334 -0.04815 -0.33438 -0.05047 C -0.33525 -0.05325 -0.33716 -0.0544 -0.33837 -0.05695 C -0.34028 -0.06227 -0.34167 -0.06922 -0.34393 -0.07408 C -0.3448 -0.07616 -0.34618 -0.07825 -0.34723 -0.08033 C -0.34966 -0.097 -0.35608 -0.11737 -0.3599 -0.13334 C -0.36528 -0.15602 -0.36997 -0.17917 -0.37553 -0.20116 C -0.37622 -0.20394 -0.37674 -0.20718 -0.37778 -0.2095 C -0.37987 -0.21598 -0.38438 -0.21783 -0.3875 -0.22223 C -0.39705 -0.22084 -0.40174 -0.21899 -0.41042 -0.21598 C -0.41476 -0.21135 -0.41667 -0.20579 -0.42136 -0.20301 C -0.42448 -0.1926 -0.42987 -0.18426 -0.43525 -0.17987 C -0.43837 -0.16991 -0.44428 -0.16737 -0.44914 -0.16088 C -0.45174 -0.15301 -0.45469 -0.14561 -0.45695 -0.1375 C -0.45903 -0.13056 -0.45973 -0.12338 -0.46198 -0.11644 C -0.46129 -0.10926 -0.46094 -0.10209 -0.4599 -0.09514 C -0.45764 -0.0794 -0.44532 -0.07825 -0.43907 -0.07408 C -0.43768 -0.07454 -0.43056 -0.07616 -0.4283 -0.07825 C -0.41893 -0.08704 -0.4323 -0.07894 -0.42136 -0.08473 C -0.42101 -0.08681 -0.42101 -0.08936 -0.42032 -0.09098 C -0.41945 -0.0926 -0.41771 -0.09098 -0.41737 -0.09306 C -0.41702 -0.09491 -0.41928 -0.09746 -0.41928 -0.09723 " pathEditMode="relative" rAng="0" ptsTypes="fffffffffffffffffffffffffffffffffffffffffffffffffffffffffffffffffffffffffffffffffA">
                                      <p:cBhvr>
                                        <p:cTn id="23" dur="5000" fill="hold"/>
                                        <p:tgtEl>
                                          <p:spTgt spid="45093"/>
                                        </p:tgtEl>
                                        <p:attrNameLst>
                                          <p:attrName>ppt_x</p:attrName>
                                          <p:attrName>ppt_y</p:attrName>
                                        </p:attrNameLst>
                                      </p:cBhvr>
                                      <p:rCtr x="-166" y="131"/>
                                    </p:animMotion>
                                  </p:childTnLst>
                                </p:cTn>
                              </p:par>
                              <p:par>
                                <p:cTn id="24" presetID="0" presetClass="path" presetSubtype="0" repeatCount="indefinite" accel="50000" decel="50000" fill="hold" nodeType="withEffect">
                                  <p:stCondLst>
                                    <p:cond delay="0"/>
                                  </p:stCondLst>
                                  <p:childTnLst>
                                    <p:animMotion origin="layout" path="M -0.09861 0.05556 C -0.09809 0.08032 -0.09861 0.1081 -0.09479 0.13194 C -0.09392 0.13681 -0.09392 0.14213 -0.09288 0.14676 C -0.09184 0.15255 -0.08906 0.16319 -0.08906 0.16343 C -0.08819 0.17153 -0.0868 0.18079 -0.08541 0.18866 C -0.08437 0.19444 -0.08159 0.20556 -0.08159 0.20579 C -0.08194 0.22384 -0.08177 0.24236 -0.08264 0.26065 C -0.08281 0.26667 -0.08576 0.2706 -0.08732 0.27569 C -0.09166 0.28958 -0.09809 0.29375 -0.10521 0.29884 C -0.11146 0.29815 -0.11771 0.29907 -0.12378 0.29676 C -0.13055 0.29421 -0.13663 0.28565 -0.14357 0.28403 C -0.14635 0.28333 -0.14913 0.28264 -0.15191 0.28194 C -0.15677 0.27315 -0.1625 0.26759 -0.16701 0.25856 C -0.16892 0.25463 -0.17274 0.24583 -0.17274 0.24606 C -0.17326 0.23241 -0.17587 0.2125 -0.16979 0.20347 C -0.16718 0.19977 -0.16423 0.19653 -0.16128 0.19491 C -0.15486 0.19167 -0.14166 0.18866 -0.14166 0.18889 C -0.13125 0.18935 -0.121 0.18958 -0.11059 0.19074 C -0.10486 0.19144 -0.0993 0.20347 -0.09392 0.20764 C -0.09062 0.21875 -0.08333 0.22569 -0.07882 0.23727 C -0.07413 0.24954 -0.07274 0.26458 -0.07135 0.27986 C -0.07153 0.29329 -0.07135 0.30694 -0.07222 0.32014 C -0.07257 0.32407 -0.0743 0.32685 -0.075 0.33056 C -0.07778 0.34282 -0.08107 0.35741 -0.08732 0.36204 C -0.09253 0.37083 -0.09618 0.36898 -0.10225 0.37245 C -0.11718 0.37083 -0.13177 0.36875 -0.14635 0.36204 C -0.15156 0.35949 -0.15694 0.3581 -0.16232 0.35556 C -0.16475 0.3544 -0.16979 0.35139 -0.16979 0.35162 C -0.17552 0.33866 -0.18212 0.33843 -0.18854 0.32824 C -0.19305 0.32176 -0.19653 0.31273 -0.20069 0.30532 C -0.20243 0.30208 -0.20468 0.30046 -0.20642 0.29676 C -0.22413 0.25625 -0.21041 0.28611 -0.21857 0.25856 C -0.22083 0.25116 -0.22361 0.24468 -0.22604 0.23727 C -0.22812 0.21782 -0.23038 0.19051 -0.21944 0.18449 C -0.21284 0.17685 -0.20521 0.17593 -0.19791 0.17384 C -0.18003 0.17454 -0.16232 0.17477 -0.14444 0.17593 C -0.1335 0.17662 -0.12274 0.18426 -0.11163 0.18657 C -0.1026 0.19167 -0.10659 0.18958 -0.09948 0.19282 C -0.09045 0.20324 -0.0835 0.21065 -0.07691 0.22894 C -0.07534 0.24259 -0.07205 0.25509 -0.06857 0.2669 C -0.06736 0.27755 -0.06666 0.28819 -0.0658 0.29884 C -0.06649 0.32014 -0.06545 0.34537 -0.075 0.35556 C -0.07812 0.36968 -0.08333 0.37917 -0.0901 0.3831 C -0.0967 0.39444 -0.10468 0.40069 -0.11267 0.40648 C -0.13021 0.40509 -0.14271 0.40231 -0.15955 0.4 C -0.171 0.39352 -0.18159 0.38125 -0.19323 0.37685 C -0.19705 0.37338 -0.20191 0.3706 -0.20538 0.3662 C -0.21354 0.35602 -0.20468 0.36273 -0.21284 0.35764 C -0.21684 0.35162 -0.22222 0.34792 -0.22691 0.34537 C -0.23073 0.33889 -0.23403 0.33727 -0.23819 0.33264 C -0.23975 0.3294 -0.24166 0.32755 -0.24288 0.32407 C -0.24757 0.31204 -0.24184 0.31852 -0.24757 0.31366 C -0.25052 0.30417 -0.25191 0.30833 -0.25503 0.30116 C -0.26041 0.28889 -0.25503 0.29491 -0.26267 0.28403 C -0.26823 0.27593 -0.2625 0.28912 -0.26823 0.27778 C -0.27673 0.26065 -0.28559 0.24491 -0.29323 0.22685 C -0.29705 0.21852 -0.29774 0.2213 -0.30208 0.21412 C -0.30642 0.20671 -0.30659 0.19699 -0.30955 0.18866 C -0.31059 0.18519 -0.3125 0.18287 -0.31406 0.18009 C -0.3158 0.17245 -0.31684 0.16412 -0.31875 0.15694 C -0.31979 0.15324 -0.32135 0.15046 -0.32257 0.14676 C -0.32309 0.14421 -0.32361 0.14074 -0.32448 0.13843 C -0.32534 0.13565 -0.32725 0.13449 -0.3283 0.13194 C -0.33021 0.12662 -0.33159 0.11968 -0.33385 0.11481 C -0.33472 0.11273 -0.33576 0.11065 -0.33663 0.10856 C -0.33906 0.0919 -0.34531 0.07153 -0.34896 0.05556 C -0.35399 0.03287 -0.35833 0.00972 -0.36389 -0.01227 C -0.36458 -0.01505 -0.36475 -0.01829 -0.3658 -0.0206 C -0.36805 -0.02708 -0.37187 -0.02894 -0.375 -0.03333 C -0.38403 -0.03194 -0.38854 -0.03009 -0.39653 -0.02708 C -0.40069 -0.02245 -0.40243 -0.0169 -0.40694 -0.01412 C -0.40989 -0.0037 -0.41493 0.00463 -0.41996 0.00903 C -0.42291 0.01898 -0.42864 0.02153 -0.43316 0.02801 C -0.43559 0.03588 -0.43837 0.04329 -0.44062 0.05139 C -0.44253 0.05833 -0.44323 0.06551 -0.44531 0.07245 C -0.44462 0.07963 -0.44427 0.08681 -0.4434 0.09375 C -0.44114 0.10949 -0.42951 0.11065 -0.42361 0.11481 C -0.42222 0.11435 -0.41562 0.11273 -0.41337 0.11065 C -0.40451 0.10185 -0.41719 0.10995 -0.40694 0.10417 C -0.40659 0.10208 -0.40659 0.09954 -0.4059 0.09792 C -0.40521 0.0963 -0.4033 0.09792 -0.40312 0.09583 C -0.40278 0.09398 -0.40486 0.09144 -0.40486 0.09167 " pathEditMode="relative" rAng="0" ptsTypes="fffffffffffffffffffffffffffffffffffffffffffffffffffffffffffffffffffffffffffffffffA">
                                      <p:cBhvr>
                                        <p:cTn id="25" dur="5000" fill="hold"/>
                                        <p:tgtEl>
                                          <p:spTgt spid="45094"/>
                                        </p:tgtEl>
                                        <p:attrNameLst>
                                          <p:attrName>ppt_x</p:attrName>
                                          <p:attrName>ppt_y</p:attrName>
                                        </p:attrNameLst>
                                      </p:cBhvr>
                                      <p:rCtr x="-157" y="13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4508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762000"/>
            <a:ext cx="6858000" cy="396875"/>
          </a:xfrm>
          <a:prstGeom prst="rect">
            <a:avLst/>
          </a:prstGeom>
          <a:noFill/>
          <a:ln w="9525">
            <a:noFill/>
            <a:miter lim="800000"/>
            <a:headEnd/>
            <a:tailEnd/>
          </a:ln>
        </p:spPr>
        <p:txBody>
          <a:bodyPr>
            <a:spAutoFit/>
          </a:bodyPr>
          <a:lstStyle/>
          <a:p>
            <a:pPr>
              <a:spcBef>
                <a:spcPct val="50000"/>
              </a:spcBef>
            </a:pPr>
            <a:endParaRPr lang="en-US" sz="2000">
              <a:latin typeface="Arial" charset="0"/>
            </a:endParaRPr>
          </a:p>
        </p:txBody>
      </p:sp>
      <p:pic>
        <p:nvPicPr>
          <p:cNvPr id="8195" name="Picture 3" descr="blumen-pflanzen042"/>
          <p:cNvPicPr>
            <a:picLocks noChangeAspect="1" noChangeArrowheads="1" noCrop="1"/>
          </p:cNvPicPr>
          <p:nvPr/>
        </p:nvPicPr>
        <p:blipFill>
          <a:blip r:embed="rId2"/>
          <a:srcRect/>
          <a:stretch>
            <a:fillRect/>
          </a:stretch>
        </p:blipFill>
        <p:spPr bwMode="auto">
          <a:xfrm>
            <a:off x="5943600" y="3733800"/>
            <a:ext cx="3200400" cy="3124200"/>
          </a:xfrm>
          <a:prstGeom prst="rect">
            <a:avLst/>
          </a:prstGeom>
          <a:noFill/>
          <a:ln w="9525">
            <a:noFill/>
            <a:miter lim="800000"/>
            <a:headEnd/>
            <a:tailEnd/>
          </a:ln>
        </p:spPr>
      </p:pic>
      <p:pic>
        <p:nvPicPr>
          <p:cNvPr id="8196" name="Picture 4" descr="FloralCorner3"/>
          <p:cNvPicPr>
            <a:picLocks noChangeAspect="1" noChangeArrowheads="1"/>
          </p:cNvPicPr>
          <p:nvPr/>
        </p:nvPicPr>
        <p:blipFill>
          <a:blip r:embed="rId3"/>
          <a:srcRect/>
          <a:stretch>
            <a:fillRect/>
          </a:stretch>
        </p:blipFill>
        <p:spPr bwMode="auto">
          <a:xfrm flipV="1">
            <a:off x="7677150" y="0"/>
            <a:ext cx="1466850" cy="1828800"/>
          </a:xfrm>
          <a:prstGeom prst="rect">
            <a:avLst/>
          </a:prstGeom>
          <a:noFill/>
          <a:ln w="9525">
            <a:noFill/>
            <a:miter lim="800000"/>
            <a:headEnd/>
            <a:tailEnd/>
          </a:ln>
        </p:spPr>
      </p:pic>
      <p:pic>
        <p:nvPicPr>
          <p:cNvPr id="8197" name="Picture 5" descr="FloralCorner3"/>
          <p:cNvPicPr>
            <a:picLocks noChangeAspect="1" noChangeArrowheads="1"/>
          </p:cNvPicPr>
          <p:nvPr/>
        </p:nvPicPr>
        <p:blipFill>
          <a:blip r:embed="rId3"/>
          <a:srcRect/>
          <a:stretch>
            <a:fillRect/>
          </a:stretch>
        </p:blipFill>
        <p:spPr bwMode="auto">
          <a:xfrm rot="10798582" flipV="1">
            <a:off x="152400" y="4875213"/>
            <a:ext cx="1711325" cy="1828800"/>
          </a:xfrm>
          <a:prstGeom prst="rect">
            <a:avLst/>
          </a:prstGeom>
          <a:noFill/>
          <a:ln w="9525">
            <a:noFill/>
            <a:miter lim="800000"/>
            <a:headEnd/>
            <a:tailEnd/>
          </a:ln>
        </p:spPr>
      </p:pic>
      <p:pic>
        <p:nvPicPr>
          <p:cNvPr id="8198" name="Picture 6" descr="blumenpflanzen051[1]"/>
          <p:cNvPicPr>
            <a:picLocks noChangeAspect="1" noChangeArrowheads="1" noCrop="1"/>
          </p:cNvPicPr>
          <p:nvPr/>
        </p:nvPicPr>
        <p:blipFill>
          <a:blip r:embed="rId4"/>
          <a:srcRect/>
          <a:stretch>
            <a:fillRect/>
          </a:stretch>
        </p:blipFill>
        <p:spPr bwMode="auto">
          <a:xfrm>
            <a:off x="838200" y="5791200"/>
            <a:ext cx="1363663" cy="914400"/>
          </a:xfrm>
          <a:prstGeom prst="rect">
            <a:avLst/>
          </a:prstGeom>
          <a:noFill/>
          <a:ln w="9525">
            <a:noFill/>
            <a:miter lim="800000"/>
            <a:headEnd/>
            <a:tailEnd/>
          </a:ln>
        </p:spPr>
      </p:pic>
      <p:pic>
        <p:nvPicPr>
          <p:cNvPr id="8199" name="Picture 7" descr="blumenpflanzen051[1]"/>
          <p:cNvPicPr>
            <a:picLocks noChangeAspect="1" noChangeArrowheads="1" noCrop="1"/>
          </p:cNvPicPr>
          <p:nvPr/>
        </p:nvPicPr>
        <p:blipFill>
          <a:blip r:embed="rId4"/>
          <a:srcRect/>
          <a:stretch>
            <a:fillRect/>
          </a:stretch>
        </p:blipFill>
        <p:spPr bwMode="auto">
          <a:xfrm>
            <a:off x="1676400" y="5791200"/>
            <a:ext cx="1363663" cy="914400"/>
          </a:xfrm>
          <a:prstGeom prst="rect">
            <a:avLst/>
          </a:prstGeom>
          <a:noFill/>
          <a:ln w="9525">
            <a:noFill/>
            <a:miter lim="800000"/>
            <a:headEnd/>
            <a:tailEnd/>
          </a:ln>
        </p:spPr>
      </p:pic>
      <p:pic>
        <p:nvPicPr>
          <p:cNvPr id="8200" name="Picture 8" descr="blumenpflanzen051[1]"/>
          <p:cNvPicPr>
            <a:picLocks noChangeAspect="1" noChangeArrowheads="1" noCrop="1"/>
          </p:cNvPicPr>
          <p:nvPr/>
        </p:nvPicPr>
        <p:blipFill>
          <a:blip r:embed="rId4"/>
          <a:srcRect/>
          <a:stretch>
            <a:fillRect/>
          </a:stretch>
        </p:blipFill>
        <p:spPr bwMode="auto">
          <a:xfrm>
            <a:off x="2286000" y="6019800"/>
            <a:ext cx="1363663" cy="838200"/>
          </a:xfrm>
          <a:prstGeom prst="rect">
            <a:avLst/>
          </a:prstGeom>
          <a:noFill/>
          <a:ln w="9525">
            <a:noFill/>
            <a:miter lim="800000"/>
            <a:headEnd/>
            <a:tailEnd/>
          </a:ln>
        </p:spPr>
      </p:pic>
      <p:pic>
        <p:nvPicPr>
          <p:cNvPr id="8201" name="Picture 9" descr="blumenpflanzen051[1]"/>
          <p:cNvPicPr>
            <a:picLocks noChangeAspect="1" noChangeArrowheads="1" noCrop="1"/>
          </p:cNvPicPr>
          <p:nvPr/>
        </p:nvPicPr>
        <p:blipFill>
          <a:blip r:embed="rId4"/>
          <a:srcRect/>
          <a:stretch>
            <a:fillRect/>
          </a:stretch>
        </p:blipFill>
        <p:spPr bwMode="auto">
          <a:xfrm>
            <a:off x="3200400" y="5943600"/>
            <a:ext cx="1363663" cy="838200"/>
          </a:xfrm>
          <a:prstGeom prst="rect">
            <a:avLst/>
          </a:prstGeom>
          <a:noFill/>
          <a:ln w="9525">
            <a:noFill/>
            <a:miter lim="800000"/>
            <a:headEnd/>
            <a:tailEnd/>
          </a:ln>
        </p:spPr>
      </p:pic>
      <p:pic>
        <p:nvPicPr>
          <p:cNvPr id="8202" name="Picture 10" descr="blumenpflanzen051[1]"/>
          <p:cNvPicPr>
            <a:picLocks noChangeAspect="1" noChangeArrowheads="1" noCrop="1"/>
          </p:cNvPicPr>
          <p:nvPr/>
        </p:nvPicPr>
        <p:blipFill>
          <a:blip r:embed="rId4"/>
          <a:srcRect/>
          <a:stretch>
            <a:fillRect/>
          </a:stretch>
        </p:blipFill>
        <p:spPr bwMode="auto">
          <a:xfrm>
            <a:off x="3962400" y="5715000"/>
            <a:ext cx="1363663" cy="1143000"/>
          </a:xfrm>
          <a:prstGeom prst="rect">
            <a:avLst/>
          </a:prstGeom>
          <a:noFill/>
          <a:ln w="9525">
            <a:noFill/>
            <a:miter lim="800000"/>
            <a:headEnd/>
            <a:tailEnd/>
          </a:ln>
        </p:spPr>
      </p:pic>
      <p:pic>
        <p:nvPicPr>
          <p:cNvPr id="8203" name="Picture 11" descr="blumenpflanzen051[1]"/>
          <p:cNvPicPr>
            <a:picLocks noChangeAspect="1" noChangeArrowheads="1" noCrop="1"/>
          </p:cNvPicPr>
          <p:nvPr/>
        </p:nvPicPr>
        <p:blipFill>
          <a:blip r:embed="rId4"/>
          <a:srcRect/>
          <a:stretch>
            <a:fillRect/>
          </a:stretch>
        </p:blipFill>
        <p:spPr bwMode="auto">
          <a:xfrm>
            <a:off x="4884738" y="5715000"/>
            <a:ext cx="1363662" cy="1066800"/>
          </a:xfrm>
          <a:prstGeom prst="rect">
            <a:avLst/>
          </a:prstGeom>
          <a:noFill/>
          <a:ln w="9525">
            <a:noFill/>
            <a:miter lim="800000"/>
            <a:headEnd/>
            <a:tailEnd/>
          </a:ln>
        </p:spPr>
      </p:pic>
      <p:sp>
        <p:nvSpPr>
          <p:cNvPr id="8204" name="Rectangle 20"/>
          <p:cNvSpPr>
            <a:spLocks noChangeArrowheads="1"/>
          </p:cNvSpPr>
          <p:nvPr/>
        </p:nvSpPr>
        <p:spPr bwMode="auto">
          <a:xfrm>
            <a:off x="1158875" y="3246438"/>
            <a:ext cx="184150" cy="366712"/>
          </a:xfrm>
          <a:prstGeom prst="rect">
            <a:avLst/>
          </a:prstGeom>
          <a:noFill/>
          <a:ln w="9525">
            <a:noFill/>
            <a:miter lim="800000"/>
            <a:headEnd/>
            <a:tailEnd/>
          </a:ln>
        </p:spPr>
        <p:txBody>
          <a:bodyPr wrap="none">
            <a:spAutoFit/>
          </a:bodyPr>
          <a:lstStyle/>
          <a:p>
            <a:pPr eaLnBrk="1" hangingPunct="1"/>
            <a:endParaRPr lang="en-US" b="1">
              <a:solidFill>
                <a:srgbClr val="0000CC"/>
              </a:solidFill>
              <a:latin typeface="Arial" charset="0"/>
            </a:endParaRPr>
          </a:p>
        </p:txBody>
      </p:sp>
      <p:pic>
        <p:nvPicPr>
          <p:cNvPr id="8205" name="Picture 21" descr="FloralCorner3"/>
          <p:cNvPicPr>
            <a:picLocks noChangeAspect="1" noChangeArrowheads="1"/>
          </p:cNvPicPr>
          <p:nvPr/>
        </p:nvPicPr>
        <p:blipFill>
          <a:blip r:embed="rId3"/>
          <a:srcRect/>
          <a:stretch>
            <a:fillRect/>
          </a:stretch>
        </p:blipFill>
        <p:spPr bwMode="auto">
          <a:xfrm rot="16214740" flipV="1">
            <a:off x="211137" y="-211137"/>
            <a:ext cx="1711325" cy="2133600"/>
          </a:xfrm>
          <a:prstGeom prst="rect">
            <a:avLst/>
          </a:prstGeom>
          <a:noFill/>
          <a:ln w="9525">
            <a:noFill/>
            <a:miter lim="800000"/>
            <a:headEnd/>
            <a:tailEnd/>
          </a:ln>
        </p:spPr>
      </p:pic>
      <p:pic>
        <p:nvPicPr>
          <p:cNvPr id="8206" name="Picture 23" descr="3d butterfly"/>
          <p:cNvPicPr>
            <a:picLocks noChangeAspect="1" noChangeArrowheads="1" noCrop="1"/>
          </p:cNvPicPr>
          <p:nvPr/>
        </p:nvPicPr>
        <p:blipFill>
          <a:blip r:embed="rId5"/>
          <a:srcRect/>
          <a:stretch>
            <a:fillRect/>
          </a:stretch>
        </p:blipFill>
        <p:spPr bwMode="auto">
          <a:xfrm rot="-121248">
            <a:off x="914400" y="4875213"/>
            <a:ext cx="1522413" cy="914400"/>
          </a:xfrm>
          <a:prstGeom prst="rect">
            <a:avLst/>
          </a:prstGeom>
          <a:noFill/>
          <a:ln w="9525">
            <a:noFill/>
            <a:miter lim="800000"/>
            <a:headEnd/>
            <a:tailEnd/>
          </a:ln>
        </p:spPr>
      </p:pic>
      <p:pic>
        <p:nvPicPr>
          <p:cNvPr id="8207" name="Picture 25" descr="3d butterfly"/>
          <p:cNvPicPr>
            <a:picLocks noChangeAspect="1" noChangeArrowheads="1" noCrop="1"/>
          </p:cNvPicPr>
          <p:nvPr/>
        </p:nvPicPr>
        <p:blipFill>
          <a:blip r:embed="rId5"/>
          <a:srcRect/>
          <a:stretch>
            <a:fillRect/>
          </a:stretch>
        </p:blipFill>
        <p:spPr bwMode="auto">
          <a:xfrm rot="-121248">
            <a:off x="2057400" y="4800600"/>
            <a:ext cx="1306513" cy="852488"/>
          </a:xfrm>
          <a:prstGeom prst="rect">
            <a:avLst/>
          </a:prstGeom>
          <a:noFill/>
          <a:ln w="9525">
            <a:noFill/>
            <a:miter lim="800000"/>
            <a:headEnd/>
            <a:tailEnd/>
          </a:ln>
        </p:spPr>
      </p:pic>
      <p:sp>
        <p:nvSpPr>
          <p:cNvPr id="8208" name="Rectangle 28"/>
          <p:cNvSpPr>
            <a:spLocks noChangeArrowheads="1"/>
          </p:cNvSpPr>
          <p:nvPr/>
        </p:nvSpPr>
        <p:spPr bwMode="auto">
          <a:xfrm>
            <a:off x="3352800" y="1524000"/>
            <a:ext cx="4552950" cy="954088"/>
          </a:xfrm>
          <a:prstGeom prst="rect">
            <a:avLst/>
          </a:prstGeom>
          <a:noFill/>
          <a:ln w="9525">
            <a:noFill/>
            <a:miter lim="800000"/>
            <a:headEnd/>
            <a:tailEnd/>
          </a:ln>
        </p:spPr>
        <p:txBody>
          <a:bodyPr>
            <a:spAutoFit/>
          </a:bodyPr>
          <a:lstStyle/>
          <a:p>
            <a:pPr eaLnBrk="1" hangingPunct="1">
              <a:spcBef>
                <a:spcPct val="20000"/>
              </a:spcBef>
            </a:pPr>
            <a:r>
              <a:rPr lang="en-US" sz="2800" b="1" i="1">
                <a:latin typeface="Arial" charset="0"/>
              </a:rPr>
              <a:t>Nhạc và lời: Lưu Hữu Phước</a:t>
            </a:r>
          </a:p>
        </p:txBody>
      </p:sp>
      <p:sp>
        <p:nvSpPr>
          <p:cNvPr id="8209" name="Rectangle 29"/>
          <p:cNvSpPr>
            <a:spLocks noChangeArrowheads="1"/>
          </p:cNvSpPr>
          <p:nvPr/>
        </p:nvSpPr>
        <p:spPr bwMode="auto">
          <a:xfrm>
            <a:off x="3352800" y="4572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8210" name="Rectangle 30"/>
          <p:cNvSpPr>
            <a:spLocks noChangeArrowheads="1"/>
          </p:cNvSpPr>
          <p:nvPr/>
        </p:nvSpPr>
        <p:spPr bwMode="auto">
          <a:xfrm>
            <a:off x="1143000" y="990600"/>
            <a:ext cx="7754938" cy="584200"/>
          </a:xfrm>
          <a:prstGeom prst="rect">
            <a:avLst/>
          </a:prstGeom>
          <a:noFill/>
          <a:ln w="9525">
            <a:noFill/>
            <a:miter lim="800000"/>
            <a:headEnd/>
            <a:tailEnd/>
          </a:ln>
        </p:spPr>
        <p:txBody>
          <a:bodyPr wrap="none">
            <a:spAutoFit/>
          </a:bodyPr>
          <a:lstStyle/>
          <a:p>
            <a:r>
              <a:rPr lang="en-US" sz="3200" b="1">
                <a:solidFill>
                  <a:srgbClr val="FFFF00"/>
                </a:solidFill>
                <a:latin typeface="Arial" charset="0"/>
              </a:rPr>
              <a:t>Tiết 2: Học bài hát-Reo vang bình minh</a:t>
            </a:r>
          </a:p>
        </p:txBody>
      </p:sp>
      <p:sp>
        <p:nvSpPr>
          <p:cNvPr id="49184" name="Rectangle 32"/>
          <p:cNvSpPr>
            <a:spLocks noChangeArrowheads="1"/>
          </p:cNvSpPr>
          <p:nvPr/>
        </p:nvSpPr>
        <p:spPr bwMode="auto">
          <a:xfrm>
            <a:off x="533400" y="1981200"/>
            <a:ext cx="4772025" cy="954088"/>
          </a:xfrm>
          <a:prstGeom prst="rect">
            <a:avLst/>
          </a:prstGeom>
          <a:noFill/>
          <a:ln w="9525">
            <a:noFill/>
            <a:miter lim="800000"/>
            <a:headEnd/>
            <a:tailEnd/>
          </a:ln>
        </p:spPr>
        <p:txBody>
          <a:bodyPr wrap="none">
            <a:spAutoFit/>
          </a:bodyPr>
          <a:lstStyle/>
          <a:p>
            <a:r>
              <a:rPr lang="en-US" sz="2800" b="1" u="sng">
                <a:solidFill>
                  <a:schemeClr val="tx2"/>
                </a:solidFill>
                <a:latin typeface="Arial" charset="0"/>
              </a:rPr>
              <a:t>1.Hoạt </a:t>
            </a:r>
            <a:r>
              <a:rPr lang="vi-VN" sz="2800" b="1" u="sng">
                <a:solidFill>
                  <a:schemeClr val="tx2"/>
                </a:solidFill>
                <a:latin typeface="Arial" charset="0"/>
              </a:rPr>
              <a:t>đ</a:t>
            </a:r>
            <a:r>
              <a:rPr lang="en-US" sz="2800" b="1" u="sng">
                <a:solidFill>
                  <a:schemeClr val="tx2"/>
                </a:solidFill>
                <a:latin typeface="Arial" charset="0"/>
              </a:rPr>
              <a:t>ộng 1</a:t>
            </a:r>
            <a:r>
              <a:rPr lang="en-US" sz="2800" b="1">
                <a:solidFill>
                  <a:schemeClr val="tx2"/>
                </a:solidFill>
                <a:latin typeface="Arial" charset="0"/>
              </a:rPr>
              <a:t>:   Học hát.</a:t>
            </a:r>
          </a:p>
          <a:p>
            <a:r>
              <a:rPr lang="en-US" sz="2800" b="1">
                <a:latin typeface="Arial" charset="0"/>
              </a:rPr>
              <a:t>    </a:t>
            </a:r>
            <a:r>
              <a:rPr lang="en-US" sz="2800" b="1">
                <a:solidFill>
                  <a:srgbClr val="66FF66"/>
                </a:solidFill>
                <a:latin typeface="Arial" charset="0"/>
              </a:rPr>
              <a:t>- Đọc lời ca theo tiết tấu.</a:t>
            </a:r>
          </a:p>
        </p:txBody>
      </p:sp>
      <p:sp>
        <p:nvSpPr>
          <p:cNvPr id="49186" name="Rectangle 34"/>
          <p:cNvSpPr>
            <a:spLocks noChangeArrowheads="1"/>
          </p:cNvSpPr>
          <p:nvPr/>
        </p:nvSpPr>
        <p:spPr bwMode="auto">
          <a:xfrm>
            <a:off x="0" y="2514600"/>
            <a:ext cx="9144000" cy="3775075"/>
          </a:xfrm>
          <a:prstGeom prst="rect">
            <a:avLst/>
          </a:prstGeom>
          <a:noFill/>
          <a:ln w="9525">
            <a:noFill/>
            <a:miter lim="800000"/>
            <a:headEnd/>
            <a:tailEnd/>
          </a:ln>
        </p:spPr>
        <p:txBody>
          <a:bodyPr>
            <a:spAutoFit/>
          </a:bodyPr>
          <a:lstStyle/>
          <a:p>
            <a:pPr eaLnBrk="1" hangingPunct="1">
              <a:lnSpc>
                <a:spcPct val="90000"/>
              </a:lnSpc>
              <a:spcBef>
                <a:spcPct val="20000"/>
              </a:spcBef>
            </a:pPr>
            <a:r>
              <a:rPr lang="en-US" sz="2800">
                <a:solidFill>
                  <a:srgbClr val="FFFF00"/>
                </a:solidFill>
                <a:latin typeface="Arial" charset="0"/>
              </a:rPr>
              <a:t>          </a:t>
            </a:r>
            <a:r>
              <a:rPr lang="en-US" sz="2800">
                <a:solidFill>
                  <a:srgbClr val="66FF66"/>
                </a:solidFill>
                <a:latin typeface="Arial" charset="0"/>
              </a:rPr>
              <a:t>Reo vang reo! Ca vang ca! Cất tiếng hát vang rừng xanh, vang đồng! La bao la, tươi xanh tươi, ánh sáng tưng bừng hoa lá. Cây rung cây, hoa đua hoa. Khắp nơi bình minh rắc gieo hương nồng. Gió đón gió, sáng chiếu sáng. Bình minh sáng ngập hồn ta.</a:t>
            </a:r>
          </a:p>
          <a:p>
            <a:pPr eaLnBrk="1" hangingPunct="1">
              <a:lnSpc>
                <a:spcPct val="90000"/>
              </a:lnSpc>
              <a:spcBef>
                <a:spcPct val="20000"/>
              </a:spcBef>
            </a:pPr>
            <a:r>
              <a:rPr lang="en-US" sz="2800">
                <a:solidFill>
                  <a:srgbClr val="66FF66"/>
                </a:solidFill>
                <a:latin typeface="Arial" charset="0"/>
              </a:rPr>
              <a:t>           Líu líu lo lo! Ta ca hát say sưa. Hát lên chào mừng trời xuân luôn luôn tươi sáng. </a:t>
            </a:r>
          </a:p>
          <a:p>
            <a:pPr eaLnBrk="1" hangingPunct="1">
              <a:lnSpc>
                <a:spcPct val="90000"/>
              </a:lnSpc>
              <a:spcBef>
                <a:spcPct val="20000"/>
              </a:spcBef>
            </a:pPr>
            <a:r>
              <a:rPr lang="en-US" sz="2800">
                <a:solidFill>
                  <a:srgbClr val="66FF66"/>
                </a:solidFill>
                <a:latin typeface="Arial" charset="0"/>
              </a:rPr>
              <a:t>           La la la la ! Ta ca hát say sưa. Hát lên chào mừng bình minh sáng</a:t>
            </a:r>
            <a:r>
              <a:rPr lang="en-US" sz="3200">
                <a:solidFill>
                  <a:srgbClr val="66FF66"/>
                </a:solidFill>
                <a:latin typeface="Arial" charset="0"/>
              </a:rPr>
              <a:t> </a:t>
            </a:r>
            <a:r>
              <a:rPr lang="en-US" sz="2800">
                <a:solidFill>
                  <a:srgbClr val="66FF66"/>
                </a:solidFill>
                <a:latin typeface="Arial" charset="0"/>
              </a:rPr>
              <a:t>muôn năm.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9184">
                                            <p:txEl>
                                              <p:pRg st="1" end="1"/>
                                            </p:txEl>
                                          </p:spTgt>
                                        </p:tgtEl>
                                        <p:attrNameLst>
                                          <p:attrName>style.visibility</p:attrName>
                                        </p:attrNameLst>
                                      </p:cBhvr>
                                      <p:to>
                                        <p:strVal val="visible"/>
                                      </p:to>
                                    </p:set>
                                    <p:animEffect transition="in" filter="diamond(in)">
                                      <p:cBhvr>
                                        <p:cTn id="7" dur="2000"/>
                                        <p:tgtEl>
                                          <p:spTgt spid="4918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xit" presetSubtype="16" fill="hold" nodeType="clickEffect">
                                  <p:stCondLst>
                                    <p:cond delay="0"/>
                                  </p:stCondLst>
                                  <p:childTnLst>
                                    <p:animEffect transition="out" filter="plus(in)">
                                      <p:cBhvr>
                                        <p:cTn id="11" dur="2000"/>
                                        <p:tgtEl>
                                          <p:spTgt spid="49184">
                                            <p:txEl>
                                              <p:pRg st="1" end="1"/>
                                            </p:txEl>
                                          </p:spTgt>
                                        </p:tgtEl>
                                      </p:cBhvr>
                                    </p:animEffect>
                                    <p:set>
                                      <p:cBhvr>
                                        <p:cTn id="12" dur="1" fill="hold">
                                          <p:stCondLst>
                                            <p:cond delay="1999"/>
                                          </p:stCondLst>
                                        </p:cTn>
                                        <p:tgtEl>
                                          <p:spTgt spid="49184">
                                            <p:txEl>
                                              <p:pRg st="1" end="1"/>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9186">
                                            <p:txEl>
                                              <p:pRg st="0" end="0"/>
                                            </p:txEl>
                                          </p:spTgt>
                                        </p:tgtEl>
                                        <p:attrNameLst>
                                          <p:attrName>style.visibility</p:attrName>
                                        </p:attrNameLst>
                                      </p:cBhvr>
                                      <p:to>
                                        <p:strVal val="visible"/>
                                      </p:to>
                                    </p:set>
                                    <p:animEffect transition="in" filter="diamond(in)">
                                      <p:cBhvr>
                                        <p:cTn id="17" dur="2000"/>
                                        <p:tgtEl>
                                          <p:spTgt spid="49186">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9186">
                                            <p:txEl>
                                              <p:pRg st="1" end="1"/>
                                            </p:txEl>
                                          </p:spTgt>
                                        </p:tgtEl>
                                        <p:attrNameLst>
                                          <p:attrName>style.visibility</p:attrName>
                                        </p:attrNameLst>
                                      </p:cBhvr>
                                      <p:to>
                                        <p:strVal val="visible"/>
                                      </p:to>
                                    </p:set>
                                    <p:animEffect transition="in" filter="diamond(in)">
                                      <p:cBhvr>
                                        <p:cTn id="20" dur="2000"/>
                                        <p:tgtEl>
                                          <p:spTgt spid="49186">
                                            <p:txEl>
                                              <p:pRg st="1" end="1"/>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49186">
                                            <p:txEl>
                                              <p:pRg st="2" end="2"/>
                                            </p:txEl>
                                          </p:spTgt>
                                        </p:tgtEl>
                                        <p:attrNameLst>
                                          <p:attrName>style.visibility</p:attrName>
                                        </p:attrNameLst>
                                      </p:cBhvr>
                                      <p:to>
                                        <p:strVal val="visible"/>
                                      </p:to>
                                    </p:set>
                                    <p:animEffect transition="in" filter="diamond(in)">
                                      <p:cBhvr>
                                        <p:cTn id="23" dur="2000"/>
                                        <p:tgtEl>
                                          <p:spTgt spid="49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52400" y="0"/>
            <a:ext cx="9296400" cy="6858000"/>
            <a:chOff x="-96" y="0"/>
            <a:chExt cx="5856" cy="4320"/>
          </a:xfrm>
        </p:grpSpPr>
        <p:pic>
          <p:nvPicPr>
            <p:cNvPr id="9219" name="Picture 3" descr="B2"/>
            <p:cNvPicPr>
              <a:picLocks noChangeAspect="1" noChangeArrowheads="1"/>
            </p:cNvPicPr>
            <p:nvPr/>
          </p:nvPicPr>
          <p:blipFill>
            <a:blip r:embed="rId2"/>
            <a:srcRect/>
            <a:stretch>
              <a:fillRect/>
            </a:stretch>
          </p:blipFill>
          <p:spPr bwMode="auto">
            <a:xfrm>
              <a:off x="-96" y="0"/>
              <a:ext cx="5856" cy="4320"/>
            </a:xfrm>
            <a:prstGeom prst="rect">
              <a:avLst/>
            </a:prstGeom>
            <a:noFill/>
            <a:ln w="9525">
              <a:noFill/>
              <a:miter lim="800000"/>
              <a:headEnd/>
              <a:tailEnd/>
            </a:ln>
          </p:spPr>
        </p:pic>
        <p:grpSp>
          <p:nvGrpSpPr>
            <p:cNvPr id="9220" name="Group 4"/>
            <p:cNvGrpSpPr>
              <a:grpSpLocks/>
            </p:cNvGrpSpPr>
            <p:nvPr/>
          </p:nvGrpSpPr>
          <p:grpSpPr bwMode="auto">
            <a:xfrm>
              <a:off x="1296" y="288"/>
              <a:ext cx="3552" cy="1680"/>
              <a:chOff x="1824" y="192"/>
              <a:chExt cx="3552" cy="1920"/>
            </a:xfrm>
          </p:grpSpPr>
          <p:sp>
            <p:nvSpPr>
              <p:cNvPr id="9223" name="AutoShape 5"/>
              <p:cNvSpPr>
                <a:spLocks noChangeArrowheads="1"/>
              </p:cNvSpPr>
              <p:nvPr/>
            </p:nvSpPr>
            <p:spPr bwMode="auto">
              <a:xfrm>
                <a:off x="2064" y="192"/>
                <a:ext cx="3312" cy="1920"/>
              </a:xfrm>
              <a:prstGeom prst="cloudCallout">
                <a:avLst>
                  <a:gd name="adj1" fmla="val -55796"/>
                  <a:gd name="adj2" fmla="val 57866"/>
                </a:avLst>
              </a:prstGeom>
              <a:solidFill>
                <a:schemeClr val="accent1"/>
              </a:solidFill>
              <a:ln w="9525">
                <a:solidFill>
                  <a:schemeClr val="tx1"/>
                </a:solidFill>
                <a:round/>
                <a:headEnd/>
                <a:tailEnd/>
              </a:ln>
            </p:spPr>
            <p:txBody>
              <a:bodyPr/>
              <a:lstStyle/>
              <a:p>
                <a:pPr algn="ctr" eaLnBrk="1" hangingPunct="1"/>
                <a:endParaRPr lang="en-US">
                  <a:latin typeface="Arial" charset="0"/>
                </a:endParaRPr>
              </a:p>
            </p:txBody>
          </p:sp>
          <p:sp>
            <p:nvSpPr>
              <p:cNvPr id="51206" name="Rectangle 6"/>
              <p:cNvSpPr>
                <a:spLocks noChangeArrowheads="1"/>
              </p:cNvSpPr>
              <p:nvPr/>
            </p:nvSpPr>
            <p:spPr bwMode="auto">
              <a:xfrm>
                <a:off x="1824" y="720"/>
                <a:ext cx="3552" cy="720"/>
              </a:xfrm>
              <a:prstGeom prst="rect">
                <a:avLst/>
              </a:prstGeom>
              <a:noFill/>
              <a:ln w="9525">
                <a:noFill/>
                <a:miter lim="800000"/>
                <a:headEnd/>
                <a:tailEnd/>
              </a:ln>
              <a:effectLst/>
            </p:spPr>
            <p:txBody>
              <a:bodyPr anchor="ctr"/>
              <a:lstStyle/>
              <a:p>
                <a:pPr algn="ctr" eaLnBrk="1" hangingPunct="1">
                  <a:defRPr/>
                </a:pPr>
                <a:r>
                  <a:rPr lang="en-US" sz="4400" b="1">
                    <a:solidFill>
                      <a:srgbClr val="FF0066"/>
                    </a:solidFill>
                    <a:effectLst>
                      <a:outerShdw blurRad="38100" dist="38100" dir="2700000" algn="tl">
                        <a:srgbClr val="000000"/>
                      </a:outerShdw>
                    </a:effectLst>
                    <a:latin typeface="Arial"/>
                  </a:rPr>
                  <a:t>Khởi động giọng</a:t>
                </a:r>
              </a:p>
            </p:txBody>
          </p:sp>
        </p:grpSp>
        <p:pic>
          <p:nvPicPr>
            <p:cNvPr id="9221" name="Picture 6"/>
            <p:cNvPicPr>
              <a:picLocks noChangeAspect="1" noChangeArrowheads="1"/>
            </p:cNvPicPr>
            <p:nvPr/>
          </p:nvPicPr>
          <p:blipFill>
            <a:blip r:embed="rId3"/>
            <a:srcRect/>
            <a:stretch>
              <a:fillRect/>
            </a:stretch>
          </p:blipFill>
          <p:spPr bwMode="auto">
            <a:xfrm>
              <a:off x="1392" y="2256"/>
              <a:ext cx="4224" cy="1872"/>
            </a:xfrm>
            <a:prstGeom prst="rect">
              <a:avLst/>
            </a:prstGeom>
            <a:noFill/>
            <a:ln w="9525">
              <a:noFill/>
              <a:miter lim="800000"/>
              <a:headEnd/>
              <a:tailEnd/>
            </a:ln>
          </p:spPr>
        </p:pic>
        <p:pic>
          <p:nvPicPr>
            <p:cNvPr id="9222" name="Picture 8" descr="CHOI DÀN"/>
            <p:cNvPicPr>
              <a:picLocks noChangeAspect="1" noChangeArrowheads="1"/>
            </p:cNvPicPr>
            <p:nvPr/>
          </p:nvPicPr>
          <p:blipFill>
            <a:blip r:embed="rId4"/>
            <a:srcRect/>
            <a:stretch>
              <a:fillRect/>
            </a:stretch>
          </p:blipFill>
          <p:spPr bwMode="auto">
            <a:xfrm>
              <a:off x="-96" y="2256"/>
              <a:ext cx="1388" cy="1872"/>
            </a:xfrm>
            <a:prstGeom prst="rect">
              <a:avLst/>
            </a:prstGeom>
            <a:noFill/>
            <a:ln w="9525">
              <a:noFill/>
              <a:miter lim="800000"/>
              <a:headEnd/>
              <a:tailEnd/>
            </a:ln>
          </p:spPr>
        </p:pic>
      </p:grpSp>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5"/>
          <p:cNvPicPr>
            <a:picLocks noChangeAspect="1" noChangeArrowheads="1"/>
          </p:cNvPicPr>
          <p:nvPr/>
        </p:nvPicPr>
        <p:blipFill>
          <a:blip r:embed="rId2"/>
          <a:srcRect/>
          <a:stretch>
            <a:fillRect/>
          </a:stretch>
        </p:blipFill>
        <p:spPr bwMode="auto">
          <a:xfrm>
            <a:off x="0" y="0"/>
            <a:ext cx="9271000" cy="6881813"/>
          </a:xfrm>
          <a:prstGeom prst="rect">
            <a:avLst/>
          </a:prstGeom>
          <a:noFill/>
          <a:ln w="9525">
            <a:noFill/>
            <a:miter lim="800000"/>
            <a:headEnd/>
            <a:tailEnd/>
          </a:ln>
        </p:spPr>
      </p:pic>
      <p:sp>
        <p:nvSpPr>
          <p:cNvPr id="10243" name="Rectangle 13"/>
          <p:cNvSpPr>
            <a:spLocks noChangeArrowheads="1"/>
          </p:cNvSpPr>
          <p:nvPr/>
        </p:nvSpPr>
        <p:spPr bwMode="auto">
          <a:xfrm>
            <a:off x="3352800" y="1524000"/>
            <a:ext cx="4552950" cy="954088"/>
          </a:xfrm>
          <a:prstGeom prst="rect">
            <a:avLst/>
          </a:prstGeom>
          <a:noFill/>
          <a:ln w="9525">
            <a:noFill/>
            <a:miter lim="800000"/>
            <a:headEnd/>
            <a:tailEnd/>
          </a:ln>
        </p:spPr>
        <p:txBody>
          <a:bodyPr>
            <a:spAutoFit/>
          </a:bodyPr>
          <a:lstStyle/>
          <a:p>
            <a:pPr eaLnBrk="1" hangingPunct="1">
              <a:spcBef>
                <a:spcPct val="20000"/>
              </a:spcBef>
            </a:pPr>
            <a:r>
              <a:rPr lang="en-US" sz="2800" b="1" i="1">
                <a:latin typeface="Arial" charset="0"/>
              </a:rPr>
              <a:t>Nhạc và lời: Lưu Hữu Phước</a:t>
            </a:r>
          </a:p>
        </p:txBody>
      </p:sp>
      <p:sp>
        <p:nvSpPr>
          <p:cNvPr id="10244" name="Rectangle 14"/>
          <p:cNvSpPr>
            <a:spLocks noChangeArrowheads="1"/>
          </p:cNvSpPr>
          <p:nvPr/>
        </p:nvSpPr>
        <p:spPr bwMode="auto">
          <a:xfrm>
            <a:off x="3505200" y="762000"/>
            <a:ext cx="2351088" cy="708025"/>
          </a:xfrm>
          <a:prstGeom prst="rect">
            <a:avLst/>
          </a:prstGeom>
          <a:noFill/>
          <a:ln w="9525">
            <a:noFill/>
            <a:miter lim="800000"/>
            <a:headEnd/>
            <a:tailEnd/>
          </a:ln>
        </p:spPr>
        <p:txBody>
          <a:bodyPr wrap="none">
            <a:spAutoFit/>
          </a:bodyPr>
          <a:lstStyle/>
          <a:p>
            <a:pPr eaLnBrk="1" hangingPunct="1">
              <a:spcBef>
                <a:spcPct val="50000"/>
              </a:spcBef>
            </a:pPr>
            <a:r>
              <a:rPr lang="en-US" sz="4000" b="1" u="sng">
                <a:solidFill>
                  <a:srgbClr val="FF0066"/>
                </a:solidFill>
                <a:latin typeface="Arial" charset="0"/>
              </a:rPr>
              <a:t>Âm nhạc</a:t>
            </a:r>
          </a:p>
        </p:txBody>
      </p:sp>
      <p:sp>
        <p:nvSpPr>
          <p:cNvPr id="10245" name="Rectangle 15"/>
          <p:cNvSpPr>
            <a:spLocks noChangeArrowheads="1"/>
          </p:cNvSpPr>
          <p:nvPr/>
        </p:nvSpPr>
        <p:spPr bwMode="auto">
          <a:xfrm>
            <a:off x="1295400" y="1371600"/>
            <a:ext cx="7754938" cy="584200"/>
          </a:xfrm>
          <a:prstGeom prst="rect">
            <a:avLst/>
          </a:prstGeom>
          <a:noFill/>
          <a:ln w="9525">
            <a:noFill/>
            <a:miter lim="800000"/>
            <a:headEnd/>
            <a:tailEnd/>
          </a:ln>
        </p:spPr>
        <p:txBody>
          <a:bodyPr wrap="none">
            <a:spAutoFit/>
          </a:bodyPr>
          <a:lstStyle/>
          <a:p>
            <a:r>
              <a:rPr lang="en-US" sz="3200" b="1">
                <a:solidFill>
                  <a:srgbClr val="660066"/>
                </a:solidFill>
                <a:latin typeface="Arial" charset="0"/>
              </a:rPr>
              <a:t>Tiết 2: Học bài hát-Reo vang bình minh</a:t>
            </a:r>
          </a:p>
        </p:txBody>
      </p:sp>
      <p:sp>
        <p:nvSpPr>
          <p:cNvPr id="10246" name="Rectangle 17"/>
          <p:cNvSpPr>
            <a:spLocks noChangeArrowheads="1"/>
          </p:cNvSpPr>
          <p:nvPr/>
        </p:nvSpPr>
        <p:spPr bwMode="auto">
          <a:xfrm>
            <a:off x="3048000" y="1905000"/>
            <a:ext cx="5108575" cy="523875"/>
          </a:xfrm>
          <a:prstGeom prst="rect">
            <a:avLst/>
          </a:prstGeom>
          <a:noFill/>
          <a:ln w="9525">
            <a:noFill/>
            <a:miter lim="800000"/>
            <a:headEnd/>
            <a:tailEnd/>
          </a:ln>
        </p:spPr>
        <p:txBody>
          <a:bodyPr wrap="none">
            <a:spAutoFit/>
          </a:bodyPr>
          <a:lstStyle/>
          <a:p>
            <a:r>
              <a:rPr lang="en-US" sz="2800" b="1" i="1">
                <a:solidFill>
                  <a:srgbClr val="9900CC"/>
                </a:solidFill>
                <a:latin typeface="Arial" charset="0"/>
              </a:rPr>
              <a:t>Nhạc và lời: Lưu Hữu Phước</a:t>
            </a:r>
          </a:p>
        </p:txBody>
      </p:sp>
      <p:sp>
        <p:nvSpPr>
          <p:cNvPr id="55315" name="Rectangle 19"/>
          <p:cNvSpPr>
            <a:spLocks noChangeArrowheads="1"/>
          </p:cNvSpPr>
          <p:nvPr/>
        </p:nvSpPr>
        <p:spPr bwMode="auto">
          <a:xfrm>
            <a:off x="762000" y="2362200"/>
            <a:ext cx="6716713" cy="1384300"/>
          </a:xfrm>
          <a:prstGeom prst="rect">
            <a:avLst/>
          </a:prstGeom>
          <a:noFill/>
          <a:ln w="9525">
            <a:noFill/>
            <a:miter lim="800000"/>
            <a:headEnd/>
            <a:tailEnd/>
          </a:ln>
        </p:spPr>
        <p:txBody>
          <a:bodyPr wrap="none">
            <a:spAutoFit/>
          </a:bodyPr>
          <a:lstStyle/>
          <a:p>
            <a:r>
              <a:rPr lang="en-US" sz="2800" b="1" u="sng">
                <a:solidFill>
                  <a:srgbClr val="FF0000"/>
                </a:solidFill>
                <a:latin typeface="Arial" charset="0"/>
              </a:rPr>
              <a:t>1.Hoạt </a:t>
            </a:r>
            <a:r>
              <a:rPr lang="vi-VN" sz="2800" b="1" u="sng">
                <a:solidFill>
                  <a:srgbClr val="FF0000"/>
                </a:solidFill>
                <a:latin typeface="Arial" charset="0"/>
              </a:rPr>
              <a:t>đ</a:t>
            </a:r>
            <a:r>
              <a:rPr lang="en-US" sz="2800" b="1" u="sng">
                <a:solidFill>
                  <a:srgbClr val="FF0000"/>
                </a:solidFill>
                <a:latin typeface="Arial" charset="0"/>
              </a:rPr>
              <a:t>ộng 1</a:t>
            </a:r>
            <a:r>
              <a:rPr lang="en-US" sz="2800" b="1">
                <a:solidFill>
                  <a:srgbClr val="FF0000"/>
                </a:solidFill>
                <a:latin typeface="Arial" charset="0"/>
              </a:rPr>
              <a:t>:Học hát.</a:t>
            </a:r>
          </a:p>
          <a:p>
            <a:r>
              <a:rPr lang="en-US" sz="2800" b="1">
                <a:solidFill>
                  <a:srgbClr val="FF0000"/>
                </a:solidFill>
                <a:latin typeface="Arial" charset="0"/>
              </a:rPr>
              <a:t>   </a:t>
            </a:r>
            <a:r>
              <a:rPr lang="en-US" sz="2800" b="1">
                <a:solidFill>
                  <a:schemeClr val="bg1"/>
                </a:solidFill>
                <a:latin typeface="Arial" charset="0"/>
              </a:rPr>
              <a:t>Bài hát này </a:t>
            </a:r>
            <a:r>
              <a:rPr lang="vi-VN" sz="2800" b="1">
                <a:solidFill>
                  <a:schemeClr val="bg1"/>
                </a:solidFill>
                <a:latin typeface="Arial" charset="0"/>
              </a:rPr>
              <a:t>đư</a:t>
            </a:r>
            <a:r>
              <a:rPr lang="en-US" sz="2800" b="1">
                <a:solidFill>
                  <a:schemeClr val="bg1"/>
                </a:solidFill>
                <a:latin typeface="Arial" charset="0"/>
              </a:rPr>
              <a:t>ợc viết ở nhịp nào?</a:t>
            </a:r>
          </a:p>
          <a:p>
            <a:r>
              <a:rPr lang="en-US" sz="2800" b="1">
                <a:solidFill>
                  <a:srgbClr val="FF0000"/>
                </a:solidFill>
                <a:latin typeface="Arial" charset="0"/>
              </a:rPr>
              <a:t>   </a:t>
            </a:r>
            <a:r>
              <a:rPr lang="en-US" sz="2800" b="1">
                <a:solidFill>
                  <a:schemeClr val="bg1"/>
                </a:solidFill>
                <a:latin typeface="Arial" charset="0"/>
              </a:rPr>
              <a:t>Khi hát cần thể hiện sắc thái ra sao?</a:t>
            </a:r>
          </a:p>
        </p:txBody>
      </p:sp>
      <p:grpSp>
        <p:nvGrpSpPr>
          <p:cNvPr id="2" name="Group 20"/>
          <p:cNvGrpSpPr>
            <a:grpSpLocks/>
          </p:cNvGrpSpPr>
          <p:nvPr/>
        </p:nvGrpSpPr>
        <p:grpSpPr bwMode="auto">
          <a:xfrm>
            <a:off x="0" y="1524000"/>
            <a:ext cx="9144000" cy="5334000"/>
            <a:chOff x="960" y="96"/>
            <a:chExt cx="3888" cy="4128"/>
          </a:xfrm>
        </p:grpSpPr>
        <p:pic>
          <p:nvPicPr>
            <p:cNvPr id="10249" name="Picture 21" descr="Picture8"/>
            <p:cNvPicPr>
              <a:picLocks noChangeAspect="1" noChangeArrowheads="1"/>
            </p:cNvPicPr>
            <p:nvPr/>
          </p:nvPicPr>
          <p:blipFill>
            <a:blip r:embed="rId3"/>
            <a:srcRect/>
            <a:stretch>
              <a:fillRect/>
            </a:stretch>
          </p:blipFill>
          <p:spPr bwMode="auto">
            <a:xfrm>
              <a:off x="960" y="96"/>
              <a:ext cx="3888" cy="4128"/>
            </a:xfrm>
            <a:prstGeom prst="rect">
              <a:avLst/>
            </a:prstGeom>
            <a:noFill/>
            <a:ln w="9525">
              <a:noFill/>
              <a:miter lim="800000"/>
              <a:headEnd/>
              <a:tailEnd/>
            </a:ln>
          </p:spPr>
        </p:pic>
        <p:sp>
          <p:nvSpPr>
            <p:cNvPr id="10250" name="Rectangle 22"/>
            <p:cNvSpPr>
              <a:spLocks noChangeArrowheads="1"/>
            </p:cNvSpPr>
            <p:nvPr/>
          </p:nvSpPr>
          <p:spPr bwMode="auto">
            <a:xfrm>
              <a:off x="960" y="96"/>
              <a:ext cx="3888" cy="4128"/>
            </a:xfrm>
            <a:prstGeom prst="rect">
              <a:avLst/>
            </a:prstGeom>
            <a:noFill/>
            <a:ln w="38100">
              <a:solidFill>
                <a:srgbClr val="FF0000"/>
              </a:solidFill>
              <a:miter lim="800000"/>
              <a:headEnd/>
              <a:tailEnd/>
            </a:ln>
          </p:spPr>
          <p:txBody>
            <a:bodyPr wrap="none" anchor="ctr"/>
            <a:lstStyle/>
            <a:p>
              <a:endParaRPr lang="en-US">
                <a:latin typeface="Arial" charset="0"/>
              </a:endParaRP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55315">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55315">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55315">
                                            <p:txEl>
                                              <p:pRg st="1" end="1"/>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xit" presetSubtype="16" fill="hold" nodeType="clickEffect">
                                  <p:stCondLst>
                                    <p:cond delay="0"/>
                                  </p:stCondLst>
                                  <p:childTnLst>
                                    <p:animEffect transition="out" filter="plus(in)">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55315">
                                            <p:txEl>
                                              <p:pRg st="2" end="2"/>
                                            </p:txEl>
                                          </p:spTgt>
                                        </p:tgtEl>
                                        <p:attrNameLst>
                                          <p:attrName>style.visibility</p:attrName>
                                        </p:attrNameLst>
                                      </p:cBhvr>
                                      <p:to>
                                        <p:strVal val="visible"/>
                                      </p:to>
                                    </p:set>
                                    <p:animEffect transition="in" filter="plus(in)">
                                      <p:cBhvr>
                                        <p:cTn id="27" dur="2000"/>
                                        <p:tgtEl>
                                          <p:spTgt spid="5531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55315">
                                            <p:txEl>
                                              <p:pRg st="2" end="2"/>
                                            </p:txEl>
                                          </p:spTgt>
                                        </p:tgtEl>
                                      </p:cBhvr>
                                    </p:animEffect>
                                    <p:set>
                                      <p:cBhvr>
                                        <p:cTn id="32" dur="1" fill="hold">
                                          <p:stCondLst>
                                            <p:cond delay="499"/>
                                          </p:stCondLst>
                                        </p:cTn>
                                        <p:tgtEl>
                                          <p:spTgt spid="55315">
                                            <p:txEl>
                                              <p:pRg st="2" end="2"/>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1604</TotalTime>
  <Words>794</Words>
  <Application>Microsoft Office PowerPoint</Application>
  <PresentationFormat>On-screen Show (4:3)</PresentationFormat>
  <Paragraphs>86</Paragraphs>
  <Slides>15</Slides>
  <Notes>0</Notes>
  <HiddenSlides>0</HiddenSlides>
  <MMClips>7</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.VnTime</vt:lpstr>
      <vt:lpstr>Arial</vt:lpstr>
      <vt:lpstr>Wingdings</vt:lpstr>
      <vt:lpstr>Calibri</vt:lpstr>
      <vt:lpstr>Times New Roman</vt:lpstr>
      <vt:lpstr>Clouds</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HOP NHAT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HONG TRUONG</dc:creator>
  <cp:lastModifiedBy>CSTeam</cp:lastModifiedBy>
  <cp:revision>30</cp:revision>
  <dcterms:created xsi:type="dcterms:W3CDTF">2006-12-20T08:33:15Z</dcterms:created>
  <dcterms:modified xsi:type="dcterms:W3CDTF">2016-06-30T02:18:23Z</dcterms:modified>
</cp:coreProperties>
</file>