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2E96-032E-4CBA-99D9-5B39221AAFC7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5F4C-E075-43BD-9939-78DA4F6286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503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2E96-032E-4CBA-99D9-5B39221AAFC7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5F4C-E075-43BD-9939-78DA4F6286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386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2E96-032E-4CBA-99D9-5B39221AAFC7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5F4C-E075-43BD-9939-78DA4F6286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630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2E96-032E-4CBA-99D9-5B39221AAFC7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5F4C-E075-43BD-9939-78DA4F6286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362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2E96-032E-4CBA-99D9-5B39221AAFC7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5F4C-E075-43BD-9939-78DA4F6286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306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2E96-032E-4CBA-99D9-5B39221AAFC7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5F4C-E075-43BD-9939-78DA4F6286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266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2E96-032E-4CBA-99D9-5B39221AAFC7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5F4C-E075-43BD-9939-78DA4F6286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445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2E96-032E-4CBA-99D9-5B39221AAFC7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5F4C-E075-43BD-9939-78DA4F6286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953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2E96-032E-4CBA-99D9-5B39221AAFC7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5F4C-E075-43BD-9939-78DA4F6286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213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2E96-032E-4CBA-99D9-5B39221AAFC7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5F4C-E075-43BD-9939-78DA4F6286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203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2E96-032E-4CBA-99D9-5B39221AAFC7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5F4C-E075-43BD-9939-78DA4F6286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561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2E96-032E-4CBA-99D9-5B39221AAFC7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D5F4C-E075-43BD-9939-78DA4F6286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833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ANHC~1\AppData\Local\Temp\Rar$DIa0.104\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54" b="87318"/>
          <a:stretch/>
        </p:blipFill>
        <p:spPr bwMode="auto">
          <a:xfrm>
            <a:off x="683568" y="1700808"/>
            <a:ext cx="702027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00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E014574-507E-437B-B8BA-EB499485028A}"/>
              </a:ext>
            </a:extLst>
          </p:cNvPr>
          <p:cNvGrpSpPr/>
          <p:nvPr/>
        </p:nvGrpSpPr>
        <p:grpSpPr>
          <a:xfrm>
            <a:off x="-12024" y="-99392"/>
            <a:ext cx="9156024" cy="6264696"/>
            <a:chOff x="-12024" y="-99392"/>
            <a:chExt cx="8892480" cy="6097892"/>
          </a:xfrm>
        </p:grpSpPr>
        <p:pic>
          <p:nvPicPr>
            <p:cNvPr id="1026" name="Picture 2" descr="C:\Users\THANHC~1\AppData\Local\Temp\Rar$DIa0.104\2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019"/>
            <a:stretch/>
          </p:blipFill>
          <p:spPr bwMode="auto">
            <a:xfrm>
              <a:off x="-12024" y="309868"/>
              <a:ext cx="8892480" cy="5688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7DA3A6-FB6E-4B04-97FE-9C3F4BF56673}"/>
                </a:ext>
              </a:extLst>
            </p:cNvPr>
            <p:cNvSpPr/>
            <p:nvPr/>
          </p:nvSpPr>
          <p:spPr>
            <a:xfrm>
              <a:off x="0" y="-99392"/>
              <a:ext cx="5940152" cy="1656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36C2ED-0AA5-4357-B1EE-DFC528CCA7A4}"/>
                </a:ext>
              </a:extLst>
            </p:cNvPr>
            <p:cNvSpPr/>
            <p:nvPr/>
          </p:nvSpPr>
          <p:spPr>
            <a:xfrm>
              <a:off x="5940152" y="0"/>
              <a:ext cx="1080120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1E0D42-F8AE-488F-A598-D3E8E755B9B7}"/>
                </a:ext>
              </a:extLst>
            </p:cNvPr>
            <p:cNvSpPr/>
            <p:nvPr/>
          </p:nvSpPr>
          <p:spPr>
            <a:xfrm>
              <a:off x="5615608" y="310344"/>
              <a:ext cx="1080120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278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ANHC~1\AppData\Local\Temp\Rar$DIa0.104\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64629" r="-268" b="5401"/>
          <a:stretch/>
        </p:blipFill>
        <p:spPr bwMode="auto">
          <a:xfrm>
            <a:off x="-14369" y="1412776"/>
            <a:ext cx="9156024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61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ANHC~1\AppData\Local\Temp\Rar$DIa0.634\23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4004" r="16491" b="76667"/>
          <a:stretch/>
        </p:blipFill>
        <p:spPr bwMode="auto">
          <a:xfrm>
            <a:off x="1" y="1124744"/>
            <a:ext cx="9144000" cy="31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4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ANHC~1\AppData\Local\Temp\Rar$DIa0.634\23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23333" r="4386" b="9051"/>
          <a:stretch/>
        </p:blipFill>
        <p:spPr bwMode="auto">
          <a:xfrm>
            <a:off x="215516" y="0"/>
            <a:ext cx="8712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998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ThanhCuong</dc:creator>
  <cp:lastModifiedBy>NGOC LAN</cp:lastModifiedBy>
  <cp:revision>2</cp:revision>
  <dcterms:created xsi:type="dcterms:W3CDTF">2020-08-10T09:26:11Z</dcterms:created>
  <dcterms:modified xsi:type="dcterms:W3CDTF">2020-08-11T03:11:28Z</dcterms:modified>
</cp:coreProperties>
</file>