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699" r:id="rId2"/>
    <p:sldMasterId id="2147483702" r:id="rId3"/>
    <p:sldMasterId id="2147483716" r:id="rId4"/>
    <p:sldMasterId id="2147483719" r:id="rId5"/>
    <p:sldMasterId id="2147483733" r:id="rId6"/>
    <p:sldMasterId id="2147483831" r:id="rId7"/>
  </p:sldMasterIdLst>
  <p:notesMasterIdLst>
    <p:notesMasterId r:id="rId30"/>
  </p:notesMasterIdLst>
  <p:sldIdLst>
    <p:sldId id="315" r:id="rId8"/>
    <p:sldId id="320" r:id="rId9"/>
    <p:sldId id="350" r:id="rId10"/>
    <p:sldId id="368" r:id="rId11"/>
    <p:sldId id="365" r:id="rId12"/>
    <p:sldId id="366" r:id="rId13"/>
    <p:sldId id="326" r:id="rId14"/>
    <p:sldId id="325" r:id="rId15"/>
    <p:sldId id="359" r:id="rId16"/>
    <p:sldId id="357" r:id="rId17"/>
    <p:sldId id="327" r:id="rId18"/>
    <p:sldId id="358" r:id="rId19"/>
    <p:sldId id="356" r:id="rId20"/>
    <p:sldId id="328" r:id="rId21"/>
    <p:sldId id="360" r:id="rId22"/>
    <p:sldId id="361" r:id="rId23"/>
    <p:sldId id="362" r:id="rId24"/>
    <p:sldId id="367" r:id="rId25"/>
    <p:sldId id="363" r:id="rId26"/>
    <p:sldId id="330" r:id="rId27"/>
    <p:sldId id="364" r:id="rId28"/>
    <p:sldId id="379" r:id="rId29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Kalam" panose="020B0604020202020204" charset="0"/>
      <p:regular r:id="rId41"/>
      <p:bold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4E9"/>
    <a:srgbClr val="FFFFFF"/>
    <a:srgbClr val="000000"/>
    <a:srgbClr val="EF5F5F"/>
    <a:srgbClr val="8AB036"/>
    <a:srgbClr val="B7D574"/>
    <a:srgbClr val="FFAB40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15"/>
  </p:normalViewPr>
  <p:slideViewPr>
    <p:cSldViewPr snapToGrid="0">
      <p:cViewPr varScale="1">
        <p:scale>
          <a:sx n="85" d="100"/>
          <a:sy n="85" d="100"/>
        </p:scale>
        <p:origin x="29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57635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495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855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95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070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862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50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920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63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9144000" cy="4318612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2511846"/>
            <a:ext cx="9144000" cy="1729218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2757136"/>
            <a:ext cx="1025975" cy="6138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180967"/>
            <a:ext cx="1826457" cy="1092796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4241064"/>
            <a:ext cx="9144000" cy="902436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4029076"/>
            <a:ext cx="9144000" cy="399706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165254"/>
            <a:ext cx="5794430" cy="45279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4241067"/>
            <a:ext cx="2795739" cy="539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4241066"/>
            <a:ext cx="2795739" cy="5393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336596"/>
            <a:ext cx="1999448" cy="11962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4032800"/>
            <a:ext cx="1482817" cy="995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3486039"/>
            <a:ext cx="699600" cy="143701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3392637"/>
            <a:ext cx="1150367" cy="163143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52BF15E-3D69-4198-ACBA-4CF21DCC890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>
                <a:buClrTx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F4F8E3B-1BA1-4539-B149-7B70547C67F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007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4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7785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9959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35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036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79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527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546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470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775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919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447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60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98089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47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6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41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303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39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85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65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46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75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639412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61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571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117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9021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5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837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80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694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38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1603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38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13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1730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718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631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3839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89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0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71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67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72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3915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C7E0B67-8FA0-4F66-9577-9C053E74A2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9737A6A-1E74-452D-93A8-6C3F3DFA172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2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171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5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06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9BF06B03-135E-4169-9B02-3E1AF83E1D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BEE2C24-48EB-4E4A-A359-A84F0B13907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62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5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ov"/><Relationship Id="rId7" Type="http://schemas.openxmlformats.org/officeDocument/2006/relationships/image" Target="../media/image18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3" y="309385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318" y="1794030"/>
            <a:ext cx="25397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VẺ</a:t>
            </a:r>
          </a:p>
          <a:p>
            <a:pPr algn="ctr"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algn="ctr"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QUANH</a:t>
            </a:r>
          </a:p>
          <a:p>
            <a:pPr algn="ctr"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3221031" y="434112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31888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814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117576"/>
            <a:ext cx="7907348" cy="5058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275" y="2400512"/>
            <a:ext cx="8402262" cy="8435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  <a:buClrTx/>
              <a:defRPr/>
            </a:pPr>
            <a:r>
              <a:rPr lang="en-US" altLang="zh-CN" sz="3713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3713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713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713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3713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6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8415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7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233052" y="370722"/>
            <a:ext cx="6212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nàng tiên tượng trưng cho những mùa nào trong năm?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518436" y="1722384"/>
            <a:ext cx="808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vi-VN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</a:t>
            </a:r>
            <a:r>
              <a:rPr lang="vi-V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 tiên tượng trưng cho bốn </a:t>
            </a:r>
            <a:r>
              <a:rPr lang="vi-VN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xuân, hạ, thu, đông.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2D8F3C-D07C-FC43-8EB4-E4DA51735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664855" y="370722"/>
            <a:ext cx="1286591" cy="1191845"/>
          </a:xfrm>
          <a:prstGeom prst="ellipse">
            <a:avLst/>
          </a:prstGeom>
        </p:spPr>
      </p:pic>
      <p:pic>
        <p:nvPicPr>
          <p:cNvPr id="1026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7D8BD8B7-B9F8-1C43-BF03-20ED86502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764103" y="2799602"/>
            <a:ext cx="3893825" cy="2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19" y="1095313"/>
            <a:ext cx="8135210" cy="3486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458" y="4198375"/>
            <a:ext cx="116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Xuân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963562" y="3362632"/>
            <a:ext cx="1641986" cy="8357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61418" y="342019"/>
            <a:ext cx="116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Hạ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605548" y="865239"/>
            <a:ext cx="707923" cy="11405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74178" y="4180822"/>
            <a:ext cx="116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Thu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076336" y="3087329"/>
            <a:ext cx="2010798" cy="11110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76784" y="327967"/>
            <a:ext cx="116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Đông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037847" y="863129"/>
            <a:ext cx="719041" cy="11426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8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801329" y="432774"/>
            <a:ext cx="8131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471948" y="1462620"/>
            <a:ext cx="8347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Vì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không có mùa thu thì không có đêm trăng rằm rước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</a:t>
            </a:r>
            <a:r>
              <a:rPr lang="en-US" sz="3200" dirty="0" err="1" smtClean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èn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phá cỗ,…</a:t>
            </a:r>
          </a:p>
        </p:txBody>
      </p:sp>
      <p:pic>
        <p:nvPicPr>
          <p:cNvPr id="1028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256E414E-ADC8-6645-8A53-8D84BBF1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52" y="2799424"/>
            <a:ext cx="2990790" cy="19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CD9A5025-A654-D94B-88AA-2870F6C11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89" y="2647008"/>
            <a:ext cx="2295921" cy="22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719FC326-97E6-F042-BC14-2CB98305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04" y="3438496"/>
            <a:ext cx="2085040" cy="128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2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688258" y="306647"/>
            <a:ext cx="7718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Dựa vào bài đọc, nói tên mùa phù hợp với mỗi tranh: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335924" y="1469647"/>
            <a:ext cx="2054496" cy="1784832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397512" y="1509702"/>
            <a:ext cx="2076448" cy="1696341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0066" y="1509702"/>
            <a:ext cx="1955818" cy="1656286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9252" y="1439022"/>
            <a:ext cx="2154178" cy="1767021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688258" y="3511732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2767997" y="3511732"/>
            <a:ext cx="1335477" cy="506321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4870236" y="3511731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7005427" y="3511731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514352" y="1871639"/>
            <a:ext cx="80003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Xuân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642172" y="540895"/>
            <a:ext cx="7872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3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31888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8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117576"/>
            <a:ext cx="7907348" cy="5058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275" y="2400512"/>
            <a:ext cx="8402262" cy="8435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3713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altLang="zh-CN" sz="3713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endParaRPr kumimoji="0" lang="zh-CN" altLang="en-US" sz="3713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6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8415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16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82055" y="-127699"/>
            <a:ext cx="275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 bốn mùa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86056" y="236006"/>
            <a:ext cx="9436534" cy="4699337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gày đầu năm, bốn nàng tiên Xuân, Hạ, Thu, Đông gặp nhau. Đông cầm tay Xuân bảo: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- Chị là người sung sướng nhất. Ai cũng yêu chị. Chị về, cây nào cũng đâm chồi nảy lộc.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 Xuân nói: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Nàng Hạ tinh nghịch xen vào: 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- Thế mà thiếu nhi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lại thích em thu nhất không có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 làm sao có đêm trăng rằm rước đèn, phá cỗ,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Giọng buồn buồn, Đông nói: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- Chỉ có em là chẳng ai yêu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Thu đặt tay lên vai Đông, thủ thỉ: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Có em mới có bập bùng bếp lửa nhà sàn, mọi người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 giấc ngủ ấm trong chăn.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Bốn nàng tiên mải chuyện trò, không biết bà Đất đã đến từ lúc nào. Bà nói: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EB54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Xuân làm cho cây lá tươi tốt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EB54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EB54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xuân về cây cối đâm chồi nảy lộc. Các cháu đều có ích, đều đáng yêu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EB54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EB54E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64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14016" y="552083"/>
            <a:ext cx="7717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 đọc lời thoại nhân vật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95F1B-E4A1-A64C-B072-6CB8EC6A45EC}"/>
              </a:ext>
            </a:extLst>
          </p:cNvPr>
          <p:cNvSpPr txBox="1"/>
          <p:nvPr/>
        </p:nvSpPr>
        <p:spPr>
          <a:xfrm>
            <a:off x="768207" y="1629394"/>
            <a:ext cx="7598555" cy="1651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 4 cô tiên: nhí nhảnh, hồn nhiên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 bà Đất: trầm lắng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7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31888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8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117576"/>
            <a:ext cx="7907348" cy="5058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7442" y="2433491"/>
            <a:ext cx="8402262" cy="8435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kumimoji="0" lang="en-US" altLang="zh-CN" sz="3713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kumimoji="0" lang="en-US" altLang="zh-CN" sz="3713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văn</a:t>
            </a:r>
            <a:r>
              <a:rPr kumimoji="0" lang="en-US" altLang="zh-CN" sz="3713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bản</a:t>
            </a:r>
            <a:r>
              <a:rPr kumimoji="0" lang="en-US" altLang="zh-CN" sz="3713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endParaRPr kumimoji="0" lang="zh-CN" altLang="en-US" sz="3713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6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8415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81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740551" y="600949"/>
            <a:ext cx="1641928" cy="746285"/>
            <a:chOff x="341062" y="617893"/>
            <a:chExt cx="1641928" cy="7462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1062" y="65629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551" y="1599415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484621" y="1413440"/>
            <a:ext cx="6757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Nói về thời tiết ngày hôm nay ở nơi em ở.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610937" y="421779"/>
            <a:ext cx="5365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dirty="0">
                <a:solidFill>
                  <a:schemeClr val="accent2"/>
                </a:solidFill>
                <a:latin typeface="UTM Cookies" panose="02040603050506020204" pitchFamily="18" charset="0"/>
              </a:rPr>
              <a:t>CHUYỆN BỐN MÙA</a:t>
            </a:r>
            <a:endParaRPr lang="en-US" sz="4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-2136" t="-172" r="-12613" b="1102"/>
          <a:stretch/>
        </p:blipFill>
        <p:spPr>
          <a:xfrm>
            <a:off x="1873624" y="2044453"/>
            <a:ext cx="6612856" cy="283410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462116" y="1663150"/>
            <a:ext cx="8681884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Câu nào dưới đây là câu nêu đặc điểm?</a:t>
            </a:r>
          </a:p>
          <a:p>
            <a:pPr>
              <a:lnSpc>
                <a:spcPct val="150000"/>
              </a:lnSpc>
            </a:pP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a. Bốn nàng tiên cầm tay nhau trò chuyện.</a:t>
            </a:r>
          </a:p>
          <a:p>
            <a:pPr>
              <a:lnSpc>
                <a:spcPct val="150000"/>
              </a:lnSpc>
            </a:pP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b. Các cháu đều có ích, đều đáng yêu.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645190" y="341131"/>
            <a:ext cx="1286591" cy="1191845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412956" y="3437267"/>
            <a:ext cx="54864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3788308" y="3952981"/>
            <a:ext cx="128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6093481" y="3952981"/>
            <a:ext cx="1737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089992" y="521117"/>
            <a:ext cx="611982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Trò chơi: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 nhanh đáp đúng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645190" y="341131"/>
            <a:ext cx="1286591" cy="1191845"/>
          </a:xfrm>
          <a:prstGeom prst="ellipse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1280422" y="1776885"/>
            <a:ext cx="3045771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4862051" y="1776885"/>
            <a:ext cx="3269225" cy="54864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Mùa xuân có (…)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6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5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" y="1064411"/>
            <a:ext cx="2148294" cy="1817788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66" y="249323"/>
            <a:ext cx="1221987" cy="1971843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58" y="1861252"/>
            <a:ext cx="1909859" cy="3243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497036" y="2118369"/>
            <a:ext cx="57248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algn="ctr" defTabSz="68580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lang="en-US" sz="24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744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82055" y="-127699"/>
            <a:ext cx="275351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66392" y="236006"/>
            <a:ext cx="9291484" cy="534403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800" dirty="0" smtClean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1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800" dirty="0" smtClean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800" dirty="0" smtClean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en-VN" sz="1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800" dirty="0" smtClean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800" dirty="0" smtClean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en-VN" sz="1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800" dirty="0" smtClean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1800" dirty="0" smtClean="0"/>
              <a:t> l</a:t>
            </a:r>
            <a:r>
              <a:rPr lang="en-VN" sz="1800" dirty="0" smtClean="0">
                <a:latin typeface="UTM Avo" panose="02040603050506020204" pitchFamily="18" charset="0"/>
              </a:rPr>
              <a:t>ại thích em thu nhất không có </a:t>
            </a:r>
            <a:r>
              <a:rPr lang="vi-VN" sz="1800" dirty="0" smtClean="0"/>
              <a:t>T</a:t>
            </a:r>
            <a:r>
              <a:rPr lang="en-VN" sz="1800" dirty="0" smtClean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800" dirty="0" smtClean="0"/>
              <a:t>…</a:t>
            </a:r>
            <a:endParaRPr lang="en-VN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800" dirty="0" smtClean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1800" dirty="0" smtClean="0">
                <a:latin typeface="UTM Avo" panose="02040603050506020204" pitchFamily="18" charset="0"/>
              </a:rPr>
              <a:t>       - Chỉ có em là chẳng ai yêu</a:t>
            </a:r>
            <a:r>
              <a:rPr lang="vi-VN" sz="1800" dirty="0" smtClean="0"/>
              <a:t>. </a:t>
            </a:r>
            <a:endParaRPr lang="en-VN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800" dirty="0" smtClean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1800" dirty="0" smtClean="0">
                <a:latin typeface="UTM Avo" panose="02040603050506020204" pitchFamily="18" charset="0"/>
              </a:rPr>
              <a:t>       - Có em mới có bập bùng bếp lửa nhà sàn, mọi người </a:t>
            </a:r>
            <a:r>
              <a:rPr lang="en-US" sz="1800" dirty="0" err="1" smtClean="0"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VN" sz="1800" dirty="0" smtClean="0">
                <a:latin typeface="UTM Avo" panose="02040603050506020204" pitchFamily="18" charset="0"/>
              </a:rPr>
              <a:t>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1800" dirty="0" smtClean="0">
                <a:latin typeface="UTM Avo" panose="02040603050506020204" pitchFamily="18" charset="0"/>
              </a:rPr>
              <a:t>       Bốn nàng tiên mải chuyện trò,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1800" dirty="0" smtClean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800" dirty="0" smtClean="0"/>
              <a:t>. </a:t>
            </a:r>
            <a:r>
              <a:rPr lang="en-VN" sz="1800" dirty="0" smtClean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xuân về cây cối đâm chồi nảy lộc. Các cháu đều có ích, đều đáng yêu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VN" sz="1800" dirty="0" smtClean="0">
              <a:latin typeface="UTM Avo" panose="020406030505060202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800" dirty="0" smtClean="0">
                <a:latin typeface="UTM Avo" panose="02040603050506020204" pitchFamily="18" charset="0"/>
              </a:rPr>
              <a:t>					</a:t>
            </a:r>
            <a:r>
              <a:rPr lang="en-US" sz="1800" dirty="0" smtClean="0">
                <a:latin typeface="UTM Avo" panose="02040603050506020204" pitchFamily="18" charset="0"/>
              </a:rPr>
              <a:t>a</a:t>
            </a:r>
            <a:endParaRPr lang="en-VN" sz="1800" dirty="0">
              <a:latin typeface="UTM Avo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5823" y="336032"/>
            <a:ext cx="365760" cy="36576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318" y="2547666"/>
            <a:ext cx="365760" cy="36576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3489" y="3784755"/>
            <a:ext cx="365760" cy="36576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76" y="417041"/>
            <a:ext cx="80535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3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 GIAO VIỆC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94" y="1114245"/>
            <a:ext cx="860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lang="en-US" sz="24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lang="en-US" sz="24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lang="en-US" sz="24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endParaRPr lang="en-US" sz="2400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indent="-214313" defTabSz="685800">
              <a:buClrTx/>
              <a:buFontTx/>
              <a:buChar char="-"/>
              <a:defRPr/>
            </a:pP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14313" indent="-214313" defTabSz="685800">
              <a:buClrTx/>
              <a:buFontTx/>
              <a:buChar char="-"/>
              <a:defRPr/>
            </a:pP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400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13" y="2717124"/>
            <a:ext cx="9232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lang="en-US" sz="2400" kern="1200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lang="en-US" sz="2400" kern="1200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lang="en-US" sz="2400" kern="1200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endParaRPr lang="en-US" sz="2400" kern="1200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indent="-214313" defTabSz="685800">
              <a:buClrTx/>
              <a:buFontTx/>
              <a:buChar char="-"/>
              <a:defRPr/>
            </a:pP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14313" indent="-214313" defTabSz="685800">
              <a:buClrTx/>
              <a:buFontTx/>
              <a:buChar char="-"/>
              <a:defRPr/>
            </a:pP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trao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14313" indent="-214313" defTabSz="685800">
              <a:buClrTx/>
              <a:buFontTx/>
              <a:buChar char="-"/>
              <a:defRPr/>
            </a:pP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lang="en-US" sz="24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43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-214930"/>
            <a:ext cx="7573478" cy="5358430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681" y="2090390"/>
            <a:ext cx="3451281" cy="345128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50" y="617990"/>
            <a:ext cx="3092539" cy="45255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77089" y="875678"/>
            <a:ext cx="3525387" cy="47251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700" b="1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700" b="1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700" b="1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2700" b="1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4644" y="1379372"/>
            <a:ext cx="423770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ập</a:t>
            </a:r>
            <a:r>
              <a:rPr lang="en-US" sz="27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bùng</a:t>
            </a:r>
            <a:r>
              <a:rPr lang="en-US" sz="27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buClrTx/>
            </a:pP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lang="en-US" sz="27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700" b="1" kern="1200" dirty="0" smtClean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2700" b="1" kern="1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âm</a:t>
            </a:r>
            <a:r>
              <a:rPr lang="en-US" sz="27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chồi</a:t>
            </a:r>
            <a:r>
              <a:rPr lang="en-US" sz="27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nảy</a:t>
            </a:r>
            <a:r>
              <a:rPr lang="en-US" sz="27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lộc</a:t>
            </a:r>
            <a:endParaRPr lang="en-US" sz="2700" b="1" kern="1200" dirty="0" smtClean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27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sung </a:t>
            </a: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endParaRPr lang="en-US" sz="2700" b="1" kern="1200" dirty="0" smtClean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7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endParaRPr lang="en-US" sz="2700" b="1" kern="1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82055" y="-127699"/>
            <a:ext cx="275351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Chuyện bốn mùa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66392" y="236006"/>
            <a:ext cx="9291484" cy="534403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      Xuân nói: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      Nàng Hạ tinh nghịch xen vào: 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- Thế mà thiếu nhi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ại thích em thu nhất không có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hu làm sao có đêm trăng rằm rước đèn, phá cỗ,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Giọng buồn buồn, Đông nói: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- Chỉ có em là chẳng ai yêu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Thu đặt tay lên vai Đông, thủ thỉ: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- Có em mới có bập bùng bếp lửa nhà sàn, mọi người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mới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 giấc ngủ ấm trong chăn.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- Xuân làm cho cây lá tươi tốt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Hạ cho trái ngọt, hoa thơm. Thu làm cho trời xanh cao, học sinh nhớ ngày tựu trường. Còn cháu Đông, cháu có công ấp ủ mầm sống để xuân về cây cối đâm chồi nảy lộc. Các cháu đều có ích, đều đáng yêu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	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65823" y="336032"/>
            <a:ext cx="365760" cy="36576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318" y="2547666"/>
            <a:ext cx="365760" cy="36576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4984" y="3811649"/>
            <a:ext cx="365760" cy="36576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9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i Màn hình 2021-06-15 lúc 18.50.54.mov" descr="Ghi Màn hình 2021-06-15 lúc 18.50.54.mov">
            <a:hlinkClick r:id="" action="ppaction://media"/>
            <a:extLst>
              <a:ext uri="{FF2B5EF4-FFF2-40B4-BE49-F238E27FC236}">
                <a16:creationId xmlns:a16="http://schemas.microsoft.com/office/drawing/2014/main" id="{F71F16D0-589C-9B43-BF8C-E8554F6AE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758.15" end="1212.24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8076" y="1993984"/>
            <a:ext cx="4894155" cy="2667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677104" y="262742"/>
            <a:ext cx="5365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298917" y="668589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đ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 chồi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298917" y="1300961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đơm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330019" y="672673"/>
            <a:ext cx="5634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mọc ra những mầm non.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677104" y="1300961"/>
            <a:ext cx="4894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nảy ra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Đẹp tuyệt vời khoảnh khắc hoa nở (online-video-cutter.com).mp4" descr="Đẹp tuyệt vời khoảnh khắc hoa nở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F8F53B48-19F3-404A-B4D0-0F352023FCD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8625" y="2154339"/>
            <a:ext cx="4172953" cy="2347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37107" y="250777"/>
            <a:ext cx="5365827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 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480936" y="888405"/>
            <a:ext cx="81321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 smtClean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có em Hạ, cây trong vườn mới đơm trái ngọt, học sinh mới được nghỉ hè.</a:t>
            </a:r>
            <a:endParaRPr lang="en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6389599" y="109925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2688031" y="170654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1271318" y="172720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897530" y="111518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5561406" y="1707961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E1FDCBB-4EFF-8A45-ABC0-3FA449CF992A}"/>
              </a:ext>
            </a:extLst>
          </p:cNvPr>
          <p:cNvSpPr/>
          <p:nvPr/>
        </p:nvSpPr>
        <p:spPr>
          <a:xfrm>
            <a:off x="480936" y="2256390"/>
            <a:ext cx="82009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Có em</a:t>
            </a:r>
            <a:r>
              <a:rPr lang="en-VN" sz="2800" dirty="0">
                <a:latin typeface="UTM Avo" panose="02040603050506020204" pitchFamily="18" charset="0"/>
              </a:rPr>
              <a:t> mới có bập bùng bếp lửa nhà sàn, mọi người có giấc ngủ ấm trong chăn.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endParaRPr lang="en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5877A1-2877-C04E-B5DC-331190C7205F}"/>
              </a:ext>
            </a:extLst>
          </p:cNvPr>
          <p:cNvCxnSpPr>
            <a:cxnSpLocks/>
          </p:cNvCxnSpPr>
          <p:nvPr/>
        </p:nvCxnSpPr>
        <p:spPr>
          <a:xfrm flipH="1">
            <a:off x="1564046" y="247649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A3D0F6-4079-1F43-BA8C-F447D50A65D7}"/>
              </a:ext>
            </a:extLst>
          </p:cNvPr>
          <p:cNvCxnSpPr>
            <a:cxnSpLocks/>
          </p:cNvCxnSpPr>
          <p:nvPr/>
        </p:nvCxnSpPr>
        <p:spPr>
          <a:xfrm flipH="1">
            <a:off x="6850638" y="247649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AFE8EE-1E5B-CE4B-90F7-0F2F1E64F21D}"/>
              </a:ext>
            </a:extLst>
          </p:cNvPr>
          <p:cNvCxnSpPr>
            <a:cxnSpLocks/>
          </p:cNvCxnSpPr>
          <p:nvPr/>
        </p:nvCxnSpPr>
        <p:spPr>
          <a:xfrm flipH="1">
            <a:off x="8593600" y="2486988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373556-B1AA-5A4A-B383-FA0D43497053}"/>
              </a:ext>
            </a:extLst>
          </p:cNvPr>
          <p:cNvGrpSpPr/>
          <p:nvPr/>
        </p:nvGrpSpPr>
        <p:grpSpPr>
          <a:xfrm>
            <a:off x="4637061" y="3040733"/>
            <a:ext cx="134905" cy="353729"/>
            <a:chOff x="8719213" y="2921749"/>
            <a:chExt cx="141062" cy="35372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5C5D23-A284-3449-815A-6F84C14557FC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B4E9C49-4B2F-FE48-A4F1-1769DFCA3F1D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C6E9138-AEB5-6B4A-BB56-30977BC12137}"/>
              </a:ext>
            </a:extLst>
          </p:cNvPr>
          <p:cNvSpPr/>
          <p:nvPr/>
        </p:nvSpPr>
        <p:spPr>
          <a:xfrm>
            <a:off x="480937" y="3553475"/>
            <a:ext cx="81321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VN" sz="2800" dirty="0">
                <a:latin typeface="UTM Avo" panose="02040603050506020204" pitchFamily="18" charset="0"/>
              </a:rPr>
              <a:t>Còn cháu Đông, cháu có công ấp ủ mầm sống để </a:t>
            </a:r>
            <a:r>
              <a:rPr lang="en-VN" sz="2800" dirty="0" smtClean="0">
                <a:latin typeface="UTM Avo" panose="02040603050506020204" pitchFamily="18" charset="0"/>
              </a:rPr>
              <a:t>xuân </a:t>
            </a:r>
            <a:r>
              <a:rPr lang="en-VN" sz="2800" dirty="0">
                <a:latin typeface="UTM Avo" panose="02040603050506020204" pitchFamily="18" charset="0"/>
              </a:rPr>
              <a:t>về cây cối đâm chồi </a:t>
            </a:r>
            <a:r>
              <a:rPr lang="en-VN" sz="2800" dirty="0" smtClean="0">
                <a:latin typeface="UTM Avo" panose="02040603050506020204" pitchFamily="18" charset="0"/>
              </a:rPr>
              <a:t>n</a:t>
            </a:r>
            <a:r>
              <a:rPr lang="en-US" sz="2800" dirty="0">
                <a:latin typeface="UTM Avo" panose="02040603050506020204" pitchFamily="18" charset="0"/>
              </a:rPr>
              <a:t>ả</a:t>
            </a:r>
            <a:r>
              <a:rPr lang="en-VN" sz="2800" dirty="0" smtClean="0">
                <a:latin typeface="UTM Avo" panose="02040603050506020204" pitchFamily="18" charset="0"/>
              </a:rPr>
              <a:t>y </a:t>
            </a:r>
            <a:r>
              <a:rPr lang="en-VN" sz="2800" dirty="0">
                <a:latin typeface="UTM Avo" panose="02040603050506020204" pitchFamily="18" charset="0"/>
              </a:rPr>
              <a:t>lộc.</a:t>
            </a:r>
            <a:endParaRPr lang="vi-VN" sz="28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7918D1-F1DA-F546-9693-1790A4F59FF9}"/>
              </a:ext>
            </a:extLst>
          </p:cNvPr>
          <p:cNvCxnSpPr>
            <a:cxnSpLocks/>
          </p:cNvCxnSpPr>
          <p:nvPr/>
        </p:nvCxnSpPr>
        <p:spPr>
          <a:xfrm flipH="1">
            <a:off x="3124690" y="3707208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54DD5C-7699-1A42-B277-724396D1DA9A}"/>
              </a:ext>
            </a:extLst>
          </p:cNvPr>
          <p:cNvCxnSpPr>
            <a:cxnSpLocks/>
          </p:cNvCxnSpPr>
          <p:nvPr/>
        </p:nvCxnSpPr>
        <p:spPr>
          <a:xfrm flipH="1">
            <a:off x="8033726" y="37072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EF4E53-CBEE-8A4C-9703-9266E9D8317B}"/>
              </a:ext>
            </a:extLst>
          </p:cNvPr>
          <p:cNvCxnSpPr>
            <a:cxnSpLocks/>
          </p:cNvCxnSpPr>
          <p:nvPr/>
        </p:nvCxnSpPr>
        <p:spPr>
          <a:xfrm flipH="1">
            <a:off x="1744336" y="437075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98CDE6-A621-0342-A969-8408BC15D9FA}"/>
              </a:ext>
            </a:extLst>
          </p:cNvPr>
          <p:cNvGrpSpPr/>
          <p:nvPr/>
        </p:nvGrpSpPr>
        <p:grpSpPr>
          <a:xfrm>
            <a:off x="5588591" y="4372631"/>
            <a:ext cx="134905" cy="353729"/>
            <a:chOff x="8719213" y="2921749"/>
            <a:chExt cx="141062" cy="35372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6BCA663-4CE8-7442-866E-EA73A764A7BD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0191C0B-D5E1-C342-A8A0-CCE8763407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AEE3A1C-1B5C-9C49-B727-3210CD264889}"/>
              </a:ext>
            </a:extLst>
          </p:cNvPr>
          <p:cNvCxnSpPr>
            <a:cxnSpLocks/>
          </p:cNvCxnSpPr>
          <p:nvPr/>
        </p:nvCxnSpPr>
        <p:spPr>
          <a:xfrm flipH="1">
            <a:off x="2857605" y="440052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82055" y="-127699"/>
            <a:ext cx="275351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Chuyện bốn mùa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66392" y="236006"/>
            <a:ext cx="9291484" cy="534403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      Xuân nói: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      Nàng Hạ tinh nghịch xen vào: 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- Thế mà thiếu nhi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ại thích em thu nhất không có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hu làm sao có đêm trăng rằm rước đèn, phá cỗ,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Giọng buồn buồn, Đông nói: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- Chỉ có em là chẳng ai yêu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Thu đặt tay lên vai Đông, thủ thỉ: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- Có em mới có bập bùng bếp lửa nhà sàn, mọi người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mới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 giấc ngủ ấm trong chăn.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- Xuân làm cho cây lá tươi tốt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Hạ cho trái ngọt, hoa thơm. Thu làm cho trời xanh cao, học sinh nhớ ngày tựu trường. Còn cháu Đông, cháu có công ấp ủ mầm sống để xuân về cây cối đâm chồi nảy lộc. Các cháu đều có ích, đều đáng yêu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en-V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	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65823" y="336032"/>
            <a:ext cx="365760" cy="36576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318" y="2547666"/>
            <a:ext cx="365760" cy="36576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4984" y="3811649"/>
            <a:ext cx="365760" cy="36576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5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1489</Words>
  <Application>Microsoft Office PowerPoint</Application>
  <PresentationFormat>On-screen Show (16:9)</PresentationFormat>
  <Paragraphs>124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SVN-Gretoon</vt:lpstr>
      <vt:lpstr>Arial-Rounded</vt:lpstr>
      <vt:lpstr>UTM Cookies</vt:lpstr>
      <vt:lpstr>UTM Avo</vt:lpstr>
      <vt:lpstr>Calibri Light</vt:lpstr>
      <vt:lpstr>Calibri</vt:lpstr>
      <vt:lpstr>Wingdings</vt:lpstr>
      <vt:lpstr>Arial</vt:lpstr>
      <vt:lpstr>Montserrat</vt:lpstr>
      <vt:lpstr>等线</vt:lpstr>
      <vt:lpstr>Times New Roman</vt:lpstr>
      <vt:lpstr>Kalam</vt:lpstr>
      <vt:lpstr>1_Doodle Sketchbook by Slidesgo</vt:lpstr>
      <vt:lpstr>2_Doodle Sketchbook by Slidesgo</vt:lpstr>
      <vt:lpstr>Office Theme</vt:lpstr>
      <vt:lpstr>3_Doodle Sketchbook by Slidesgo</vt:lpstr>
      <vt:lpstr>1_Office Theme</vt:lpstr>
      <vt:lpstr>2_Office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152</cp:revision>
  <dcterms:modified xsi:type="dcterms:W3CDTF">2023-01-17T09:00:23Z</dcterms:modified>
</cp:coreProperties>
</file>