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74" r:id="rId2"/>
    <p:sldId id="273" r:id="rId3"/>
    <p:sldId id="257" r:id="rId4"/>
    <p:sldId id="258" r:id="rId5"/>
    <p:sldId id="259" r:id="rId6"/>
    <p:sldId id="264" r:id="rId7"/>
    <p:sldId id="266" r:id="rId8"/>
    <p:sldId id="275" r:id="rId9"/>
    <p:sldId id="268" r:id="rId10"/>
    <p:sldId id="271" r:id="rId11"/>
    <p:sldId id="272" r:id="rId12"/>
  </p:sldIdLst>
  <p:sldSz cx="9144000" cy="5143500" type="screen16x9"/>
  <p:notesSz cx="6858000" cy="9144000"/>
  <p:defaultTextStyle>
    <a:defPPr>
      <a:defRPr lang="en-US"/>
    </a:defPPr>
    <a:lvl1pPr marL="0" algn="l" defTabSz="914276" rtl="0" eaLnBrk="1" latinLnBrk="0" hangingPunct="1">
      <a:defRPr sz="1800" kern="1200">
        <a:solidFill>
          <a:schemeClr val="tx1"/>
        </a:solidFill>
        <a:latin typeface="+mn-lt"/>
        <a:ea typeface="+mn-ea"/>
        <a:cs typeface="+mn-cs"/>
      </a:defRPr>
    </a:lvl1pPr>
    <a:lvl2pPr marL="457138" algn="l" defTabSz="914276" rtl="0" eaLnBrk="1" latinLnBrk="0" hangingPunct="1">
      <a:defRPr sz="1800" kern="1200">
        <a:solidFill>
          <a:schemeClr val="tx1"/>
        </a:solidFill>
        <a:latin typeface="+mn-lt"/>
        <a:ea typeface="+mn-ea"/>
        <a:cs typeface="+mn-cs"/>
      </a:defRPr>
    </a:lvl2pPr>
    <a:lvl3pPr marL="914276" algn="l" defTabSz="914276" rtl="0" eaLnBrk="1" latinLnBrk="0" hangingPunct="1">
      <a:defRPr sz="1800" kern="1200">
        <a:solidFill>
          <a:schemeClr val="tx1"/>
        </a:solidFill>
        <a:latin typeface="+mn-lt"/>
        <a:ea typeface="+mn-ea"/>
        <a:cs typeface="+mn-cs"/>
      </a:defRPr>
    </a:lvl3pPr>
    <a:lvl4pPr marL="1371414" algn="l" defTabSz="914276" rtl="0" eaLnBrk="1" latinLnBrk="0" hangingPunct="1">
      <a:defRPr sz="1800" kern="1200">
        <a:solidFill>
          <a:schemeClr val="tx1"/>
        </a:solidFill>
        <a:latin typeface="+mn-lt"/>
        <a:ea typeface="+mn-ea"/>
        <a:cs typeface="+mn-cs"/>
      </a:defRPr>
    </a:lvl4pPr>
    <a:lvl5pPr marL="1828552" algn="l" defTabSz="914276" rtl="0" eaLnBrk="1" latinLnBrk="0" hangingPunct="1">
      <a:defRPr sz="1800" kern="1200">
        <a:solidFill>
          <a:schemeClr val="tx1"/>
        </a:solidFill>
        <a:latin typeface="+mn-lt"/>
        <a:ea typeface="+mn-ea"/>
        <a:cs typeface="+mn-cs"/>
      </a:defRPr>
    </a:lvl5pPr>
    <a:lvl6pPr marL="2285690" algn="l" defTabSz="914276" rtl="0" eaLnBrk="1" latinLnBrk="0" hangingPunct="1">
      <a:defRPr sz="1800" kern="1200">
        <a:solidFill>
          <a:schemeClr val="tx1"/>
        </a:solidFill>
        <a:latin typeface="+mn-lt"/>
        <a:ea typeface="+mn-ea"/>
        <a:cs typeface="+mn-cs"/>
      </a:defRPr>
    </a:lvl6pPr>
    <a:lvl7pPr marL="2742828" algn="l" defTabSz="914276" rtl="0" eaLnBrk="1" latinLnBrk="0" hangingPunct="1">
      <a:defRPr sz="1800" kern="1200">
        <a:solidFill>
          <a:schemeClr val="tx1"/>
        </a:solidFill>
        <a:latin typeface="+mn-lt"/>
        <a:ea typeface="+mn-ea"/>
        <a:cs typeface="+mn-cs"/>
      </a:defRPr>
    </a:lvl7pPr>
    <a:lvl8pPr marL="3199966" algn="l" defTabSz="914276" rtl="0" eaLnBrk="1" latinLnBrk="0" hangingPunct="1">
      <a:defRPr sz="1800" kern="1200">
        <a:solidFill>
          <a:schemeClr val="tx1"/>
        </a:solidFill>
        <a:latin typeface="+mn-lt"/>
        <a:ea typeface="+mn-ea"/>
        <a:cs typeface="+mn-cs"/>
      </a:defRPr>
    </a:lvl8pPr>
    <a:lvl9pPr marL="3657104" algn="l" defTabSz="914276"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6BB00"/>
    <a:srgbClr val="A9DA74"/>
    <a:srgbClr val="EBF6F9"/>
    <a:srgbClr val="FBD6B7"/>
    <a:srgbClr val="E824B5"/>
    <a:srgbClr val="00DA63"/>
    <a:srgbClr val="0DFF7A"/>
    <a:srgbClr val="BEE395"/>
    <a:srgbClr val="00863D"/>
    <a:srgbClr val="009E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5" d="100"/>
          <a:sy n="75" d="100"/>
        </p:scale>
        <p:origin x="-1236" y="-36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1BC2AF-ECAD-4B64-9E5E-57F7F29CBAD2}" type="datetimeFigureOut">
              <a:rPr lang="en-US" smtClean="0"/>
              <a:t>1/4/2021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FEA3F6-B450-4284-BB2C-4DA94784FDB0}" type="slidenum">
              <a:rPr lang="en-US" smtClean="0"/>
              <a:t>‹#›</a:t>
            </a:fld>
            <a:endParaRPr lang="en-US"/>
          </a:p>
        </p:txBody>
      </p:sp>
    </p:spTree>
    <p:extLst>
      <p:ext uri="{BB962C8B-B14F-4D97-AF65-F5344CB8AC3E}">
        <p14:creationId xmlns:p14="http://schemas.microsoft.com/office/powerpoint/2010/main" val="22542722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cho hs chọn</a:t>
            </a:r>
            <a:r>
              <a:rPr lang="en-US" baseline="0" smtClean="0"/>
              <a:t> từ. HS chọn vào từ nào thì GV nhấp vào từ đó. Nhấp đúng từ ‘khúc khuỷu” thì nó sẽ di chuyển về chỗ trống. Sau đó enter là câu mẫu viết vở sẽ xuất hiện</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3</a:t>
            </a:fld>
            <a:endParaRPr lang="en-US"/>
          </a:p>
        </p:txBody>
      </p:sp>
    </p:spTree>
    <p:extLst>
      <p:ext uri="{BB962C8B-B14F-4D97-AF65-F5344CB8AC3E}">
        <p14:creationId xmlns:p14="http://schemas.microsoft.com/office/powerpoint/2010/main" val="13936376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linh động</a:t>
            </a:r>
            <a:r>
              <a:rPr lang="en-US" baseline="0" smtClean="0"/>
              <a:t> tổ chức HĐ</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4</a:t>
            </a:fld>
            <a:endParaRPr lang="en-US"/>
          </a:p>
        </p:txBody>
      </p:sp>
    </p:spTree>
    <p:extLst>
      <p:ext uri="{BB962C8B-B14F-4D97-AF65-F5344CB8AC3E}">
        <p14:creationId xmlns:p14="http://schemas.microsoft.com/office/powerpoint/2010/main" val="42121649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có</a:t>
            </a:r>
            <a:r>
              <a:rPr lang="en-US" baseline="0" smtClean="0"/>
              <a:t> thể cho HS viết từ khó vào bảng con nếu HS còn nhầm lẫn nhiều và thường xuyên. GV tự linh động từ khó phù hợp với địa phương.</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5</a:t>
            </a:fld>
            <a:endParaRPr lang="en-US"/>
          </a:p>
        </p:txBody>
      </p:sp>
    </p:spTree>
    <p:extLst>
      <p:ext uri="{BB962C8B-B14F-4D97-AF65-F5344CB8AC3E}">
        <p14:creationId xmlns:p14="http://schemas.microsoft.com/office/powerpoint/2010/main" val="12619954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chiếu</a:t>
            </a:r>
            <a:r>
              <a:rPr lang="en-US" baseline="0" smtClean="0"/>
              <a:t> cho HS xem cách trình bày trước, sau đó nhấn tắt màn hình rồi đọc cho hs viết.</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6</a:t>
            </a:fld>
            <a:endParaRPr lang="en-US"/>
          </a:p>
        </p:txBody>
      </p:sp>
    </p:spTree>
    <p:extLst>
      <p:ext uri="{BB962C8B-B14F-4D97-AF65-F5344CB8AC3E}">
        <p14:creationId xmlns:p14="http://schemas.microsoft.com/office/powerpoint/2010/main" val="38264037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Gọi</a:t>
            </a:r>
            <a:r>
              <a:rPr lang="en-US" baseline="0" smtClean="0"/>
              <a:t> HS đọc lại bài</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7</a:t>
            </a:fld>
            <a:endParaRPr lang="en-US"/>
          </a:p>
        </p:txBody>
      </p:sp>
    </p:spTree>
    <p:extLst>
      <p:ext uri="{BB962C8B-B14F-4D97-AF65-F5344CB8AC3E}">
        <p14:creationId xmlns:p14="http://schemas.microsoft.com/office/powerpoint/2010/main" val="23454543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9</a:t>
            </a:fld>
            <a:endParaRPr lang="en-US"/>
          </a:p>
        </p:txBody>
      </p:sp>
    </p:spTree>
    <p:extLst>
      <p:ext uri="{BB962C8B-B14F-4D97-AF65-F5344CB8AC3E}">
        <p14:creationId xmlns:p14="http://schemas.microsoft.com/office/powerpoint/2010/main" val="4505891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38" indent="0" algn="ctr">
              <a:buNone/>
              <a:defRPr>
                <a:solidFill>
                  <a:schemeClr val="tx1">
                    <a:tint val="75000"/>
                  </a:schemeClr>
                </a:solidFill>
              </a:defRPr>
            </a:lvl2pPr>
            <a:lvl3pPr marL="914276" indent="0" algn="ctr">
              <a:buNone/>
              <a:defRPr>
                <a:solidFill>
                  <a:schemeClr val="tx1">
                    <a:tint val="75000"/>
                  </a:schemeClr>
                </a:solidFill>
              </a:defRPr>
            </a:lvl3pPr>
            <a:lvl4pPr marL="1371414" indent="0" algn="ctr">
              <a:buNone/>
              <a:defRPr>
                <a:solidFill>
                  <a:schemeClr val="tx1">
                    <a:tint val="75000"/>
                  </a:schemeClr>
                </a:solidFill>
              </a:defRPr>
            </a:lvl4pPr>
            <a:lvl5pPr marL="1828552" indent="0" algn="ctr">
              <a:buNone/>
              <a:defRPr>
                <a:solidFill>
                  <a:schemeClr val="tx1">
                    <a:tint val="75000"/>
                  </a:schemeClr>
                </a:solidFill>
              </a:defRPr>
            </a:lvl5pPr>
            <a:lvl6pPr marL="2285690" indent="0" algn="ctr">
              <a:buNone/>
              <a:defRPr>
                <a:solidFill>
                  <a:schemeClr val="tx1">
                    <a:tint val="75000"/>
                  </a:schemeClr>
                </a:solidFill>
              </a:defRPr>
            </a:lvl6pPr>
            <a:lvl7pPr marL="2742828" indent="0" algn="ctr">
              <a:buNone/>
              <a:defRPr>
                <a:solidFill>
                  <a:schemeClr val="tx1">
                    <a:tint val="75000"/>
                  </a:schemeClr>
                </a:solidFill>
              </a:defRPr>
            </a:lvl7pPr>
            <a:lvl8pPr marL="3199966" indent="0" algn="ctr">
              <a:buNone/>
              <a:defRPr>
                <a:solidFill>
                  <a:schemeClr val="tx1">
                    <a:tint val="75000"/>
                  </a:schemeClr>
                </a:solidFill>
              </a:defRPr>
            </a:lvl8pPr>
            <a:lvl9pPr marL="3657104"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2695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508913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06682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820573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138" indent="0">
              <a:buNone/>
              <a:defRPr sz="1800">
                <a:solidFill>
                  <a:schemeClr val="tx1">
                    <a:tint val="75000"/>
                  </a:schemeClr>
                </a:solidFill>
              </a:defRPr>
            </a:lvl2pPr>
            <a:lvl3pPr marL="914276" indent="0">
              <a:buNone/>
              <a:defRPr sz="1600">
                <a:solidFill>
                  <a:schemeClr val="tx1">
                    <a:tint val="75000"/>
                  </a:schemeClr>
                </a:solidFill>
              </a:defRPr>
            </a:lvl3pPr>
            <a:lvl4pPr marL="1371414" indent="0">
              <a:buNone/>
              <a:defRPr sz="1400">
                <a:solidFill>
                  <a:schemeClr val="tx1">
                    <a:tint val="75000"/>
                  </a:schemeClr>
                </a:solidFill>
              </a:defRPr>
            </a:lvl4pPr>
            <a:lvl5pPr marL="1828552" indent="0">
              <a:buNone/>
              <a:defRPr sz="1400">
                <a:solidFill>
                  <a:schemeClr val="tx1">
                    <a:tint val="75000"/>
                  </a:schemeClr>
                </a:solidFill>
              </a:defRPr>
            </a:lvl5pPr>
            <a:lvl6pPr marL="2285690" indent="0">
              <a:buNone/>
              <a:defRPr sz="1400">
                <a:solidFill>
                  <a:schemeClr val="tx1">
                    <a:tint val="75000"/>
                  </a:schemeClr>
                </a:solidFill>
              </a:defRPr>
            </a:lvl6pPr>
            <a:lvl7pPr marL="2742828" indent="0">
              <a:buNone/>
              <a:defRPr sz="1400">
                <a:solidFill>
                  <a:schemeClr val="tx1">
                    <a:tint val="75000"/>
                  </a:schemeClr>
                </a:solidFill>
              </a:defRPr>
            </a:lvl7pPr>
            <a:lvl8pPr marL="3199966" indent="0">
              <a:buNone/>
              <a:defRPr sz="1400">
                <a:solidFill>
                  <a:schemeClr val="tx1">
                    <a:tint val="75000"/>
                  </a:schemeClr>
                </a:solidFill>
              </a:defRPr>
            </a:lvl8pPr>
            <a:lvl9pPr marL="3657104"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CEF851F-4C9B-4ED8-A706-7687066F5A2C}" type="datetimeFigureOut">
              <a:rPr lang="en-US" smtClean="0"/>
              <a:t>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560170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CEF851F-4C9B-4ED8-A706-7687066F5A2C}" type="datetimeFigureOut">
              <a:rPr lang="en-US" smtClean="0"/>
              <a:t>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880206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38" indent="0">
              <a:buNone/>
              <a:defRPr sz="2000" b="1"/>
            </a:lvl2pPr>
            <a:lvl3pPr marL="914276" indent="0">
              <a:buNone/>
              <a:defRPr sz="1800" b="1"/>
            </a:lvl3pPr>
            <a:lvl4pPr marL="1371414" indent="0">
              <a:buNone/>
              <a:defRPr sz="1600" b="1"/>
            </a:lvl4pPr>
            <a:lvl5pPr marL="1828552" indent="0">
              <a:buNone/>
              <a:defRPr sz="1600" b="1"/>
            </a:lvl5pPr>
            <a:lvl6pPr marL="2285690" indent="0">
              <a:buNone/>
              <a:defRPr sz="1600" b="1"/>
            </a:lvl6pPr>
            <a:lvl7pPr marL="2742828" indent="0">
              <a:buNone/>
              <a:defRPr sz="1600" b="1"/>
            </a:lvl7pPr>
            <a:lvl8pPr marL="3199966" indent="0">
              <a:buNone/>
              <a:defRPr sz="1600" b="1"/>
            </a:lvl8pPr>
            <a:lvl9pPr marL="365710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138" indent="0">
              <a:buNone/>
              <a:defRPr sz="2000" b="1"/>
            </a:lvl2pPr>
            <a:lvl3pPr marL="914276" indent="0">
              <a:buNone/>
              <a:defRPr sz="1800" b="1"/>
            </a:lvl3pPr>
            <a:lvl4pPr marL="1371414" indent="0">
              <a:buNone/>
              <a:defRPr sz="1600" b="1"/>
            </a:lvl4pPr>
            <a:lvl5pPr marL="1828552" indent="0">
              <a:buNone/>
              <a:defRPr sz="1600" b="1"/>
            </a:lvl5pPr>
            <a:lvl6pPr marL="2285690" indent="0">
              <a:buNone/>
              <a:defRPr sz="1600" b="1"/>
            </a:lvl6pPr>
            <a:lvl7pPr marL="2742828" indent="0">
              <a:buNone/>
              <a:defRPr sz="1600" b="1"/>
            </a:lvl7pPr>
            <a:lvl8pPr marL="3199966" indent="0">
              <a:buNone/>
              <a:defRPr sz="1600" b="1"/>
            </a:lvl8pPr>
            <a:lvl9pPr marL="365710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CEF851F-4C9B-4ED8-A706-7687066F5A2C}" type="datetimeFigureOut">
              <a:rPr lang="en-US" smtClean="0"/>
              <a:t>1/4/2021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820699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CEF851F-4C9B-4ED8-A706-7687066F5A2C}" type="datetimeFigureOut">
              <a:rPr lang="en-US" smtClean="0"/>
              <a:t>1/4/2021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757197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F851F-4C9B-4ED8-A706-7687066F5A2C}" type="datetimeFigureOut">
              <a:rPr lang="en-US" smtClean="0"/>
              <a:t>1/4/2021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588749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138" indent="0">
              <a:buNone/>
              <a:defRPr sz="1200"/>
            </a:lvl2pPr>
            <a:lvl3pPr marL="914276" indent="0">
              <a:buNone/>
              <a:defRPr sz="1000"/>
            </a:lvl3pPr>
            <a:lvl4pPr marL="1371414" indent="0">
              <a:buNone/>
              <a:defRPr sz="900"/>
            </a:lvl4pPr>
            <a:lvl5pPr marL="1828552" indent="0">
              <a:buNone/>
              <a:defRPr sz="900"/>
            </a:lvl5pPr>
            <a:lvl6pPr marL="2285690" indent="0">
              <a:buNone/>
              <a:defRPr sz="900"/>
            </a:lvl6pPr>
            <a:lvl7pPr marL="2742828" indent="0">
              <a:buNone/>
              <a:defRPr sz="900"/>
            </a:lvl7pPr>
            <a:lvl8pPr marL="3199966" indent="0">
              <a:buNone/>
              <a:defRPr sz="900"/>
            </a:lvl8pPr>
            <a:lvl9pPr marL="3657104"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322878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38" indent="0">
              <a:buNone/>
              <a:defRPr sz="2800"/>
            </a:lvl2pPr>
            <a:lvl3pPr marL="914276" indent="0">
              <a:buNone/>
              <a:defRPr sz="2400"/>
            </a:lvl3pPr>
            <a:lvl4pPr marL="1371414" indent="0">
              <a:buNone/>
              <a:defRPr sz="2000"/>
            </a:lvl4pPr>
            <a:lvl5pPr marL="1828552" indent="0">
              <a:buNone/>
              <a:defRPr sz="2000"/>
            </a:lvl5pPr>
            <a:lvl6pPr marL="2285690" indent="0">
              <a:buNone/>
              <a:defRPr sz="2000"/>
            </a:lvl6pPr>
            <a:lvl7pPr marL="2742828" indent="0">
              <a:buNone/>
              <a:defRPr sz="2000"/>
            </a:lvl7pPr>
            <a:lvl8pPr marL="3199966" indent="0">
              <a:buNone/>
              <a:defRPr sz="2000"/>
            </a:lvl8pPr>
            <a:lvl9pPr marL="3657104"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138" indent="0">
              <a:buNone/>
              <a:defRPr sz="1200"/>
            </a:lvl2pPr>
            <a:lvl3pPr marL="914276" indent="0">
              <a:buNone/>
              <a:defRPr sz="1000"/>
            </a:lvl3pPr>
            <a:lvl4pPr marL="1371414" indent="0">
              <a:buNone/>
              <a:defRPr sz="900"/>
            </a:lvl4pPr>
            <a:lvl5pPr marL="1828552" indent="0">
              <a:buNone/>
              <a:defRPr sz="900"/>
            </a:lvl5pPr>
            <a:lvl6pPr marL="2285690" indent="0">
              <a:buNone/>
              <a:defRPr sz="900"/>
            </a:lvl6pPr>
            <a:lvl7pPr marL="2742828" indent="0">
              <a:buNone/>
              <a:defRPr sz="900"/>
            </a:lvl7pPr>
            <a:lvl8pPr marL="3199966" indent="0">
              <a:buNone/>
              <a:defRPr sz="900"/>
            </a:lvl8pPr>
            <a:lvl9pPr marL="3657104"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232427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28" tIns="45714" rIns="91428" bIns="45714"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28" tIns="45714" rIns="91428" bIns="4571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28" tIns="45714" rIns="91428" bIns="45714" rtlCol="0" anchor="ctr"/>
          <a:lstStyle>
            <a:lvl1pPr algn="l">
              <a:defRPr sz="1200">
                <a:solidFill>
                  <a:schemeClr val="tx1">
                    <a:tint val="75000"/>
                  </a:schemeClr>
                </a:solidFill>
              </a:defRPr>
            </a:lvl1pPr>
          </a:lstStyle>
          <a:p>
            <a:fld id="{4CEF851F-4C9B-4ED8-A706-7687066F5A2C}" type="datetimeFigureOut">
              <a:rPr lang="en-US" smtClean="0"/>
              <a:t>1/4/2021</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28" tIns="45714" rIns="91428" bIns="45714"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28" tIns="45714" rIns="91428" bIns="45714" rtlCol="0" anchor="ctr"/>
          <a:lstStyle>
            <a:lvl1pPr algn="r">
              <a:defRPr sz="1200">
                <a:solidFill>
                  <a:schemeClr val="tx1">
                    <a:tint val="75000"/>
                  </a:schemeClr>
                </a:solidFill>
              </a:defRPr>
            </a:lvl1pPr>
          </a:lstStyle>
          <a:p>
            <a:fld id="{46F2045C-80A1-433A-B3B9-3018D210B466}" type="slidenum">
              <a:rPr lang="en-US" smtClean="0"/>
              <a:t>‹#›</a:t>
            </a:fld>
            <a:endParaRPr lang="en-US"/>
          </a:p>
        </p:txBody>
      </p:sp>
    </p:spTree>
    <p:extLst>
      <p:ext uri="{BB962C8B-B14F-4D97-AF65-F5344CB8AC3E}">
        <p14:creationId xmlns:p14="http://schemas.microsoft.com/office/powerpoint/2010/main" val="1218177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276" rtl="0" eaLnBrk="1" latinLnBrk="0" hangingPunct="1">
        <a:spcBef>
          <a:spcPct val="0"/>
        </a:spcBef>
        <a:buNone/>
        <a:defRPr sz="4400" kern="1200">
          <a:solidFill>
            <a:schemeClr val="tx1"/>
          </a:solidFill>
          <a:latin typeface="+mj-lt"/>
          <a:ea typeface="+mj-ea"/>
          <a:cs typeface="+mj-cs"/>
        </a:defRPr>
      </a:lvl1pPr>
    </p:titleStyle>
    <p:bodyStyle>
      <a:lvl1pPr marL="342853" indent="-342853" algn="l" defTabSz="914276"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849" indent="-285711" algn="l" defTabSz="914276"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845" indent="-228569" algn="l" defTabSz="914276"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983"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121"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259"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97"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35"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673"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76" rtl="0" eaLnBrk="1" latinLnBrk="0" hangingPunct="1">
        <a:defRPr sz="1800" kern="1200">
          <a:solidFill>
            <a:schemeClr val="tx1"/>
          </a:solidFill>
          <a:latin typeface="+mn-lt"/>
          <a:ea typeface="+mn-ea"/>
          <a:cs typeface="+mn-cs"/>
        </a:defRPr>
      </a:lvl1pPr>
      <a:lvl2pPr marL="457138" algn="l" defTabSz="914276" rtl="0" eaLnBrk="1" latinLnBrk="0" hangingPunct="1">
        <a:defRPr sz="1800" kern="1200">
          <a:solidFill>
            <a:schemeClr val="tx1"/>
          </a:solidFill>
          <a:latin typeface="+mn-lt"/>
          <a:ea typeface="+mn-ea"/>
          <a:cs typeface="+mn-cs"/>
        </a:defRPr>
      </a:lvl2pPr>
      <a:lvl3pPr marL="914276" algn="l" defTabSz="914276" rtl="0" eaLnBrk="1" latinLnBrk="0" hangingPunct="1">
        <a:defRPr sz="1800" kern="1200">
          <a:solidFill>
            <a:schemeClr val="tx1"/>
          </a:solidFill>
          <a:latin typeface="+mn-lt"/>
          <a:ea typeface="+mn-ea"/>
          <a:cs typeface="+mn-cs"/>
        </a:defRPr>
      </a:lvl3pPr>
      <a:lvl4pPr marL="1371414" algn="l" defTabSz="914276" rtl="0" eaLnBrk="1" latinLnBrk="0" hangingPunct="1">
        <a:defRPr sz="1800" kern="1200">
          <a:solidFill>
            <a:schemeClr val="tx1"/>
          </a:solidFill>
          <a:latin typeface="+mn-lt"/>
          <a:ea typeface="+mn-ea"/>
          <a:cs typeface="+mn-cs"/>
        </a:defRPr>
      </a:lvl4pPr>
      <a:lvl5pPr marL="1828552" algn="l" defTabSz="914276" rtl="0" eaLnBrk="1" latinLnBrk="0" hangingPunct="1">
        <a:defRPr sz="1800" kern="1200">
          <a:solidFill>
            <a:schemeClr val="tx1"/>
          </a:solidFill>
          <a:latin typeface="+mn-lt"/>
          <a:ea typeface="+mn-ea"/>
          <a:cs typeface="+mn-cs"/>
        </a:defRPr>
      </a:lvl5pPr>
      <a:lvl6pPr marL="2285690" algn="l" defTabSz="914276" rtl="0" eaLnBrk="1" latinLnBrk="0" hangingPunct="1">
        <a:defRPr sz="1800" kern="1200">
          <a:solidFill>
            <a:schemeClr val="tx1"/>
          </a:solidFill>
          <a:latin typeface="+mn-lt"/>
          <a:ea typeface="+mn-ea"/>
          <a:cs typeface="+mn-cs"/>
        </a:defRPr>
      </a:lvl6pPr>
      <a:lvl7pPr marL="2742828" algn="l" defTabSz="914276" rtl="0" eaLnBrk="1" latinLnBrk="0" hangingPunct="1">
        <a:defRPr sz="1800" kern="1200">
          <a:solidFill>
            <a:schemeClr val="tx1"/>
          </a:solidFill>
          <a:latin typeface="+mn-lt"/>
          <a:ea typeface="+mn-ea"/>
          <a:cs typeface="+mn-cs"/>
        </a:defRPr>
      </a:lvl7pPr>
      <a:lvl8pPr marL="3199966" algn="l" defTabSz="914276" rtl="0" eaLnBrk="1" latinLnBrk="0" hangingPunct="1">
        <a:defRPr sz="1800" kern="1200">
          <a:solidFill>
            <a:schemeClr val="tx1"/>
          </a:solidFill>
          <a:latin typeface="+mn-lt"/>
          <a:ea typeface="+mn-ea"/>
          <a:cs typeface="+mn-cs"/>
        </a:defRPr>
      </a:lvl8pPr>
      <a:lvl9pPr marL="3657104" algn="l" defTabSz="91427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audio" Target="../media/audio2.wav"/></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6.xml"/><Relationship Id="rId6" Type="http://schemas.openxmlformats.org/officeDocument/2006/relationships/image" Target="../media/image14.png"/><Relationship Id="rId5" Type="http://schemas.openxmlformats.org/officeDocument/2006/relationships/image" Target="../media/image13.png"/><Relationship Id="rId10" Type="http://schemas.microsoft.com/office/2007/relationships/hdphoto" Target="../media/hdphoto1.wdp"/><Relationship Id="rId4" Type="http://schemas.openxmlformats.org/officeDocument/2006/relationships/image" Target="../media/image12.png"/><Relationship Id="rId9"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lowchart: Document 17"/>
          <p:cNvSpPr/>
          <p:nvPr/>
        </p:nvSpPr>
        <p:spPr>
          <a:xfrm>
            <a:off x="-17799" y="-14642"/>
            <a:ext cx="9252641" cy="1943558"/>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469 w 21676"/>
              <a:gd name="connsiteY4" fmla="*/ 23038 h 23225"/>
              <a:gd name="connsiteX5" fmla="*/ 1 w 21676"/>
              <a:gd name="connsiteY5" fmla="*/ 20416 h 23225"/>
              <a:gd name="connsiteX6" fmla="*/ 76 w 21676"/>
              <a:gd name="connsiteY6" fmla="*/ 0 h 23225"/>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290 w 21676"/>
              <a:gd name="connsiteY4" fmla="*/ 23038 h 23225"/>
              <a:gd name="connsiteX5" fmla="*/ 1 w 21676"/>
              <a:gd name="connsiteY5" fmla="*/ 20416 h 23225"/>
              <a:gd name="connsiteX6" fmla="*/ 76 w 21676"/>
              <a:gd name="connsiteY6" fmla="*/ 0 h 23225"/>
              <a:gd name="connsiteX0" fmla="*/ 76 w 21676"/>
              <a:gd name="connsiteY0" fmla="*/ 0 h 23054"/>
              <a:gd name="connsiteX1" fmla="*/ 21676 w 21676"/>
              <a:gd name="connsiteY1" fmla="*/ 0 h 23054"/>
              <a:gd name="connsiteX2" fmla="*/ 21625 w 21676"/>
              <a:gd name="connsiteY2" fmla="*/ 18938 h 23054"/>
              <a:gd name="connsiteX3" fmla="*/ 17591 w 21676"/>
              <a:gd name="connsiteY3" fmla="*/ 19806 h 23054"/>
              <a:gd name="connsiteX4" fmla="*/ 8290 w 21676"/>
              <a:gd name="connsiteY4" fmla="*/ 23038 h 23054"/>
              <a:gd name="connsiteX5" fmla="*/ 1 w 21676"/>
              <a:gd name="connsiteY5" fmla="*/ 20416 h 23054"/>
              <a:gd name="connsiteX6" fmla="*/ 76 w 21676"/>
              <a:gd name="connsiteY6" fmla="*/ 0 h 23054"/>
              <a:gd name="connsiteX0" fmla="*/ 76 w 21676"/>
              <a:gd name="connsiteY0" fmla="*/ 0 h 23038"/>
              <a:gd name="connsiteX1" fmla="*/ 21676 w 21676"/>
              <a:gd name="connsiteY1" fmla="*/ 0 h 23038"/>
              <a:gd name="connsiteX2" fmla="*/ 21625 w 21676"/>
              <a:gd name="connsiteY2" fmla="*/ 18938 h 23038"/>
              <a:gd name="connsiteX3" fmla="*/ 17591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8938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75"/>
              <a:gd name="connsiteX1" fmla="*/ 21676 w 21676"/>
              <a:gd name="connsiteY1" fmla="*/ 0 h 23075"/>
              <a:gd name="connsiteX2" fmla="*/ 21625 w 21676"/>
              <a:gd name="connsiteY2" fmla="*/ 19390 h 23075"/>
              <a:gd name="connsiteX3" fmla="*/ 18037 w 21676"/>
              <a:gd name="connsiteY3" fmla="*/ 19806 h 23075"/>
              <a:gd name="connsiteX4" fmla="*/ 8290 w 21676"/>
              <a:gd name="connsiteY4" fmla="*/ 23038 h 23075"/>
              <a:gd name="connsiteX5" fmla="*/ 1 w 21676"/>
              <a:gd name="connsiteY5" fmla="*/ 20416 h 23075"/>
              <a:gd name="connsiteX6" fmla="*/ 76 w 21676"/>
              <a:gd name="connsiteY6" fmla="*/ 0 h 2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075">
                <a:moveTo>
                  <a:pt x="76" y="0"/>
                </a:moveTo>
                <a:lnTo>
                  <a:pt x="21676" y="0"/>
                </a:lnTo>
                <a:cubicBezTo>
                  <a:pt x="21642" y="5302"/>
                  <a:pt x="21659" y="14088"/>
                  <a:pt x="21625" y="19390"/>
                </a:cubicBezTo>
                <a:cubicBezTo>
                  <a:pt x="19315" y="19388"/>
                  <a:pt x="20217" y="19028"/>
                  <a:pt x="18037" y="19806"/>
                </a:cubicBezTo>
                <a:cubicBezTo>
                  <a:pt x="15320" y="20859"/>
                  <a:pt x="10963" y="22677"/>
                  <a:pt x="8290" y="23038"/>
                </a:cubicBezTo>
                <a:cubicBezTo>
                  <a:pt x="5677" y="23406"/>
                  <a:pt x="1035" y="20921"/>
                  <a:pt x="1" y="20416"/>
                </a:cubicBezTo>
                <a:cubicBezTo>
                  <a:pt x="-16" y="15915"/>
                  <a:pt x="93" y="4501"/>
                  <a:pt x="76" y="0"/>
                </a:cubicBezTo>
                <a:close/>
              </a:path>
            </a:pathLst>
          </a:custGeom>
          <a:solidFill>
            <a:srgbClr val="FFD243"/>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endParaRPr lang="en-US"/>
          </a:p>
        </p:txBody>
      </p:sp>
      <p:sp>
        <p:nvSpPr>
          <p:cNvPr id="18" name="Flowchart: Document 17"/>
          <p:cNvSpPr/>
          <p:nvPr/>
        </p:nvSpPr>
        <p:spPr>
          <a:xfrm>
            <a:off x="-43199" y="10758"/>
            <a:ext cx="9252641" cy="1777224"/>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endParaRPr lang="en-US"/>
          </a:p>
        </p:txBody>
      </p:sp>
      <p:sp>
        <p:nvSpPr>
          <p:cNvPr id="5" name="Rectangle 4"/>
          <p:cNvSpPr/>
          <p:nvPr/>
        </p:nvSpPr>
        <p:spPr>
          <a:xfrm>
            <a:off x="0" y="5010150"/>
            <a:ext cx="9144000" cy="13335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91" tIns="45696" rIns="91391" bIns="45696" spcCol="0" rtlCol="0" anchor="ctr"/>
          <a:lstStyle/>
          <a:p>
            <a:pPr algn="ctr"/>
            <a:endParaRPr lang="en-US"/>
          </a:p>
        </p:txBody>
      </p:sp>
      <p:grpSp>
        <p:nvGrpSpPr>
          <p:cNvPr id="2" name="Group 1"/>
          <p:cNvGrpSpPr/>
          <p:nvPr/>
        </p:nvGrpSpPr>
        <p:grpSpPr>
          <a:xfrm>
            <a:off x="2400655" y="2152115"/>
            <a:ext cx="5446164" cy="975143"/>
            <a:chOff x="9566064" y="964372"/>
            <a:chExt cx="5446164" cy="698253"/>
          </a:xfrm>
        </p:grpSpPr>
        <p:sp>
          <p:nvSpPr>
            <p:cNvPr id="13" name="Rectangle 10"/>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 name="connsiteX0" fmla="*/ 0 w 5333999"/>
                <a:gd name="connsiteY0" fmla="*/ 0 h 724766"/>
                <a:gd name="connsiteX1" fmla="*/ 5334000 w 5333999"/>
                <a:gd name="connsiteY1" fmla="*/ 0 h 724766"/>
                <a:gd name="connsiteX2" fmla="*/ 3970191 w 5333999"/>
                <a:gd name="connsiteY2" fmla="*/ 513468 h 724766"/>
                <a:gd name="connsiteX3" fmla="*/ 5334000 w 5333999"/>
                <a:gd name="connsiteY3" fmla="*/ 724766 h 724766"/>
                <a:gd name="connsiteX4" fmla="*/ 0 w 5333999"/>
                <a:gd name="connsiteY4" fmla="*/ 724766 h 724766"/>
                <a:gd name="connsiteX5" fmla="*/ 0 w 5333999"/>
                <a:gd name="connsiteY5" fmla="*/ 0 h 724766"/>
                <a:gd name="connsiteX0" fmla="*/ 0 w 5334002"/>
                <a:gd name="connsiteY0" fmla="*/ 0 h 724766"/>
                <a:gd name="connsiteX1" fmla="*/ 5334000 w 5334002"/>
                <a:gd name="connsiteY1" fmla="*/ 0 h 724766"/>
                <a:gd name="connsiteX2" fmla="*/ 4572681 w 5334002"/>
                <a:gd name="connsiteY2" fmla="*/ 409907 h 724766"/>
                <a:gd name="connsiteX3" fmla="*/ 5334000 w 5334002"/>
                <a:gd name="connsiteY3" fmla="*/ 724766 h 724766"/>
                <a:gd name="connsiteX4" fmla="*/ 0 w 5334002"/>
                <a:gd name="connsiteY4" fmla="*/ 724766 h 724766"/>
                <a:gd name="connsiteX5" fmla="*/ 0 w 5334002"/>
                <a:gd name="connsiteY5" fmla="*/ 0 h 724766"/>
                <a:gd name="connsiteX0" fmla="*/ 0 w 5649495"/>
                <a:gd name="connsiteY0" fmla="*/ 0 h 724766"/>
                <a:gd name="connsiteX1" fmla="*/ 5649496 w 5649495"/>
                <a:gd name="connsiteY1" fmla="*/ 27302 h 724766"/>
                <a:gd name="connsiteX2" fmla="*/ 4572681 w 5649495"/>
                <a:gd name="connsiteY2" fmla="*/ 409907 h 724766"/>
                <a:gd name="connsiteX3" fmla="*/ 5334000 w 5649495"/>
                <a:gd name="connsiteY3" fmla="*/ 724766 h 724766"/>
                <a:gd name="connsiteX4" fmla="*/ 0 w 5649495"/>
                <a:gd name="connsiteY4" fmla="*/ 724766 h 724766"/>
                <a:gd name="connsiteX5" fmla="*/ 0 w 5649495"/>
                <a:gd name="connsiteY5" fmla="*/ 0 h 724766"/>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24345 w 5673840"/>
                <a:gd name="connsiteY4" fmla="*/ 697464 h 697464"/>
                <a:gd name="connsiteX5" fmla="*/ -1 w 5673840"/>
                <a:gd name="connsiteY5" fmla="*/ 152873 h 697464"/>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6831 w 5673840"/>
                <a:gd name="connsiteY4" fmla="*/ 568730 h 697464"/>
                <a:gd name="connsiteX5" fmla="*/ -1 w 5673840"/>
                <a:gd name="connsiteY5" fmla="*/ 152873 h 697464"/>
                <a:gd name="connsiteX0" fmla="*/ -1 w 5673840"/>
                <a:gd name="connsiteY0" fmla="*/ 152873 h 661803"/>
                <a:gd name="connsiteX1" fmla="*/ 5673841 w 5673840"/>
                <a:gd name="connsiteY1" fmla="*/ 0 h 661803"/>
                <a:gd name="connsiteX2" fmla="*/ 4597026 w 5673840"/>
                <a:gd name="connsiteY2" fmla="*/ 382605 h 661803"/>
                <a:gd name="connsiteX3" fmla="*/ 5253439 w 5673840"/>
                <a:gd name="connsiteY3" fmla="*/ 661803 h 661803"/>
                <a:gd name="connsiteX4" fmla="*/ 6831 w 5673840"/>
                <a:gd name="connsiteY4" fmla="*/ 568730 h 661803"/>
                <a:gd name="connsiteX5" fmla="*/ -1 w 5673840"/>
                <a:gd name="connsiteY5" fmla="*/ 152873 h 66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1" name="Rectangle 10"/>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2" name="Rectangle 10"/>
            <p:cNvSpPr/>
            <p:nvPr/>
          </p:nvSpPr>
          <p:spPr>
            <a:xfrm>
              <a:off x="9616287" y="1021956"/>
              <a:ext cx="5049983" cy="5437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grpSp>
      <p:grpSp>
        <p:nvGrpSpPr>
          <p:cNvPr id="10" name="Group 9"/>
          <p:cNvGrpSpPr/>
          <p:nvPr/>
        </p:nvGrpSpPr>
        <p:grpSpPr>
          <a:xfrm>
            <a:off x="1408834" y="2109520"/>
            <a:ext cx="992332" cy="992332"/>
            <a:chOff x="1212273" y="1084984"/>
            <a:chExt cx="992332" cy="992332"/>
          </a:xfrm>
        </p:grpSpPr>
        <p:sp>
          <p:nvSpPr>
            <p:cNvPr id="9" name="Oval 8"/>
            <p:cNvSpPr/>
            <p:nvPr/>
          </p:nvSpPr>
          <p:spPr>
            <a:xfrm>
              <a:off x="1212273" y="1084984"/>
              <a:ext cx="992332" cy="992332"/>
            </a:xfrm>
            <a:prstGeom prst="ellipse">
              <a:avLst/>
            </a:prstGeom>
            <a:solidFill>
              <a:schemeClr val="bg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252971" y="1095375"/>
              <a:ext cx="914400" cy="914400"/>
            </a:xfrm>
            <a:prstGeom prst="ellipse">
              <a:avLst/>
            </a:prstGeom>
            <a:solidFill>
              <a:schemeClr val="accent6"/>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659635" y="-848744"/>
            <a:ext cx="2469633" cy="2296731"/>
            <a:chOff x="-2957976" y="-1125796"/>
            <a:chExt cx="2469633" cy="2296731"/>
          </a:xfrm>
        </p:grpSpPr>
        <p:sp>
          <p:nvSpPr>
            <p:cNvPr id="26" name="Oval 25"/>
            <p:cNvSpPr/>
            <p:nvPr/>
          </p:nvSpPr>
          <p:spPr>
            <a:xfrm rot="9814622">
              <a:off x="-2957976" y="-1125796"/>
              <a:ext cx="2469633" cy="2296731"/>
            </a:xfrm>
            <a:prstGeom prst="ellipse">
              <a:avLst/>
            </a:prstGeom>
            <a:solidFill>
              <a:srgbClr val="FFD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rot="968493">
              <a:off x="-2721155" y="-827037"/>
              <a:ext cx="2069022" cy="1931010"/>
            </a:xfrm>
            <a:prstGeom prst="ellipse">
              <a:avLst/>
            </a:prstGeom>
            <a:solidFill>
              <a:srgbClr val="FFC6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rot="2150288">
              <a:off x="-2540893" y="-528917"/>
              <a:ext cx="1825297" cy="15837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p:cNvSpPr txBox="1"/>
          <p:nvPr/>
        </p:nvSpPr>
        <p:spPr>
          <a:xfrm>
            <a:off x="12700" y="178394"/>
            <a:ext cx="1341530" cy="1107947"/>
          </a:xfrm>
          <a:prstGeom prst="rect">
            <a:avLst/>
          </a:prstGeom>
          <a:noFill/>
        </p:spPr>
        <p:txBody>
          <a:bodyPr wrap="square" lIns="91391" tIns="45696" rIns="91391" bIns="45696" rtlCol="0">
            <a:spAutoFit/>
          </a:bodyPr>
          <a:lstStyle/>
          <a:p>
            <a:pPr algn="ctr"/>
            <a:r>
              <a:rPr lang="en-US" sz="6600" b="1">
                <a:solidFill>
                  <a:schemeClr val="accent6"/>
                </a:solidFill>
                <a:latin typeface="Arial Rounded MT Bold" pitchFamily="34" charset="0"/>
                <a:ea typeface="Arial-Rounded" pitchFamily="34" charset="0"/>
                <a:cs typeface="Times New Roman" pitchFamily="18" charset="0"/>
              </a:rPr>
              <a:t>2</a:t>
            </a:r>
          </a:p>
        </p:txBody>
      </p:sp>
      <p:sp>
        <p:nvSpPr>
          <p:cNvPr id="29" name="TextBox 28"/>
          <p:cNvSpPr txBox="1"/>
          <p:nvPr/>
        </p:nvSpPr>
        <p:spPr>
          <a:xfrm>
            <a:off x="1905000" y="437711"/>
            <a:ext cx="6172200" cy="923281"/>
          </a:xfrm>
          <a:prstGeom prst="rect">
            <a:avLst/>
          </a:prstGeom>
          <a:noFill/>
        </p:spPr>
        <p:txBody>
          <a:bodyPr wrap="square" lIns="91391" tIns="45696" rIns="91391" bIns="45696" rtlCol="0">
            <a:spAutoFit/>
          </a:bodyPr>
          <a:lstStyle/>
          <a:p>
            <a:pPr algn="ctr"/>
            <a:r>
              <a:rPr lang="en-US" sz="5400" b="1">
                <a:ln w="3175">
                  <a:solidFill>
                    <a:schemeClr val="bg1"/>
                  </a:solidFill>
                </a:ln>
                <a:solidFill>
                  <a:schemeClr val="bg1"/>
                </a:solidFill>
                <a:latin typeface="Arial-Rounded" pitchFamily="34" charset="0"/>
                <a:ea typeface="Arial-Rounded" pitchFamily="34" charset="0"/>
                <a:cs typeface="Arial-Rounded" pitchFamily="34" charset="0"/>
              </a:rPr>
              <a:t>MÁI ẤM GIA ĐÌNH</a:t>
            </a:r>
          </a:p>
        </p:txBody>
      </p:sp>
      <p:sp>
        <p:nvSpPr>
          <p:cNvPr id="33" name="TextBox 32"/>
          <p:cNvSpPr txBox="1"/>
          <p:nvPr/>
        </p:nvSpPr>
        <p:spPr>
          <a:xfrm>
            <a:off x="1439639" y="2162639"/>
            <a:ext cx="990600" cy="954059"/>
          </a:xfrm>
          <a:prstGeom prst="rect">
            <a:avLst/>
          </a:prstGeom>
          <a:noFill/>
        </p:spPr>
        <p:txBody>
          <a:bodyPr wrap="square" lIns="91391" tIns="45696" rIns="91391" bIns="45696" rtlCol="0">
            <a:spAutoFit/>
          </a:bodyPr>
          <a:lstStyle/>
          <a:p>
            <a:pPr algn="ctr"/>
            <a:r>
              <a:rPr lang="en-US" sz="2400" b="1">
                <a:solidFill>
                  <a:schemeClr val="bg1"/>
                </a:solidFill>
                <a:latin typeface="Arial-Rounded" pitchFamily="34" charset="0"/>
                <a:ea typeface="Arial-Rounded" pitchFamily="34" charset="0"/>
                <a:cs typeface="Arial-Rounded" pitchFamily="34" charset="0"/>
              </a:rPr>
              <a:t>Bài</a:t>
            </a:r>
          </a:p>
          <a:p>
            <a:pPr algn="ctr"/>
            <a:r>
              <a:rPr lang="en-US" sz="3200" b="1" smtClean="0">
                <a:solidFill>
                  <a:schemeClr val="bg1"/>
                </a:solidFill>
                <a:latin typeface="Arial Rounded MT Bold" pitchFamily="34" charset="0"/>
                <a:ea typeface="Arial-Rounded" pitchFamily="34" charset="0"/>
                <a:cs typeface="Times New Roman" pitchFamily="18" charset="0"/>
              </a:rPr>
              <a:t>3</a:t>
            </a:r>
            <a:endParaRPr lang="en-US" sz="3200" b="1">
              <a:solidFill>
                <a:schemeClr val="bg1"/>
              </a:solidFill>
              <a:latin typeface="Arial Rounded MT Bold" pitchFamily="34" charset="0"/>
              <a:ea typeface="Arial-Rounded" pitchFamily="34" charset="0"/>
              <a:cs typeface="Times New Roman" pitchFamily="18" charset="0"/>
            </a:endParaRPr>
          </a:p>
        </p:txBody>
      </p:sp>
      <p:sp>
        <p:nvSpPr>
          <p:cNvPr id="24" name="TextBox 23"/>
          <p:cNvSpPr txBox="1"/>
          <p:nvPr/>
        </p:nvSpPr>
        <p:spPr>
          <a:xfrm>
            <a:off x="2273078" y="2289089"/>
            <a:ext cx="5121462" cy="646282"/>
          </a:xfrm>
          <a:prstGeom prst="rect">
            <a:avLst/>
          </a:prstGeom>
          <a:noFill/>
        </p:spPr>
        <p:txBody>
          <a:bodyPr wrap="square" lIns="91391" tIns="45696" rIns="91391" bIns="45696" rtlCol="0">
            <a:spAutoFit/>
          </a:bodyPr>
          <a:lstStyle/>
          <a:p>
            <a:pPr algn="ctr"/>
            <a:r>
              <a:rPr lang="en-US" sz="3600" b="1" smtClean="0">
                <a:solidFill>
                  <a:srgbClr val="F68426"/>
                </a:solidFill>
                <a:latin typeface="Arial-Rounded" pitchFamily="34" charset="0"/>
                <a:ea typeface="Arial-Rounded" pitchFamily="34" charset="0"/>
                <a:cs typeface="Arial-Rounded" pitchFamily="34" charset="0"/>
              </a:rPr>
              <a:t>CẢ NHÀ ĐI CHƠI NÚI</a:t>
            </a:r>
            <a:endParaRPr lang="en-US" sz="3600" b="1">
              <a:solidFill>
                <a:srgbClr val="F68426"/>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33912288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18000"/>
          </a:stretch>
        </a:blipFill>
        <a:effectLst/>
      </p:bgPr>
    </p:bg>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56791" y="590550"/>
            <a:ext cx="3249613" cy="145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547007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 name="TextBox 3"/>
          <p:cNvSpPr txBox="1"/>
          <p:nvPr/>
        </p:nvSpPr>
        <p:spPr>
          <a:xfrm>
            <a:off x="1066800" y="3867150"/>
            <a:ext cx="7162800" cy="954107"/>
          </a:xfrm>
          <a:prstGeom prst="rect">
            <a:avLst/>
          </a:prstGeom>
          <a:solidFill>
            <a:srgbClr val="FFC000"/>
          </a:solidFill>
        </p:spPr>
        <p:txBody>
          <a:bodyPr wrap="square" rtlCol="0">
            <a:spAutoFit/>
          </a:bodyPr>
          <a:lstStyle/>
          <a:p>
            <a:pPr algn="ctr"/>
            <a:r>
              <a:rPr lang="en-US" sz="2800" b="1" smtClean="0">
                <a:latin typeface="Arial-Rounded" pitchFamily="34" charset="0"/>
                <a:ea typeface="Arial-Rounded" pitchFamily="34" charset="0"/>
                <a:cs typeface="Arial-Rounded" pitchFamily="34" charset="0"/>
              </a:rPr>
              <a:t>Dặn dò: + Xem lại bài trang 30 đến trang 33</a:t>
            </a:r>
          </a:p>
          <a:p>
            <a:pPr algn="ctr"/>
            <a:r>
              <a:rPr lang="en-US" sz="2800" b="1" smtClean="0">
                <a:latin typeface="Arial-Rounded" pitchFamily="34" charset="0"/>
                <a:ea typeface="Arial-Rounded" pitchFamily="34" charset="0"/>
                <a:cs typeface="Arial-Rounded" pitchFamily="34" charset="0"/>
              </a:rPr>
              <a:t>+ </a:t>
            </a:r>
            <a:r>
              <a:rPr lang="en-US" sz="2800" b="1">
                <a:latin typeface="Arial-Rounded" pitchFamily="34" charset="0"/>
                <a:ea typeface="Arial-Rounded" pitchFamily="34" charset="0"/>
                <a:cs typeface="Arial-Rounded" pitchFamily="34" charset="0"/>
              </a:rPr>
              <a:t>Xem bài </a:t>
            </a:r>
            <a:r>
              <a:rPr lang="en-US" sz="2800" b="1" i="1" smtClean="0">
                <a:latin typeface="Arial-Rounded" pitchFamily="34" charset="0"/>
                <a:ea typeface="Arial-Rounded" pitchFamily="34" charset="0"/>
                <a:cs typeface="Arial-Rounded" pitchFamily="34" charset="0"/>
              </a:rPr>
              <a:t>Quạt cho bà ngủ </a:t>
            </a:r>
            <a:r>
              <a:rPr lang="en-US" sz="2800" b="1" smtClean="0">
                <a:latin typeface="Arial-Rounded" pitchFamily="34" charset="0"/>
                <a:ea typeface="Arial-Rounded" pitchFamily="34" charset="0"/>
                <a:cs typeface="Arial-Rounded" pitchFamily="34" charset="0"/>
              </a:rPr>
              <a:t>(trang 34+ 35)</a:t>
            </a:r>
            <a:endParaRPr lang="en-US" sz="2800" b="1">
              <a:latin typeface="Arial-Rounded" pitchFamily="34" charset="0"/>
              <a:ea typeface="Arial-Rounded" pitchFamily="34" charset="0"/>
              <a:cs typeface="Arial-Rounded" pitchFamily="34" charset="0"/>
            </a:endParaRPr>
          </a:p>
        </p:txBody>
      </p:sp>
      <p:cxnSp>
        <p:nvCxnSpPr>
          <p:cNvPr id="3" name="Straight Arrow Connector 2"/>
          <p:cNvCxnSpPr/>
          <p:nvPr/>
        </p:nvCxnSpPr>
        <p:spPr>
          <a:xfrm>
            <a:off x="5898573" y="429491"/>
            <a:ext cx="3048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85114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63139" t="50000" b="10982"/>
          <a:stretch/>
        </p:blipFill>
        <p:spPr>
          <a:xfrm>
            <a:off x="3810000" y="3310977"/>
            <a:ext cx="1140280" cy="1593619"/>
          </a:xfrm>
          <a:prstGeom prst="rect">
            <a:avLst/>
          </a:prstGeo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419100"/>
            <a:ext cx="1450481" cy="2107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9450" y="438150"/>
            <a:ext cx="1189037"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1077" y="3105150"/>
            <a:ext cx="1122363" cy="163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0"/>
          <p:cNvPicPr>
            <a:picLocks noChangeAspect="1"/>
          </p:cNvPicPr>
          <p:nvPr/>
        </p:nvPicPr>
        <p:blipFill rotWithShape="1">
          <a:blip r:embed="rId2" cstate="print">
            <a:extLst>
              <a:ext uri="{28A0092B-C50C-407E-A947-70E740481C1C}">
                <a14:useLocalDpi xmlns:a14="http://schemas.microsoft.com/office/drawing/2010/main" val="0"/>
              </a:ext>
            </a:extLst>
          </a:blip>
          <a:srcRect l="34364" t="30154" r="36413" b="28451"/>
          <a:stretch/>
        </p:blipFill>
        <p:spPr>
          <a:xfrm>
            <a:off x="7526482" y="3201785"/>
            <a:ext cx="904010" cy="1690688"/>
          </a:xfrm>
          <a:prstGeom prst="rect">
            <a:avLst/>
          </a:prstGeom>
        </p:spPr>
      </p:pic>
      <p:sp>
        <p:nvSpPr>
          <p:cNvPr id="2" name="Title 1"/>
          <p:cNvSpPr>
            <a:spLocks noGrp="1"/>
          </p:cNvSpPr>
          <p:nvPr>
            <p:ph type="title"/>
          </p:nvPr>
        </p:nvSpPr>
        <p:spPr>
          <a:xfrm>
            <a:off x="1905000" y="2344535"/>
            <a:ext cx="5326568" cy="857250"/>
          </a:xfrm>
          <a:solidFill>
            <a:srgbClr val="FFC000"/>
          </a:solidFill>
        </p:spPr>
        <p:txBody>
          <a:bodyPr/>
          <a:lstStyle/>
          <a:p>
            <a:r>
              <a:rPr lang="en-US" smtClean="0">
                <a:latin typeface="Arial-Rounded" pitchFamily="34" charset="0"/>
                <a:ea typeface="Arial-Rounded" pitchFamily="34" charset="0"/>
                <a:cs typeface="Arial-Rounded" pitchFamily="34" charset="0"/>
              </a:rPr>
              <a:t>Ôn và khởi động</a:t>
            </a:r>
            <a:endParaRPr lang="en-US">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7967401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val 15"/>
          <p:cNvSpPr/>
          <p:nvPr/>
        </p:nvSpPr>
        <p:spPr>
          <a:xfrm>
            <a:off x="209550" y="590550"/>
            <a:ext cx="609600" cy="6096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bg1"/>
                </a:solidFill>
                <a:latin typeface="Arial Rounded MT Bold" pitchFamily="34" charset="0"/>
                <a:cs typeface="Times New Roman" pitchFamily="18" charset="0"/>
              </a:rPr>
              <a:t>5</a:t>
            </a:r>
            <a:endParaRPr lang="en-US" sz="2800" b="1">
              <a:solidFill>
                <a:schemeClr val="bg1"/>
              </a:solidFill>
              <a:latin typeface="Arial Rounded MT Bold" pitchFamily="34" charset="0"/>
              <a:cs typeface="Times New Roman" pitchFamily="18" charset="0"/>
            </a:endParaRPr>
          </a:p>
        </p:txBody>
      </p:sp>
      <p:sp>
        <p:nvSpPr>
          <p:cNvPr id="17" name="TextBox 16"/>
          <p:cNvSpPr txBox="1"/>
          <p:nvPr/>
        </p:nvSpPr>
        <p:spPr>
          <a:xfrm>
            <a:off x="876300" y="679846"/>
            <a:ext cx="8496300" cy="523208"/>
          </a:xfrm>
          <a:prstGeom prst="rect">
            <a:avLst/>
          </a:prstGeom>
          <a:noFill/>
        </p:spPr>
        <p:txBody>
          <a:bodyPr wrap="square" lIns="91428" tIns="45714" rIns="91428" bIns="45714" rtlCol="0">
            <a:spAutoFit/>
          </a:bodyPr>
          <a:lstStyle/>
          <a:p>
            <a:pPr algn="just"/>
            <a:r>
              <a:rPr lang="en-US" sz="2800" b="1" smtClean="0">
                <a:latin typeface="Arial-Rounded" pitchFamily="34" charset="0"/>
                <a:ea typeface="Arial-Rounded" pitchFamily="34" charset="0"/>
                <a:cs typeface="Arial-Rounded" pitchFamily="34" charset="0"/>
              </a:rPr>
              <a:t>Chọn từ ngữ để hoàn thiện câu và viết câu vào vở</a:t>
            </a:r>
            <a:endParaRPr lang="en-US" sz="2800" b="1">
              <a:latin typeface="Arial-Rounded" pitchFamily="34" charset="0"/>
              <a:ea typeface="Arial-Rounded" pitchFamily="34" charset="0"/>
              <a:cs typeface="Arial-Rounded" pitchFamily="34" charset="0"/>
            </a:endParaRPr>
          </a:p>
        </p:txBody>
      </p:sp>
      <p:sp>
        <p:nvSpPr>
          <p:cNvPr id="7" name="TextBox 6"/>
          <p:cNvSpPr txBox="1"/>
          <p:nvPr/>
        </p:nvSpPr>
        <p:spPr>
          <a:xfrm>
            <a:off x="893618" y="1467886"/>
            <a:ext cx="7259782" cy="584763"/>
          </a:xfrm>
          <a:prstGeom prst="rect">
            <a:avLst/>
          </a:prstGeom>
          <a:solidFill>
            <a:srgbClr val="F6BB00"/>
          </a:solidFill>
        </p:spPr>
        <p:txBody>
          <a:bodyPr wrap="square" lIns="91428" tIns="45714" rIns="91428" bIns="45714" rtlCol="0">
            <a:spAutoFit/>
          </a:bodyPr>
          <a:lstStyle/>
          <a:p>
            <a:pPr algn="just"/>
            <a:endParaRPr lang="en-US" sz="3200" b="1">
              <a:latin typeface="Arial-Rounded" pitchFamily="34" charset="0"/>
              <a:ea typeface="Arial-Rounded" pitchFamily="34" charset="0"/>
              <a:cs typeface="Arial-Rounded" pitchFamily="34" charset="0"/>
            </a:endParaRPr>
          </a:p>
        </p:txBody>
      </p:sp>
      <p:sp>
        <p:nvSpPr>
          <p:cNvPr id="11" name="TextBox 10"/>
          <p:cNvSpPr txBox="1"/>
          <p:nvPr/>
        </p:nvSpPr>
        <p:spPr>
          <a:xfrm>
            <a:off x="485322" y="2458831"/>
            <a:ext cx="8477250" cy="646319"/>
          </a:xfrm>
          <a:prstGeom prst="rect">
            <a:avLst/>
          </a:prstGeom>
          <a:noFill/>
        </p:spPr>
        <p:txBody>
          <a:bodyPr wrap="square" lIns="91428" tIns="45714" rIns="91428" bIns="45714" rtlCol="0">
            <a:spAutoFit/>
          </a:bodyPr>
          <a:lstStyle/>
          <a:p>
            <a:pPr algn="just"/>
            <a:r>
              <a:rPr lang="en-US" sz="3600" b="1" smtClean="0">
                <a:latin typeface="Arial-Rounded" pitchFamily="34" charset="0"/>
                <a:ea typeface="Arial-Rounded" pitchFamily="34" charset="0"/>
                <a:cs typeface="Arial-Rounded" pitchFamily="34" charset="0"/>
              </a:rPr>
              <a:t>Đường lên núi quanh co, (………….).</a:t>
            </a:r>
            <a:endParaRPr lang="en-US" sz="3600" b="1">
              <a:latin typeface="Arial-Rounded" pitchFamily="34" charset="0"/>
              <a:ea typeface="Arial-Rounded" pitchFamily="34" charset="0"/>
              <a:cs typeface="Arial-Rounded" pitchFamily="34" charset="0"/>
            </a:endParaRPr>
          </a:p>
        </p:txBody>
      </p:sp>
      <p:sp>
        <p:nvSpPr>
          <p:cNvPr id="12" name="TextBox 11"/>
          <p:cNvSpPr txBox="1"/>
          <p:nvPr/>
        </p:nvSpPr>
        <p:spPr>
          <a:xfrm>
            <a:off x="5811982" y="1467886"/>
            <a:ext cx="2112818" cy="584763"/>
          </a:xfrm>
          <a:prstGeom prst="rect">
            <a:avLst/>
          </a:prstGeom>
          <a:solidFill>
            <a:srgbClr val="F6BB00"/>
          </a:solidFill>
        </p:spPr>
        <p:txBody>
          <a:bodyPr wrap="square" lIns="91428" tIns="45714" rIns="91428" bIns="45714" rtlCol="0">
            <a:spAutoFit/>
          </a:bodyPr>
          <a:lstStyle/>
          <a:p>
            <a:pPr algn="ctr"/>
            <a:r>
              <a:rPr lang="en-US" sz="3200" b="1" smtClean="0">
                <a:latin typeface="Arial-Rounded" pitchFamily="34" charset="0"/>
                <a:ea typeface="Arial-Rounded" pitchFamily="34" charset="0"/>
                <a:cs typeface="Arial-Rounded" pitchFamily="34" charset="0"/>
              </a:rPr>
              <a:t>hào hứng</a:t>
            </a:r>
            <a:endParaRPr lang="en-US" sz="3200" b="1">
              <a:latin typeface="Arial-Rounded" pitchFamily="34" charset="0"/>
              <a:ea typeface="Arial-Rounded" pitchFamily="34" charset="0"/>
              <a:cs typeface="Arial-Rounded" pitchFamily="34" charset="0"/>
            </a:endParaRPr>
          </a:p>
        </p:txBody>
      </p:sp>
      <p:sp>
        <p:nvSpPr>
          <p:cNvPr id="13" name="TextBox 12"/>
          <p:cNvSpPr txBox="1"/>
          <p:nvPr/>
        </p:nvSpPr>
        <p:spPr>
          <a:xfrm>
            <a:off x="915389" y="1467886"/>
            <a:ext cx="2112818" cy="584763"/>
          </a:xfrm>
          <a:prstGeom prst="rect">
            <a:avLst/>
          </a:prstGeom>
          <a:solidFill>
            <a:srgbClr val="F6BB00"/>
          </a:solidFill>
        </p:spPr>
        <p:txBody>
          <a:bodyPr wrap="square" lIns="91428" tIns="45714" rIns="91428" bIns="45714" rtlCol="0">
            <a:spAutoFit/>
          </a:bodyPr>
          <a:lstStyle/>
          <a:p>
            <a:pPr algn="just"/>
            <a:r>
              <a:rPr lang="en-US" sz="3200" b="1" smtClean="0">
                <a:latin typeface="Arial-Rounded" pitchFamily="34" charset="0"/>
                <a:ea typeface="Arial-Rounded" pitchFamily="34" charset="0"/>
                <a:cs typeface="Arial-Rounded" pitchFamily="34" charset="0"/>
              </a:rPr>
              <a:t>thấp</a:t>
            </a:r>
            <a:endParaRPr lang="en-US" sz="3200" b="1">
              <a:latin typeface="Arial-Rounded" pitchFamily="34" charset="0"/>
              <a:ea typeface="Arial-Rounded" pitchFamily="34" charset="0"/>
              <a:cs typeface="Arial-Rounded" pitchFamily="34" charset="0"/>
            </a:endParaRPr>
          </a:p>
        </p:txBody>
      </p:sp>
      <p:sp>
        <p:nvSpPr>
          <p:cNvPr id="10" name="TextBox 9"/>
          <p:cNvSpPr txBox="1"/>
          <p:nvPr/>
        </p:nvSpPr>
        <p:spPr>
          <a:xfrm>
            <a:off x="3200400" y="1467886"/>
            <a:ext cx="2264232" cy="584763"/>
          </a:xfrm>
          <a:prstGeom prst="rect">
            <a:avLst/>
          </a:prstGeom>
          <a:solidFill>
            <a:srgbClr val="F6BB00"/>
          </a:solidFill>
          <a:ln>
            <a:noFill/>
          </a:ln>
        </p:spPr>
        <p:txBody>
          <a:bodyPr wrap="square" lIns="91428" tIns="45714" rIns="91428" bIns="45714" rtlCol="0">
            <a:spAutoFit/>
          </a:bodyPr>
          <a:lstStyle/>
          <a:p>
            <a:pPr algn="ctr"/>
            <a:r>
              <a:rPr lang="en-US" sz="3200" b="1" smtClean="0">
                <a:latin typeface="Arial-Rounded" pitchFamily="34" charset="0"/>
                <a:ea typeface="Arial-Rounded" pitchFamily="34" charset="0"/>
                <a:cs typeface="Arial-Rounded" pitchFamily="34" charset="0"/>
              </a:rPr>
              <a:t>khúc khuỷu</a:t>
            </a:r>
            <a:endParaRPr lang="en-US" sz="3200" b="1">
              <a:latin typeface="Arial-Rounded" pitchFamily="34" charset="0"/>
              <a:ea typeface="Arial-Rounded" pitchFamily="34" charset="0"/>
              <a:cs typeface="Arial-Rounded" pitchFamily="34" charset="0"/>
            </a:endParaRPr>
          </a:p>
        </p:txBody>
      </p:sp>
      <p:grpSp>
        <p:nvGrpSpPr>
          <p:cNvPr id="3" name="Group 2"/>
          <p:cNvGrpSpPr/>
          <p:nvPr/>
        </p:nvGrpSpPr>
        <p:grpSpPr>
          <a:xfrm>
            <a:off x="-61413" y="3703407"/>
            <a:ext cx="9296400" cy="1076877"/>
            <a:chOff x="-61413" y="3703407"/>
            <a:chExt cx="9296400" cy="1076877"/>
          </a:xfrm>
        </p:grpSpPr>
        <p:pic>
          <p:nvPicPr>
            <p:cNvPr id="1026"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380" t="40641" r="-851"/>
            <a:stretch/>
          </p:blipFill>
          <p:spPr bwMode="auto">
            <a:xfrm>
              <a:off x="259081" y="3703407"/>
              <a:ext cx="6557355" cy="1076877"/>
            </a:xfrm>
            <a:prstGeom prst="rect">
              <a:avLst/>
            </a:prstGeom>
            <a:noFill/>
            <a:ln w="1270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380" t="40850" r="66965" b="1"/>
            <a:stretch/>
          </p:blipFill>
          <p:spPr bwMode="auto">
            <a:xfrm>
              <a:off x="6784163" y="3703407"/>
              <a:ext cx="2131238" cy="1073067"/>
            </a:xfrm>
            <a:prstGeom prst="rect">
              <a:avLst/>
            </a:prstGeom>
            <a:noFill/>
            <a:ln w="1270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34950" y="3703407"/>
              <a:ext cx="8680450" cy="107687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61413" y="3903991"/>
              <a:ext cx="9296400" cy="846386"/>
            </a:xfrm>
            <a:prstGeom prst="rect">
              <a:avLst/>
            </a:prstGeom>
          </p:spPr>
          <p:txBody>
            <a:bodyPr wrap="square">
              <a:spAutoFit/>
            </a:bodyPr>
            <a:lstStyle/>
            <a:p>
              <a:pPr algn="ctr"/>
              <a:r>
                <a:rPr lang="en-US" sz="4900" b="1">
                  <a:solidFill>
                    <a:srgbClr val="7030A0"/>
                  </a:solidFill>
                  <a:latin typeface="HP001 4 hàng" pitchFamily="34" charset="0"/>
                  <a:ea typeface="Arial-Rounded" pitchFamily="34" charset="0"/>
                  <a:cs typeface="Arial-Rounded" pitchFamily="34" charset="0"/>
                </a:rPr>
                <a:t> </a:t>
              </a:r>
              <a:r>
                <a:rPr lang="vi-VN" sz="3600" b="1">
                  <a:solidFill>
                    <a:srgbClr val="7030A0"/>
                  </a:solidFill>
                  <a:latin typeface="HP001 4 hàng" pitchFamily="34" charset="0"/>
                  <a:ea typeface="Arial-Rounded" pitchFamily="34" charset="0"/>
                  <a:cs typeface="Arial-Rounded" pitchFamily="34" charset="0"/>
                </a:rPr>
                <a:t>ĐưŊg </a:t>
              </a:r>
              <a:r>
                <a:rPr lang="el-GR" sz="3600" b="1">
                  <a:solidFill>
                    <a:srgbClr val="7030A0"/>
                  </a:solidFill>
                  <a:latin typeface="HP001 4 hàng" pitchFamily="34" charset="0"/>
                  <a:ea typeface="Arial-Rounded" pitchFamily="34" charset="0"/>
                  <a:cs typeface="Arial-Rounded" pitchFamily="34" charset="0"/>
                </a:rPr>
                <a:t>Δ</a:t>
              </a:r>
              <a:r>
                <a:rPr lang="vi-VN" sz="3600" b="1">
                  <a:solidFill>
                    <a:srgbClr val="7030A0"/>
                  </a:solidFill>
                  <a:latin typeface="HP001 4 hàng" pitchFamily="34" charset="0"/>
                  <a:ea typeface="Arial-Rounded" pitchFamily="34" charset="0"/>
                  <a:cs typeface="Arial-Rounded" pitchFamily="34" charset="0"/>
                </a:rPr>
                <a:t>łn wúi Ǖ</a:t>
              </a:r>
              <a:r>
                <a:rPr lang="el-GR" sz="3600" b="1">
                  <a:solidFill>
                    <a:srgbClr val="7030A0"/>
                  </a:solidFill>
                  <a:latin typeface="HP001 4 hàng" pitchFamily="34" charset="0"/>
                  <a:ea typeface="Arial-Rounded" pitchFamily="34" charset="0"/>
                  <a:cs typeface="Arial-Rounded" pitchFamily="34" charset="0"/>
                </a:rPr>
                <a:t>ί</a:t>
              </a:r>
              <a:r>
                <a:rPr lang="vi-VN" sz="3600" b="1">
                  <a:solidFill>
                    <a:srgbClr val="7030A0"/>
                  </a:solidFill>
                  <a:latin typeface="HP001 4 hàng" pitchFamily="34" charset="0"/>
                  <a:ea typeface="Arial-Rounded" pitchFamily="34" charset="0"/>
                  <a:cs typeface="Arial-Rounded" pitchFamily="34" charset="0"/>
                </a:rPr>
                <a:t>a</a:t>
              </a:r>
              <a:r>
                <a:rPr lang="el-GR" sz="3600" b="1">
                  <a:solidFill>
                    <a:srgbClr val="7030A0"/>
                  </a:solidFill>
                  <a:latin typeface="HP001 4 hàng" pitchFamily="34" charset="0"/>
                  <a:ea typeface="Arial-Rounded" pitchFamily="34" charset="0"/>
                  <a:cs typeface="Arial-Rounded" pitchFamily="34" charset="0"/>
                </a:rPr>
                <a:t>ζ </a:t>
              </a:r>
              <a:r>
                <a:rPr lang="vi-VN" sz="3600" b="1">
                  <a:solidFill>
                    <a:srgbClr val="7030A0"/>
                  </a:solidFill>
                  <a:latin typeface="HP001 4 hàng" pitchFamily="34" charset="0"/>
                  <a:ea typeface="Arial-Rounded" pitchFamily="34" charset="0"/>
                  <a:cs typeface="Arial-Rounded" pitchFamily="34" charset="0"/>
                </a:rPr>
                <a:t>co, </a:t>
              </a:r>
              <a:r>
                <a:rPr lang="el-GR" sz="3600" b="1">
                  <a:solidFill>
                    <a:srgbClr val="7030A0"/>
                  </a:solidFill>
                  <a:latin typeface="HP001 4 hàng" pitchFamily="34" charset="0"/>
                  <a:ea typeface="Arial-Rounded" pitchFamily="34" charset="0"/>
                  <a:cs typeface="Arial-Rounded" pitchFamily="34" charset="0"/>
                </a:rPr>
                <a:t>δ</a:t>
              </a:r>
              <a:r>
                <a:rPr lang="vi-VN" sz="3600" b="1">
                  <a:solidFill>
                    <a:srgbClr val="7030A0"/>
                  </a:solidFill>
                  <a:latin typeface="HP001 4 hàng" pitchFamily="34" charset="0"/>
                  <a:ea typeface="Arial-Rounded" pitchFamily="34" charset="0"/>
                  <a:cs typeface="Arial-Rounded" pitchFamily="34" charset="0"/>
                </a:rPr>
                <a:t>úc </a:t>
              </a:r>
              <a:r>
                <a:rPr lang="el-GR" sz="3600" b="1">
                  <a:solidFill>
                    <a:srgbClr val="7030A0"/>
                  </a:solidFill>
                  <a:latin typeface="HP001 4 hàng" pitchFamily="34" charset="0"/>
                  <a:ea typeface="Arial-Rounded" pitchFamily="34" charset="0"/>
                  <a:cs typeface="Arial-Rounded" pitchFamily="34" charset="0"/>
                </a:rPr>
                <a:t>δ</a:t>
              </a:r>
              <a:r>
                <a:rPr lang="vi-VN" sz="3600" b="1">
                  <a:solidFill>
                    <a:srgbClr val="7030A0"/>
                  </a:solidFill>
                  <a:latin typeface="HP001 4 hàng" pitchFamily="34" charset="0"/>
                  <a:ea typeface="Arial-Rounded" pitchFamily="34" charset="0"/>
                  <a:cs typeface="Arial-Rounded" pitchFamily="34" charset="0"/>
                </a:rPr>
                <a:t>uỷu</a:t>
              </a:r>
              <a:r>
                <a:rPr lang="en-US" sz="3600" b="1" smtClean="0">
                  <a:solidFill>
                    <a:srgbClr val="7030A0"/>
                  </a:solidFill>
                  <a:latin typeface="HP001 4 hàng" pitchFamily="34" charset="0"/>
                  <a:ea typeface="Arial-Rounded" pitchFamily="34" charset="0"/>
                  <a:cs typeface="Arial-Rounded" pitchFamily="34" charset="0"/>
                </a:rPr>
                <a:t>.</a:t>
              </a:r>
              <a:endParaRPr lang="en-US" sz="4900" b="1">
                <a:solidFill>
                  <a:srgbClr val="7030A0"/>
                </a:solidFill>
                <a:latin typeface="HP001 4 hàng" pitchFamily="34" charset="0"/>
                <a:ea typeface="Arial-Rounded" pitchFamily="34" charset="0"/>
                <a:cs typeface="Arial-Rounded" pitchFamily="34" charset="0"/>
              </a:endParaRPr>
            </a:p>
          </p:txBody>
        </p:sp>
      </p:grpSp>
    </p:spTree>
    <p:extLst>
      <p:ext uri="{BB962C8B-B14F-4D97-AF65-F5344CB8AC3E}">
        <p14:creationId xmlns:p14="http://schemas.microsoft.com/office/powerpoint/2010/main" val="4199245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13"/>
                    </p:tgtEl>
                  </p:cond>
                </p:stCondLst>
                <p:endSync evt="end" delay="0">
                  <p:rtn val="all"/>
                </p:endSync>
                <p:childTnLst>
                  <p:par>
                    <p:cTn id="9" fill="hold">
                      <p:stCondLst>
                        <p:cond delay="0"/>
                      </p:stCondLst>
                      <p:childTnLst>
                        <p:par>
                          <p:cTn id="10" fill="hold">
                            <p:stCondLst>
                              <p:cond delay="0"/>
                            </p:stCondLst>
                            <p:childTnLst>
                              <p:par>
                                <p:cTn id="11" presetID="32" presetClass="emph" presetSubtype="0" fill="hold" grpId="0" nodeType="clickEffect">
                                  <p:stCondLst>
                                    <p:cond delay="0"/>
                                  </p:stCondLst>
                                  <p:childTnLst>
                                    <p:animRot by="120000">
                                      <p:cBhvr>
                                        <p:cTn id="12" dur="100" fill="hold">
                                          <p:stCondLst>
                                            <p:cond delay="0"/>
                                          </p:stCondLst>
                                        </p:cTn>
                                        <p:tgtEl>
                                          <p:spTgt spid="13"/>
                                        </p:tgtEl>
                                        <p:attrNameLst>
                                          <p:attrName>r</p:attrName>
                                        </p:attrNameLst>
                                      </p:cBhvr>
                                    </p:animRot>
                                    <p:animRot by="-240000">
                                      <p:cBhvr>
                                        <p:cTn id="13" dur="200" fill="hold">
                                          <p:stCondLst>
                                            <p:cond delay="200"/>
                                          </p:stCondLst>
                                        </p:cTn>
                                        <p:tgtEl>
                                          <p:spTgt spid="13"/>
                                        </p:tgtEl>
                                        <p:attrNameLst>
                                          <p:attrName>r</p:attrName>
                                        </p:attrNameLst>
                                      </p:cBhvr>
                                    </p:animRot>
                                    <p:animRot by="240000">
                                      <p:cBhvr>
                                        <p:cTn id="14" dur="200" fill="hold">
                                          <p:stCondLst>
                                            <p:cond delay="400"/>
                                          </p:stCondLst>
                                        </p:cTn>
                                        <p:tgtEl>
                                          <p:spTgt spid="13"/>
                                        </p:tgtEl>
                                        <p:attrNameLst>
                                          <p:attrName>r</p:attrName>
                                        </p:attrNameLst>
                                      </p:cBhvr>
                                    </p:animRot>
                                    <p:animRot by="-240000">
                                      <p:cBhvr>
                                        <p:cTn id="15" dur="200" fill="hold">
                                          <p:stCondLst>
                                            <p:cond delay="600"/>
                                          </p:stCondLst>
                                        </p:cTn>
                                        <p:tgtEl>
                                          <p:spTgt spid="13"/>
                                        </p:tgtEl>
                                        <p:attrNameLst>
                                          <p:attrName>r</p:attrName>
                                        </p:attrNameLst>
                                      </p:cBhvr>
                                    </p:animRot>
                                    <p:animRot by="120000">
                                      <p:cBhvr>
                                        <p:cTn id="16" dur="200" fill="hold">
                                          <p:stCondLst>
                                            <p:cond delay="800"/>
                                          </p:stCondLst>
                                        </p:cTn>
                                        <p:tgtEl>
                                          <p:spTgt spid="13"/>
                                        </p:tgtEl>
                                        <p:attrNameLst>
                                          <p:attrName>r</p:attrName>
                                        </p:attrNameLst>
                                      </p:cBhvr>
                                    </p:animRot>
                                  </p:childTnLst>
                                  <p:subTnLst>
                                    <p:audio>
                                      <p:cMediaNode>
                                        <p:cTn display="0" masterRel="sameClick">
                                          <p:stCondLst>
                                            <p:cond evt="begin" delay="0">
                                              <p:tn val="11"/>
                                            </p:cond>
                                          </p:stCondLst>
                                          <p:endCondLst>
                                            <p:cond evt="onStopAudio" delay="0">
                                              <p:tgtEl>
                                                <p:sldTgt/>
                                              </p:tgtEl>
                                            </p:cond>
                                          </p:endCondLst>
                                        </p:cTn>
                                        <p:tgtEl>
                                          <p:sndTgt r:embed="rId3" name="hammer.wav"/>
                                        </p:tgtEl>
                                      </p:cMediaNode>
                                    </p:audio>
                                  </p:subTnLst>
                                </p:cTn>
                              </p:par>
                            </p:childTnLst>
                          </p:cTn>
                        </p:par>
                      </p:childTnLst>
                    </p:cTn>
                  </p:par>
                </p:childTnLst>
              </p:cTn>
              <p:nextCondLst>
                <p:cond evt="onClick" delay="0">
                  <p:tgtEl>
                    <p:spTgt spid="13"/>
                  </p:tgtEl>
                </p:cond>
              </p:nextCondLst>
            </p:seq>
            <p:seq concurrent="1" nextAc="seek">
              <p:cTn id="17" restart="whenNotActive" fill="hold" evtFilter="cancelBubble" nodeType="interactiveSeq">
                <p:stCondLst>
                  <p:cond evt="onClick" delay="0">
                    <p:tgtEl>
                      <p:spTgt spid="12"/>
                    </p:tgtEl>
                  </p:cond>
                </p:stCondLst>
                <p:endSync evt="end" delay="0">
                  <p:rtn val="all"/>
                </p:endSync>
                <p:childTnLst>
                  <p:par>
                    <p:cTn id="18" fill="hold">
                      <p:stCondLst>
                        <p:cond delay="0"/>
                      </p:stCondLst>
                      <p:childTnLst>
                        <p:par>
                          <p:cTn id="19" fill="hold">
                            <p:stCondLst>
                              <p:cond delay="0"/>
                            </p:stCondLst>
                            <p:childTnLst>
                              <p:par>
                                <p:cTn id="20" presetID="32" presetClass="emph" presetSubtype="0" fill="hold" grpId="0" nodeType="clickEffect">
                                  <p:stCondLst>
                                    <p:cond delay="0"/>
                                  </p:stCondLst>
                                  <p:childTnLst>
                                    <p:animRot by="120000">
                                      <p:cBhvr>
                                        <p:cTn id="21" dur="100" fill="hold">
                                          <p:stCondLst>
                                            <p:cond delay="0"/>
                                          </p:stCondLst>
                                        </p:cTn>
                                        <p:tgtEl>
                                          <p:spTgt spid="12"/>
                                        </p:tgtEl>
                                        <p:attrNameLst>
                                          <p:attrName>r</p:attrName>
                                        </p:attrNameLst>
                                      </p:cBhvr>
                                    </p:animRot>
                                    <p:animRot by="-240000">
                                      <p:cBhvr>
                                        <p:cTn id="22" dur="200" fill="hold">
                                          <p:stCondLst>
                                            <p:cond delay="200"/>
                                          </p:stCondLst>
                                        </p:cTn>
                                        <p:tgtEl>
                                          <p:spTgt spid="12"/>
                                        </p:tgtEl>
                                        <p:attrNameLst>
                                          <p:attrName>r</p:attrName>
                                        </p:attrNameLst>
                                      </p:cBhvr>
                                    </p:animRot>
                                    <p:animRot by="240000">
                                      <p:cBhvr>
                                        <p:cTn id="23" dur="200" fill="hold">
                                          <p:stCondLst>
                                            <p:cond delay="400"/>
                                          </p:stCondLst>
                                        </p:cTn>
                                        <p:tgtEl>
                                          <p:spTgt spid="12"/>
                                        </p:tgtEl>
                                        <p:attrNameLst>
                                          <p:attrName>r</p:attrName>
                                        </p:attrNameLst>
                                      </p:cBhvr>
                                    </p:animRot>
                                    <p:animRot by="-240000">
                                      <p:cBhvr>
                                        <p:cTn id="24" dur="200" fill="hold">
                                          <p:stCondLst>
                                            <p:cond delay="600"/>
                                          </p:stCondLst>
                                        </p:cTn>
                                        <p:tgtEl>
                                          <p:spTgt spid="12"/>
                                        </p:tgtEl>
                                        <p:attrNameLst>
                                          <p:attrName>r</p:attrName>
                                        </p:attrNameLst>
                                      </p:cBhvr>
                                    </p:animRot>
                                    <p:animRot by="120000">
                                      <p:cBhvr>
                                        <p:cTn id="25" dur="200" fill="hold">
                                          <p:stCondLst>
                                            <p:cond delay="800"/>
                                          </p:stCondLst>
                                        </p:cTn>
                                        <p:tgtEl>
                                          <p:spTgt spid="12"/>
                                        </p:tgtEl>
                                        <p:attrNameLst>
                                          <p:attrName>r</p:attrName>
                                        </p:attrNameLst>
                                      </p:cBhvr>
                                    </p:animRot>
                                  </p:childTnLst>
                                  <p:subTnLst>
                                    <p:audio>
                                      <p:cMediaNode>
                                        <p:cTn display="0" masterRel="sameClick">
                                          <p:stCondLst>
                                            <p:cond evt="begin" delay="0">
                                              <p:tn val="20"/>
                                            </p:cond>
                                          </p:stCondLst>
                                          <p:endCondLst>
                                            <p:cond evt="onStopAudio" delay="0">
                                              <p:tgtEl>
                                                <p:sldTgt/>
                                              </p:tgtEl>
                                            </p:cond>
                                          </p:endCondLst>
                                        </p:cTn>
                                        <p:tgtEl>
                                          <p:sndTgt r:embed="rId3" name="hammer.wav"/>
                                        </p:tgtEl>
                                      </p:cMediaNode>
                                    </p:audio>
                                  </p:subTnLst>
                                </p:cTn>
                              </p:par>
                            </p:childTnLst>
                          </p:cTn>
                        </p:par>
                      </p:childTnLst>
                    </p:cTn>
                  </p:par>
                </p:childTnLst>
              </p:cTn>
              <p:nextCondLst>
                <p:cond evt="onClick" delay="0">
                  <p:tgtEl>
                    <p:spTgt spid="12"/>
                  </p:tgtEl>
                </p:cond>
              </p:nextCondLst>
            </p:seq>
            <p:seq concurrent="1" nextAc="seek">
              <p:cTn id="26" restart="whenNotActive" fill="hold" evtFilter="cancelBubble" nodeType="interactiveSeq">
                <p:stCondLst>
                  <p:cond evt="onClick" delay="0">
                    <p:tgtEl>
                      <p:spTgt spid="10"/>
                    </p:tgtEl>
                  </p:cond>
                </p:stCondLst>
                <p:endSync evt="end" delay="0">
                  <p:rtn val="all"/>
                </p:endSync>
                <p:childTnLst>
                  <p:par>
                    <p:cTn id="27" fill="hold">
                      <p:stCondLst>
                        <p:cond delay="0"/>
                      </p:stCondLst>
                      <p:childTnLst>
                        <p:par>
                          <p:cTn id="28" fill="hold">
                            <p:stCondLst>
                              <p:cond delay="0"/>
                            </p:stCondLst>
                            <p:childTnLst>
                              <p:par>
                                <p:cTn id="29" presetID="42" presetClass="path" presetSubtype="0" accel="50000" decel="50000" fill="hold" grpId="0" nodeType="clickEffect">
                                  <p:stCondLst>
                                    <p:cond delay="0"/>
                                  </p:stCondLst>
                                  <p:childTnLst>
                                    <p:animMotion origin="layout" path="M -4.72222E-6 1.32221E-6 L 0.22622 0.20451 " pathEditMode="relative" rAng="0" ptsTypes="AA">
                                      <p:cBhvr>
                                        <p:cTn id="30" dur="2000" fill="hold"/>
                                        <p:tgtEl>
                                          <p:spTgt spid="10"/>
                                        </p:tgtEl>
                                        <p:attrNameLst>
                                          <p:attrName>ppt_x</p:attrName>
                                          <p:attrName>ppt_y</p:attrName>
                                        </p:attrNameLst>
                                      </p:cBhvr>
                                      <p:rCtr x="11302" y="10226"/>
                                    </p:animMotion>
                                  </p:childTnLst>
                                  <p:subTnLst>
                                    <p:audio>
                                      <p:cMediaNode>
                                        <p:cTn display="0" masterRel="sameClick">
                                          <p:stCondLst>
                                            <p:cond evt="begin" delay="0">
                                              <p:tn val="29"/>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10"/>
                  </p:tgtEl>
                </p:cond>
              </p:nextCondLst>
            </p:seq>
          </p:childTnLst>
        </p:cTn>
      </p:par>
    </p:tnLst>
    <p:bldLst>
      <p:bldP spid="12" grpId="0" animBg="1"/>
      <p:bldP spid="13" grpId="0" animBg="1"/>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117764" y="57150"/>
            <a:ext cx="609600" cy="6096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bg1"/>
                </a:solidFill>
                <a:latin typeface="Arial Rounded MT Bold" pitchFamily="34" charset="0"/>
                <a:cs typeface="Times New Roman" pitchFamily="18" charset="0"/>
              </a:rPr>
              <a:t>6</a:t>
            </a:r>
            <a:endParaRPr lang="en-US" sz="2800" b="1">
              <a:solidFill>
                <a:schemeClr val="bg1"/>
              </a:solidFill>
              <a:latin typeface="Arial Rounded MT Bold" pitchFamily="34" charset="0"/>
              <a:cs typeface="Times New Roman" pitchFamily="18" charset="0"/>
            </a:endParaRPr>
          </a:p>
        </p:txBody>
      </p:sp>
      <p:sp>
        <p:nvSpPr>
          <p:cNvPr id="3" name="TextBox 2"/>
          <p:cNvSpPr txBox="1"/>
          <p:nvPr/>
        </p:nvSpPr>
        <p:spPr>
          <a:xfrm>
            <a:off x="744682" y="144348"/>
            <a:ext cx="8094518" cy="954095"/>
          </a:xfrm>
          <a:prstGeom prst="rect">
            <a:avLst/>
          </a:prstGeom>
          <a:noFill/>
        </p:spPr>
        <p:txBody>
          <a:bodyPr wrap="square" lIns="91428" tIns="45714" rIns="91428" bIns="45714" rtlCol="0">
            <a:spAutoFit/>
          </a:bodyPr>
          <a:lstStyle/>
          <a:p>
            <a:pPr algn="just"/>
            <a:r>
              <a:rPr lang="en-US" sz="2800" b="1" smtClean="0">
                <a:latin typeface="Arial-Rounded" pitchFamily="34" charset="0"/>
                <a:ea typeface="Arial-Rounded" pitchFamily="34" charset="0"/>
                <a:cs typeface="Arial-Rounded" pitchFamily="34" charset="0"/>
              </a:rPr>
              <a:t>Quan sát tranh và dùng từ ngữ trong khung để nói theo tranh</a:t>
            </a:r>
            <a:endParaRPr lang="en-US" sz="2800" b="1">
              <a:latin typeface="Arial-Rounded" pitchFamily="34" charset="0"/>
              <a:ea typeface="Arial-Rounded" pitchFamily="34" charset="0"/>
              <a:cs typeface="Arial-Rounded" pitchFamily="34" charset="0"/>
            </a:endParaRPr>
          </a:p>
        </p:txBody>
      </p:sp>
      <p:sp>
        <p:nvSpPr>
          <p:cNvPr id="20" name="TextBox 19"/>
          <p:cNvSpPr txBox="1"/>
          <p:nvPr/>
        </p:nvSpPr>
        <p:spPr>
          <a:xfrm>
            <a:off x="2057400" y="1234244"/>
            <a:ext cx="5257800" cy="461653"/>
          </a:xfrm>
          <a:prstGeom prst="rect">
            <a:avLst/>
          </a:prstGeom>
          <a:noFill/>
          <a:ln>
            <a:solidFill>
              <a:schemeClr val="accent6"/>
            </a:solidFill>
          </a:ln>
        </p:spPr>
        <p:txBody>
          <a:bodyPr wrap="square" lIns="91428" tIns="45714" rIns="91428" bIns="45714" rtlCol="0">
            <a:spAutoFit/>
          </a:bodyPr>
          <a:lstStyle/>
          <a:p>
            <a:pPr algn="ctr"/>
            <a:r>
              <a:rPr lang="en-US" sz="2400" smtClean="0">
                <a:latin typeface="Arial-Rounded" pitchFamily="34" charset="0"/>
                <a:ea typeface="Arial-Rounded" pitchFamily="34" charset="0"/>
                <a:cs typeface="Arial-Rounded" pitchFamily="34" charset="0"/>
              </a:rPr>
              <a:t>cảnh vật	thú vị	       đi chơi</a:t>
            </a:r>
            <a:endParaRPr lang="en-US" sz="2400">
              <a:latin typeface="Arial-Rounded" pitchFamily="34" charset="0"/>
              <a:ea typeface="Arial-Rounded" pitchFamily="34" charset="0"/>
              <a:cs typeface="Arial-Rounded" pitchFamily="34" charset="0"/>
            </a:endParaRPr>
          </a:p>
        </p:txBody>
      </p:sp>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1458" t="23183" r="29722" b="21627"/>
          <a:stretch/>
        </p:blipFill>
        <p:spPr bwMode="auto">
          <a:xfrm>
            <a:off x="2819400" y="1962150"/>
            <a:ext cx="3692731" cy="29516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44579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17764" y="972355"/>
            <a:ext cx="8873836" cy="3343335"/>
            <a:chOff x="744680" y="1657350"/>
            <a:chExt cx="7809345" cy="2705100"/>
          </a:xfrm>
        </p:grpSpPr>
        <p:sp>
          <p:nvSpPr>
            <p:cNvPr id="3" name="Rectangle 2"/>
            <p:cNvSpPr/>
            <p:nvPr/>
          </p:nvSpPr>
          <p:spPr>
            <a:xfrm>
              <a:off x="744680" y="1657350"/>
              <a:ext cx="7809345" cy="2705100"/>
            </a:xfrm>
            <a:custGeom>
              <a:avLst/>
              <a:gdLst>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0 w 7809345"/>
                <a:gd name="connsiteY4"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47 w 7809392"/>
                <a:gd name="connsiteY0" fmla="*/ 0 h 2895600"/>
                <a:gd name="connsiteX1" fmla="*/ 7809392 w 7809392"/>
                <a:gd name="connsiteY1" fmla="*/ 0 h 2895600"/>
                <a:gd name="connsiteX2" fmla="*/ 7809392 w 7809392"/>
                <a:gd name="connsiteY2" fmla="*/ 2895600 h 2895600"/>
                <a:gd name="connsiteX3" fmla="*/ 47 w 7809392"/>
                <a:gd name="connsiteY3" fmla="*/ 2895600 h 2895600"/>
                <a:gd name="connsiteX4" fmla="*/ 144366 w 7809392"/>
                <a:gd name="connsiteY4" fmla="*/ 628650 h 2895600"/>
                <a:gd name="connsiteX5" fmla="*/ 47 w 7809392"/>
                <a:gd name="connsiteY5" fmla="*/ 0 h 2895600"/>
                <a:gd name="connsiteX0" fmla="*/ 47 w 7809392"/>
                <a:gd name="connsiteY0" fmla="*/ 0 h 2895600"/>
                <a:gd name="connsiteX1" fmla="*/ 7809392 w 7809392"/>
                <a:gd name="connsiteY1" fmla="*/ 0 h 2895600"/>
                <a:gd name="connsiteX2" fmla="*/ 7809392 w 7809392"/>
                <a:gd name="connsiteY2" fmla="*/ 2895600 h 2895600"/>
                <a:gd name="connsiteX3" fmla="*/ 47 w 7809392"/>
                <a:gd name="connsiteY3" fmla="*/ 2895600 h 2895600"/>
                <a:gd name="connsiteX4" fmla="*/ 144366 w 7809392"/>
                <a:gd name="connsiteY4" fmla="*/ 793750 h 2895600"/>
                <a:gd name="connsiteX5" fmla="*/ 47 w 7809392"/>
                <a:gd name="connsiteY5" fmla="*/ 0 h 2895600"/>
                <a:gd name="connsiteX0" fmla="*/ 72 w 7809417"/>
                <a:gd name="connsiteY0" fmla="*/ 0 h 2895600"/>
                <a:gd name="connsiteX1" fmla="*/ 7809417 w 7809417"/>
                <a:gd name="connsiteY1" fmla="*/ 0 h 2895600"/>
                <a:gd name="connsiteX2" fmla="*/ 7809417 w 7809417"/>
                <a:gd name="connsiteY2" fmla="*/ 2895600 h 2895600"/>
                <a:gd name="connsiteX3" fmla="*/ 72 w 7809417"/>
                <a:gd name="connsiteY3" fmla="*/ 2895600 h 2895600"/>
                <a:gd name="connsiteX4" fmla="*/ 106291 w 7809417"/>
                <a:gd name="connsiteY4" fmla="*/ 793750 h 2895600"/>
                <a:gd name="connsiteX5" fmla="*/ 72 w 7809417"/>
                <a:gd name="connsiteY5" fmla="*/ 0 h 2895600"/>
                <a:gd name="connsiteX0" fmla="*/ 555703 w 8365048"/>
                <a:gd name="connsiteY0" fmla="*/ 0 h 2895600"/>
                <a:gd name="connsiteX1" fmla="*/ 8365048 w 8365048"/>
                <a:gd name="connsiteY1" fmla="*/ 0 h 2895600"/>
                <a:gd name="connsiteX2" fmla="*/ 8365048 w 8365048"/>
                <a:gd name="connsiteY2" fmla="*/ 2895600 h 2895600"/>
                <a:gd name="connsiteX3" fmla="*/ 555703 w 8365048"/>
                <a:gd name="connsiteY3" fmla="*/ 2895600 h 2895600"/>
                <a:gd name="connsiteX4" fmla="*/ 649223 w 8365048"/>
                <a:gd name="connsiteY4" fmla="*/ 1670050 h 2895600"/>
                <a:gd name="connsiteX5" fmla="*/ 661922 w 8365048"/>
                <a:gd name="connsiteY5" fmla="*/ 793750 h 2895600"/>
                <a:gd name="connsiteX6" fmla="*/ 555703 w 8365048"/>
                <a:gd name="connsiteY6" fmla="*/ 0 h 2895600"/>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93520 w 7809345"/>
                <a:gd name="connsiteY4" fmla="*/ 1670050 h 2895600"/>
                <a:gd name="connsiteX5" fmla="*/ 106219 w 7809345"/>
                <a:gd name="connsiteY5" fmla="*/ 793750 h 2895600"/>
                <a:gd name="connsiteX6" fmla="*/ 0 w 7809345"/>
                <a:gd name="connsiteY6" fmla="*/ 0 h 2895600"/>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118920 w 7809345"/>
                <a:gd name="connsiteY4" fmla="*/ 1720850 h 2895600"/>
                <a:gd name="connsiteX5" fmla="*/ 106219 w 7809345"/>
                <a:gd name="connsiteY5" fmla="*/ 793750 h 2895600"/>
                <a:gd name="connsiteX6" fmla="*/ 0 w 7809345"/>
                <a:gd name="connsiteY6" fmla="*/ 0 h 2895600"/>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118920 w 7809345"/>
                <a:gd name="connsiteY4" fmla="*/ 1720850 h 2895600"/>
                <a:gd name="connsiteX5" fmla="*/ 131619 w 7809345"/>
                <a:gd name="connsiteY5" fmla="*/ 806450 h 2895600"/>
                <a:gd name="connsiteX6" fmla="*/ 0 w 7809345"/>
                <a:gd name="connsiteY6" fmla="*/ 0 h 289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09345" h="2895600">
                  <a:moveTo>
                    <a:pt x="0" y="0"/>
                  </a:moveTo>
                  <a:lnTo>
                    <a:pt x="7809345" y="0"/>
                  </a:lnTo>
                  <a:lnTo>
                    <a:pt x="7809345" y="2895600"/>
                  </a:lnTo>
                  <a:lnTo>
                    <a:pt x="0" y="2895600"/>
                  </a:lnTo>
                  <a:cubicBezTo>
                    <a:pt x="77163" y="2176992"/>
                    <a:pt x="101217" y="2071158"/>
                    <a:pt x="118920" y="1720850"/>
                  </a:cubicBezTo>
                  <a:cubicBezTo>
                    <a:pt x="136623" y="1370542"/>
                    <a:pt x="138739" y="1078442"/>
                    <a:pt x="131619" y="806450"/>
                  </a:cubicBezTo>
                  <a:cubicBezTo>
                    <a:pt x="108913" y="558800"/>
                    <a:pt x="48106" y="209550"/>
                    <a:pt x="0" y="0"/>
                  </a:cubicBezTo>
                  <a:close/>
                </a:path>
              </a:pathLst>
            </a:custGeom>
            <a:solidFill>
              <a:srgbClr val="FBD6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
            <p:cNvSpPr/>
            <p:nvPr/>
          </p:nvSpPr>
          <p:spPr>
            <a:xfrm>
              <a:off x="1012918" y="1780006"/>
              <a:ext cx="7406990" cy="2466143"/>
            </a:xfrm>
            <a:custGeom>
              <a:avLst/>
              <a:gdLst>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0 w 7809345"/>
                <a:gd name="connsiteY4"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47 w 7809392"/>
                <a:gd name="connsiteY0" fmla="*/ 0 h 2895600"/>
                <a:gd name="connsiteX1" fmla="*/ 7809392 w 7809392"/>
                <a:gd name="connsiteY1" fmla="*/ 0 h 2895600"/>
                <a:gd name="connsiteX2" fmla="*/ 7809392 w 7809392"/>
                <a:gd name="connsiteY2" fmla="*/ 2895600 h 2895600"/>
                <a:gd name="connsiteX3" fmla="*/ 47 w 7809392"/>
                <a:gd name="connsiteY3" fmla="*/ 2895600 h 2895600"/>
                <a:gd name="connsiteX4" fmla="*/ 144366 w 7809392"/>
                <a:gd name="connsiteY4" fmla="*/ 628650 h 2895600"/>
                <a:gd name="connsiteX5" fmla="*/ 47 w 7809392"/>
                <a:gd name="connsiteY5" fmla="*/ 0 h 2895600"/>
                <a:gd name="connsiteX0" fmla="*/ 44 w 7809389"/>
                <a:gd name="connsiteY0" fmla="*/ 0 h 2895600"/>
                <a:gd name="connsiteX1" fmla="*/ 7809389 w 7809389"/>
                <a:gd name="connsiteY1" fmla="*/ 0 h 2895600"/>
                <a:gd name="connsiteX2" fmla="*/ 7809389 w 7809389"/>
                <a:gd name="connsiteY2" fmla="*/ 2895600 h 2895600"/>
                <a:gd name="connsiteX3" fmla="*/ 44 w 7809389"/>
                <a:gd name="connsiteY3" fmla="*/ 2895600 h 2895600"/>
                <a:gd name="connsiteX4" fmla="*/ 159033 w 7809389"/>
                <a:gd name="connsiteY4" fmla="*/ 1016020 h 2895600"/>
                <a:gd name="connsiteX5" fmla="*/ 44 w 7809389"/>
                <a:gd name="connsiteY5" fmla="*/ 0 h 2895600"/>
                <a:gd name="connsiteX0" fmla="*/ 582152 w 8391497"/>
                <a:gd name="connsiteY0" fmla="*/ 0 h 2895600"/>
                <a:gd name="connsiteX1" fmla="*/ 8391497 w 8391497"/>
                <a:gd name="connsiteY1" fmla="*/ 0 h 2895600"/>
                <a:gd name="connsiteX2" fmla="*/ 8391497 w 8391497"/>
                <a:gd name="connsiteY2" fmla="*/ 2895600 h 2895600"/>
                <a:gd name="connsiteX3" fmla="*/ 582152 w 8391497"/>
                <a:gd name="connsiteY3" fmla="*/ 2895600 h 2895600"/>
                <a:gd name="connsiteX4" fmla="*/ 741141 w 8391497"/>
                <a:gd name="connsiteY4" fmla="*/ 1016020 h 2895600"/>
                <a:gd name="connsiteX5" fmla="*/ 572769 w 8391497"/>
                <a:gd name="connsiteY5" fmla="*/ 448384 h 2895600"/>
                <a:gd name="connsiteX6" fmla="*/ 582152 w 8391497"/>
                <a:gd name="connsiteY6" fmla="*/ 0 h 2895600"/>
                <a:gd name="connsiteX0" fmla="*/ 74435 w 7883780"/>
                <a:gd name="connsiteY0" fmla="*/ 0 h 2895600"/>
                <a:gd name="connsiteX1" fmla="*/ 7883780 w 7883780"/>
                <a:gd name="connsiteY1" fmla="*/ 0 h 2895600"/>
                <a:gd name="connsiteX2" fmla="*/ 7883780 w 7883780"/>
                <a:gd name="connsiteY2" fmla="*/ 2895600 h 2895600"/>
                <a:gd name="connsiteX3" fmla="*/ 74435 w 7883780"/>
                <a:gd name="connsiteY3" fmla="*/ 2895600 h 2895600"/>
                <a:gd name="connsiteX4" fmla="*/ 233424 w 7883780"/>
                <a:gd name="connsiteY4" fmla="*/ 1016020 h 2895600"/>
                <a:gd name="connsiteX5" fmla="*/ 65052 w 7883780"/>
                <a:gd name="connsiteY5" fmla="*/ 448384 h 2895600"/>
                <a:gd name="connsiteX6" fmla="*/ 74435 w 7883780"/>
                <a:gd name="connsiteY6" fmla="*/ 0 h 2895600"/>
                <a:gd name="connsiteX0" fmla="*/ 55299 w 7864644"/>
                <a:gd name="connsiteY0" fmla="*/ 0 h 2895600"/>
                <a:gd name="connsiteX1" fmla="*/ 7864644 w 7864644"/>
                <a:gd name="connsiteY1" fmla="*/ 0 h 2895600"/>
                <a:gd name="connsiteX2" fmla="*/ 7864644 w 7864644"/>
                <a:gd name="connsiteY2" fmla="*/ 2895600 h 2895600"/>
                <a:gd name="connsiteX3" fmla="*/ 55299 w 7864644"/>
                <a:gd name="connsiteY3" fmla="*/ 2895600 h 2895600"/>
                <a:gd name="connsiteX4" fmla="*/ 214288 w 7864644"/>
                <a:gd name="connsiteY4" fmla="*/ 1016020 h 2895600"/>
                <a:gd name="connsiteX5" fmla="*/ 45916 w 7864644"/>
                <a:gd name="connsiteY5" fmla="*/ 448384 h 2895600"/>
                <a:gd name="connsiteX6" fmla="*/ 55299 w 7864644"/>
                <a:gd name="connsiteY6" fmla="*/ 0 h 2895600"/>
                <a:gd name="connsiteX0" fmla="*/ 55299 w 7864644"/>
                <a:gd name="connsiteY0" fmla="*/ 0 h 2895600"/>
                <a:gd name="connsiteX1" fmla="*/ 7864644 w 7864644"/>
                <a:gd name="connsiteY1" fmla="*/ 0 h 2895600"/>
                <a:gd name="connsiteX2" fmla="*/ 7864644 w 7864644"/>
                <a:gd name="connsiteY2" fmla="*/ 2895600 h 2895600"/>
                <a:gd name="connsiteX3" fmla="*/ 55299 w 7864644"/>
                <a:gd name="connsiteY3" fmla="*/ 2895600 h 2895600"/>
                <a:gd name="connsiteX4" fmla="*/ 214288 w 7864644"/>
                <a:gd name="connsiteY4" fmla="*/ 1016020 h 2895600"/>
                <a:gd name="connsiteX5" fmla="*/ 45916 w 7864644"/>
                <a:gd name="connsiteY5" fmla="*/ 448384 h 2895600"/>
                <a:gd name="connsiteX6" fmla="*/ 55299 w 7864644"/>
                <a:gd name="connsiteY6" fmla="*/ 0 h 2895600"/>
                <a:gd name="connsiteX0" fmla="*/ 579978 w 8389323"/>
                <a:gd name="connsiteY0" fmla="*/ 0 h 2895600"/>
                <a:gd name="connsiteX1" fmla="*/ 8389323 w 8389323"/>
                <a:gd name="connsiteY1" fmla="*/ 0 h 2895600"/>
                <a:gd name="connsiteX2" fmla="*/ 8389323 w 8389323"/>
                <a:gd name="connsiteY2" fmla="*/ 2895600 h 2895600"/>
                <a:gd name="connsiteX3" fmla="*/ 579978 w 8389323"/>
                <a:gd name="connsiteY3" fmla="*/ 2895600 h 2895600"/>
                <a:gd name="connsiteX4" fmla="*/ 570596 w 8389323"/>
                <a:gd name="connsiteY4" fmla="*/ 1625991 h 2895600"/>
                <a:gd name="connsiteX5" fmla="*/ 738967 w 8389323"/>
                <a:gd name="connsiteY5" fmla="*/ 1016020 h 2895600"/>
                <a:gd name="connsiteX6" fmla="*/ 570595 w 8389323"/>
                <a:gd name="connsiteY6" fmla="*/ 448384 h 2895600"/>
                <a:gd name="connsiteX7" fmla="*/ 579978 w 8389323"/>
                <a:gd name="connsiteY7" fmla="*/ 0 h 2895600"/>
                <a:gd name="connsiteX0" fmla="*/ 55299 w 7864644"/>
                <a:gd name="connsiteY0" fmla="*/ 0 h 2895600"/>
                <a:gd name="connsiteX1" fmla="*/ 7864644 w 7864644"/>
                <a:gd name="connsiteY1" fmla="*/ 0 h 2895600"/>
                <a:gd name="connsiteX2" fmla="*/ 7864644 w 7864644"/>
                <a:gd name="connsiteY2" fmla="*/ 2895600 h 2895600"/>
                <a:gd name="connsiteX3" fmla="*/ 55299 w 7864644"/>
                <a:gd name="connsiteY3" fmla="*/ 2895600 h 2895600"/>
                <a:gd name="connsiteX4" fmla="*/ 45917 w 7864644"/>
                <a:gd name="connsiteY4" fmla="*/ 1625991 h 2895600"/>
                <a:gd name="connsiteX5" fmla="*/ 214288 w 7864644"/>
                <a:gd name="connsiteY5" fmla="*/ 1016020 h 2895600"/>
                <a:gd name="connsiteX6" fmla="*/ 45916 w 7864644"/>
                <a:gd name="connsiteY6" fmla="*/ 448384 h 2895600"/>
                <a:gd name="connsiteX7" fmla="*/ 55299 w 7864644"/>
                <a:gd name="connsiteY7" fmla="*/ 0 h 2895600"/>
                <a:gd name="connsiteX0" fmla="*/ 55299 w 7864644"/>
                <a:gd name="connsiteY0" fmla="*/ 0 h 2895600"/>
                <a:gd name="connsiteX1" fmla="*/ 7864644 w 7864644"/>
                <a:gd name="connsiteY1" fmla="*/ 0 h 2895600"/>
                <a:gd name="connsiteX2" fmla="*/ 7732620 w 7864644"/>
                <a:gd name="connsiteY2" fmla="*/ 510363 h 2895600"/>
                <a:gd name="connsiteX3" fmla="*/ 7864644 w 7864644"/>
                <a:gd name="connsiteY3" fmla="*/ 2895600 h 2895600"/>
                <a:gd name="connsiteX4" fmla="*/ 55299 w 7864644"/>
                <a:gd name="connsiteY4" fmla="*/ 2895600 h 2895600"/>
                <a:gd name="connsiteX5" fmla="*/ 45917 w 7864644"/>
                <a:gd name="connsiteY5" fmla="*/ 1625991 h 2895600"/>
                <a:gd name="connsiteX6" fmla="*/ 214288 w 7864644"/>
                <a:gd name="connsiteY6" fmla="*/ 1016020 h 2895600"/>
                <a:gd name="connsiteX7" fmla="*/ 45916 w 7864644"/>
                <a:gd name="connsiteY7" fmla="*/ 448384 h 2895600"/>
                <a:gd name="connsiteX8" fmla="*/ 55299 w 7864644"/>
                <a:gd name="connsiteY8" fmla="*/ 0 h 2895600"/>
                <a:gd name="connsiteX0" fmla="*/ 55299 w 7879425"/>
                <a:gd name="connsiteY0" fmla="*/ 0 h 2895600"/>
                <a:gd name="connsiteX1" fmla="*/ 7864644 w 7879425"/>
                <a:gd name="connsiteY1" fmla="*/ 0 h 2895600"/>
                <a:gd name="connsiteX2" fmla="*/ 7732620 w 7879425"/>
                <a:gd name="connsiteY2" fmla="*/ 510363 h 2895600"/>
                <a:gd name="connsiteX3" fmla="*/ 7879313 w 7879425"/>
                <a:gd name="connsiteY3" fmla="*/ 928723 h 2895600"/>
                <a:gd name="connsiteX4" fmla="*/ 7864644 w 7879425"/>
                <a:gd name="connsiteY4" fmla="*/ 2895600 h 2895600"/>
                <a:gd name="connsiteX5" fmla="*/ 55299 w 7879425"/>
                <a:gd name="connsiteY5" fmla="*/ 2895600 h 2895600"/>
                <a:gd name="connsiteX6" fmla="*/ 45917 w 7879425"/>
                <a:gd name="connsiteY6" fmla="*/ 1625991 h 2895600"/>
                <a:gd name="connsiteX7" fmla="*/ 214288 w 7879425"/>
                <a:gd name="connsiteY7" fmla="*/ 1016020 h 2895600"/>
                <a:gd name="connsiteX8" fmla="*/ 45916 w 7879425"/>
                <a:gd name="connsiteY8" fmla="*/ 448384 h 2895600"/>
                <a:gd name="connsiteX9" fmla="*/ 55299 w 7879425"/>
                <a:gd name="connsiteY9" fmla="*/ 0 h 2895600"/>
                <a:gd name="connsiteX0" fmla="*/ 55299 w 7879425"/>
                <a:gd name="connsiteY0" fmla="*/ 0 h 2895600"/>
                <a:gd name="connsiteX1" fmla="*/ 7864644 w 7879425"/>
                <a:gd name="connsiteY1" fmla="*/ 0 h 2895600"/>
                <a:gd name="connsiteX2" fmla="*/ 7732620 w 7879425"/>
                <a:gd name="connsiteY2" fmla="*/ 510363 h 2895600"/>
                <a:gd name="connsiteX3" fmla="*/ 7879313 w 7879425"/>
                <a:gd name="connsiteY3" fmla="*/ 928723 h 2895600"/>
                <a:gd name="connsiteX4" fmla="*/ 7688611 w 7879425"/>
                <a:gd name="connsiteY4" fmla="*/ 1734454 h 2895600"/>
                <a:gd name="connsiteX5" fmla="*/ 7864644 w 7879425"/>
                <a:gd name="connsiteY5" fmla="*/ 2895600 h 2895600"/>
                <a:gd name="connsiteX6" fmla="*/ 55299 w 7879425"/>
                <a:gd name="connsiteY6" fmla="*/ 2895600 h 2895600"/>
                <a:gd name="connsiteX7" fmla="*/ 45917 w 7879425"/>
                <a:gd name="connsiteY7" fmla="*/ 1625991 h 2895600"/>
                <a:gd name="connsiteX8" fmla="*/ 214288 w 7879425"/>
                <a:gd name="connsiteY8" fmla="*/ 1016020 h 2895600"/>
                <a:gd name="connsiteX9" fmla="*/ 45916 w 7879425"/>
                <a:gd name="connsiteY9" fmla="*/ 448384 h 2895600"/>
                <a:gd name="connsiteX10" fmla="*/ 55299 w 7879425"/>
                <a:gd name="connsiteY10"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69257 w 7925560"/>
                <a:gd name="connsiteY0" fmla="*/ 0 h 2895600"/>
                <a:gd name="connsiteX1" fmla="*/ 7878602 w 7925560"/>
                <a:gd name="connsiteY1" fmla="*/ 0 h 2895600"/>
                <a:gd name="connsiteX2" fmla="*/ 7746578 w 7925560"/>
                <a:gd name="connsiteY2" fmla="*/ 510363 h 2895600"/>
                <a:gd name="connsiteX3" fmla="*/ 7893271 w 7925560"/>
                <a:gd name="connsiteY3" fmla="*/ 928723 h 2895600"/>
                <a:gd name="connsiteX4" fmla="*/ 7643892 w 7925560"/>
                <a:gd name="connsiteY4" fmla="*/ 1734454 h 2895600"/>
                <a:gd name="connsiteX5" fmla="*/ 7922608 w 7925560"/>
                <a:gd name="connsiteY5" fmla="*/ 2462711 h 2895600"/>
                <a:gd name="connsiteX6" fmla="*/ 7878602 w 7925560"/>
                <a:gd name="connsiteY6" fmla="*/ 2895600 h 2895600"/>
                <a:gd name="connsiteX7" fmla="*/ 69257 w 7925560"/>
                <a:gd name="connsiteY7" fmla="*/ 2895600 h 2895600"/>
                <a:gd name="connsiteX8" fmla="*/ 59875 w 7925560"/>
                <a:gd name="connsiteY8" fmla="*/ 1625991 h 2895600"/>
                <a:gd name="connsiteX9" fmla="*/ 228246 w 7925560"/>
                <a:gd name="connsiteY9" fmla="*/ 1016020 h 2895600"/>
                <a:gd name="connsiteX10" fmla="*/ 59874 w 7925560"/>
                <a:gd name="connsiteY10" fmla="*/ 448384 h 2895600"/>
                <a:gd name="connsiteX11" fmla="*/ 69257 w 7925560"/>
                <a:gd name="connsiteY11" fmla="*/ 0 h 2895600"/>
                <a:gd name="connsiteX0" fmla="*/ 64294 w 7920597"/>
                <a:gd name="connsiteY0" fmla="*/ 0 h 2895600"/>
                <a:gd name="connsiteX1" fmla="*/ 7873639 w 7920597"/>
                <a:gd name="connsiteY1" fmla="*/ 0 h 2895600"/>
                <a:gd name="connsiteX2" fmla="*/ 7741615 w 7920597"/>
                <a:gd name="connsiteY2" fmla="*/ 510363 h 2895600"/>
                <a:gd name="connsiteX3" fmla="*/ 7888308 w 7920597"/>
                <a:gd name="connsiteY3" fmla="*/ 928723 h 2895600"/>
                <a:gd name="connsiteX4" fmla="*/ 7638929 w 7920597"/>
                <a:gd name="connsiteY4" fmla="*/ 1734454 h 2895600"/>
                <a:gd name="connsiteX5" fmla="*/ 7917645 w 7920597"/>
                <a:gd name="connsiteY5" fmla="*/ 2462711 h 2895600"/>
                <a:gd name="connsiteX6" fmla="*/ 7873639 w 7920597"/>
                <a:gd name="connsiteY6" fmla="*/ 2895600 h 2895600"/>
                <a:gd name="connsiteX7" fmla="*/ 64294 w 7920597"/>
                <a:gd name="connsiteY7" fmla="*/ 2895600 h 2895600"/>
                <a:gd name="connsiteX8" fmla="*/ 54912 w 7920597"/>
                <a:gd name="connsiteY8" fmla="*/ 1625991 h 2895600"/>
                <a:gd name="connsiteX9" fmla="*/ 223283 w 7920597"/>
                <a:gd name="connsiteY9" fmla="*/ 1016020 h 2895600"/>
                <a:gd name="connsiteX10" fmla="*/ 54911 w 7920597"/>
                <a:gd name="connsiteY10" fmla="*/ 448384 h 2895600"/>
                <a:gd name="connsiteX11" fmla="*/ 64294 w 7920597"/>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28503 w 7920841"/>
                <a:gd name="connsiteY4" fmla="*/ 1908771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0841" h="2895600">
                  <a:moveTo>
                    <a:pt x="64538" y="0"/>
                  </a:moveTo>
                  <a:lnTo>
                    <a:pt x="7873883" y="0"/>
                  </a:lnTo>
                  <a:cubicBezTo>
                    <a:pt x="7868993" y="170121"/>
                    <a:pt x="7746749" y="340242"/>
                    <a:pt x="7741859" y="510363"/>
                  </a:cubicBezTo>
                  <a:cubicBezTo>
                    <a:pt x="7736969" y="634322"/>
                    <a:pt x="7849435" y="727289"/>
                    <a:pt x="7888552" y="928723"/>
                  </a:cubicBezTo>
                  <a:cubicBezTo>
                    <a:pt x="7913001" y="1248950"/>
                    <a:pt x="7662734" y="1526565"/>
                    <a:pt x="7628503" y="1908771"/>
                  </a:cubicBezTo>
                  <a:cubicBezTo>
                    <a:pt x="7682290" y="2280647"/>
                    <a:pt x="7805425" y="2168309"/>
                    <a:pt x="7917889" y="2462711"/>
                  </a:cubicBezTo>
                  <a:cubicBezTo>
                    <a:pt x="7932559" y="2622502"/>
                    <a:pt x="7888552" y="2751304"/>
                    <a:pt x="7873883" y="2895600"/>
                  </a:cubicBezTo>
                  <a:lnTo>
                    <a:pt x="64538" y="2895600"/>
                  </a:lnTo>
                  <a:cubicBezTo>
                    <a:pt x="362813" y="2461907"/>
                    <a:pt x="28658" y="1939254"/>
                    <a:pt x="55156" y="1625991"/>
                  </a:cubicBezTo>
                  <a:cubicBezTo>
                    <a:pt x="81654" y="1312728"/>
                    <a:pt x="190849" y="1284597"/>
                    <a:pt x="223527" y="1016020"/>
                  </a:cubicBezTo>
                  <a:cubicBezTo>
                    <a:pt x="191510" y="760517"/>
                    <a:pt x="161670" y="671953"/>
                    <a:pt x="55155" y="448384"/>
                  </a:cubicBezTo>
                  <a:cubicBezTo>
                    <a:pt x="28657" y="341026"/>
                    <a:pt x="-59486" y="203855"/>
                    <a:pt x="6453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Oval 20"/>
          <p:cNvSpPr/>
          <p:nvPr/>
        </p:nvSpPr>
        <p:spPr>
          <a:xfrm>
            <a:off x="117764" y="199159"/>
            <a:ext cx="609600" cy="6096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bg1"/>
                </a:solidFill>
                <a:latin typeface="Arial Rounded MT Bold" pitchFamily="34" charset="0"/>
                <a:cs typeface="Times New Roman" pitchFamily="18" charset="0"/>
              </a:rPr>
              <a:t>7</a:t>
            </a:r>
            <a:endParaRPr lang="en-US" sz="2800" b="1">
              <a:solidFill>
                <a:schemeClr val="bg1"/>
              </a:solidFill>
              <a:latin typeface="Arial Rounded MT Bold" pitchFamily="34" charset="0"/>
              <a:cs typeface="Times New Roman" pitchFamily="18" charset="0"/>
            </a:endParaRPr>
          </a:p>
        </p:txBody>
      </p:sp>
      <p:sp>
        <p:nvSpPr>
          <p:cNvPr id="22" name="TextBox 21"/>
          <p:cNvSpPr txBox="1"/>
          <p:nvPr/>
        </p:nvSpPr>
        <p:spPr>
          <a:xfrm>
            <a:off x="744682" y="286357"/>
            <a:ext cx="2379518" cy="523208"/>
          </a:xfrm>
          <a:prstGeom prst="rect">
            <a:avLst/>
          </a:prstGeom>
          <a:noFill/>
        </p:spPr>
        <p:txBody>
          <a:bodyPr wrap="square" lIns="91428" tIns="45714" rIns="91428" bIns="45714" rtlCol="0">
            <a:spAutoFit/>
          </a:bodyPr>
          <a:lstStyle/>
          <a:p>
            <a:pPr algn="just"/>
            <a:r>
              <a:rPr lang="en-US" sz="2800" b="1" smtClean="0">
                <a:latin typeface="Arial-Rounded" pitchFamily="34" charset="0"/>
                <a:ea typeface="Arial-Rounded" pitchFamily="34" charset="0"/>
                <a:cs typeface="Arial-Rounded" pitchFamily="34" charset="0"/>
              </a:rPr>
              <a:t>Nghe viết</a:t>
            </a:r>
            <a:endParaRPr lang="en-US" sz="2800" b="1">
              <a:latin typeface="Arial-Rounded" pitchFamily="34" charset="0"/>
              <a:ea typeface="Arial-Rounded" pitchFamily="34" charset="0"/>
              <a:cs typeface="Arial-Rounded" pitchFamily="34" charset="0"/>
            </a:endParaRPr>
          </a:p>
        </p:txBody>
      </p:sp>
      <p:sp>
        <p:nvSpPr>
          <p:cNvPr id="6" name="TextBox 5"/>
          <p:cNvSpPr txBox="1"/>
          <p:nvPr/>
        </p:nvSpPr>
        <p:spPr>
          <a:xfrm>
            <a:off x="1407884" y="1352550"/>
            <a:ext cx="6689436" cy="461653"/>
          </a:xfrm>
          <a:prstGeom prst="rect">
            <a:avLst/>
          </a:prstGeom>
          <a:noFill/>
        </p:spPr>
        <p:txBody>
          <a:bodyPr wrap="square" lIns="91428" tIns="45714" rIns="91428" bIns="45714" rtlCol="0">
            <a:spAutoFit/>
          </a:bodyPr>
          <a:lstStyle/>
          <a:p>
            <a:pPr algn="just"/>
            <a:r>
              <a:rPr lang="en-US" sz="2400" smtClean="0">
                <a:latin typeface="Arial-Rounded" pitchFamily="34" charset="0"/>
                <a:ea typeface="Arial-Rounded" pitchFamily="34" charset="0"/>
                <a:cs typeface="Arial-Rounded" pitchFamily="34" charset="0"/>
              </a:rPr>
              <a:t>Nam và Đức được đi chơi núi. Đến đỉnh núi, </a:t>
            </a:r>
            <a:endParaRPr lang="en-US" sz="2400">
              <a:latin typeface="Arial-Rounded" pitchFamily="34" charset="0"/>
              <a:ea typeface="Arial-Rounded" pitchFamily="34" charset="0"/>
              <a:cs typeface="Arial-Rounded" pitchFamily="34" charset="0"/>
            </a:endParaRPr>
          </a:p>
        </p:txBody>
      </p:sp>
      <p:sp>
        <p:nvSpPr>
          <p:cNvPr id="7" name="TextBox 6"/>
          <p:cNvSpPr txBox="1"/>
          <p:nvPr/>
        </p:nvSpPr>
        <p:spPr>
          <a:xfrm>
            <a:off x="1018310" y="1841048"/>
            <a:ext cx="4419600" cy="461653"/>
          </a:xfrm>
          <a:prstGeom prst="rect">
            <a:avLst/>
          </a:prstGeom>
          <a:noFill/>
        </p:spPr>
        <p:txBody>
          <a:bodyPr wrap="square" lIns="91428" tIns="45714" rIns="91428" bIns="45714" rtlCol="0">
            <a:spAutoFit/>
          </a:bodyPr>
          <a:lstStyle/>
          <a:p>
            <a:pPr algn="just"/>
            <a:r>
              <a:rPr lang="en-US" sz="2400" smtClean="0">
                <a:latin typeface="Arial-Rounded" pitchFamily="34" charset="0"/>
                <a:ea typeface="Arial-Rounded" pitchFamily="34" charset="0"/>
                <a:cs typeface="Arial-Rounded" pitchFamily="34" charset="0"/>
              </a:rPr>
              <a:t>Hai anh em vui sướng hét vang.</a:t>
            </a:r>
            <a:endParaRPr lang="en-US" sz="2400">
              <a:latin typeface="Arial-Rounded" pitchFamily="34" charset="0"/>
              <a:ea typeface="Arial-Rounded" pitchFamily="34" charset="0"/>
              <a:cs typeface="Arial-Rounded" pitchFamily="34" charset="0"/>
            </a:endParaRPr>
          </a:p>
        </p:txBody>
      </p:sp>
      <p:sp>
        <p:nvSpPr>
          <p:cNvPr id="11" name="TextBox 10"/>
          <p:cNvSpPr txBox="1"/>
          <p:nvPr/>
        </p:nvSpPr>
        <p:spPr>
          <a:xfrm>
            <a:off x="1256618" y="4421413"/>
            <a:ext cx="6918037" cy="523208"/>
          </a:xfrm>
          <a:prstGeom prst="rect">
            <a:avLst/>
          </a:prstGeom>
          <a:solidFill>
            <a:srgbClr val="F6BB00"/>
          </a:solidFill>
        </p:spPr>
        <p:txBody>
          <a:bodyPr wrap="square" lIns="91428" tIns="45714" rIns="91428" bIns="45714" rtlCol="0">
            <a:spAutoFit/>
          </a:bodyPr>
          <a:lstStyle/>
          <a:p>
            <a:pPr algn="ctr"/>
            <a:r>
              <a:rPr lang="en-US" sz="2800" b="1" smtClean="0">
                <a:latin typeface="Arial-Rounded" pitchFamily="34" charset="0"/>
                <a:ea typeface="Arial-Rounded" pitchFamily="34" charset="0"/>
                <a:cs typeface="Arial-Rounded" pitchFamily="34" charset="0"/>
              </a:rPr>
              <a:t>Khi viết chữ đầu dòng, ta lưu ý gì?</a:t>
            </a:r>
            <a:endParaRPr lang="en-US" sz="2800" b="1">
              <a:latin typeface="Arial-Rounded" pitchFamily="34" charset="0"/>
              <a:ea typeface="Arial-Rounded" pitchFamily="34" charset="0"/>
              <a:cs typeface="Arial-Rounded" pitchFamily="34" charset="0"/>
            </a:endParaRPr>
          </a:p>
        </p:txBody>
      </p:sp>
      <p:sp>
        <p:nvSpPr>
          <p:cNvPr id="5" name="Right Arrow 4"/>
          <p:cNvSpPr/>
          <p:nvPr/>
        </p:nvSpPr>
        <p:spPr>
          <a:xfrm>
            <a:off x="1037358" y="1488628"/>
            <a:ext cx="431223" cy="189496"/>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1256618" y="4421413"/>
            <a:ext cx="6918037" cy="523208"/>
          </a:xfrm>
          <a:prstGeom prst="rect">
            <a:avLst/>
          </a:prstGeom>
          <a:solidFill>
            <a:srgbClr val="F6BB00"/>
          </a:solidFill>
        </p:spPr>
        <p:txBody>
          <a:bodyPr wrap="square" lIns="91428" tIns="45714" rIns="91428" bIns="45714" rtlCol="0">
            <a:spAutoFit/>
          </a:bodyPr>
          <a:lstStyle/>
          <a:p>
            <a:pPr algn="ctr"/>
            <a:r>
              <a:rPr lang="en-US" sz="2800" b="1" smtClean="0">
                <a:latin typeface="Arial-Rounded" pitchFamily="34" charset="0"/>
                <a:ea typeface="Arial-Rounded" pitchFamily="34" charset="0"/>
                <a:cs typeface="Arial-Rounded" pitchFamily="34" charset="0"/>
              </a:rPr>
              <a:t>Những chữ nào viết hoa? Vì sao?</a:t>
            </a:r>
            <a:endParaRPr lang="en-US" sz="2800" b="1">
              <a:latin typeface="Arial-Rounded" pitchFamily="34" charset="0"/>
              <a:ea typeface="Arial-Rounded" pitchFamily="34" charset="0"/>
              <a:cs typeface="Arial-Rounded" pitchFamily="34" charset="0"/>
            </a:endParaRPr>
          </a:p>
        </p:txBody>
      </p:sp>
      <p:cxnSp>
        <p:nvCxnSpPr>
          <p:cNvPr id="17" name="Straight Connector 16"/>
          <p:cNvCxnSpPr/>
          <p:nvPr/>
        </p:nvCxnSpPr>
        <p:spPr>
          <a:xfrm>
            <a:off x="1089227" y="2243199"/>
            <a:ext cx="24245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1256618" y="4421413"/>
            <a:ext cx="6918037" cy="523208"/>
          </a:xfrm>
          <a:prstGeom prst="rect">
            <a:avLst/>
          </a:prstGeom>
          <a:solidFill>
            <a:srgbClr val="F6BB00"/>
          </a:solidFill>
        </p:spPr>
        <p:txBody>
          <a:bodyPr wrap="square" lIns="91428" tIns="45714" rIns="91428" bIns="45714" rtlCol="0">
            <a:spAutoFit/>
          </a:bodyPr>
          <a:lstStyle/>
          <a:p>
            <a:pPr algn="ctr"/>
            <a:r>
              <a:rPr lang="en-US" sz="2800" b="1" smtClean="0">
                <a:latin typeface="Arial-Rounded" pitchFamily="34" charset="0"/>
                <a:ea typeface="Arial-Rounded" pitchFamily="34" charset="0"/>
                <a:cs typeface="Arial-Rounded" pitchFamily="34" charset="0"/>
              </a:rPr>
              <a:t>Đoạn trên có mấy câu?</a:t>
            </a:r>
            <a:endParaRPr lang="en-US" sz="2800" b="1">
              <a:latin typeface="Arial-Rounded" pitchFamily="34" charset="0"/>
              <a:ea typeface="Arial-Rounded" pitchFamily="34" charset="0"/>
              <a:cs typeface="Arial-Rounded" pitchFamily="34" charset="0"/>
            </a:endParaRPr>
          </a:p>
        </p:txBody>
      </p:sp>
      <p:sp>
        <p:nvSpPr>
          <p:cNvPr id="20" name="Oval 19"/>
          <p:cNvSpPr/>
          <p:nvPr/>
        </p:nvSpPr>
        <p:spPr>
          <a:xfrm>
            <a:off x="5138964" y="1519050"/>
            <a:ext cx="114301" cy="22860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p:nvPr/>
        </p:nvCxnSpPr>
        <p:spPr>
          <a:xfrm>
            <a:off x="2514600" y="1739075"/>
            <a:ext cx="24245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a:off x="5096328" y="2041647"/>
            <a:ext cx="114301" cy="22860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Connector 27"/>
          <p:cNvCxnSpPr/>
          <p:nvPr/>
        </p:nvCxnSpPr>
        <p:spPr>
          <a:xfrm>
            <a:off x="1484082" y="1739075"/>
            <a:ext cx="24245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1256618" y="4421413"/>
            <a:ext cx="6918037" cy="523208"/>
          </a:xfrm>
          <a:prstGeom prst="rect">
            <a:avLst/>
          </a:prstGeom>
          <a:solidFill>
            <a:srgbClr val="F6BB00"/>
          </a:solidFill>
        </p:spPr>
        <p:txBody>
          <a:bodyPr wrap="square" lIns="91428" tIns="45714" rIns="91428" bIns="45714" rtlCol="0">
            <a:spAutoFit/>
          </a:bodyPr>
          <a:lstStyle/>
          <a:p>
            <a:pPr algn="ctr"/>
            <a:r>
              <a:rPr lang="en-US" sz="2800" b="1" smtClean="0">
                <a:latin typeface="Arial-Rounded" pitchFamily="34" charset="0"/>
                <a:ea typeface="Arial-Rounded" pitchFamily="34" charset="0"/>
                <a:cs typeface="Arial-Rounded" pitchFamily="34" charset="0"/>
              </a:rPr>
              <a:t>Kết thúc câu có dấu gì?</a:t>
            </a:r>
            <a:endParaRPr lang="en-US" sz="2800" b="1">
              <a:latin typeface="Arial-Rounded" pitchFamily="34" charset="0"/>
              <a:ea typeface="Arial-Rounded" pitchFamily="34" charset="0"/>
              <a:cs typeface="Arial-Rounded" pitchFamily="34" charset="0"/>
            </a:endParaRPr>
          </a:p>
        </p:txBody>
      </p:sp>
      <p:sp>
        <p:nvSpPr>
          <p:cNvPr id="27" name="TextBox 26"/>
          <p:cNvSpPr txBox="1"/>
          <p:nvPr/>
        </p:nvSpPr>
        <p:spPr>
          <a:xfrm>
            <a:off x="1256618" y="4421413"/>
            <a:ext cx="6918037" cy="523208"/>
          </a:xfrm>
          <a:prstGeom prst="rect">
            <a:avLst/>
          </a:prstGeom>
          <a:solidFill>
            <a:srgbClr val="F6BB00"/>
          </a:solidFill>
        </p:spPr>
        <p:txBody>
          <a:bodyPr wrap="square" lIns="91428" tIns="45714" rIns="91428" bIns="45714" rtlCol="0">
            <a:spAutoFit/>
          </a:bodyPr>
          <a:lstStyle/>
          <a:p>
            <a:pPr algn="ctr"/>
            <a:r>
              <a:rPr lang="en-US" sz="2800" b="1" smtClean="0">
                <a:latin typeface="Arial-Rounded" pitchFamily="34" charset="0"/>
                <a:ea typeface="Arial-Rounded" pitchFamily="34" charset="0"/>
                <a:cs typeface="Arial-Rounded" pitchFamily="34" charset="0"/>
              </a:rPr>
              <a:t>Em hãy tìm từ dễ viết lẫn trong bài.</a:t>
            </a:r>
            <a:endParaRPr lang="en-US" sz="2800" b="1">
              <a:latin typeface="Arial-Rounded" pitchFamily="34" charset="0"/>
              <a:ea typeface="Arial-Rounded" pitchFamily="34" charset="0"/>
              <a:cs typeface="Arial-Rounded" pitchFamily="34" charset="0"/>
            </a:endParaRPr>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84140" y="2363478"/>
            <a:ext cx="4621213" cy="166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9" name="Straight Connector 28"/>
          <p:cNvCxnSpPr/>
          <p:nvPr/>
        </p:nvCxnSpPr>
        <p:spPr>
          <a:xfrm>
            <a:off x="5238997" y="1739075"/>
            <a:ext cx="24245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6418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1"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par>
                          <p:cTn id="13" fill="hold">
                            <p:stCondLst>
                              <p:cond delay="500"/>
                            </p:stCondLst>
                            <p:childTnLst>
                              <p:par>
                                <p:cTn id="14" presetID="32" presetClass="emph" presetSubtype="0" fill="hold" grpId="0" nodeType="afterEffect">
                                  <p:stCondLst>
                                    <p:cond delay="0"/>
                                  </p:stCondLst>
                                  <p:childTnLst>
                                    <p:animRot by="120000">
                                      <p:cBhvr>
                                        <p:cTn id="15" dur="300" fill="hold">
                                          <p:stCondLst>
                                            <p:cond delay="0"/>
                                          </p:stCondLst>
                                        </p:cTn>
                                        <p:tgtEl>
                                          <p:spTgt spid="5"/>
                                        </p:tgtEl>
                                        <p:attrNameLst>
                                          <p:attrName>r</p:attrName>
                                        </p:attrNameLst>
                                      </p:cBhvr>
                                    </p:animRot>
                                    <p:animRot by="-240000">
                                      <p:cBhvr>
                                        <p:cTn id="16" dur="600" fill="hold">
                                          <p:stCondLst>
                                            <p:cond delay="600"/>
                                          </p:stCondLst>
                                        </p:cTn>
                                        <p:tgtEl>
                                          <p:spTgt spid="5"/>
                                        </p:tgtEl>
                                        <p:attrNameLst>
                                          <p:attrName>r</p:attrName>
                                        </p:attrNameLst>
                                      </p:cBhvr>
                                    </p:animRot>
                                    <p:animRot by="240000">
                                      <p:cBhvr>
                                        <p:cTn id="17" dur="600" fill="hold">
                                          <p:stCondLst>
                                            <p:cond delay="1200"/>
                                          </p:stCondLst>
                                        </p:cTn>
                                        <p:tgtEl>
                                          <p:spTgt spid="5"/>
                                        </p:tgtEl>
                                        <p:attrNameLst>
                                          <p:attrName>r</p:attrName>
                                        </p:attrNameLst>
                                      </p:cBhvr>
                                    </p:animRot>
                                    <p:animRot by="-240000">
                                      <p:cBhvr>
                                        <p:cTn id="18" dur="600" fill="hold">
                                          <p:stCondLst>
                                            <p:cond delay="1800"/>
                                          </p:stCondLst>
                                        </p:cTn>
                                        <p:tgtEl>
                                          <p:spTgt spid="5"/>
                                        </p:tgtEl>
                                        <p:attrNameLst>
                                          <p:attrName>r</p:attrName>
                                        </p:attrNameLst>
                                      </p:cBhvr>
                                    </p:animRot>
                                    <p:animRot by="120000">
                                      <p:cBhvr>
                                        <p:cTn id="19" dur="600" fill="hold">
                                          <p:stCondLst>
                                            <p:cond delay="2400"/>
                                          </p:stCondLst>
                                        </p:cTn>
                                        <p:tgtEl>
                                          <p:spTgt spid="5"/>
                                        </p:tgtEl>
                                        <p:attrNameLst>
                                          <p:attrName>r</p:attrName>
                                        </p:attrNameLst>
                                      </p:cBhvr>
                                    </p:animRot>
                                  </p:childTnLst>
                                </p:cTn>
                              </p:par>
                            </p:childTnLst>
                          </p:cTn>
                        </p:par>
                        <p:par>
                          <p:cTn id="20" fill="hold">
                            <p:stCondLst>
                              <p:cond delay="3500"/>
                            </p:stCondLst>
                            <p:childTnLst>
                              <p:par>
                                <p:cTn id="21" presetID="10" presetClass="exit" presetSubtype="0" fill="hold" grpId="2" nodeType="afterEffect">
                                  <p:stCondLst>
                                    <p:cond delay="0"/>
                                  </p:stCondLst>
                                  <p:childTnLst>
                                    <p:animEffect transition="out" filter="fade">
                                      <p:cBhvr>
                                        <p:cTn id="22" dur="500"/>
                                        <p:tgtEl>
                                          <p:spTgt spid="5"/>
                                        </p:tgtEl>
                                      </p:cBhvr>
                                    </p:animEffect>
                                    <p:set>
                                      <p:cBhvr>
                                        <p:cTn id="23" dur="1" fill="hold">
                                          <p:stCondLst>
                                            <p:cond delay="499"/>
                                          </p:stCondLst>
                                        </p:cTn>
                                        <p:tgtEl>
                                          <p:spTgt spid="5"/>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fade">
                                      <p:cBhvr>
                                        <p:cTn id="33" dur="2500"/>
                                        <p:tgtEl>
                                          <p:spTgt spid="17"/>
                                        </p:tgtEl>
                                      </p:cBhvr>
                                    </p:animEffect>
                                  </p:childTnLst>
                                </p:cTn>
                              </p:par>
                              <p:par>
                                <p:cTn id="34" presetID="10" presetClass="entr" presetSubtype="0" fill="hold" nodeType="with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fade">
                                      <p:cBhvr>
                                        <p:cTn id="36" dur="2500"/>
                                        <p:tgtEl>
                                          <p:spTgt spid="25"/>
                                        </p:tgtEl>
                                      </p:cBhvr>
                                    </p:animEffect>
                                  </p:childTnLst>
                                </p:cTn>
                              </p:par>
                              <p:par>
                                <p:cTn id="37" presetID="10" presetClass="entr" presetSubtype="0" fill="hold" nodeType="with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2500"/>
                                        <p:tgtEl>
                                          <p:spTgt spid="28"/>
                                        </p:tgtEl>
                                      </p:cBhvr>
                                    </p:animEffect>
                                  </p:childTnLst>
                                </p:cTn>
                              </p:par>
                              <p:par>
                                <p:cTn id="40" presetID="10" presetClass="entr" presetSubtype="0" fill="hold" nodeType="with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2500"/>
                                        <p:tgtEl>
                                          <p:spTgt spid="29"/>
                                        </p:tgtEl>
                                      </p:cBhvr>
                                    </p:animEffect>
                                  </p:childTnLst>
                                </p:cTn>
                              </p:par>
                            </p:childTnLst>
                          </p:cTn>
                        </p:par>
                        <p:par>
                          <p:cTn id="43" fill="hold">
                            <p:stCondLst>
                              <p:cond delay="2500"/>
                            </p:stCondLst>
                            <p:childTnLst>
                              <p:par>
                                <p:cTn id="44" presetID="10" presetClass="exit" presetSubtype="0" fill="hold" nodeType="afterEffect">
                                  <p:stCondLst>
                                    <p:cond delay="0"/>
                                  </p:stCondLst>
                                  <p:childTnLst>
                                    <p:animEffect transition="out" filter="fade">
                                      <p:cBhvr>
                                        <p:cTn id="45" dur="500"/>
                                        <p:tgtEl>
                                          <p:spTgt spid="29"/>
                                        </p:tgtEl>
                                      </p:cBhvr>
                                    </p:animEffect>
                                    <p:set>
                                      <p:cBhvr>
                                        <p:cTn id="46" dur="1" fill="hold">
                                          <p:stCondLst>
                                            <p:cond delay="499"/>
                                          </p:stCondLst>
                                        </p:cTn>
                                        <p:tgtEl>
                                          <p:spTgt spid="29"/>
                                        </p:tgtEl>
                                        <p:attrNameLst>
                                          <p:attrName>style.visibility</p:attrName>
                                        </p:attrNameLst>
                                      </p:cBhvr>
                                      <p:to>
                                        <p:strVal val="hidden"/>
                                      </p:to>
                                    </p:set>
                                  </p:childTnLst>
                                </p:cTn>
                              </p:par>
                            </p:childTnLst>
                          </p:cTn>
                        </p:par>
                        <p:par>
                          <p:cTn id="47" fill="hold">
                            <p:stCondLst>
                              <p:cond delay="3000"/>
                            </p:stCondLst>
                            <p:childTnLst>
                              <p:par>
                                <p:cTn id="48" presetID="10" presetClass="exit" presetSubtype="0" fill="hold" nodeType="afterEffect">
                                  <p:stCondLst>
                                    <p:cond delay="0"/>
                                  </p:stCondLst>
                                  <p:childTnLst>
                                    <p:animEffect transition="out" filter="fade">
                                      <p:cBhvr>
                                        <p:cTn id="49" dur="500"/>
                                        <p:tgtEl>
                                          <p:spTgt spid="25"/>
                                        </p:tgtEl>
                                      </p:cBhvr>
                                    </p:animEffect>
                                    <p:set>
                                      <p:cBhvr>
                                        <p:cTn id="50" dur="1" fill="hold">
                                          <p:stCondLst>
                                            <p:cond delay="499"/>
                                          </p:stCondLst>
                                        </p:cTn>
                                        <p:tgtEl>
                                          <p:spTgt spid="25"/>
                                        </p:tgtEl>
                                        <p:attrNameLst>
                                          <p:attrName>style.visibility</p:attrName>
                                        </p:attrNameLst>
                                      </p:cBhvr>
                                      <p:to>
                                        <p:strVal val="hidden"/>
                                      </p:to>
                                    </p:set>
                                  </p:childTnLst>
                                </p:cTn>
                              </p:par>
                              <p:par>
                                <p:cTn id="51" presetID="10" presetClass="exit" presetSubtype="0" fill="hold" nodeType="withEffect">
                                  <p:stCondLst>
                                    <p:cond delay="0"/>
                                  </p:stCondLst>
                                  <p:childTnLst>
                                    <p:animEffect transition="out" filter="fade">
                                      <p:cBhvr>
                                        <p:cTn id="52" dur="500"/>
                                        <p:tgtEl>
                                          <p:spTgt spid="17"/>
                                        </p:tgtEl>
                                      </p:cBhvr>
                                    </p:animEffect>
                                    <p:set>
                                      <p:cBhvr>
                                        <p:cTn id="53" dur="1" fill="hold">
                                          <p:stCondLst>
                                            <p:cond delay="499"/>
                                          </p:stCondLst>
                                        </p:cTn>
                                        <p:tgtEl>
                                          <p:spTgt spid="17"/>
                                        </p:tgtEl>
                                        <p:attrNameLst>
                                          <p:attrName>style.visibility</p:attrName>
                                        </p:attrNameLst>
                                      </p:cBhvr>
                                      <p:to>
                                        <p:strVal val="hidden"/>
                                      </p:to>
                                    </p:set>
                                  </p:childTnLst>
                                </p:cTn>
                              </p:par>
                              <p:par>
                                <p:cTn id="54" presetID="10" presetClass="exit" presetSubtype="0" fill="hold" nodeType="withEffect">
                                  <p:stCondLst>
                                    <p:cond delay="0"/>
                                  </p:stCondLst>
                                  <p:childTnLst>
                                    <p:animEffect transition="out" filter="fade">
                                      <p:cBhvr>
                                        <p:cTn id="55" dur="500"/>
                                        <p:tgtEl>
                                          <p:spTgt spid="28"/>
                                        </p:tgtEl>
                                      </p:cBhvr>
                                    </p:animEffect>
                                    <p:set>
                                      <p:cBhvr>
                                        <p:cTn id="56" dur="1" fill="hold">
                                          <p:stCondLst>
                                            <p:cond delay="499"/>
                                          </p:stCondLst>
                                        </p:cTn>
                                        <p:tgtEl>
                                          <p:spTgt spid="28"/>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24"/>
                                        </p:tgtEl>
                                        <p:attrNameLst>
                                          <p:attrName>style.visibility</p:attrName>
                                        </p:attrNameLst>
                                      </p:cBhvr>
                                      <p:to>
                                        <p:strVal val="visible"/>
                                      </p:to>
                                    </p:set>
                                    <p:animEffect transition="in" filter="fade">
                                      <p:cBhvr>
                                        <p:cTn id="61" dur="500"/>
                                        <p:tgtEl>
                                          <p:spTgt spid="24"/>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30"/>
                                        </p:tgtEl>
                                        <p:attrNameLst>
                                          <p:attrName>style.visibility</p:attrName>
                                        </p:attrNameLst>
                                      </p:cBhvr>
                                      <p:to>
                                        <p:strVal val="visible"/>
                                      </p:to>
                                    </p:set>
                                    <p:animEffect transition="in" filter="fade">
                                      <p:cBhvr>
                                        <p:cTn id="66" dur="500"/>
                                        <p:tgtEl>
                                          <p:spTgt spid="30"/>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20"/>
                                        </p:tgtEl>
                                        <p:attrNameLst>
                                          <p:attrName>style.visibility</p:attrName>
                                        </p:attrNameLst>
                                      </p:cBhvr>
                                      <p:to>
                                        <p:strVal val="visible"/>
                                      </p:to>
                                    </p:set>
                                    <p:animEffect transition="in" filter="fade">
                                      <p:cBhvr>
                                        <p:cTn id="74" dur="500"/>
                                        <p:tgtEl>
                                          <p:spTgt spid="20"/>
                                        </p:tgtEl>
                                      </p:cBhvr>
                                    </p:animEffect>
                                  </p:childTnLst>
                                </p:cTn>
                              </p:par>
                            </p:childTnLst>
                          </p:cTn>
                        </p:par>
                        <p:par>
                          <p:cTn id="75" fill="hold">
                            <p:stCondLst>
                              <p:cond delay="500"/>
                            </p:stCondLst>
                            <p:childTnLst>
                              <p:par>
                                <p:cTn id="76" presetID="8" presetClass="emph" presetSubtype="0" fill="hold" grpId="1" nodeType="afterEffect">
                                  <p:stCondLst>
                                    <p:cond delay="0"/>
                                  </p:stCondLst>
                                  <p:childTnLst>
                                    <p:animRot by="21600000">
                                      <p:cBhvr>
                                        <p:cTn id="77" dur="2500" fill="hold"/>
                                        <p:tgtEl>
                                          <p:spTgt spid="26"/>
                                        </p:tgtEl>
                                        <p:attrNameLst>
                                          <p:attrName>r</p:attrName>
                                        </p:attrNameLst>
                                      </p:cBhvr>
                                    </p:animRot>
                                  </p:childTnLst>
                                </p:cTn>
                              </p:par>
                              <p:par>
                                <p:cTn id="78" presetID="8" presetClass="emph" presetSubtype="0" fill="hold" grpId="1" nodeType="withEffect">
                                  <p:stCondLst>
                                    <p:cond delay="0"/>
                                  </p:stCondLst>
                                  <p:childTnLst>
                                    <p:animRot by="21600000">
                                      <p:cBhvr>
                                        <p:cTn id="79" dur="2500" fill="hold"/>
                                        <p:tgtEl>
                                          <p:spTgt spid="20"/>
                                        </p:tgtEl>
                                        <p:attrNameLst>
                                          <p:attrName>r</p:attrName>
                                        </p:attrNameLst>
                                      </p:cBhvr>
                                    </p:animRo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grpId="0" nodeType="clickEffect">
                                  <p:stCondLst>
                                    <p:cond delay="0"/>
                                  </p:stCondLst>
                                  <p:childTnLst>
                                    <p:set>
                                      <p:cBhvr>
                                        <p:cTn id="83" dur="1" fill="hold">
                                          <p:stCondLst>
                                            <p:cond delay="0"/>
                                          </p:stCondLst>
                                        </p:cTn>
                                        <p:tgtEl>
                                          <p:spTgt spid="27"/>
                                        </p:tgtEl>
                                        <p:attrNameLst>
                                          <p:attrName>style.visibility</p:attrName>
                                        </p:attrNameLst>
                                      </p:cBhvr>
                                      <p:to>
                                        <p:strVal val="visible"/>
                                      </p:to>
                                    </p:set>
                                    <p:animEffect transition="in" filter="fade">
                                      <p:cBhvr>
                                        <p:cTn id="84"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5" grpId="0" animBg="1"/>
      <p:bldP spid="5" grpId="1" animBg="1"/>
      <p:bldP spid="5" grpId="2" animBg="1"/>
      <p:bldP spid="13" grpId="0" animBg="1"/>
      <p:bldP spid="24" grpId="0" animBg="1"/>
      <p:bldP spid="20" grpId="0" animBg="1"/>
      <p:bldP spid="20" grpId="1" animBg="1"/>
      <p:bldP spid="26" grpId="0" animBg="1"/>
      <p:bldP spid="26" grpId="1" animBg="1"/>
      <p:bldP spid="30" grpId="0" animBg="1"/>
      <p:bldP spid="2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2315" y="1637959"/>
            <a:ext cx="8724900" cy="2271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529770" y="2128591"/>
            <a:ext cx="9067800" cy="630942"/>
          </a:xfrm>
          <a:prstGeom prst="rect">
            <a:avLst/>
          </a:prstGeom>
        </p:spPr>
        <p:txBody>
          <a:bodyPr wrap="square">
            <a:spAutoFit/>
          </a:bodyPr>
          <a:lstStyle/>
          <a:p>
            <a:pPr algn="just"/>
            <a:r>
              <a:rPr lang="vi-VN" sz="3500" b="1">
                <a:solidFill>
                  <a:srgbClr val="7030A0"/>
                </a:solidFill>
                <a:latin typeface="HP001 4 hàng" pitchFamily="34" charset="0"/>
              </a:rPr>
              <a:t>  </a:t>
            </a:r>
            <a:r>
              <a:rPr lang="lv-LV" sz="3500" b="1">
                <a:solidFill>
                  <a:srgbClr val="7030A0"/>
                </a:solidFill>
                <a:latin typeface="HP001 4 hàng" pitchFamily="34" charset="0"/>
              </a:rPr>
              <a:t>Nam và Đức đưϑ đi εΠ </a:t>
            </a:r>
            <a:r>
              <a:rPr lang="lv-LV" sz="3500" b="1" smtClean="0">
                <a:solidFill>
                  <a:srgbClr val="7030A0"/>
                </a:solidFill>
                <a:latin typeface="HP001 4 hàng" pitchFamily="34" charset="0"/>
              </a:rPr>
              <a:t>wúi. Đến</a:t>
            </a:r>
            <a:r>
              <a:rPr lang="lv-LV" sz="3500" b="1">
                <a:solidFill>
                  <a:srgbClr val="7030A0"/>
                </a:solidFill>
                <a:latin typeface="HP001 4 hàng" pitchFamily="34" charset="0"/>
              </a:rPr>
              <a:t> </a:t>
            </a:r>
            <a:r>
              <a:rPr lang="lv-LV" sz="3500" b="1" smtClean="0">
                <a:solidFill>
                  <a:srgbClr val="7030A0"/>
                </a:solidFill>
                <a:latin typeface="HP001 4 hàng" pitchFamily="34" charset="0"/>
              </a:rPr>
              <a:t>đỉζ</a:t>
            </a:r>
            <a:endParaRPr lang="en-US" sz="3500" b="1">
              <a:solidFill>
                <a:srgbClr val="7030A0"/>
              </a:solidFill>
              <a:latin typeface="HP001 4 hàng" pitchFamily="34" charset="0"/>
            </a:endParaRPr>
          </a:p>
        </p:txBody>
      </p:sp>
      <p:sp>
        <p:nvSpPr>
          <p:cNvPr id="14" name="Rectangle 13"/>
          <p:cNvSpPr/>
          <p:nvPr/>
        </p:nvSpPr>
        <p:spPr>
          <a:xfrm>
            <a:off x="176687" y="2828711"/>
            <a:ext cx="9067800" cy="646331"/>
          </a:xfrm>
          <a:prstGeom prst="rect">
            <a:avLst/>
          </a:prstGeom>
        </p:spPr>
        <p:txBody>
          <a:bodyPr wrap="square">
            <a:spAutoFit/>
          </a:bodyPr>
          <a:lstStyle/>
          <a:p>
            <a:pPr algn="just"/>
            <a:r>
              <a:rPr lang="lv-LV" sz="3500" b="1" smtClean="0">
                <a:solidFill>
                  <a:srgbClr val="7030A0"/>
                </a:solidFill>
                <a:latin typeface="HP001 4 hàng" pitchFamily="34" charset="0"/>
              </a:rPr>
              <a:t>wúi</a:t>
            </a:r>
            <a:r>
              <a:rPr lang="lv-LV" sz="3500" b="1">
                <a:solidFill>
                  <a:srgbClr val="7030A0"/>
                </a:solidFill>
                <a:latin typeface="HP001 4 hàng" pitchFamily="34" charset="0"/>
              </a:rPr>
              <a:t>, hai aζ em νίi ǧΰņg Ǘ˛Ι </a:t>
            </a:r>
            <a:r>
              <a:rPr lang="lv-LV" sz="3500" b="1" smtClean="0">
                <a:solidFill>
                  <a:srgbClr val="7030A0"/>
                </a:solidFill>
                <a:latin typeface="HP001 4 hàng" pitchFamily="34" charset="0"/>
              </a:rPr>
              <a:t>vang</a:t>
            </a:r>
            <a:r>
              <a:rPr lang="en-US" sz="3500" b="1" smtClean="0">
                <a:solidFill>
                  <a:srgbClr val="7030A0"/>
                </a:solidFill>
                <a:latin typeface="HP001 4 hàng" pitchFamily="34" charset="0"/>
              </a:rPr>
              <a:t>.</a:t>
            </a:r>
            <a:endParaRPr lang="en-US" sz="3500" b="1">
              <a:solidFill>
                <a:srgbClr val="7030A0"/>
              </a:solidFill>
              <a:latin typeface="HP001 4 hàng" pitchFamily="34" charset="0"/>
            </a:endParaRPr>
          </a:p>
        </p:txBody>
      </p:sp>
    </p:spTree>
    <p:extLst>
      <p:ext uri="{BB962C8B-B14F-4D97-AF65-F5344CB8AC3E}">
        <p14:creationId xmlns:p14="http://schemas.microsoft.com/office/powerpoint/2010/main" val="42137274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2544472" y="1903667"/>
            <a:ext cx="2260023" cy="646319"/>
          </a:xfrm>
          <a:prstGeom prst="rect">
            <a:avLst/>
          </a:prstGeom>
          <a:noFill/>
        </p:spPr>
        <p:txBody>
          <a:bodyPr wrap="square" lIns="91428" tIns="45714" rIns="91428" bIns="45714" rtlCol="0">
            <a:spAutoFit/>
          </a:bodyPr>
          <a:lstStyle/>
          <a:p>
            <a:pPr algn="just"/>
            <a:r>
              <a:rPr lang="en-US" sz="3600" b="1" smtClean="0">
                <a:latin typeface="Arial-Rounded" pitchFamily="34" charset="0"/>
                <a:ea typeface="Arial-Rounded" pitchFamily="34" charset="0"/>
                <a:cs typeface="Arial-Rounded" pitchFamily="34" charset="0"/>
              </a:rPr>
              <a:t>đèn  t </a:t>
            </a:r>
            <a:endParaRPr lang="en-US" sz="3600" b="1" i="1">
              <a:latin typeface="Arial-Rounded" pitchFamily="34" charset="0"/>
              <a:ea typeface="Arial-Rounded" pitchFamily="34" charset="0"/>
              <a:cs typeface="Arial-Rounded" pitchFamily="34" charset="0"/>
            </a:endParaRPr>
          </a:p>
        </p:txBody>
      </p:sp>
      <p:sp>
        <p:nvSpPr>
          <p:cNvPr id="5" name="Oval 4"/>
          <p:cNvSpPr/>
          <p:nvPr/>
        </p:nvSpPr>
        <p:spPr>
          <a:xfrm>
            <a:off x="25977" y="356663"/>
            <a:ext cx="609600" cy="6096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bg1"/>
                </a:solidFill>
                <a:latin typeface="Arial Rounded MT Bold" pitchFamily="34" charset="0"/>
                <a:cs typeface="Times New Roman" pitchFamily="18" charset="0"/>
              </a:rPr>
              <a:t>8</a:t>
            </a:r>
            <a:endParaRPr lang="en-US" sz="2800" b="1">
              <a:solidFill>
                <a:schemeClr val="bg1"/>
              </a:solidFill>
              <a:latin typeface="Arial Rounded MT Bold" pitchFamily="34" charset="0"/>
              <a:cs typeface="Times New Roman" pitchFamily="18" charset="0"/>
            </a:endParaRPr>
          </a:p>
        </p:txBody>
      </p:sp>
      <p:sp>
        <p:nvSpPr>
          <p:cNvPr id="6" name="TextBox 5"/>
          <p:cNvSpPr txBox="1"/>
          <p:nvPr/>
        </p:nvSpPr>
        <p:spPr>
          <a:xfrm>
            <a:off x="692727" y="404395"/>
            <a:ext cx="6774873" cy="584763"/>
          </a:xfrm>
          <a:prstGeom prst="rect">
            <a:avLst/>
          </a:prstGeom>
          <a:noFill/>
        </p:spPr>
        <p:txBody>
          <a:bodyPr wrap="square" lIns="91428" tIns="45714" rIns="91428" bIns="45714" rtlCol="0">
            <a:spAutoFit/>
          </a:bodyPr>
          <a:lstStyle/>
          <a:p>
            <a:pPr algn="just"/>
            <a:r>
              <a:rPr lang="en-US" sz="3200" b="1" smtClean="0">
                <a:latin typeface="Arial-Rounded" pitchFamily="34" charset="0"/>
                <a:ea typeface="Arial-Rounded" pitchFamily="34" charset="0"/>
                <a:cs typeface="Arial-Rounded" pitchFamily="34" charset="0"/>
              </a:rPr>
              <a:t>Chọn chữ phù hợp thay cho </a:t>
            </a:r>
            <a:r>
              <a:rPr lang="en-US" sz="3200" b="1" smtClean="0">
                <a:latin typeface="Arial-Rounded" pitchFamily="34" charset="0"/>
                <a:ea typeface="Arial-Rounded" pitchFamily="34" charset="0"/>
                <a:cs typeface="Arial-Rounded" pitchFamily="34" charset="0"/>
              </a:rPr>
              <a:t>ô vuông</a:t>
            </a:r>
            <a:endParaRPr lang="en-US" sz="3200" b="1">
              <a:latin typeface="Arial-Rounded" pitchFamily="34" charset="0"/>
              <a:ea typeface="Arial-Rounded" pitchFamily="34" charset="0"/>
              <a:cs typeface="Arial-Rounded" pitchFamily="34" charset="0"/>
            </a:endParaRPr>
          </a:p>
        </p:txBody>
      </p:sp>
      <p:sp>
        <p:nvSpPr>
          <p:cNvPr id="7" name="TextBox 6"/>
          <p:cNvSpPr txBox="1"/>
          <p:nvPr/>
        </p:nvSpPr>
        <p:spPr>
          <a:xfrm>
            <a:off x="62345" y="1168802"/>
            <a:ext cx="4128655" cy="646319"/>
          </a:xfrm>
          <a:prstGeom prst="rect">
            <a:avLst/>
          </a:prstGeom>
          <a:noFill/>
        </p:spPr>
        <p:txBody>
          <a:bodyPr wrap="square" lIns="91428" tIns="45714" rIns="91428" bIns="45714" rtlCol="0">
            <a:spAutoFit/>
          </a:bodyPr>
          <a:lstStyle/>
          <a:p>
            <a:pPr algn="just"/>
            <a:r>
              <a:rPr lang="en-US" sz="3600" b="1" smtClean="0">
                <a:latin typeface="Arial-Rounded" pitchFamily="34" charset="0"/>
                <a:ea typeface="Arial-Rounded" pitchFamily="34" charset="0"/>
                <a:cs typeface="Arial-Rounded" pitchFamily="34" charset="0"/>
              </a:rPr>
              <a:t>a. </a:t>
            </a:r>
            <a:r>
              <a:rPr lang="en-US" sz="3600" b="1" i="1" smtClean="0">
                <a:latin typeface="Arial-Rounded" pitchFamily="34" charset="0"/>
                <a:ea typeface="Arial-Rounded" pitchFamily="34" charset="0"/>
                <a:cs typeface="Arial-Rounded" pitchFamily="34" charset="0"/>
              </a:rPr>
              <a:t>uyp </a:t>
            </a:r>
            <a:r>
              <a:rPr lang="en-US" sz="3600" b="1" smtClean="0">
                <a:latin typeface="Arial-Rounded" pitchFamily="34" charset="0"/>
                <a:ea typeface="Arial-Rounded" pitchFamily="34" charset="0"/>
                <a:cs typeface="Arial-Rounded" pitchFamily="34" charset="0"/>
              </a:rPr>
              <a:t> hay </a:t>
            </a:r>
            <a:r>
              <a:rPr lang="en-US" sz="3600" b="1" i="1" smtClean="0">
                <a:latin typeface="Arial-Rounded" pitchFamily="34" charset="0"/>
                <a:ea typeface="Arial-Rounded" pitchFamily="34" charset="0"/>
                <a:cs typeface="Arial-Rounded" pitchFamily="34" charset="0"/>
              </a:rPr>
              <a:t>uyu?</a:t>
            </a:r>
            <a:endParaRPr lang="en-US" sz="3600" b="1" i="1">
              <a:latin typeface="Arial-Rounded" pitchFamily="34" charset="0"/>
              <a:ea typeface="Arial-Rounded" pitchFamily="34" charset="0"/>
              <a:cs typeface="Arial-Rounded" pitchFamily="34" charset="0"/>
            </a:endParaRPr>
          </a:p>
        </p:txBody>
      </p:sp>
      <p:sp>
        <p:nvSpPr>
          <p:cNvPr id="8" name="TextBox 7"/>
          <p:cNvSpPr txBox="1"/>
          <p:nvPr/>
        </p:nvSpPr>
        <p:spPr>
          <a:xfrm>
            <a:off x="76199" y="2916031"/>
            <a:ext cx="4936547" cy="646319"/>
          </a:xfrm>
          <a:prstGeom prst="rect">
            <a:avLst/>
          </a:prstGeom>
          <a:noFill/>
        </p:spPr>
        <p:txBody>
          <a:bodyPr wrap="square" lIns="91428" tIns="45714" rIns="91428" bIns="45714" rtlCol="0">
            <a:spAutoFit/>
          </a:bodyPr>
          <a:lstStyle/>
          <a:p>
            <a:pPr algn="just"/>
            <a:r>
              <a:rPr lang="en-US" sz="3600" b="1" smtClean="0">
                <a:latin typeface="Arial-Rounded" pitchFamily="34" charset="0"/>
                <a:ea typeface="Arial-Rounded" pitchFamily="34" charset="0"/>
                <a:cs typeface="Arial-Rounded" pitchFamily="34" charset="0"/>
              </a:rPr>
              <a:t>b. </a:t>
            </a:r>
            <a:r>
              <a:rPr lang="en-US" sz="3600" b="1" i="1" smtClean="0">
                <a:latin typeface="Arial-Rounded" pitchFamily="34" charset="0"/>
                <a:ea typeface="Arial-Rounded" pitchFamily="34" charset="0"/>
                <a:cs typeface="Arial-Rounded" pitchFamily="34" charset="0"/>
              </a:rPr>
              <a:t>uynh</a:t>
            </a:r>
            <a:r>
              <a:rPr lang="en-US" sz="3600" b="1" smtClean="0">
                <a:latin typeface="Arial-Rounded" pitchFamily="34" charset="0"/>
                <a:ea typeface="Arial-Rounded" pitchFamily="34" charset="0"/>
                <a:cs typeface="Arial-Rounded" pitchFamily="34" charset="0"/>
              </a:rPr>
              <a:t> hay </a:t>
            </a:r>
            <a:r>
              <a:rPr lang="en-US" sz="3600" b="1" i="1" smtClean="0">
                <a:latin typeface="Arial-Rounded" pitchFamily="34" charset="0"/>
                <a:ea typeface="Arial-Rounded" pitchFamily="34" charset="0"/>
                <a:cs typeface="Arial-Rounded" pitchFamily="34" charset="0"/>
              </a:rPr>
              <a:t>uych?</a:t>
            </a:r>
            <a:endParaRPr lang="en-US" sz="3600" b="1">
              <a:latin typeface="Arial-Rounded" pitchFamily="34" charset="0"/>
              <a:ea typeface="Arial-Rounded" pitchFamily="34" charset="0"/>
              <a:cs typeface="Arial-Rounded" pitchFamily="34" charset="0"/>
            </a:endParaRPr>
          </a:p>
        </p:txBody>
      </p:sp>
      <p:sp>
        <p:nvSpPr>
          <p:cNvPr id="10" name="TextBox 9"/>
          <p:cNvSpPr txBox="1"/>
          <p:nvPr/>
        </p:nvSpPr>
        <p:spPr>
          <a:xfrm>
            <a:off x="5791200" y="1903667"/>
            <a:ext cx="2895600" cy="646319"/>
          </a:xfrm>
          <a:prstGeom prst="rect">
            <a:avLst/>
          </a:prstGeom>
          <a:noFill/>
        </p:spPr>
        <p:txBody>
          <a:bodyPr wrap="square" lIns="91428" tIns="45714" rIns="91428" bIns="45714" rtlCol="0">
            <a:spAutoFit/>
          </a:bodyPr>
          <a:lstStyle/>
          <a:p>
            <a:pPr algn="just"/>
            <a:r>
              <a:rPr lang="en-US" sz="3600" b="1" smtClean="0">
                <a:latin typeface="Arial-Rounded" pitchFamily="34" charset="0"/>
                <a:ea typeface="Arial-Rounded" pitchFamily="34" charset="0"/>
                <a:cs typeface="Arial-Rounded" pitchFamily="34" charset="0"/>
              </a:rPr>
              <a:t>kh      tay</a:t>
            </a:r>
            <a:endParaRPr lang="en-US" sz="3600" b="1" i="1">
              <a:latin typeface="Arial-Rounded" pitchFamily="34" charset="0"/>
              <a:ea typeface="Arial-Rounded" pitchFamily="34" charset="0"/>
              <a:cs typeface="Arial-Rounded" pitchFamily="34" charset="0"/>
            </a:endParaRPr>
          </a:p>
        </p:txBody>
      </p:sp>
      <p:sp>
        <p:nvSpPr>
          <p:cNvPr id="14" name="TextBox 13"/>
          <p:cNvSpPr txBox="1"/>
          <p:nvPr/>
        </p:nvSpPr>
        <p:spPr>
          <a:xfrm>
            <a:off x="2590800" y="3754230"/>
            <a:ext cx="2260023" cy="646319"/>
          </a:xfrm>
          <a:prstGeom prst="rect">
            <a:avLst/>
          </a:prstGeom>
          <a:noFill/>
        </p:spPr>
        <p:txBody>
          <a:bodyPr wrap="square" lIns="91428" tIns="45714" rIns="91428" bIns="45714" rtlCol="0">
            <a:spAutoFit/>
          </a:bodyPr>
          <a:lstStyle/>
          <a:p>
            <a:pPr algn="just"/>
            <a:r>
              <a:rPr lang="en-US" sz="3600" b="1" smtClean="0">
                <a:latin typeface="Arial-Rounded" pitchFamily="34" charset="0"/>
                <a:ea typeface="Arial-Rounded" pitchFamily="34" charset="0"/>
                <a:cs typeface="Arial-Rounded" pitchFamily="34" charset="0"/>
              </a:rPr>
              <a:t>h       tay</a:t>
            </a:r>
            <a:endParaRPr lang="en-US" sz="3600" b="1" i="1">
              <a:latin typeface="Arial-Rounded" pitchFamily="34" charset="0"/>
              <a:ea typeface="Arial-Rounded" pitchFamily="34" charset="0"/>
              <a:cs typeface="Arial-Rounded" pitchFamily="34" charset="0"/>
            </a:endParaRPr>
          </a:p>
        </p:txBody>
      </p:sp>
      <p:sp>
        <p:nvSpPr>
          <p:cNvPr id="16" name="TextBox 15"/>
          <p:cNvSpPr txBox="1"/>
          <p:nvPr/>
        </p:nvSpPr>
        <p:spPr>
          <a:xfrm>
            <a:off x="5817177" y="3754230"/>
            <a:ext cx="2260023" cy="646319"/>
          </a:xfrm>
          <a:prstGeom prst="rect">
            <a:avLst/>
          </a:prstGeom>
          <a:noFill/>
        </p:spPr>
        <p:txBody>
          <a:bodyPr wrap="square" lIns="91428" tIns="45714" rIns="91428" bIns="45714" rtlCol="0">
            <a:spAutoFit/>
          </a:bodyPr>
          <a:lstStyle/>
          <a:p>
            <a:pPr algn="just"/>
            <a:r>
              <a:rPr lang="en-US" sz="3600" b="1" smtClean="0">
                <a:latin typeface="Arial-Rounded" pitchFamily="34" charset="0"/>
                <a:ea typeface="Arial-Rounded" pitchFamily="34" charset="0"/>
                <a:cs typeface="Arial-Rounded" pitchFamily="34" charset="0"/>
              </a:rPr>
              <a:t>phụ h  </a:t>
            </a:r>
            <a:endParaRPr lang="en-US" sz="3600" b="1" i="1">
              <a:latin typeface="Arial-Rounded" pitchFamily="34" charset="0"/>
              <a:ea typeface="Arial-Rounded" pitchFamily="34" charset="0"/>
              <a:cs typeface="Arial-Rounded" pitchFamily="34" charset="0"/>
            </a:endParaRPr>
          </a:p>
        </p:txBody>
      </p:sp>
      <p:sp>
        <p:nvSpPr>
          <p:cNvPr id="11" name="Rectangle 10"/>
          <p:cNvSpPr/>
          <p:nvPr/>
        </p:nvSpPr>
        <p:spPr>
          <a:xfrm>
            <a:off x="3853872" y="2118841"/>
            <a:ext cx="299901" cy="299901"/>
          </a:xfrm>
          <a:prstGeom prst="rect">
            <a:avLst/>
          </a:prstGeom>
          <a:solidFill>
            <a:srgbClr val="F9C0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6423712" y="2087822"/>
            <a:ext cx="299901" cy="299901"/>
          </a:xfrm>
          <a:prstGeom prst="rect">
            <a:avLst/>
          </a:prstGeom>
          <a:solidFill>
            <a:srgbClr val="F9C0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086600" y="3956465"/>
            <a:ext cx="299901" cy="299901"/>
          </a:xfrm>
          <a:prstGeom prst="rect">
            <a:avLst/>
          </a:prstGeom>
          <a:solidFill>
            <a:srgbClr val="F9C0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967736" y="3956466"/>
            <a:ext cx="299901" cy="299901"/>
          </a:xfrm>
          <a:prstGeom prst="rect">
            <a:avLst/>
          </a:prstGeom>
          <a:solidFill>
            <a:srgbClr val="F9C0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827409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p:cNvSpPr txBox="1"/>
          <p:nvPr/>
        </p:nvSpPr>
        <p:spPr>
          <a:xfrm>
            <a:off x="318155" y="4251396"/>
            <a:ext cx="2260023" cy="646319"/>
          </a:xfrm>
          <a:prstGeom prst="rect">
            <a:avLst/>
          </a:prstGeom>
          <a:noFill/>
        </p:spPr>
        <p:txBody>
          <a:bodyPr wrap="square" lIns="91428" tIns="45714" rIns="91428" bIns="45714" rtlCol="0">
            <a:spAutoFit/>
          </a:bodyPr>
          <a:lstStyle/>
          <a:p>
            <a:pPr algn="just"/>
            <a:r>
              <a:rPr lang="en-US" sz="3600" b="1" smtClean="0">
                <a:latin typeface="Arial-Rounded" pitchFamily="34" charset="0"/>
                <a:ea typeface="Arial-Rounded" pitchFamily="34" charset="0"/>
                <a:cs typeface="Arial-Rounded" pitchFamily="34" charset="0"/>
              </a:rPr>
              <a:t>phụ h  </a:t>
            </a:r>
            <a:endParaRPr lang="en-US" sz="3600" b="1" i="1">
              <a:latin typeface="Arial-Rounded" pitchFamily="34" charset="0"/>
              <a:ea typeface="Arial-Rounded" pitchFamily="34" charset="0"/>
              <a:cs typeface="Arial-Rounded" pitchFamily="34" charset="0"/>
            </a:endParaRPr>
          </a:p>
        </p:txBody>
      </p:sp>
      <p:sp>
        <p:nvSpPr>
          <p:cNvPr id="37" name="TextBox 36"/>
          <p:cNvSpPr txBox="1"/>
          <p:nvPr/>
        </p:nvSpPr>
        <p:spPr>
          <a:xfrm>
            <a:off x="1420058" y="4265909"/>
            <a:ext cx="1627942" cy="646319"/>
          </a:xfrm>
          <a:prstGeom prst="rect">
            <a:avLst/>
          </a:prstGeom>
          <a:noFill/>
        </p:spPr>
        <p:txBody>
          <a:bodyPr wrap="square" lIns="91428" tIns="45714" rIns="91428" bIns="45714" rtlCol="0">
            <a:spAutoFit/>
          </a:bodyPr>
          <a:lstStyle/>
          <a:p>
            <a:pPr algn="just"/>
            <a:r>
              <a:rPr lang="en-US" sz="3600" smtClean="0">
                <a:latin typeface="Arial-Rounded" pitchFamily="34" charset="0"/>
                <a:ea typeface="Arial-Rounded" pitchFamily="34" charset="0"/>
                <a:cs typeface="Arial-Rounded" pitchFamily="34" charset="0"/>
              </a:rPr>
              <a:t>uynh</a:t>
            </a:r>
            <a:endParaRPr lang="en-US" sz="3600">
              <a:latin typeface="Arial-Rounded" pitchFamily="34" charset="0"/>
              <a:ea typeface="Arial-Rounded" pitchFamily="34" charset="0"/>
              <a:cs typeface="Arial-Rounded" pitchFamily="34" charset="0"/>
            </a:endParaRPr>
          </a:p>
        </p:txBody>
      </p:sp>
      <p:grpSp>
        <p:nvGrpSpPr>
          <p:cNvPr id="6" name="Group 5"/>
          <p:cNvGrpSpPr/>
          <p:nvPr/>
        </p:nvGrpSpPr>
        <p:grpSpPr>
          <a:xfrm>
            <a:off x="316690" y="3379216"/>
            <a:ext cx="2260023" cy="734865"/>
            <a:chOff x="316690" y="3379216"/>
            <a:chExt cx="2260023" cy="734865"/>
          </a:xfrm>
        </p:grpSpPr>
        <p:sp>
          <p:nvSpPr>
            <p:cNvPr id="26" name="TextBox 25"/>
            <p:cNvSpPr txBox="1"/>
            <p:nvPr/>
          </p:nvSpPr>
          <p:spPr>
            <a:xfrm>
              <a:off x="316690" y="3467762"/>
              <a:ext cx="2260023" cy="646319"/>
            </a:xfrm>
            <a:prstGeom prst="rect">
              <a:avLst/>
            </a:prstGeom>
            <a:noFill/>
          </p:spPr>
          <p:txBody>
            <a:bodyPr wrap="square" lIns="91428" tIns="45714" rIns="91428" bIns="45714" rtlCol="0">
              <a:spAutoFit/>
            </a:bodyPr>
            <a:lstStyle/>
            <a:p>
              <a:pPr algn="just"/>
              <a:r>
                <a:rPr lang="en-US" sz="3600" b="1" smtClean="0">
                  <a:latin typeface="Arial-Rounded" pitchFamily="34" charset="0"/>
                  <a:ea typeface="Arial-Rounded" pitchFamily="34" charset="0"/>
                  <a:cs typeface="Arial-Rounded" pitchFamily="34" charset="0"/>
                </a:rPr>
                <a:t>h          tay</a:t>
              </a:r>
              <a:endParaRPr lang="en-US" sz="3600" b="1" i="1">
                <a:latin typeface="Arial-Rounded" pitchFamily="34" charset="0"/>
                <a:ea typeface="Arial-Rounded" pitchFamily="34" charset="0"/>
                <a:cs typeface="Arial-Rounded" pitchFamily="34" charset="0"/>
              </a:endParaRPr>
            </a:p>
          </p:txBody>
        </p:sp>
        <p:sp>
          <p:nvSpPr>
            <p:cNvPr id="35" name="TextBox 34"/>
            <p:cNvSpPr txBox="1"/>
            <p:nvPr/>
          </p:nvSpPr>
          <p:spPr>
            <a:xfrm>
              <a:off x="921889" y="3379216"/>
              <a:ext cx="367505" cy="646319"/>
            </a:xfrm>
            <a:prstGeom prst="rect">
              <a:avLst/>
            </a:prstGeom>
            <a:noFill/>
          </p:spPr>
          <p:txBody>
            <a:bodyPr wrap="square" lIns="91428" tIns="45714" rIns="91428" bIns="45714" rtlCol="0">
              <a:spAutoFit/>
            </a:bodyPr>
            <a:lstStyle/>
            <a:p>
              <a:pPr algn="just"/>
              <a:r>
                <a:rPr lang="en-US" sz="3600" smtClean="0">
                  <a:latin typeface="Arial-Rounded" pitchFamily="34" charset="0"/>
                  <a:ea typeface="Arial-Rounded" pitchFamily="34" charset="0"/>
                  <a:cs typeface="Arial-Rounded" pitchFamily="34" charset="0"/>
                </a:rPr>
                <a:t>'</a:t>
              </a:r>
              <a:endParaRPr lang="en-US" sz="3600" i="1">
                <a:latin typeface="Arial-Rounded" pitchFamily="34" charset="0"/>
                <a:ea typeface="Arial-Rounded" pitchFamily="34" charset="0"/>
                <a:cs typeface="Arial-Rounded" pitchFamily="34" charset="0"/>
              </a:endParaRPr>
            </a:p>
          </p:txBody>
        </p:sp>
      </p:grpSp>
      <p:sp>
        <p:nvSpPr>
          <p:cNvPr id="36" name="TextBox 35"/>
          <p:cNvSpPr txBox="1"/>
          <p:nvPr/>
        </p:nvSpPr>
        <p:spPr>
          <a:xfrm>
            <a:off x="555833" y="3487591"/>
            <a:ext cx="1107475" cy="646319"/>
          </a:xfrm>
          <a:prstGeom prst="rect">
            <a:avLst/>
          </a:prstGeom>
          <a:noFill/>
        </p:spPr>
        <p:txBody>
          <a:bodyPr wrap="square" lIns="91428" tIns="45714" rIns="91428" bIns="45714" rtlCol="0">
            <a:spAutoFit/>
          </a:bodyPr>
          <a:lstStyle/>
          <a:p>
            <a:pPr algn="just"/>
            <a:r>
              <a:rPr lang="en-US" sz="3600" smtClean="0">
                <a:latin typeface="Arial-Rounded" pitchFamily="34" charset="0"/>
                <a:ea typeface="Arial-Rounded" pitchFamily="34" charset="0"/>
                <a:cs typeface="Arial-Rounded" pitchFamily="34" charset="0"/>
              </a:rPr>
              <a:t>uych</a:t>
            </a:r>
            <a:endParaRPr lang="en-US" sz="3600">
              <a:latin typeface="Arial-Rounded" pitchFamily="34" charset="0"/>
              <a:ea typeface="Arial-Rounded" pitchFamily="34" charset="0"/>
              <a:cs typeface="Arial-Rounded" pitchFamily="34" charset="0"/>
            </a:endParaRPr>
          </a:p>
        </p:txBody>
      </p:sp>
      <p:grpSp>
        <p:nvGrpSpPr>
          <p:cNvPr id="5" name="Group 4"/>
          <p:cNvGrpSpPr/>
          <p:nvPr/>
        </p:nvGrpSpPr>
        <p:grpSpPr>
          <a:xfrm>
            <a:off x="284449" y="1674457"/>
            <a:ext cx="2895600" cy="663916"/>
            <a:chOff x="284449" y="1674457"/>
            <a:chExt cx="2895600" cy="663916"/>
          </a:xfrm>
        </p:grpSpPr>
        <p:sp>
          <p:nvSpPr>
            <p:cNvPr id="22" name="TextBox 21"/>
            <p:cNvSpPr txBox="1"/>
            <p:nvPr/>
          </p:nvSpPr>
          <p:spPr>
            <a:xfrm>
              <a:off x="284449" y="1692054"/>
              <a:ext cx="2895600" cy="646319"/>
            </a:xfrm>
            <a:prstGeom prst="rect">
              <a:avLst/>
            </a:prstGeom>
            <a:noFill/>
          </p:spPr>
          <p:txBody>
            <a:bodyPr wrap="square" lIns="91428" tIns="45714" rIns="91428" bIns="45714" rtlCol="0">
              <a:spAutoFit/>
            </a:bodyPr>
            <a:lstStyle/>
            <a:p>
              <a:pPr algn="just"/>
              <a:r>
                <a:rPr lang="en-US" sz="3600" b="1" smtClean="0">
                  <a:latin typeface="Arial-Rounded" pitchFamily="34" charset="0"/>
                  <a:ea typeface="Arial-Rounded" pitchFamily="34" charset="0"/>
                  <a:cs typeface="Arial-Rounded" pitchFamily="34" charset="0"/>
                </a:rPr>
                <a:t>kh        tay</a:t>
              </a:r>
              <a:endParaRPr lang="en-US" sz="3600" b="1" i="1">
                <a:latin typeface="Arial-Rounded" pitchFamily="34" charset="0"/>
                <a:ea typeface="Arial-Rounded" pitchFamily="34" charset="0"/>
                <a:cs typeface="Arial-Rounded" pitchFamily="34" charset="0"/>
              </a:endParaRPr>
            </a:p>
          </p:txBody>
        </p:sp>
        <p:sp>
          <p:nvSpPr>
            <p:cNvPr id="33" name="TextBox 32"/>
            <p:cNvSpPr txBox="1"/>
            <p:nvPr/>
          </p:nvSpPr>
          <p:spPr>
            <a:xfrm>
              <a:off x="1182209" y="1674457"/>
              <a:ext cx="367505" cy="646319"/>
            </a:xfrm>
            <a:prstGeom prst="rect">
              <a:avLst/>
            </a:prstGeom>
            <a:noFill/>
          </p:spPr>
          <p:txBody>
            <a:bodyPr wrap="square" lIns="91428" tIns="45714" rIns="91428" bIns="45714" rtlCol="0">
              <a:spAutoFit/>
            </a:bodyPr>
            <a:lstStyle/>
            <a:p>
              <a:pPr algn="just"/>
              <a:r>
                <a:rPr lang="en-US" sz="3600" smtClean="0">
                  <a:latin typeface="Arial-Rounded" pitchFamily="34" charset="0"/>
                  <a:ea typeface="Arial-Rounded" pitchFamily="34" charset="0"/>
                  <a:cs typeface="Arial-Rounded" pitchFamily="34" charset="0"/>
                </a:rPr>
                <a:t>̉</a:t>
              </a:r>
              <a:endParaRPr lang="en-US" sz="3600" i="1">
                <a:latin typeface="Arial-Rounded" pitchFamily="34" charset="0"/>
                <a:ea typeface="Arial-Rounded" pitchFamily="34" charset="0"/>
                <a:cs typeface="Arial-Rounded" pitchFamily="34" charset="0"/>
              </a:endParaRPr>
            </a:p>
          </p:txBody>
        </p:sp>
      </p:grpSp>
      <p:sp>
        <p:nvSpPr>
          <p:cNvPr id="34" name="TextBox 33"/>
          <p:cNvSpPr txBox="1"/>
          <p:nvPr/>
        </p:nvSpPr>
        <p:spPr>
          <a:xfrm>
            <a:off x="751682" y="1707394"/>
            <a:ext cx="1107475" cy="646319"/>
          </a:xfrm>
          <a:prstGeom prst="rect">
            <a:avLst/>
          </a:prstGeom>
          <a:noFill/>
        </p:spPr>
        <p:txBody>
          <a:bodyPr wrap="square" lIns="91428" tIns="45714" rIns="91428" bIns="45714" rtlCol="0">
            <a:spAutoFit/>
          </a:bodyPr>
          <a:lstStyle/>
          <a:p>
            <a:pPr algn="just"/>
            <a:r>
              <a:rPr lang="en-US" sz="3600" smtClean="0">
                <a:latin typeface="Arial-Rounded" pitchFamily="34" charset="0"/>
                <a:ea typeface="Arial-Rounded" pitchFamily="34" charset="0"/>
                <a:cs typeface="Arial-Rounded" pitchFamily="34" charset="0"/>
              </a:rPr>
              <a:t>uyu</a:t>
            </a:r>
            <a:endParaRPr lang="en-US" sz="3600">
              <a:latin typeface="Arial-Rounded" pitchFamily="34" charset="0"/>
              <a:ea typeface="Arial-Rounded" pitchFamily="34" charset="0"/>
              <a:cs typeface="Arial-Rounded" pitchFamily="34" charset="0"/>
            </a:endParaRPr>
          </a:p>
        </p:txBody>
      </p:sp>
      <p:grpSp>
        <p:nvGrpSpPr>
          <p:cNvPr id="4" name="Group 3"/>
          <p:cNvGrpSpPr/>
          <p:nvPr/>
        </p:nvGrpSpPr>
        <p:grpSpPr>
          <a:xfrm>
            <a:off x="284449" y="816285"/>
            <a:ext cx="2260023" cy="689302"/>
            <a:chOff x="284449" y="816285"/>
            <a:chExt cx="2260023" cy="689302"/>
          </a:xfrm>
        </p:grpSpPr>
        <p:sp>
          <p:nvSpPr>
            <p:cNvPr id="16" name="TextBox 15"/>
            <p:cNvSpPr txBox="1"/>
            <p:nvPr/>
          </p:nvSpPr>
          <p:spPr>
            <a:xfrm>
              <a:off x="284449" y="859268"/>
              <a:ext cx="2260023" cy="646319"/>
            </a:xfrm>
            <a:prstGeom prst="rect">
              <a:avLst/>
            </a:prstGeom>
            <a:noFill/>
          </p:spPr>
          <p:txBody>
            <a:bodyPr wrap="square" lIns="91428" tIns="45714" rIns="91428" bIns="45714" rtlCol="0">
              <a:spAutoFit/>
            </a:bodyPr>
            <a:lstStyle/>
            <a:p>
              <a:pPr algn="just"/>
              <a:r>
                <a:rPr lang="en-US" sz="3600" b="1" smtClean="0">
                  <a:latin typeface="Arial-Rounded" pitchFamily="34" charset="0"/>
                  <a:ea typeface="Arial-Rounded" pitchFamily="34" charset="0"/>
                  <a:cs typeface="Arial-Rounded" pitchFamily="34" charset="0"/>
                </a:rPr>
                <a:t>đèn  t </a:t>
              </a:r>
              <a:endParaRPr lang="en-US" sz="3600" b="1" i="1">
                <a:latin typeface="Arial-Rounded" pitchFamily="34" charset="0"/>
                <a:ea typeface="Arial-Rounded" pitchFamily="34" charset="0"/>
                <a:cs typeface="Arial-Rounded" pitchFamily="34" charset="0"/>
              </a:endParaRPr>
            </a:p>
          </p:txBody>
        </p:sp>
        <p:sp>
          <p:nvSpPr>
            <p:cNvPr id="31" name="TextBox 30"/>
            <p:cNvSpPr txBox="1"/>
            <p:nvPr/>
          </p:nvSpPr>
          <p:spPr>
            <a:xfrm>
              <a:off x="1732754" y="816285"/>
              <a:ext cx="367505" cy="646319"/>
            </a:xfrm>
            <a:prstGeom prst="rect">
              <a:avLst/>
            </a:prstGeom>
            <a:noFill/>
          </p:spPr>
          <p:txBody>
            <a:bodyPr wrap="square" lIns="91428" tIns="45714" rIns="91428" bIns="45714" rtlCol="0">
              <a:spAutoFit/>
            </a:bodyPr>
            <a:lstStyle/>
            <a:p>
              <a:pPr algn="just"/>
              <a:r>
                <a:rPr lang="en-US" sz="3600" smtClean="0">
                  <a:latin typeface="Arial-Rounded" pitchFamily="34" charset="0"/>
                  <a:ea typeface="Arial-Rounded" pitchFamily="34" charset="0"/>
                  <a:cs typeface="Arial-Rounded" pitchFamily="34" charset="0"/>
                </a:rPr>
                <a:t>'</a:t>
              </a:r>
              <a:endParaRPr lang="en-US" sz="3600" i="1">
                <a:latin typeface="Arial-Rounded" pitchFamily="34" charset="0"/>
                <a:ea typeface="Arial-Rounded" pitchFamily="34" charset="0"/>
                <a:cs typeface="Arial-Rounded" pitchFamily="34" charset="0"/>
              </a:endParaRPr>
            </a:p>
          </p:txBody>
        </p:sp>
      </p:grpSp>
      <p:sp>
        <p:nvSpPr>
          <p:cNvPr id="32" name="TextBox 31"/>
          <p:cNvSpPr txBox="1"/>
          <p:nvPr/>
        </p:nvSpPr>
        <p:spPr>
          <a:xfrm>
            <a:off x="1405544" y="848178"/>
            <a:ext cx="1840446" cy="646319"/>
          </a:xfrm>
          <a:prstGeom prst="rect">
            <a:avLst/>
          </a:prstGeom>
          <a:noFill/>
        </p:spPr>
        <p:txBody>
          <a:bodyPr wrap="square" lIns="91428" tIns="45714" rIns="91428" bIns="45714" rtlCol="0">
            <a:spAutoFit/>
          </a:bodyPr>
          <a:lstStyle/>
          <a:p>
            <a:pPr algn="just"/>
            <a:r>
              <a:rPr lang="en-US" sz="3600" smtClean="0">
                <a:latin typeface="Arial-Rounded" pitchFamily="34" charset="0"/>
                <a:ea typeface="Arial-Rounded" pitchFamily="34" charset="0"/>
                <a:cs typeface="Arial-Rounded" pitchFamily="34" charset="0"/>
              </a:rPr>
              <a:t>uyp</a:t>
            </a:r>
            <a:endParaRPr lang="en-US" sz="3600">
              <a:latin typeface="Arial-Rounded" pitchFamily="34" charset="0"/>
              <a:ea typeface="Arial-Rounded" pitchFamily="34" charset="0"/>
              <a:cs typeface="Arial-Rounded" pitchFamily="34"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1876" y="44838"/>
            <a:ext cx="4630186" cy="501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5" name="Picture 1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72406" y="4003691"/>
            <a:ext cx="1192902" cy="12384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6" name="Picture 1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58006" y="4138433"/>
            <a:ext cx="1099188" cy="124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34061" y="761929"/>
            <a:ext cx="907455" cy="974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76800" y="1821998"/>
            <a:ext cx="1049337" cy="112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07600" y="719449"/>
            <a:ext cx="1049337" cy="112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416847" y="1422788"/>
            <a:ext cx="1049337" cy="112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TextBox 20"/>
          <p:cNvSpPr txBox="1"/>
          <p:nvPr/>
        </p:nvSpPr>
        <p:spPr>
          <a:xfrm>
            <a:off x="62345" y="115610"/>
            <a:ext cx="4128655" cy="646319"/>
          </a:xfrm>
          <a:prstGeom prst="rect">
            <a:avLst/>
          </a:prstGeom>
          <a:noFill/>
        </p:spPr>
        <p:txBody>
          <a:bodyPr wrap="square" lIns="91428" tIns="45714" rIns="91428" bIns="45714" rtlCol="0">
            <a:spAutoFit/>
          </a:bodyPr>
          <a:lstStyle/>
          <a:p>
            <a:pPr algn="just"/>
            <a:r>
              <a:rPr lang="en-US" sz="3600" b="1" smtClean="0">
                <a:latin typeface="Arial-Rounded" pitchFamily="34" charset="0"/>
                <a:ea typeface="Arial-Rounded" pitchFamily="34" charset="0"/>
                <a:cs typeface="Arial-Rounded" pitchFamily="34" charset="0"/>
              </a:rPr>
              <a:t>a. </a:t>
            </a:r>
            <a:r>
              <a:rPr lang="en-US" sz="3600" b="1" i="1" smtClean="0">
                <a:latin typeface="Arial-Rounded" pitchFamily="34" charset="0"/>
                <a:ea typeface="Arial-Rounded" pitchFamily="34" charset="0"/>
                <a:cs typeface="Arial-Rounded" pitchFamily="34" charset="0"/>
              </a:rPr>
              <a:t>uyp </a:t>
            </a:r>
            <a:r>
              <a:rPr lang="en-US" sz="3600" b="1" smtClean="0">
                <a:latin typeface="Arial-Rounded" pitchFamily="34" charset="0"/>
                <a:ea typeface="Arial-Rounded" pitchFamily="34" charset="0"/>
                <a:cs typeface="Arial-Rounded" pitchFamily="34" charset="0"/>
              </a:rPr>
              <a:t> hay </a:t>
            </a:r>
            <a:r>
              <a:rPr lang="en-US" sz="3600" b="1" i="1" smtClean="0">
                <a:latin typeface="Arial-Rounded" pitchFamily="34" charset="0"/>
                <a:ea typeface="Arial-Rounded" pitchFamily="34" charset="0"/>
                <a:cs typeface="Arial-Rounded" pitchFamily="34" charset="0"/>
              </a:rPr>
              <a:t>uyu?</a:t>
            </a:r>
            <a:endParaRPr lang="en-US" sz="3600" b="1" i="1">
              <a:latin typeface="Arial-Rounded" pitchFamily="34" charset="0"/>
              <a:ea typeface="Arial-Rounded" pitchFamily="34" charset="0"/>
              <a:cs typeface="Arial-Rounded" pitchFamily="34" charset="0"/>
            </a:endParaRPr>
          </a:p>
        </p:txBody>
      </p:sp>
      <p:sp>
        <p:nvSpPr>
          <p:cNvPr id="23" name="Rectangle 22"/>
          <p:cNvSpPr/>
          <p:nvPr/>
        </p:nvSpPr>
        <p:spPr>
          <a:xfrm>
            <a:off x="1651743" y="1068620"/>
            <a:ext cx="299901" cy="299901"/>
          </a:xfrm>
          <a:prstGeom prst="rect">
            <a:avLst/>
          </a:prstGeom>
          <a:solidFill>
            <a:srgbClr val="F9C0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1004044" y="1910532"/>
            <a:ext cx="299901" cy="299901"/>
          </a:xfrm>
          <a:prstGeom prst="rect">
            <a:avLst/>
          </a:prstGeom>
          <a:solidFill>
            <a:srgbClr val="F9C0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76199" y="2687431"/>
            <a:ext cx="4936547" cy="646319"/>
          </a:xfrm>
          <a:prstGeom prst="rect">
            <a:avLst/>
          </a:prstGeom>
          <a:noFill/>
        </p:spPr>
        <p:txBody>
          <a:bodyPr wrap="square" lIns="91428" tIns="45714" rIns="91428" bIns="45714" rtlCol="0">
            <a:spAutoFit/>
          </a:bodyPr>
          <a:lstStyle/>
          <a:p>
            <a:pPr algn="just"/>
            <a:r>
              <a:rPr lang="en-US" sz="3600" b="1" smtClean="0">
                <a:latin typeface="Arial-Rounded" pitchFamily="34" charset="0"/>
                <a:ea typeface="Arial-Rounded" pitchFamily="34" charset="0"/>
                <a:cs typeface="Arial-Rounded" pitchFamily="34" charset="0"/>
              </a:rPr>
              <a:t>b. </a:t>
            </a:r>
            <a:r>
              <a:rPr lang="en-US" sz="3600" b="1" i="1" smtClean="0">
                <a:latin typeface="Arial-Rounded" pitchFamily="34" charset="0"/>
                <a:ea typeface="Arial-Rounded" pitchFamily="34" charset="0"/>
                <a:cs typeface="Arial-Rounded" pitchFamily="34" charset="0"/>
              </a:rPr>
              <a:t>uynh</a:t>
            </a:r>
            <a:r>
              <a:rPr lang="en-US" sz="3600" b="1" smtClean="0">
                <a:latin typeface="Arial-Rounded" pitchFamily="34" charset="0"/>
                <a:ea typeface="Arial-Rounded" pitchFamily="34" charset="0"/>
                <a:cs typeface="Arial-Rounded" pitchFamily="34" charset="0"/>
              </a:rPr>
              <a:t> hay </a:t>
            </a:r>
            <a:r>
              <a:rPr lang="en-US" sz="3600" b="1" i="1" smtClean="0">
                <a:latin typeface="Arial-Rounded" pitchFamily="34" charset="0"/>
                <a:ea typeface="Arial-Rounded" pitchFamily="34" charset="0"/>
                <a:cs typeface="Arial-Rounded" pitchFamily="34" charset="0"/>
              </a:rPr>
              <a:t>uych?</a:t>
            </a:r>
            <a:endParaRPr lang="en-US" sz="3600" b="1">
              <a:latin typeface="Arial-Rounded" pitchFamily="34" charset="0"/>
              <a:ea typeface="Arial-Rounded" pitchFamily="34" charset="0"/>
              <a:cs typeface="Arial-Rounded" pitchFamily="34" charset="0"/>
            </a:endParaRPr>
          </a:p>
        </p:txBody>
      </p:sp>
      <p:sp>
        <p:nvSpPr>
          <p:cNvPr id="29" name="Rectangle 28"/>
          <p:cNvSpPr/>
          <p:nvPr/>
        </p:nvSpPr>
        <p:spPr>
          <a:xfrm>
            <a:off x="1587578" y="4453631"/>
            <a:ext cx="299901" cy="299901"/>
          </a:xfrm>
          <a:prstGeom prst="rect">
            <a:avLst/>
          </a:prstGeom>
          <a:solidFill>
            <a:srgbClr val="F9C0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843576" y="3669998"/>
            <a:ext cx="299901" cy="299901"/>
          </a:xfrm>
          <a:prstGeom prst="rect">
            <a:avLst/>
          </a:prstGeom>
          <a:solidFill>
            <a:srgbClr val="F9C0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rotWithShape="1">
          <a:blip r:embed="rId9">
            <a:extLst>
              <a:ext uri="{BEBA8EAE-BF5A-486C-A8C5-ECC9F3942E4B}">
                <a14:imgProps xmlns:a14="http://schemas.microsoft.com/office/drawing/2010/main">
                  <a14:imgLayer r:embed="rId10">
                    <a14:imgEffect>
                      <a14:backgroundRemoval t="26410" b="45256" l="5200" r="17700"/>
                    </a14:imgEffect>
                    <a14:imgEffect>
                      <a14:saturation sat="200000"/>
                    </a14:imgEffect>
                  </a14:imgLayer>
                </a14:imgProps>
              </a:ext>
              <a:ext uri="{28A0092B-C50C-407E-A947-70E740481C1C}">
                <a14:useLocalDpi xmlns:a14="http://schemas.microsoft.com/office/drawing/2010/main" val="0"/>
              </a:ext>
            </a:extLst>
          </a:blip>
          <a:srcRect l="3726" t="24512" r="80647" b="56401"/>
          <a:stretch/>
        </p:blipFill>
        <p:spPr>
          <a:xfrm>
            <a:off x="3276606" y="2808624"/>
            <a:ext cx="2349351" cy="2238200"/>
          </a:xfrm>
          <a:prstGeom prst="rect">
            <a:avLst/>
          </a:prstGeom>
        </p:spPr>
      </p:pic>
    </p:spTree>
    <p:extLst>
      <p:ext uri="{BB962C8B-B14F-4D97-AF65-F5344CB8AC3E}">
        <p14:creationId xmlns:p14="http://schemas.microsoft.com/office/powerpoint/2010/main" val="166345724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p:stCondLst>
                        <p:cond delay="0"/>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17"/>
                                        </p:tgtEl>
                                        <p:attrNameLst>
                                          <p:attrName>r</p:attrName>
                                        </p:attrNameLst>
                                      </p:cBhvr>
                                    </p:animRot>
                                    <p:animRot by="-240000">
                                      <p:cBhvr>
                                        <p:cTn id="7" dur="200" fill="hold">
                                          <p:stCondLst>
                                            <p:cond delay="200"/>
                                          </p:stCondLst>
                                        </p:cTn>
                                        <p:tgtEl>
                                          <p:spTgt spid="17"/>
                                        </p:tgtEl>
                                        <p:attrNameLst>
                                          <p:attrName>r</p:attrName>
                                        </p:attrNameLst>
                                      </p:cBhvr>
                                    </p:animRot>
                                    <p:animRot by="240000">
                                      <p:cBhvr>
                                        <p:cTn id="8" dur="200" fill="hold">
                                          <p:stCondLst>
                                            <p:cond delay="400"/>
                                          </p:stCondLst>
                                        </p:cTn>
                                        <p:tgtEl>
                                          <p:spTgt spid="17"/>
                                        </p:tgtEl>
                                        <p:attrNameLst>
                                          <p:attrName>r</p:attrName>
                                        </p:attrNameLst>
                                      </p:cBhvr>
                                    </p:animRot>
                                    <p:animRot by="-240000">
                                      <p:cBhvr>
                                        <p:cTn id="9" dur="200" fill="hold">
                                          <p:stCondLst>
                                            <p:cond delay="600"/>
                                          </p:stCondLst>
                                        </p:cTn>
                                        <p:tgtEl>
                                          <p:spTgt spid="17"/>
                                        </p:tgtEl>
                                        <p:attrNameLst>
                                          <p:attrName>r</p:attrName>
                                        </p:attrNameLst>
                                      </p:cBhvr>
                                    </p:animRot>
                                    <p:animRot by="120000">
                                      <p:cBhvr>
                                        <p:cTn id="10" dur="200" fill="hold">
                                          <p:stCondLst>
                                            <p:cond delay="800"/>
                                          </p:stCondLst>
                                        </p:cTn>
                                        <p:tgtEl>
                                          <p:spTgt spid="17"/>
                                        </p:tgtEl>
                                        <p:attrNameLst>
                                          <p:attrName>r</p:attrName>
                                        </p:attrNameLst>
                                      </p:cBhvr>
                                    </p:animRot>
                                  </p:childTnLst>
                                </p:cTn>
                              </p:par>
                            </p:childTnLst>
                          </p:cTn>
                        </p:par>
                        <p:par>
                          <p:cTn id="11" fill="hold">
                            <p:stCondLst>
                              <p:cond delay="1000"/>
                            </p:stCondLst>
                            <p:childTnLst>
                              <p:par>
                                <p:cTn id="12" presetID="10" presetClass="entr" presetSubtype="0"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500"/>
                                        <p:tgtEl>
                                          <p:spTgt spid="23"/>
                                        </p:tgtEl>
                                      </p:cBhvr>
                                    </p:animEffect>
                                  </p:childTnLst>
                                </p:cTn>
                              </p:par>
                            </p:childTnLst>
                          </p:cTn>
                        </p:par>
                      </p:childTnLst>
                    </p:cTn>
                  </p:par>
                </p:childTnLst>
              </p:cTn>
              <p:nextCondLst>
                <p:cond evt="onClick" delay="0">
                  <p:tgtEl>
                    <p:spTgt spid="17"/>
                  </p:tgtEl>
                </p:cond>
              </p:nextCondLst>
            </p:seq>
            <p:seq concurrent="1" nextAc="seek">
              <p:cTn id="18" restart="whenNotActive" fill="hold" evtFilter="cancelBubble" nodeType="interactiveSeq">
                <p:stCondLst>
                  <p:cond evt="onClick" delay="0">
                    <p:tgtEl>
                      <p:spTgt spid="23"/>
                    </p:tgtEl>
                  </p:cond>
                </p:stCondLst>
                <p:endSync evt="end" delay="0">
                  <p:rtn val="all"/>
                </p:endSync>
                <p:childTnLst>
                  <p:par>
                    <p:cTn id="19" fill="hold">
                      <p:stCondLst>
                        <p:cond delay="0"/>
                      </p:stCondLst>
                      <p:childTnLst>
                        <p:par>
                          <p:cTn id="20" fill="hold">
                            <p:stCondLst>
                              <p:cond delay="0"/>
                            </p:stCondLst>
                            <p:childTnLst>
                              <p:par>
                                <p:cTn id="21" presetID="2" presetClass="exit" presetSubtype="4" fill="hold" grpId="1" nodeType="clickEffect">
                                  <p:stCondLst>
                                    <p:cond delay="0"/>
                                  </p:stCondLst>
                                  <p:childTnLst>
                                    <p:anim calcmode="lin" valueType="num">
                                      <p:cBhvr additive="base">
                                        <p:cTn id="22" dur="500"/>
                                        <p:tgtEl>
                                          <p:spTgt spid="23"/>
                                        </p:tgtEl>
                                        <p:attrNameLst>
                                          <p:attrName>ppt_x</p:attrName>
                                        </p:attrNameLst>
                                      </p:cBhvr>
                                      <p:tavLst>
                                        <p:tav tm="0">
                                          <p:val>
                                            <p:strVal val="ppt_x"/>
                                          </p:val>
                                        </p:tav>
                                        <p:tav tm="100000">
                                          <p:val>
                                            <p:strVal val="ppt_x"/>
                                          </p:val>
                                        </p:tav>
                                      </p:tavLst>
                                    </p:anim>
                                    <p:anim calcmode="lin" valueType="num">
                                      <p:cBhvr additive="base">
                                        <p:cTn id="23" dur="500"/>
                                        <p:tgtEl>
                                          <p:spTgt spid="23"/>
                                        </p:tgtEl>
                                        <p:attrNameLst>
                                          <p:attrName>ppt_y</p:attrName>
                                        </p:attrNameLst>
                                      </p:cBhvr>
                                      <p:tavLst>
                                        <p:tav tm="0">
                                          <p:val>
                                            <p:strVal val="ppt_y"/>
                                          </p:val>
                                        </p:tav>
                                        <p:tav tm="100000">
                                          <p:val>
                                            <p:strVal val="1+ppt_h/2"/>
                                          </p:val>
                                        </p:tav>
                                      </p:tavLst>
                                    </p:anim>
                                    <p:set>
                                      <p:cBhvr>
                                        <p:cTn id="24" dur="1" fill="hold">
                                          <p:stCondLst>
                                            <p:cond delay="499"/>
                                          </p:stCondLst>
                                        </p:cTn>
                                        <p:tgtEl>
                                          <p:spTgt spid="23"/>
                                        </p:tgtEl>
                                        <p:attrNameLst>
                                          <p:attrName>style.visibility</p:attrName>
                                        </p:attrNameLst>
                                      </p:cBhvr>
                                      <p:to>
                                        <p:strVal val="hidden"/>
                                      </p:to>
                                    </p:set>
                                  </p:childTnLst>
                                </p:cTn>
                              </p:par>
                            </p:childTnLst>
                          </p:cTn>
                        </p:par>
                        <p:par>
                          <p:cTn id="25" fill="hold">
                            <p:stCondLst>
                              <p:cond delay="500"/>
                            </p:stCondLst>
                            <p:childTnLst>
                              <p:par>
                                <p:cTn id="26" presetID="53" presetClass="entr" presetSubtype="16"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 calcmode="lin" valueType="num">
                                      <p:cBhvr>
                                        <p:cTn id="28" dur="500" fill="hold"/>
                                        <p:tgtEl>
                                          <p:spTgt spid="32"/>
                                        </p:tgtEl>
                                        <p:attrNameLst>
                                          <p:attrName>ppt_w</p:attrName>
                                        </p:attrNameLst>
                                      </p:cBhvr>
                                      <p:tavLst>
                                        <p:tav tm="0">
                                          <p:val>
                                            <p:fltVal val="0"/>
                                          </p:val>
                                        </p:tav>
                                        <p:tav tm="100000">
                                          <p:val>
                                            <p:strVal val="#ppt_w"/>
                                          </p:val>
                                        </p:tav>
                                      </p:tavLst>
                                    </p:anim>
                                    <p:anim calcmode="lin" valueType="num">
                                      <p:cBhvr>
                                        <p:cTn id="29" dur="500" fill="hold"/>
                                        <p:tgtEl>
                                          <p:spTgt spid="32"/>
                                        </p:tgtEl>
                                        <p:attrNameLst>
                                          <p:attrName>ppt_h</p:attrName>
                                        </p:attrNameLst>
                                      </p:cBhvr>
                                      <p:tavLst>
                                        <p:tav tm="0">
                                          <p:val>
                                            <p:fltVal val="0"/>
                                          </p:val>
                                        </p:tav>
                                        <p:tav tm="100000">
                                          <p:val>
                                            <p:strVal val="#ppt_h"/>
                                          </p:val>
                                        </p:tav>
                                      </p:tavLst>
                                    </p:anim>
                                    <p:animEffect transition="in" filter="fade">
                                      <p:cBhvr>
                                        <p:cTn id="30" dur="500"/>
                                        <p:tgtEl>
                                          <p:spTgt spid="32"/>
                                        </p:tgtEl>
                                      </p:cBhvr>
                                    </p:animEffect>
                                  </p:childTnLst>
                                </p:cTn>
                              </p:par>
                            </p:childTnLst>
                          </p:cTn>
                        </p:par>
                        <p:par>
                          <p:cTn id="31" fill="hold">
                            <p:stCondLst>
                              <p:cond delay="1000"/>
                            </p:stCondLst>
                            <p:childTnLst>
                              <p:par>
                                <p:cTn id="32" presetID="42" presetClass="path" presetSubtype="0" accel="50000" decel="50000" fill="hold" nodeType="afterEffect">
                                  <p:stCondLst>
                                    <p:cond delay="0"/>
                                  </p:stCondLst>
                                  <p:childTnLst>
                                    <p:animMotion origin="layout" path="M 3.88889E-6 -3.85542E-6 L -0.24132 0.64505 " pathEditMode="relative" rAng="0" ptsTypes="AA">
                                      <p:cBhvr>
                                        <p:cTn id="33" dur="2000" fill="hold"/>
                                        <p:tgtEl>
                                          <p:spTgt spid="17"/>
                                        </p:tgtEl>
                                        <p:attrNameLst>
                                          <p:attrName>ppt_x</p:attrName>
                                          <p:attrName>ppt_y</p:attrName>
                                        </p:attrNameLst>
                                      </p:cBhvr>
                                      <p:rCtr x="-12066" y="32252"/>
                                    </p:animMotion>
                                  </p:childTnLst>
                                </p:cTn>
                              </p:par>
                            </p:childTnLst>
                          </p:cTn>
                        </p:par>
                      </p:childTnLst>
                    </p:cTn>
                  </p:par>
                </p:childTnLst>
              </p:cTn>
              <p:nextCondLst>
                <p:cond evt="onClick" delay="0">
                  <p:tgtEl>
                    <p:spTgt spid="23"/>
                  </p:tgtEl>
                </p:cond>
              </p:nextCondLst>
            </p:seq>
            <p:seq concurrent="1" nextAc="seek">
              <p:cTn id="34" restart="whenNotActive" fill="hold" evtFilter="cancelBubble" nodeType="interactiveSeq">
                <p:stCondLst>
                  <p:cond evt="onClick" delay="0">
                    <p:tgtEl>
                      <p:spTgt spid="18"/>
                    </p:tgtEl>
                  </p:cond>
                </p:stCondLst>
                <p:endSync evt="end" delay="0">
                  <p:rtn val="all"/>
                </p:endSync>
                <p:childTnLst>
                  <p:par>
                    <p:cTn id="35" fill="hold">
                      <p:stCondLst>
                        <p:cond delay="0"/>
                      </p:stCondLst>
                      <p:childTnLst>
                        <p:par>
                          <p:cTn id="36" fill="hold">
                            <p:stCondLst>
                              <p:cond delay="0"/>
                            </p:stCondLst>
                            <p:childTnLst>
                              <p:par>
                                <p:cTn id="37" presetID="32" presetClass="emph" presetSubtype="0" fill="hold" nodeType="clickEffect">
                                  <p:stCondLst>
                                    <p:cond delay="0"/>
                                  </p:stCondLst>
                                  <p:childTnLst>
                                    <p:animRot by="120000">
                                      <p:cBhvr>
                                        <p:cTn id="38" dur="100" fill="hold">
                                          <p:stCondLst>
                                            <p:cond delay="0"/>
                                          </p:stCondLst>
                                        </p:cTn>
                                        <p:tgtEl>
                                          <p:spTgt spid="18"/>
                                        </p:tgtEl>
                                        <p:attrNameLst>
                                          <p:attrName>r</p:attrName>
                                        </p:attrNameLst>
                                      </p:cBhvr>
                                    </p:animRot>
                                    <p:animRot by="-240000">
                                      <p:cBhvr>
                                        <p:cTn id="39" dur="200" fill="hold">
                                          <p:stCondLst>
                                            <p:cond delay="200"/>
                                          </p:stCondLst>
                                        </p:cTn>
                                        <p:tgtEl>
                                          <p:spTgt spid="18"/>
                                        </p:tgtEl>
                                        <p:attrNameLst>
                                          <p:attrName>r</p:attrName>
                                        </p:attrNameLst>
                                      </p:cBhvr>
                                    </p:animRot>
                                    <p:animRot by="240000">
                                      <p:cBhvr>
                                        <p:cTn id="40" dur="200" fill="hold">
                                          <p:stCondLst>
                                            <p:cond delay="400"/>
                                          </p:stCondLst>
                                        </p:cTn>
                                        <p:tgtEl>
                                          <p:spTgt spid="18"/>
                                        </p:tgtEl>
                                        <p:attrNameLst>
                                          <p:attrName>r</p:attrName>
                                        </p:attrNameLst>
                                      </p:cBhvr>
                                    </p:animRot>
                                    <p:animRot by="-240000">
                                      <p:cBhvr>
                                        <p:cTn id="41" dur="200" fill="hold">
                                          <p:stCondLst>
                                            <p:cond delay="600"/>
                                          </p:stCondLst>
                                        </p:cTn>
                                        <p:tgtEl>
                                          <p:spTgt spid="18"/>
                                        </p:tgtEl>
                                        <p:attrNameLst>
                                          <p:attrName>r</p:attrName>
                                        </p:attrNameLst>
                                      </p:cBhvr>
                                    </p:animRot>
                                    <p:animRot by="120000">
                                      <p:cBhvr>
                                        <p:cTn id="42" dur="200" fill="hold">
                                          <p:stCondLst>
                                            <p:cond delay="800"/>
                                          </p:stCondLst>
                                        </p:cTn>
                                        <p:tgtEl>
                                          <p:spTgt spid="18"/>
                                        </p:tgtEl>
                                        <p:attrNameLst>
                                          <p:attrName>r</p:attrName>
                                        </p:attrNameLst>
                                      </p:cBhvr>
                                    </p:animRot>
                                  </p:childTnLst>
                                </p:cTn>
                              </p:par>
                            </p:childTnLst>
                          </p:cTn>
                        </p:par>
                        <p:par>
                          <p:cTn id="43" fill="hold">
                            <p:stCondLst>
                              <p:cond delay="1000"/>
                            </p:stCondLst>
                            <p:childTnLst>
                              <p:par>
                                <p:cTn id="44" presetID="10" presetClass="entr" presetSubtype="0" fill="hold" nodeType="afterEffect">
                                  <p:stCondLst>
                                    <p:cond delay="0"/>
                                  </p:stCondLst>
                                  <p:childTnLst>
                                    <p:set>
                                      <p:cBhvr>
                                        <p:cTn id="45" dur="1" fill="hold">
                                          <p:stCondLst>
                                            <p:cond delay="0"/>
                                          </p:stCondLst>
                                        </p:cTn>
                                        <p:tgtEl>
                                          <p:spTgt spid="5"/>
                                        </p:tgtEl>
                                        <p:attrNameLst>
                                          <p:attrName>style.visibility</p:attrName>
                                        </p:attrNameLst>
                                      </p:cBhvr>
                                      <p:to>
                                        <p:strVal val="visible"/>
                                      </p:to>
                                    </p:set>
                                    <p:animEffect transition="in" filter="fade">
                                      <p:cBhvr>
                                        <p:cTn id="46" dur="500"/>
                                        <p:tgtEl>
                                          <p:spTgt spid="5"/>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fade">
                                      <p:cBhvr>
                                        <p:cTn id="49" dur="500"/>
                                        <p:tgtEl>
                                          <p:spTgt spid="24"/>
                                        </p:tgtEl>
                                      </p:cBhvr>
                                    </p:animEffect>
                                  </p:childTnLst>
                                </p:cTn>
                              </p:par>
                            </p:childTnLst>
                          </p:cTn>
                        </p:par>
                      </p:childTnLst>
                    </p:cTn>
                  </p:par>
                </p:childTnLst>
              </p:cTn>
              <p:nextCondLst>
                <p:cond evt="onClick" delay="0">
                  <p:tgtEl>
                    <p:spTgt spid="18"/>
                  </p:tgtEl>
                </p:cond>
              </p:nextCondLst>
            </p:seq>
            <p:seq concurrent="1" nextAc="seek">
              <p:cTn id="50" restart="whenNotActive" fill="hold" evtFilter="cancelBubble" nodeType="interactiveSeq">
                <p:stCondLst>
                  <p:cond evt="onClick" delay="0">
                    <p:tgtEl>
                      <p:spTgt spid="24"/>
                    </p:tgtEl>
                  </p:cond>
                </p:stCondLst>
                <p:endSync evt="end" delay="0">
                  <p:rtn val="all"/>
                </p:endSync>
                <p:childTnLst>
                  <p:par>
                    <p:cTn id="51" fill="hold">
                      <p:stCondLst>
                        <p:cond delay="0"/>
                      </p:stCondLst>
                      <p:childTnLst>
                        <p:par>
                          <p:cTn id="52" fill="hold">
                            <p:stCondLst>
                              <p:cond delay="0"/>
                            </p:stCondLst>
                            <p:childTnLst>
                              <p:par>
                                <p:cTn id="53" presetID="2" presetClass="exit" presetSubtype="4" fill="hold" grpId="1" nodeType="clickEffect">
                                  <p:stCondLst>
                                    <p:cond delay="0"/>
                                  </p:stCondLst>
                                  <p:childTnLst>
                                    <p:anim calcmode="lin" valueType="num">
                                      <p:cBhvr additive="base">
                                        <p:cTn id="54" dur="1000"/>
                                        <p:tgtEl>
                                          <p:spTgt spid="24"/>
                                        </p:tgtEl>
                                        <p:attrNameLst>
                                          <p:attrName>ppt_x</p:attrName>
                                        </p:attrNameLst>
                                      </p:cBhvr>
                                      <p:tavLst>
                                        <p:tav tm="0">
                                          <p:val>
                                            <p:strVal val="ppt_x"/>
                                          </p:val>
                                        </p:tav>
                                        <p:tav tm="100000">
                                          <p:val>
                                            <p:strVal val="ppt_x"/>
                                          </p:val>
                                        </p:tav>
                                      </p:tavLst>
                                    </p:anim>
                                    <p:anim calcmode="lin" valueType="num">
                                      <p:cBhvr additive="base">
                                        <p:cTn id="55" dur="1000"/>
                                        <p:tgtEl>
                                          <p:spTgt spid="24"/>
                                        </p:tgtEl>
                                        <p:attrNameLst>
                                          <p:attrName>ppt_y</p:attrName>
                                        </p:attrNameLst>
                                      </p:cBhvr>
                                      <p:tavLst>
                                        <p:tav tm="0">
                                          <p:val>
                                            <p:strVal val="ppt_y"/>
                                          </p:val>
                                        </p:tav>
                                        <p:tav tm="100000">
                                          <p:val>
                                            <p:strVal val="1+ppt_h/2"/>
                                          </p:val>
                                        </p:tav>
                                      </p:tavLst>
                                    </p:anim>
                                    <p:set>
                                      <p:cBhvr>
                                        <p:cTn id="56" dur="1" fill="hold">
                                          <p:stCondLst>
                                            <p:cond delay="999"/>
                                          </p:stCondLst>
                                        </p:cTn>
                                        <p:tgtEl>
                                          <p:spTgt spid="24"/>
                                        </p:tgtEl>
                                        <p:attrNameLst>
                                          <p:attrName>style.visibility</p:attrName>
                                        </p:attrNameLst>
                                      </p:cBhvr>
                                      <p:to>
                                        <p:strVal val="hidden"/>
                                      </p:to>
                                    </p:set>
                                  </p:childTnLst>
                                </p:cTn>
                              </p:par>
                            </p:childTnLst>
                          </p:cTn>
                        </p:par>
                        <p:par>
                          <p:cTn id="57" fill="hold">
                            <p:stCondLst>
                              <p:cond delay="1000"/>
                            </p:stCondLst>
                            <p:childTnLst>
                              <p:par>
                                <p:cTn id="58" presetID="53" presetClass="entr" presetSubtype="16" fill="hold" grpId="0" nodeType="afterEffect">
                                  <p:stCondLst>
                                    <p:cond delay="0"/>
                                  </p:stCondLst>
                                  <p:childTnLst>
                                    <p:set>
                                      <p:cBhvr>
                                        <p:cTn id="59" dur="1" fill="hold">
                                          <p:stCondLst>
                                            <p:cond delay="0"/>
                                          </p:stCondLst>
                                        </p:cTn>
                                        <p:tgtEl>
                                          <p:spTgt spid="34"/>
                                        </p:tgtEl>
                                        <p:attrNameLst>
                                          <p:attrName>style.visibility</p:attrName>
                                        </p:attrNameLst>
                                      </p:cBhvr>
                                      <p:to>
                                        <p:strVal val="visible"/>
                                      </p:to>
                                    </p:set>
                                    <p:anim calcmode="lin" valueType="num">
                                      <p:cBhvr>
                                        <p:cTn id="60" dur="500" fill="hold"/>
                                        <p:tgtEl>
                                          <p:spTgt spid="34"/>
                                        </p:tgtEl>
                                        <p:attrNameLst>
                                          <p:attrName>ppt_w</p:attrName>
                                        </p:attrNameLst>
                                      </p:cBhvr>
                                      <p:tavLst>
                                        <p:tav tm="0">
                                          <p:val>
                                            <p:fltVal val="0"/>
                                          </p:val>
                                        </p:tav>
                                        <p:tav tm="100000">
                                          <p:val>
                                            <p:strVal val="#ppt_w"/>
                                          </p:val>
                                        </p:tav>
                                      </p:tavLst>
                                    </p:anim>
                                    <p:anim calcmode="lin" valueType="num">
                                      <p:cBhvr>
                                        <p:cTn id="61" dur="500" fill="hold"/>
                                        <p:tgtEl>
                                          <p:spTgt spid="34"/>
                                        </p:tgtEl>
                                        <p:attrNameLst>
                                          <p:attrName>ppt_h</p:attrName>
                                        </p:attrNameLst>
                                      </p:cBhvr>
                                      <p:tavLst>
                                        <p:tav tm="0">
                                          <p:val>
                                            <p:fltVal val="0"/>
                                          </p:val>
                                        </p:tav>
                                        <p:tav tm="100000">
                                          <p:val>
                                            <p:strVal val="#ppt_h"/>
                                          </p:val>
                                        </p:tav>
                                      </p:tavLst>
                                    </p:anim>
                                    <p:animEffect transition="in" filter="fade">
                                      <p:cBhvr>
                                        <p:cTn id="62" dur="500"/>
                                        <p:tgtEl>
                                          <p:spTgt spid="34"/>
                                        </p:tgtEl>
                                      </p:cBhvr>
                                    </p:animEffect>
                                  </p:childTnLst>
                                </p:cTn>
                              </p:par>
                            </p:childTnLst>
                          </p:cTn>
                        </p:par>
                        <p:par>
                          <p:cTn id="63" fill="hold">
                            <p:stCondLst>
                              <p:cond delay="1500"/>
                            </p:stCondLst>
                            <p:childTnLst>
                              <p:par>
                                <p:cTn id="64" presetID="42" presetClass="path" presetSubtype="0" accel="50000" decel="50000" fill="hold" nodeType="afterEffect">
                                  <p:stCondLst>
                                    <p:cond delay="0"/>
                                  </p:stCondLst>
                                  <p:childTnLst>
                                    <p:animMotion origin="layout" path="M 5E-6 1.18628E-6 L -0.07396 0.42169 " pathEditMode="relative" rAng="0" ptsTypes="AA">
                                      <p:cBhvr>
                                        <p:cTn id="65" dur="2000" fill="hold"/>
                                        <p:tgtEl>
                                          <p:spTgt spid="18"/>
                                        </p:tgtEl>
                                        <p:attrNameLst>
                                          <p:attrName>ppt_x</p:attrName>
                                          <p:attrName>ppt_y</p:attrName>
                                        </p:attrNameLst>
                                      </p:cBhvr>
                                      <p:rCtr x="-3698" y="21069"/>
                                    </p:animMotion>
                                  </p:childTnLst>
                                </p:cTn>
                              </p:par>
                            </p:childTnLst>
                          </p:cTn>
                        </p:par>
                      </p:childTnLst>
                    </p:cTn>
                  </p:par>
                </p:childTnLst>
              </p:cTn>
              <p:nextCondLst>
                <p:cond evt="onClick" delay="0">
                  <p:tgtEl>
                    <p:spTgt spid="24"/>
                  </p:tgtEl>
                </p:cond>
              </p:nextCondLst>
            </p:seq>
            <p:seq concurrent="1" nextAc="seek">
              <p:cTn id="66" restart="whenNotActive" fill="hold" evtFilter="cancelBubble" nodeType="interactiveSeq">
                <p:stCondLst>
                  <p:cond evt="onClick" delay="0">
                    <p:tgtEl>
                      <p:spTgt spid="19"/>
                    </p:tgtEl>
                  </p:cond>
                </p:stCondLst>
                <p:endSync evt="end" delay="0">
                  <p:rtn val="all"/>
                </p:endSync>
                <p:childTnLst>
                  <p:par>
                    <p:cTn id="67" fill="hold">
                      <p:stCondLst>
                        <p:cond delay="0"/>
                      </p:stCondLst>
                      <p:childTnLst>
                        <p:par>
                          <p:cTn id="68" fill="hold">
                            <p:stCondLst>
                              <p:cond delay="0"/>
                            </p:stCondLst>
                            <p:childTnLst>
                              <p:par>
                                <p:cTn id="69" presetID="32" presetClass="emph" presetSubtype="0" fill="hold" nodeType="clickEffect">
                                  <p:stCondLst>
                                    <p:cond delay="0"/>
                                  </p:stCondLst>
                                  <p:childTnLst>
                                    <p:animRot by="120000">
                                      <p:cBhvr>
                                        <p:cTn id="70" dur="100" fill="hold">
                                          <p:stCondLst>
                                            <p:cond delay="0"/>
                                          </p:stCondLst>
                                        </p:cTn>
                                        <p:tgtEl>
                                          <p:spTgt spid="19"/>
                                        </p:tgtEl>
                                        <p:attrNameLst>
                                          <p:attrName>r</p:attrName>
                                        </p:attrNameLst>
                                      </p:cBhvr>
                                    </p:animRot>
                                    <p:animRot by="-240000">
                                      <p:cBhvr>
                                        <p:cTn id="71" dur="200" fill="hold">
                                          <p:stCondLst>
                                            <p:cond delay="200"/>
                                          </p:stCondLst>
                                        </p:cTn>
                                        <p:tgtEl>
                                          <p:spTgt spid="19"/>
                                        </p:tgtEl>
                                        <p:attrNameLst>
                                          <p:attrName>r</p:attrName>
                                        </p:attrNameLst>
                                      </p:cBhvr>
                                    </p:animRot>
                                    <p:animRot by="240000">
                                      <p:cBhvr>
                                        <p:cTn id="72" dur="200" fill="hold">
                                          <p:stCondLst>
                                            <p:cond delay="400"/>
                                          </p:stCondLst>
                                        </p:cTn>
                                        <p:tgtEl>
                                          <p:spTgt spid="19"/>
                                        </p:tgtEl>
                                        <p:attrNameLst>
                                          <p:attrName>r</p:attrName>
                                        </p:attrNameLst>
                                      </p:cBhvr>
                                    </p:animRot>
                                    <p:animRot by="-240000">
                                      <p:cBhvr>
                                        <p:cTn id="73" dur="200" fill="hold">
                                          <p:stCondLst>
                                            <p:cond delay="600"/>
                                          </p:stCondLst>
                                        </p:cTn>
                                        <p:tgtEl>
                                          <p:spTgt spid="19"/>
                                        </p:tgtEl>
                                        <p:attrNameLst>
                                          <p:attrName>r</p:attrName>
                                        </p:attrNameLst>
                                      </p:cBhvr>
                                    </p:animRot>
                                    <p:animRot by="120000">
                                      <p:cBhvr>
                                        <p:cTn id="74" dur="200" fill="hold">
                                          <p:stCondLst>
                                            <p:cond delay="800"/>
                                          </p:stCondLst>
                                        </p:cTn>
                                        <p:tgtEl>
                                          <p:spTgt spid="19"/>
                                        </p:tgtEl>
                                        <p:attrNameLst>
                                          <p:attrName>r</p:attrName>
                                        </p:attrNameLst>
                                      </p:cBhvr>
                                    </p:animRot>
                                  </p:childTnLst>
                                </p:cTn>
                              </p:par>
                            </p:childTnLst>
                          </p:cTn>
                        </p:par>
                        <p:par>
                          <p:cTn id="75" fill="hold">
                            <p:stCondLst>
                              <p:cond delay="1000"/>
                            </p:stCondLst>
                            <p:childTnLst>
                              <p:par>
                                <p:cTn id="76" presetID="10" presetClass="entr" presetSubtype="0" fill="hold" nodeType="afterEffect">
                                  <p:stCondLst>
                                    <p:cond delay="0"/>
                                  </p:stCondLst>
                                  <p:childTnLst>
                                    <p:set>
                                      <p:cBhvr>
                                        <p:cTn id="77" dur="1" fill="hold">
                                          <p:stCondLst>
                                            <p:cond delay="0"/>
                                          </p:stCondLst>
                                        </p:cTn>
                                        <p:tgtEl>
                                          <p:spTgt spid="6"/>
                                        </p:tgtEl>
                                        <p:attrNameLst>
                                          <p:attrName>style.visibility</p:attrName>
                                        </p:attrNameLst>
                                      </p:cBhvr>
                                      <p:to>
                                        <p:strVal val="visible"/>
                                      </p:to>
                                    </p:set>
                                    <p:animEffect transition="in" filter="fade">
                                      <p:cBhvr>
                                        <p:cTn id="78" dur="500"/>
                                        <p:tgtEl>
                                          <p:spTgt spid="6"/>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fade">
                                      <p:cBhvr>
                                        <p:cTn id="81" dur="500"/>
                                        <p:tgtEl>
                                          <p:spTgt spid="30"/>
                                        </p:tgtEl>
                                      </p:cBhvr>
                                    </p:animEffect>
                                  </p:childTnLst>
                                </p:cTn>
                              </p:par>
                            </p:childTnLst>
                          </p:cTn>
                        </p:par>
                      </p:childTnLst>
                    </p:cTn>
                  </p:par>
                </p:childTnLst>
              </p:cTn>
              <p:nextCondLst>
                <p:cond evt="onClick" delay="0">
                  <p:tgtEl>
                    <p:spTgt spid="19"/>
                  </p:tgtEl>
                </p:cond>
              </p:nextCondLst>
            </p:seq>
            <p:seq concurrent="1" nextAc="seek">
              <p:cTn id="82" restart="whenNotActive" fill="hold" evtFilter="cancelBubble" nodeType="interactiveSeq">
                <p:stCondLst>
                  <p:cond evt="onClick" delay="0">
                    <p:tgtEl>
                      <p:spTgt spid="30"/>
                    </p:tgtEl>
                  </p:cond>
                </p:stCondLst>
                <p:endSync evt="end" delay="0">
                  <p:rtn val="all"/>
                </p:endSync>
                <p:childTnLst>
                  <p:par>
                    <p:cTn id="83" fill="hold">
                      <p:stCondLst>
                        <p:cond delay="0"/>
                      </p:stCondLst>
                      <p:childTnLst>
                        <p:par>
                          <p:cTn id="84" fill="hold">
                            <p:stCondLst>
                              <p:cond delay="0"/>
                            </p:stCondLst>
                            <p:childTnLst>
                              <p:par>
                                <p:cTn id="85" presetID="2" presetClass="exit" presetSubtype="4" fill="hold" grpId="1" nodeType="clickEffect">
                                  <p:stCondLst>
                                    <p:cond delay="0"/>
                                  </p:stCondLst>
                                  <p:childTnLst>
                                    <p:anim calcmode="lin" valueType="num">
                                      <p:cBhvr additive="base">
                                        <p:cTn id="86" dur="1250"/>
                                        <p:tgtEl>
                                          <p:spTgt spid="30"/>
                                        </p:tgtEl>
                                        <p:attrNameLst>
                                          <p:attrName>ppt_x</p:attrName>
                                        </p:attrNameLst>
                                      </p:cBhvr>
                                      <p:tavLst>
                                        <p:tav tm="0">
                                          <p:val>
                                            <p:strVal val="ppt_x"/>
                                          </p:val>
                                        </p:tav>
                                        <p:tav tm="100000">
                                          <p:val>
                                            <p:strVal val="ppt_x"/>
                                          </p:val>
                                        </p:tav>
                                      </p:tavLst>
                                    </p:anim>
                                    <p:anim calcmode="lin" valueType="num">
                                      <p:cBhvr additive="base">
                                        <p:cTn id="87" dur="1250"/>
                                        <p:tgtEl>
                                          <p:spTgt spid="30"/>
                                        </p:tgtEl>
                                        <p:attrNameLst>
                                          <p:attrName>ppt_y</p:attrName>
                                        </p:attrNameLst>
                                      </p:cBhvr>
                                      <p:tavLst>
                                        <p:tav tm="0">
                                          <p:val>
                                            <p:strVal val="ppt_y"/>
                                          </p:val>
                                        </p:tav>
                                        <p:tav tm="100000">
                                          <p:val>
                                            <p:strVal val="1+ppt_h/2"/>
                                          </p:val>
                                        </p:tav>
                                      </p:tavLst>
                                    </p:anim>
                                    <p:set>
                                      <p:cBhvr>
                                        <p:cTn id="88" dur="1" fill="hold">
                                          <p:stCondLst>
                                            <p:cond delay="1249"/>
                                          </p:stCondLst>
                                        </p:cTn>
                                        <p:tgtEl>
                                          <p:spTgt spid="30"/>
                                        </p:tgtEl>
                                        <p:attrNameLst>
                                          <p:attrName>style.visibility</p:attrName>
                                        </p:attrNameLst>
                                      </p:cBhvr>
                                      <p:to>
                                        <p:strVal val="hidden"/>
                                      </p:to>
                                    </p:set>
                                  </p:childTnLst>
                                </p:cTn>
                              </p:par>
                            </p:childTnLst>
                          </p:cTn>
                        </p:par>
                        <p:par>
                          <p:cTn id="89" fill="hold">
                            <p:stCondLst>
                              <p:cond delay="1250"/>
                            </p:stCondLst>
                            <p:childTnLst>
                              <p:par>
                                <p:cTn id="90" presetID="53" presetClass="entr" presetSubtype="16" fill="hold" grpId="0" nodeType="afterEffect">
                                  <p:stCondLst>
                                    <p:cond delay="0"/>
                                  </p:stCondLst>
                                  <p:childTnLst>
                                    <p:set>
                                      <p:cBhvr>
                                        <p:cTn id="91" dur="1" fill="hold">
                                          <p:stCondLst>
                                            <p:cond delay="0"/>
                                          </p:stCondLst>
                                        </p:cTn>
                                        <p:tgtEl>
                                          <p:spTgt spid="36"/>
                                        </p:tgtEl>
                                        <p:attrNameLst>
                                          <p:attrName>style.visibility</p:attrName>
                                        </p:attrNameLst>
                                      </p:cBhvr>
                                      <p:to>
                                        <p:strVal val="visible"/>
                                      </p:to>
                                    </p:set>
                                    <p:anim calcmode="lin" valueType="num">
                                      <p:cBhvr>
                                        <p:cTn id="92" dur="500" fill="hold"/>
                                        <p:tgtEl>
                                          <p:spTgt spid="36"/>
                                        </p:tgtEl>
                                        <p:attrNameLst>
                                          <p:attrName>ppt_w</p:attrName>
                                        </p:attrNameLst>
                                      </p:cBhvr>
                                      <p:tavLst>
                                        <p:tav tm="0">
                                          <p:val>
                                            <p:fltVal val="0"/>
                                          </p:val>
                                        </p:tav>
                                        <p:tav tm="100000">
                                          <p:val>
                                            <p:strVal val="#ppt_w"/>
                                          </p:val>
                                        </p:tav>
                                      </p:tavLst>
                                    </p:anim>
                                    <p:anim calcmode="lin" valueType="num">
                                      <p:cBhvr>
                                        <p:cTn id="93" dur="500" fill="hold"/>
                                        <p:tgtEl>
                                          <p:spTgt spid="36"/>
                                        </p:tgtEl>
                                        <p:attrNameLst>
                                          <p:attrName>ppt_h</p:attrName>
                                        </p:attrNameLst>
                                      </p:cBhvr>
                                      <p:tavLst>
                                        <p:tav tm="0">
                                          <p:val>
                                            <p:fltVal val="0"/>
                                          </p:val>
                                        </p:tav>
                                        <p:tav tm="100000">
                                          <p:val>
                                            <p:strVal val="#ppt_h"/>
                                          </p:val>
                                        </p:tav>
                                      </p:tavLst>
                                    </p:anim>
                                    <p:animEffect transition="in" filter="fade">
                                      <p:cBhvr>
                                        <p:cTn id="94" dur="500"/>
                                        <p:tgtEl>
                                          <p:spTgt spid="36"/>
                                        </p:tgtEl>
                                      </p:cBhvr>
                                    </p:animEffect>
                                  </p:childTnLst>
                                </p:cTn>
                              </p:par>
                            </p:childTnLst>
                          </p:cTn>
                        </p:par>
                        <p:par>
                          <p:cTn id="95" fill="hold">
                            <p:stCondLst>
                              <p:cond delay="1750"/>
                            </p:stCondLst>
                            <p:childTnLst>
                              <p:par>
                                <p:cTn id="96" presetID="42" presetClass="path" presetSubtype="0" accel="50000" decel="50000" fill="hold" nodeType="afterEffect">
                                  <p:stCondLst>
                                    <p:cond delay="0"/>
                                  </p:stCondLst>
                                  <p:childTnLst>
                                    <p:animMotion origin="layout" path="M -4.72222E-6 7.84677E-7 L -0.43211 0.63176 " pathEditMode="relative" rAng="0" ptsTypes="AA">
                                      <p:cBhvr>
                                        <p:cTn id="97" dur="2750" fill="hold"/>
                                        <p:tgtEl>
                                          <p:spTgt spid="19"/>
                                        </p:tgtEl>
                                        <p:attrNameLst>
                                          <p:attrName>ppt_x</p:attrName>
                                          <p:attrName>ppt_y</p:attrName>
                                        </p:attrNameLst>
                                      </p:cBhvr>
                                      <p:rCtr x="-21615" y="31572"/>
                                    </p:animMotion>
                                  </p:childTnLst>
                                </p:cTn>
                              </p:par>
                            </p:childTnLst>
                          </p:cTn>
                        </p:par>
                      </p:childTnLst>
                    </p:cTn>
                  </p:par>
                </p:childTnLst>
              </p:cTn>
              <p:nextCondLst>
                <p:cond evt="onClick" delay="0">
                  <p:tgtEl>
                    <p:spTgt spid="30"/>
                  </p:tgtEl>
                </p:cond>
              </p:nextCondLst>
            </p:seq>
            <p:seq concurrent="1" nextAc="seek">
              <p:cTn id="98" restart="whenNotActive" fill="hold" evtFilter="cancelBubble" nodeType="interactiveSeq">
                <p:stCondLst>
                  <p:cond evt="onClick" delay="0">
                    <p:tgtEl>
                      <p:spTgt spid="20"/>
                    </p:tgtEl>
                  </p:cond>
                </p:stCondLst>
                <p:endSync evt="end" delay="0">
                  <p:rtn val="all"/>
                </p:endSync>
                <p:childTnLst>
                  <p:par>
                    <p:cTn id="99" fill="hold">
                      <p:stCondLst>
                        <p:cond delay="0"/>
                      </p:stCondLst>
                      <p:childTnLst>
                        <p:par>
                          <p:cTn id="100" fill="hold">
                            <p:stCondLst>
                              <p:cond delay="0"/>
                            </p:stCondLst>
                            <p:childTnLst>
                              <p:par>
                                <p:cTn id="101" presetID="32" presetClass="emph" presetSubtype="0" fill="hold" nodeType="clickEffect">
                                  <p:stCondLst>
                                    <p:cond delay="0"/>
                                  </p:stCondLst>
                                  <p:childTnLst>
                                    <p:animRot by="120000">
                                      <p:cBhvr>
                                        <p:cTn id="102" dur="100" fill="hold">
                                          <p:stCondLst>
                                            <p:cond delay="0"/>
                                          </p:stCondLst>
                                        </p:cTn>
                                        <p:tgtEl>
                                          <p:spTgt spid="20"/>
                                        </p:tgtEl>
                                        <p:attrNameLst>
                                          <p:attrName>r</p:attrName>
                                        </p:attrNameLst>
                                      </p:cBhvr>
                                    </p:animRot>
                                    <p:animRot by="-240000">
                                      <p:cBhvr>
                                        <p:cTn id="103" dur="200" fill="hold">
                                          <p:stCondLst>
                                            <p:cond delay="200"/>
                                          </p:stCondLst>
                                        </p:cTn>
                                        <p:tgtEl>
                                          <p:spTgt spid="20"/>
                                        </p:tgtEl>
                                        <p:attrNameLst>
                                          <p:attrName>r</p:attrName>
                                        </p:attrNameLst>
                                      </p:cBhvr>
                                    </p:animRot>
                                    <p:animRot by="240000">
                                      <p:cBhvr>
                                        <p:cTn id="104" dur="200" fill="hold">
                                          <p:stCondLst>
                                            <p:cond delay="400"/>
                                          </p:stCondLst>
                                        </p:cTn>
                                        <p:tgtEl>
                                          <p:spTgt spid="20"/>
                                        </p:tgtEl>
                                        <p:attrNameLst>
                                          <p:attrName>r</p:attrName>
                                        </p:attrNameLst>
                                      </p:cBhvr>
                                    </p:animRot>
                                    <p:animRot by="-240000">
                                      <p:cBhvr>
                                        <p:cTn id="105" dur="200" fill="hold">
                                          <p:stCondLst>
                                            <p:cond delay="600"/>
                                          </p:stCondLst>
                                        </p:cTn>
                                        <p:tgtEl>
                                          <p:spTgt spid="20"/>
                                        </p:tgtEl>
                                        <p:attrNameLst>
                                          <p:attrName>r</p:attrName>
                                        </p:attrNameLst>
                                      </p:cBhvr>
                                    </p:animRot>
                                    <p:animRot by="120000">
                                      <p:cBhvr>
                                        <p:cTn id="106" dur="200" fill="hold">
                                          <p:stCondLst>
                                            <p:cond delay="800"/>
                                          </p:stCondLst>
                                        </p:cTn>
                                        <p:tgtEl>
                                          <p:spTgt spid="20"/>
                                        </p:tgtEl>
                                        <p:attrNameLst>
                                          <p:attrName>r</p:attrName>
                                        </p:attrNameLst>
                                      </p:cBhvr>
                                    </p:animRot>
                                  </p:childTnLst>
                                </p:cTn>
                              </p:par>
                            </p:childTnLst>
                          </p:cTn>
                        </p:par>
                        <p:par>
                          <p:cTn id="107" fill="hold">
                            <p:stCondLst>
                              <p:cond delay="1000"/>
                            </p:stCondLst>
                            <p:childTnLst>
                              <p:par>
                                <p:cTn id="108" presetID="10" presetClass="entr" presetSubtype="0" fill="hold" grpId="0" nodeType="afterEffect">
                                  <p:stCondLst>
                                    <p:cond delay="0"/>
                                  </p:stCondLst>
                                  <p:childTnLst>
                                    <p:set>
                                      <p:cBhvr>
                                        <p:cTn id="109" dur="1" fill="hold">
                                          <p:stCondLst>
                                            <p:cond delay="0"/>
                                          </p:stCondLst>
                                        </p:cTn>
                                        <p:tgtEl>
                                          <p:spTgt spid="28"/>
                                        </p:tgtEl>
                                        <p:attrNameLst>
                                          <p:attrName>style.visibility</p:attrName>
                                        </p:attrNameLst>
                                      </p:cBhvr>
                                      <p:to>
                                        <p:strVal val="visible"/>
                                      </p:to>
                                    </p:set>
                                    <p:animEffect transition="in" filter="fade">
                                      <p:cBhvr>
                                        <p:cTn id="110" dur="500"/>
                                        <p:tgtEl>
                                          <p:spTgt spid="28"/>
                                        </p:tgtEl>
                                      </p:cBhvr>
                                    </p:animEffect>
                                  </p:childTnLst>
                                </p:cTn>
                              </p:par>
                              <p:par>
                                <p:cTn id="111" presetID="10" presetClass="entr" presetSubtype="0" fill="hold" grpId="0" nodeType="with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fade">
                                      <p:cBhvr>
                                        <p:cTn id="113" dur="500"/>
                                        <p:tgtEl>
                                          <p:spTgt spid="29"/>
                                        </p:tgtEl>
                                      </p:cBhvr>
                                    </p:animEffect>
                                  </p:childTnLst>
                                </p:cTn>
                              </p:par>
                            </p:childTnLst>
                          </p:cTn>
                        </p:par>
                      </p:childTnLst>
                    </p:cTn>
                  </p:par>
                </p:childTnLst>
              </p:cTn>
              <p:nextCondLst>
                <p:cond evt="onClick" delay="0">
                  <p:tgtEl>
                    <p:spTgt spid="20"/>
                  </p:tgtEl>
                </p:cond>
              </p:nextCondLst>
            </p:seq>
            <p:seq concurrent="1" nextAc="seek">
              <p:cTn id="114" restart="whenNotActive" fill="hold" evtFilter="cancelBubble" nodeType="interactiveSeq">
                <p:stCondLst>
                  <p:cond evt="onClick" delay="0">
                    <p:tgtEl>
                      <p:spTgt spid="29"/>
                    </p:tgtEl>
                  </p:cond>
                </p:stCondLst>
                <p:endSync evt="end" delay="0">
                  <p:rtn val="all"/>
                </p:endSync>
                <p:childTnLst>
                  <p:par>
                    <p:cTn id="115" fill="hold">
                      <p:stCondLst>
                        <p:cond delay="0"/>
                      </p:stCondLst>
                      <p:childTnLst>
                        <p:par>
                          <p:cTn id="116" fill="hold">
                            <p:stCondLst>
                              <p:cond delay="0"/>
                            </p:stCondLst>
                            <p:childTnLst>
                              <p:par>
                                <p:cTn id="117" presetID="2" presetClass="exit" presetSubtype="4" fill="hold" grpId="1" nodeType="clickEffect">
                                  <p:stCondLst>
                                    <p:cond delay="0"/>
                                  </p:stCondLst>
                                  <p:childTnLst>
                                    <p:anim calcmode="lin" valueType="num">
                                      <p:cBhvr additive="base">
                                        <p:cTn id="118" dur="500"/>
                                        <p:tgtEl>
                                          <p:spTgt spid="29"/>
                                        </p:tgtEl>
                                        <p:attrNameLst>
                                          <p:attrName>ppt_x</p:attrName>
                                        </p:attrNameLst>
                                      </p:cBhvr>
                                      <p:tavLst>
                                        <p:tav tm="0">
                                          <p:val>
                                            <p:strVal val="ppt_x"/>
                                          </p:val>
                                        </p:tav>
                                        <p:tav tm="100000">
                                          <p:val>
                                            <p:strVal val="ppt_x"/>
                                          </p:val>
                                        </p:tav>
                                      </p:tavLst>
                                    </p:anim>
                                    <p:anim calcmode="lin" valueType="num">
                                      <p:cBhvr additive="base">
                                        <p:cTn id="119" dur="500"/>
                                        <p:tgtEl>
                                          <p:spTgt spid="29"/>
                                        </p:tgtEl>
                                        <p:attrNameLst>
                                          <p:attrName>ppt_y</p:attrName>
                                        </p:attrNameLst>
                                      </p:cBhvr>
                                      <p:tavLst>
                                        <p:tav tm="0">
                                          <p:val>
                                            <p:strVal val="ppt_y"/>
                                          </p:val>
                                        </p:tav>
                                        <p:tav tm="100000">
                                          <p:val>
                                            <p:strVal val="1+ppt_h/2"/>
                                          </p:val>
                                        </p:tav>
                                      </p:tavLst>
                                    </p:anim>
                                    <p:set>
                                      <p:cBhvr>
                                        <p:cTn id="120" dur="1" fill="hold">
                                          <p:stCondLst>
                                            <p:cond delay="499"/>
                                          </p:stCondLst>
                                        </p:cTn>
                                        <p:tgtEl>
                                          <p:spTgt spid="29"/>
                                        </p:tgtEl>
                                        <p:attrNameLst>
                                          <p:attrName>style.visibility</p:attrName>
                                        </p:attrNameLst>
                                      </p:cBhvr>
                                      <p:to>
                                        <p:strVal val="hidden"/>
                                      </p:to>
                                    </p:set>
                                  </p:childTnLst>
                                </p:cTn>
                              </p:par>
                            </p:childTnLst>
                          </p:cTn>
                        </p:par>
                        <p:par>
                          <p:cTn id="121" fill="hold">
                            <p:stCondLst>
                              <p:cond delay="500"/>
                            </p:stCondLst>
                            <p:childTnLst>
                              <p:par>
                                <p:cTn id="122" presetID="53" presetClass="entr" presetSubtype="16" fill="hold" grpId="0" nodeType="after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500" fill="hold"/>
                                        <p:tgtEl>
                                          <p:spTgt spid="37"/>
                                        </p:tgtEl>
                                        <p:attrNameLst>
                                          <p:attrName>ppt_w</p:attrName>
                                        </p:attrNameLst>
                                      </p:cBhvr>
                                      <p:tavLst>
                                        <p:tav tm="0">
                                          <p:val>
                                            <p:fltVal val="0"/>
                                          </p:val>
                                        </p:tav>
                                        <p:tav tm="100000">
                                          <p:val>
                                            <p:strVal val="#ppt_w"/>
                                          </p:val>
                                        </p:tav>
                                      </p:tavLst>
                                    </p:anim>
                                    <p:anim calcmode="lin" valueType="num">
                                      <p:cBhvr>
                                        <p:cTn id="125" dur="500" fill="hold"/>
                                        <p:tgtEl>
                                          <p:spTgt spid="37"/>
                                        </p:tgtEl>
                                        <p:attrNameLst>
                                          <p:attrName>ppt_h</p:attrName>
                                        </p:attrNameLst>
                                      </p:cBhvr>
                                      <p:tavLst>
                                        <p:tav tm="0">
                                          <p:val>
                                            <p:fltVal val="0"/>
                                          </p:val>
                                        </p:tav>
                                        <p:tav tm="100000">
                                          <p:val>
                                            <p:strVal val="#ppt_h"/>
                                          </p:val>
                                        </p:tav>
                                      </p:tavLst>
                                    </p:anim>
                                    <p:animEffect transition="in" filter="fade">
                                      <p:cBhvr>
                                        <p:cTn id="126" dur="500"/>
                                        <p:tgtEl>
                                          <p:spTgt spid="37"/>
                                        </p:tgtEl>
                                      </p:cBhvr>
                                    </p:animEffect>
                                  </p:childTnLst>
                                </p:cTn>
                              </p:par>
                            </p:childTnLst>
                          </p:cTn>
                        </p:par>
                        <p:par>
                          <p:cTn id="127" fill="hold">
                            <p:stCondLst>
                              <p:cond delay="1000"/>
                            </p:stCondLst>
                            <p:childTnLst>
                              <p:par>
                                <p:cTn id="128" presetID="42" presetClass="path" presetSubtype="0" accel="50000" decel="50000" fill="hold" nodeType="afterEffect">
                                  <p:stCondLst>
                                    <p:cond delay="0"/>
                                  </p:stCondLst>
                                  <p:childTnLst>
                                    <p:animMotion origin="layout" path="M 2.22222E-6 1.04727E-6 L -0.26736 0.51436 " pathEditMode="relative" rAng="0" ptsTypes="AA">
                                      <p:cBhvr>
                                        <p:cTn id="129" dur="2000" fill="hold"/>
                                        <p:tgtEl>
                                          <p:spTgt spid="20"/>
                                        </p:tgtEl>
                                        <p:attrNameLst>
                                          <p:attrName>ppt_x</p:attrName>
                                          <p:attrName>ppt_y</p:attrName>
                                        </p:attrNameLst>
                                      </p:cBhvr>
                                      <p:rCtr x="-13368" y="25703"/>
                                    </p:animMotion>
                                  </p:childTnLst>
                                </p:cTn>
                              </p:par>
                            </p:childTnLst>
                          </p:cTn>
                        </p:par>
                      </p:childTnLst>
                    </p:cTn>
                  </p:par>
                </p:childTnLst>
              </p:cTn>
              <p:nextCondLst>
                <p:cond evt="onClick" delay="0">
                  <p:tgtEl>
                    <p:spTgt spid="29"/>
                  </p:tgtEl>
                </p:cond>
              </p:nextCondLst>
            </p:seq>
          </p:childTnLst>
        </p:cTn>
      </p:par>
    </p:tnLst>
    <p:bldLst>
      <p:bldP spid="28" grpId="0"/>
      <p:bldP spid="37" grpId="0"/>
      <p:bldP spid="36" grpId="0"/>
      <p:bldP spid="34" grpId="0"/>
      <p:bldP spid="32" grpId="0"/>
      <p:bldP spid="23" grpId="0" animBg="1"/>
      <p:bldP spid="23" grpId="1" animBg="1"/>
      <p:bldP spid="24" grpId="0" animBg="1"/>
      <p:bldP spid="24" grpId="1" animBg="1"/>
      <p:bldP spid="29" grpId="0" animBg="1"/>
      <p:bldP spid="29" grpId="1" animBg="1"/>
      <p:bldP spid="30" grpId="0" animBg="1"/>
      <p:bldP spid="30"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25977" y="356663"/>
            <a:ext cx="609600" cy="6096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bg1"/>
                </a:solidFill>
                <a:latin typeface="Arial Rounded MT Bold" pitchFamily="34" charset="0"/>
                <a:cs typeface="Times New Roman" pitchFamily="18" charset="0"/>
              </a:rPr>
              <a:t>9</a:t>
            </a:r>
            <a:endParaRPr lang="en-US" sz="2800" b="1">
              <a:solidFill>
                <a:schemeClr val="bg1"/>
              </a:solidFill>
              <a:latin typeface="Arial Rounded MT Bold" pitchFamily="34" charset="0"/>
              <a:cs typeface="Times New Roman" pitchFamily="18" charset="0"/>
            </a:endParaRPr>
          </a:p>
        </p:txBody>
      </p:sp>
      <p:sp>
        <p:nvSpPr>
          <p:cNvPr id="9" name="TextBox 8"/>
          <p:cNvSpPr txBox="1"/>
          <p:nvPr/>
        </p:nvSpPr>
        <p:spPr>
          <a:xfrm>
            <a:off x="692727" y="404395"/>
            <a:ext cx="8298873" cy="584763"/>
          </a:xfrm>
          <a:prstGeom prst="rect">
            <a:avLst/>
          </a:prstGeom>
          <a:noFill/>
        </p:spPr>
        <p:txBody>
          <a:bodyPr wrap="square" lIns="91428" tIns="45714" rIns="91428" bIns="45714" rtlCol="0">
            <a:spAutoFit/>
          </a:bodyPr>
          <a:lstStyle/>
          <a:p>
            <a:pPr algn="just"/>
            <a:r>
              <a:rPr lang="en-US" sz="3200" b="1" smtClean="0">
                <a:latin typeface="Arial-Rounded" pitchFamily="34" charset="0"/>
                <a:ea typeface="Arial-Rounded" pitchFamily="34" charset="0"/>
                <a:cs typeface="Arial-Rounded" pitchFamily="34" charset="0"/>
              </a:rPr>
              <a:t>Kể về một lần em được đi chơi cùng gia đình</a:t>
            </a:r>
            <a:endParaRPr lang="en-US" sz="3200" b="1">
              <a:latin typeface="Arial-Rounded" pitchFamily="34" charset="0"/>
              <a:ea typeface="Arial-Rounded" pitchFamily="34" charset="0"/>
              <a:cs typeface="Arial-Rounded" pitchFamily="34" charset="0"/>
            </a:endParaRPr>
          </a:p>
        </p:txBody>
      </p:sp>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6996" t="25397" r="25817" b="24206"/>
          <a:stretch/>
        </p:blipFill>
        <p:spPr bwMode="auto">
          <a:xfrm>
            <a:off x="1524000" y="1072243"/>
            <a:ext cx="6139543" cy="36866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3525184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823</TotalTime>
  <Words>372</Words>
  <Application>Microsoft Office PowerPoint</Application>
  <PresentationFormat>On-screen Show (16:9)</PresentationFormat>
  <Paragraphs>63</Paragraphs>
  <Slides>11</Slides>
  <Notes>6</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PowerPoint Presentation</vt:lpstr>
      <vt:lpstr>Ôn và khởi động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PC</cp:lastModifiedBy>
  <cp:revision>146</cp:revision>
  <dcterms:created xsi:type="dcterms:W3CDTF">2020-12-08T15:48:47Z</dcterms:created>
  <dcterms:modified xsi:type="dcterms:W3CDTF">2021-01-04T09:29:35Z</dcterms:modified>
</cp:coreProperties>
</file>