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6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FE76"/>
    <a:srgbClr val="BEE395"/>
    <a:srgbClr val="FDEADA"/>
    <a:srgbClr val="FDDFC7"/>
    <a:srgbClr val="FFD757"/>
    <a:srgbClr val="A9DA74"/>
    <a:srgbClr val="D8EEC0"/>
    <a:srgbClr val="FF6699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>
        <p:scale>
          <a:sx n="66" d="100"/>
          <a:sy n="66" d="100"/>
        </p:scale>
        <p:origin x="-140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Số</a:t>
            </a:r>
            <a:r>
              <a:rPr lang="en-US" baseline="0" smtClean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hoạt</a:t>
            </a:r>
            <a:r>
              <a:rPr lang="en-US" baseline="0" smtClean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482464" y="-119291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-90357" y="-29028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368" y="1381590"/>
            <a:ext cx="9040090" cy="103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2717132"/>
            <a:ext cx="90256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019550"/>
            <a:ext cx="911629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196305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75343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931227" y="488953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90302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3454398" y="488952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6415314" y="488953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81710">
            <a:off x="528769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881710">
            <a:off x="2016482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881710">
            <a:off x="3504195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881710">
            <a:off x="6479621" y="1657586"/>
            <a:ext cx="838310" cy="838310"/>
          </a:xfrm>
          <a:prstGeom prst="rect">
            <a:avLst/>
          </a:prstGeom>
          <a:solidFill>
            <a:srgbClr val="FDEA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881710">
            <a:off x="7967334" y="16575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769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6482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4195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91908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9621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7334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19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78437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9675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42151" y="2952750"/>
            <a:ext cx="914400" cy="914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6338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3116" y="364779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33974" y="380094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70065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85584" y="2971257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0913" y="2952750"/>
            <a:ext cx="914400" cy="914400"/>
            <a:chOff x="5020913" y="2952750"/>
            <a:chExt cx="914400" cy="914400"/>
          </a:xfrm>
        </p:grpSpPr>
        <p:sp>
          <p:nvSpPr>
            <p:cNvPr id="39" name="Oval 38"/>
            <p:cNvSpPr/>
            <p:nvPr/>
          </p:nvSpPr>
          <p:spPr>
            <a:xfrm>
              <a:off x="5020913" y="2952750"/>
              <a:ext cx="914400" cy="914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58958" y="2990795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499675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60828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91722" y="1657586"/>
            <a:ext cx="838496" cy="851917"/>
            <a:chOff x="4991722" y="1657586"/>
            <a:chExt cx="838496" cy="851917"/>
          </a:xfrm>
        </p:grpSpPr>
        <p:sp>
          <p:nvSpPr>
            <p:cNvPr id="25" name="Rectangle 2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09758" y="34573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14975" y="32807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5513" y="35237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74312" y="31881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341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03558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12200" y="1671193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73116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4735" y="297530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19952" y="295765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43108" y="2985771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01434" y="2990795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3130" y="350265"/>
            <a:ext cx="953914" cy="960226"/>
            <a:chOff x="-1752600" y="-8577"/>
            <a:chExt cx="953914" cy="960226"/>
          </a:xfrm>
        </p:grpSpPr>
        <p:sp>
          <p:nvSpPr>
            <p:cNvPr id="66" name="Isosceles Triangle 65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2809" y="354601"/>
            <a:ext cx="953914" cy="960226"/>
            <a:chOff x="-1752600" y="-8577"/>
            <a:chExt cx="953914" cy="960226"/>
          </a:xfrm>
        </p:grpSpPr>
        <p:sp>
          <p:nvSpPr>
            <p:cNvPr id="69" name="Isosceles Triangle 68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67148" y="1656679"/>
            <a:ext cx="838496" cy="851917"/>
            <a:chOff x="4991722" y="1657586"/>
            <a:chExt cx="838496" cy="851917"/>
          </a:xfrm>
        </p:grpSpPr>
        <p:sp>
          <p:nvSpPr>
            <p:cNvPr id="72" name="Rectangle 71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88936" y="1661631"/>
            <a:ext cx="838496" cy="851917"/>
            <a:chOff x="4991722" y="1657586"/>
            <a:chExt cx="838496" cy="851917"/>
          </a:xfrm>
        </p:grpSpPr>
        <p:sp>
          <p:nvSpPr>
            <p:cNvPr id="75" name="Rectangle 7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28280" y="2947726"/>
            <a:ext cx="914400" cy="914400"/>
            <a:chOff x="10782355" y="3143195"/>
            <a:chExt cx="914400" cy="914400"/>
          </a:xfrm>
        </p:grpSpPr>
        <p:sp>
          <p:nvSpPr>
            <p:cNvPr id="81" name="Oval 80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86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42151" y="2946819"/>
            <a:ext cx="914400" cy="914400"/>
            <a:chOff x="10782355" y="3143195"/>
            <a:chExt cx="914400" cy="914400"/>
          </a:xfrm>
        </p:grpSpPr>
        <p:sp>
          <p:nvSpPr>
            <p:cNvPr id="84" name="Oval 83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504195" y="4193718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960828" y="4191561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số lớn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4529" y="241935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số bé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9178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/>
          <p:cNvSpPr/>
          <p:nvPr/>
        </p:nvSpPr>
        <p:spPr>
          <a:xfrm>
            <a:off x="4666243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078137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54	     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211664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63	     29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489178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"/>
          <p:cNvSpPr/>
          <p:nvPr/>
        </p:nvSpPr>
        <p:spPr>
          <a:xfrm>
            <a:off x="4666243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1078137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	     61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211664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	     45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77257" y="1252536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10200" y="1260020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90372" y="3661681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21086" y="3648074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31806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lớn nhất, số bé nhất trong các số sau: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8432" y="395284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885950"/>
            <a:ext cx="6019800" cy="1600200"/>
          </a:xfrm>
          <a:custGeom>
            <a:avLst/>
            <a:gdLst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800" h="1600200">
                <a:moveTo>
                  <a:pt x="0" y="800100"/>
                </a:moveTo>
                <a:cubicBezTo>
                  <a:pt x="0" y="140503"/>
                  <a:pt x="1347578" y="0"/>
                  <a:pt x="3009900" y="0"/>
                </a:cubicBezTo>
                <a:cubicBezTo>
                  <a:pt x="4672222" y="0"/>
                  <a:pt x="6019800" y="184045"/>
                  <a:pt x="6019800" y="800100"/>
                </a:cubicBezTo>
                <a:cubicBezTo>
                  <a:pt x="6019800" y="1445183"/>
                  <a:pt x="4672222" y="1600200"/>
                  <a:pt x="3009900" y="1600200"/>
                </a:cubicBezTo>
                <a:cubicBezTo>
                  <a:pt x="1347578" y="1600200"/>
                  <a:pt x="0" y="1459697"/>
                  <a:pt x="0" y="800100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31 ,  35 ,  40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6688" y="2135414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3288" y="2151743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85272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Chú mèo nghịch ngợm làm rách rèm. Tìm miếng rèm bị rách đó.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497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7619"/>
            <a:ext cx="603567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8875"/>
            <a:ext cx="12128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34" y="3742112"/>
            <a:ext cx="13350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7" y="1331033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7" y="3887980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482729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928338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234546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4875E-6 L -0.15 -0.50201 " pathEditMode="relative" rAng="0" ptsTypes="AA">
                                      <p:cBhvr>
                                        <p:cTn id="31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6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009" y="205473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3517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52550"/>
            <a:ext cx="76088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ngắn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185</Words>
  <Application>Microsoft Office PowerPoint</Application>
  <PresentationFormat>On-screen Show (16:9)</PresentationFormat>
  <Paragraphs>68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156</cp:revision>
  <dcterms:created xsi:type="dcterms:W3CDTF">2021-01-09T02:19:28Z</dcterms:created>
  <dcterms:modified xsi:type="dcterms:W3CDTF">2021-01-12T14:39:57Z</dcterms:modified>
</cp:coreProperties>
</file>