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80" r:id="rId3"/>
    <p:sldId id="278" r:id="rId4"/>
    <p:sldId id="273" r:id="rId5"/>
    <p:sldId id="279" r:id="rId6"/>
    <p:sldId id="258" r:id="rId7"/>
    <p:sldId id="266" r:id="rId8"/>
    <p:sldId id="270" r:id="rId9"/>
    <p:sldId id="271" r:id="rId10"/>
    <p:sldId id="272" r:id="rId11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FAAF"/>
    <a:srgbClr val="E9F3EB"/>
    <a:srgbClr val="EBF6E6"/>
    <a:srgbClr val="FF8B8B"/>
    <a:srgbClr val="DE4718"/>
    <a:srgbClr val="9DE7B9"/>
    <a:srgbClr val="FFE38B"/>
    <a:srgbClr val="C4E59F"/>
    <a:srgbClr val="FCE2E0"/>
    <a:srgbClr val="952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75" autoAdjust="0"/>
  </p:normalViewPr>
  <p:slideViewPr>
    <p:cSldViewPr>
      <p:cViewPr varScale="1">
        <p:scale>
          <a:sx n="78" d="100"/>
          <a:sy n="78" d="100"/>
        </p:scale>
        <p:origin x="1092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linh hoạt tổ chức hoạt động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41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nên cho hs làm quen với sơ đồ tư duy, hướng dẫn học sinh vẽ</a:t>
            </a:r>
          </a:p>
          <a:p>
            <a:r>
              <a:rPr lang="en-US" baseline="0" smtClean="0"/>
              <a:t>HĐ rất hữu ích cho các con, nếu được thực hành thường xuyên, các con sẽ làm rất tốt và rất thích thú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32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9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7527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461345"/>
            <a:ext cx="7304442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TRƯỜNG MẾN YÊU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02003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A71F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  <a:endParaRPr lang="en-US" sz="3600" b="1">
              <a:solidFill>
                <a:srgbClr val="A71FB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659634" y="-848744"/>
            <a:ext cx="2469633" cy="2296731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700" y="178394"/>
            <a:ext cx="1341530" cy="1107911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ctr"/>
            <a:r>
              <a:rPr lang="en-US" sz="66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045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123950"/>
            <a:ext cx="5943600" cy="1815845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 </a:t>
            </a:r>
            <a:endParaRPr lang="en-US" sz="2800" b="1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Xem lại các bài từ trang 44 – 63</a:t>
            </a:r>
            <a:endParaRPr lang="en-US" sz="2800" b="1" i="1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Xem bài </a:t>
            </a:r>
            <a:r>
              <a:rPr lang="en-US" sz="2800" b="1" i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Rửa tay trước khi ăn </a:t>
            </a:r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lang="en-US" sz="2800" b="1" i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64 - 65</a:t>
            </a:r>
            <a:endParaRPr lang="en-US" sz="2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024664"/>
            <a:ext cx="9144000" cy="133350"/>
          </a:xfrm>
          <a:prstGeom prst="rect">
            <a:avLst/>
          </a:prstGeom>
          <a:solidFill>
            <a:srgbClr val="DF8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4514"/>
            <a:ext cx="9144000" cy="133350"/>
          </a:xfrm>
          <a:prstGeom prst="rect">
            <a:avLst/>
          </a:prstGeom>
          <a:solidFill>
            <a:srgbClr val="EBB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059" y="237531"/>
            <a:ext cx="5947064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 ra chơi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711" y="779291"/>
            <a:ext cx="3917372" cy="397026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Trống báo giờ ra chơi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Từng đàn chim áo trắng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Xếp sách vở mau thôi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Ùa ra ngoài sân nắng.</a:t>
            </a:r>
          </a:p>
          <a:p>
            <a:pPr algn="just"/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 này đây, bạn gái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 nhảy dây nhịp nhàng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Vòng quay đều êm ái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 tiếng cười hòa vang.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1083" y="779292"/>
            <a:ext cx="5486400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Đằng kia, ấy bạn trai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 cầu bay vun vút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chân móc rất tài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Tung nắng hồng lên ngực.</a:t>
            </a:r>
          </a:p>
          <a:p>
            <a:pPr algn="just"/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 chơi vừa chấm dứt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Đàn chim non vội vàng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Xếp hàng nhanh vào lớp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học mới sang trang.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(Nguyễn Lãm Thắng)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5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09550" y="285750"/>
            <a:ext cx="609600" cy="609600"/>
          </a:xfrm>
          <a:prstGeom prst="ellipse">
            <a:avLst/>
          </a:prstGeom>
          <a:solidFill>
            <a:srgbClr val="952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300" y="375046"/>
            <a:ext cx="739140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từ ngữ có tiếng chưa vần </a:t>
            </a:r>
            <a:r>
              <a:rPr lang="en-US" sz="24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yêm, iêng, eng, uy, oay</a:t>
            </a:r>
            <a:endParaRPr lang="en-US" sz="24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4" b="96689" l="8364" r="100000">
                        <a14:backgroundMark x1="50545" y1="44371" x2="68727" y2="44371"/>
                        <a14:backgroundMark x1="36727" y1="65563" x2="73455" y2="5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89"/>
          <a:stretch/>
        </p:blipFill>
        <p:spPr bwMode="auto">
          <a:xfrm>
            <a:off x="4631247" y="2994634"/>
            <a:ext cx="2321691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968" l="0" r="100000">
                        <a14:backgroundMark x1="22754" y1="54032" x2="76048" y2="5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858649"/>
            <a:ext cx="1905000" cy="141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960087" y="1319369"/>
            <a:ext cx="1752600" cy="1498968"/>
            <a:chOff x="960087" y="1319369"/>
            <a:chExt cx="1752600" cy="149896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40" b="89610" l="0" r="90000">
                          <a14:backgroundMark x1="37778" y1="62987" x2="76111" y2="57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087" y="1319369"/>
              <a:ext cx="1752600" cy="1498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295400" y="1895743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yêm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39003" y="695231"/>
            <a:ext cx="1940403" cy="1498969"/>
            <a:chOff x="3276600" y="1152807"/>
            <a:chExt cx="1940403" cy="149896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943" b="94309" l="0" r="100000">
                          <a14:backgroundMark x1="52201" y1="61789" x2="28302" y2="552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76600" y="1152807"/>
              <a:ext cx="1940403" cy="1498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789601" y="1794549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iêng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40500" y="1403703"/>
            <a:ext cx="1905000" cy="1414634"/>
            <a:chOff x="6540500" y="1403703"/>
            <a:chExt cx="1905000" cy="1414634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1129" l="0" r="100000">
                          <a14:backgroundMark x1="28144" y1="48387" x2="73054" y2="459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500" y="1403703"/>
              <a:ext cx="1905000" cy="1414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6934200" y="1798398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eng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933700" y="3263771"/>
            <a:ext cx="9906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</a:t>
            </a:r>
            <a:endParaRPr lang="en-US" sz="2800" b="1" i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58347" y="3408324"/>
            <a:ext cx="9906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oay</a:t>
            </a:r>
            <a:endParaRPr lang="en-US" sz="2800" b="1" i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7" t="46507" r="33309" b="30130"/>
          <a:stretch/>
        </p:blipFill>
        <p:spPr>
          <a:xfrm>
            <a:off x="6634636" y="1528784"/>
            <a:ext cx="781050" cy="344254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7" t="46507" r="33309" b="30130"/>
          <a:stretch/>
        </p:blipFill>
        <p:spPr>
          <a:xfrm>
            <a:off x="4425393" y="2616749"/>
            <a:ext cx="781050" cy="256219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7" t="46507" r="33309" b="30130"/>
          <a:stretch/>
        </p:blipFill>
        <p:spPr>
          <a:xfrm>
            <a:off x="2216150" y="1979817"/>
            <a:ext cx="781050" cy="222935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7" t="46507" r="33309" b="30130"/>
          <a:stretch/>
        </p:blipFill>
        <p:spPr>
          <a:xfrm>
            <a:off x="-54325" y="2896985"/>
            <a:ext cx="781050" cy="2229353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2426607" y="1772749"/>
            <a:ext cx="2635249" cy="275677"/>
            <a:chOff x="2439307" y="1772749"/>
            <a:chExt cx="2635249" cy="27567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908"/>
            <a:stretch/>
          </p:blipFill>
          <p:spPr>
            <a:xfrm>
              <a:off x="2619375" y="1779386"/>
              <a:ext cx="2085975" cy="258964"/>
            </a:xfrm>
            <a:prstGeom prst="rect">
              <a:avLst/>
            </a:prstGeom>
          </p:spPr>
        </p:pic>
        <p:sp>
          <p:nvSpPr>
            <p:cNvPr id="31" name="Rectangle 5"/>
            <p:cNvSpPr/>
            <p:nvPr/>
          </p:nvSpPr>
          <p:spPr>
            <a:xfrm rot="10800000">
              <a:off x="4452256" y="1772749"/>
              <a:ext cx="622300" cy="271951"/>
            </a:xfrm>
            <a:custGeom>
              <a:avLst/>
              <a:gdLst>
                <a:gd name="connsiteX0" fmla="*/ 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0 w 1746250"/>
                <a:gd name="connsiteY4" fmla="*/ 0 h 285749"/>
                <a:gd name="connsiteX0" fmla="*/ 19050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1905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2667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329224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115397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250" h="285749">
                  <a:moveTo>
                    <a:pt x="266700" y="0"/>
                  </a:moveTo>
                  <a:lnTo>
                    <a:pt x="1115397" y="0"/>
                  </a:lnTo>
                  <a:lnTo>
                    <a:pt x="1746250" y="285749"/>
                  </a:lnTo>
                  <a:lnTo>
                    <a:pt x="0" y="285749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5"/>
            <p:cNvSpPr/>
            <p:nvPr/>
          </p:nvSpPr>
          <p:spPr>
            <a:xfrm rot="10800000">
              <a:off x="2439307" y="1776475"/>
              <a:ext cx="546100" cy="271951"/>
            </a:xfrm>
            <a:custGeom>
              <a:avLst/>
              <a:gdLst>
                <a:gd name="connsiteX0" fmla="*/ 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0 w 1746250"/>
                <a:gd name="connsiteY4" fmla="*/ 0 h 285749"/>
                <a:gd name="connsiteX0" fmla="*/ 19050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1905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2667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329224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115397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587440 w 2066990"/>
                <a:gd name="connsiteY0" fmla="*/ 0 h 285749"/>
                <a:gd name="connsiteX1" fmla="*/ 1436137 w 2066990"/>
                <a:gd name="connsiteY1" fmla="*/ 0 h 285749"/>
                <a:gd name="connsiteX2" fmla="*/ 2066990 w 2066990"/>
                <a:gd name="connsiteY2" fmla="*/ 285749 h 285749"/>
                <a:gd name="connsiteX3" fmla="*/ 0 w 2066990"/>
                <a:gd name="connsiteY3" fmla="*/ 285749 h 285749"/>
                <a:gd name="connsiteX4" fmla="*/ 587440 w 2066990"/>
                <a:gd name="connsiteY4" fmla="*/ 0 h 285749"/>
                <a:gd name="connsiteX0" fmla="*/ 587440 w 1532424"/>
                <a:gd name="connsiteY0" fmla="*/ 0 h 285749"/>
                <a:gd name="connsiteX1" fmla="*/ 1436137 w 1532424"/>
                <a:gd name="connsiteY1" fmla="*/ 0 h 285749"/>
                <a:gd name="connsiteX2" fmla="*/ 1532424 w 1532424"/>
                <a:gd name="connsiteY2" fmla="*/ 285749 h 285749"/>
                <a:gd name="connsiteX3" fmla="*/ 0 w 1532424"/>
                <a:gd name="connsiteY3" fmla="*/ 285749 h 285749"/>
                <a:gd name="connsiteX4" fmla="*/ 587440 w 1532424"/>
                <a:gd name="connsiteY4" fmla="*/ 0 h 28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2424" h="285749">
                  <a:moveTo>
                    <a:pt x="587440" y="0"/>
                  </a:moveTo>
                  <a:lnTo>
                    <a:pt x="1436137" y="0"/>
                  </a:lnTo>
                  <a:lnTo>
                    <a:pt x="1532424" y="285749"/>
                  </a:lnTo>
                  <a:lnTo>
                    <a:pt x="0" y="285749"/>
                  </a:lnTo>
                  <a:lnTo>
                    <a:pt x="58744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/>
          <p:cNvSpPr/>
          <p:nvPr/>
        </p:nvSpPr>
        <p:spPr>
          <a:xfrm>
            <a:off x="209550" y="112566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150" y="201863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ở dưới đây những từ ngữ  về trường học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300" y="1225550"/>
            <a:ext cx="1752600" cy="3917950"/>
          </a:xfrm>
          <a:prstGeom prst="rect">
            <a:avLst/>
          </a:prstGeom>
          <a:solidFill>
            <a:srgbClr val="FBEA6D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32100" y="2038350"/>
            <a:ext cx="1752600" cy="3105150"/>
          </a:xfrm>
          <a:prstGeom prst="rect">
            <a:avLst/>
          </a:prstGeom>
          <a:solidFill>
            <a:srgbClr val="FBEA6D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41900" y="1238250"/>
            <a:ext cx="1752600" cy="3905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51700" y="1244600"/>
            <a:ext cx="1752600" cy="3898900"/>
          </a:xfrm>
          <a:prstGeom prst="rect">
            <a:avLst/>
          </a:prstGeom>
          <a:solidFill>
            <a:srgbClr val="C4E59F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71800" y="4141860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71800" y="3216419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71800" y="2266950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2950" y="4276309"/>
            <a:ext cx="1485900" cy="699599"/>
          </a:xfrm>
          <a:prstGeom prst="rect">
            <a:avLst/>
          </a:prstGeom>
          <a:solidFill>
            <a:srgbClr val="FBEA6D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5650" y="3350868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5650" y="2401399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2950" y="1466850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62550" y="4276309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75250" y="3350868"/>
            <a:ext cx="1485900" cy="699599"/>
          </a:xfrm>
          <a:prstGeom prst="rect">
            <a:avLst/>
          </a:prstGeom>
          <a:solidFill>
            <a:srgbClr val="FFFF9F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75250" y="2401399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62550" y="1466850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372350" y="4290108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385050" y="3364667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385050" y="2415198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72350" y="1480649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13100" y="4173610"/>
            <a:ext cx="1219200" cy="639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26350" y="4331691"/>
            <a:ext cx="1219200" cy="639633"/>
          </a:xfrm>
          <a:prstGeom prst="rect">
            <a:avLst/>
          </a:prstGeom>
          <a:solidFill>
            <a:srgbClr val="FCE2E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96950" y="4310936"/>
            <a:ext cx="1219200" cy="639633"/>
          </a:xfrm>
          <a:prstGeom prst="rect">
            <a:avLst/>
          </a:prstGeom>
          <a:solidFill>
            <a:srgbClr val="F1C7F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4616450" y="812514"/>
            <a:ext cx="2679700" cy="446435"/>
            <a:chOff x="4616450" y="812514"/>
            <a:chExt cx="2679700" cy="446435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706"/>
            <a:stretch/>
          </p:blipFill>
          <p:spPr>
            <a:xfrm>
              <a:off x="4908550" y="812516"/>
              <a:ext cx="2076450" cy="446433"/>
            </a:xfrm>
            <a:prstGeom prst="rect">
              <a:avLst/>
            </a:prstGeom>
          </p:spPr>
        </p:pic>
        <p:sp>
          <p:nvSpPr>
            <p:cNvPr id="37" name="Rectangle 5"/>
            <p:cNvSpPr/>
            <p:nvPr/>
          </p:nvSpPr>
          <p:spPr>
            <a:xfrm rot="10800000">
              <a:off x="6673850" y="818865"/>
              <a:ext cx="622300" cy="440083"/>
            </a:xfrm>
            <a:custGeom>
              <a:avLst/>
              <a:gdLst>
                <a:gd name="connsiteX0" fmla="*/ 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0 w 1746250"/>
                <a:gd name="connsiteY4" fmla="*/ 0 h 285749"/>
                <a:gd name="connsiteX0" fmla="*/ 19050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1905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2667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329224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115397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250" h="285749">
                  <a:moveTo>
                    <a:pt x="266700" y="0"/>
                  </a:moveTo>
                  <a:lnTo>
                    <a:pt x="1115397" y="0"/>
                  </a:lnTo>
                  <a:lnTo>
                    <a:pt x="1746250" y="285749"/>
                  </a:lnTo>
                  <a:lnTo>
                    <a:pt x="0" y="285749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5"/>
            <p:cNvSpPr/>
            <p:nvPr/>
          </p:nvSpPr>
          <p:spPr>
            <a:xfrm rot="10800000">
              <a:off x="4616450" y="812514"/>
              <a:ext cx="546100" cy="432085"/>
            </a:xfrm>
            <a:custGeom>
              <a:avLst/>
              <a:gdLst>
                <a:gd name="connsiteX0" fmla="*/ 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0 w 1746250"/>
                <a:gd name="connsiteY4" fmla="*/ 0 h 285749"/>
                <a:gd name="connsiteX0" fmla="*/ 19050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1905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2667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329224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115397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587440 w 2066990"/>
                <a:gd name="connsiteY0" fmla="*/ 0 h 285749"/>
                <a:gd name="connsiteX1" fmla="*/ 1436137 w 2066990"/>
                <a:gd name="connsiteY1" fmla="*/ 0 h 285749"/>
                <a:gd name="connsiteX2" fmla="*/ 2066990 w 2066990"/>
                <a:gd name="connsiteY2" fmla="*/ 285749 h 285749"/>
                <a:gd name="connsiteX3" fmla="*/ 0 w 2066990"/>
                <a:gd name="connsiteY3" fmla="*/ 285749 h 285749"/>
                <a:gd name="connsiteX4" fmla="*/ 587440 w 2066990"/>
                <a:gd name="connsiteY4" fmla="*/ 0 h 285749"/>
                <a:gd name="connsiteX0" fmla="*/ 587440 w 1532424"/>
                <a:gd name="connsiteY0" fmla="*/ 0 h 285749"/>
                <a:gd name="connsiteX1" fmla="*/ 1436137 w 1532424"/>
                <a:gd name="connsiteY1" fmla="*/ 0 h 285749"/>
                <a:gd name="connsiteX2" fmla="*/ 1532424 w 1532424"/>
                <a:gd name="connsiteY2" fmla="*/ 285749 h 285749"/>
                <a:gd name="connsiteX3" fmla="*/ 0 w 1532424"/>
                <a:gd name="connsiteY3" fmla="*/ 285749 h 285749"/>
                <a:gd name="connsiteX4" fmla="*/ 587440 w 1532424"/>
                <a:gd name="connsiteY4" fmla="*/ 0 h 28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2424" h="285749">
                  <a:moveTo>
                    <a:pt x="587440" y="0"/>
                  </a:moveTo>
                  <a:lnTo>
                    <a:pt x="1436137" y="0"/>
                  </a:lnTo>
                  <a:lnTo>
                    <a:pt x="1532424" y="285749"/>
                  </a:lnTo>
                  <a:lnTo>
                    <a:pt x="0" y="285749"/>
                  </a:lnTo>
                  <a:lnTo>
                    <a:pt x="58744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07201" y="858000"/>
            <a:ext cx="2356684" cy="478182"/>
            <a:chOff x="4590564" y="793466"/>
            <a:chExt cx="2401757" cy="478182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706"/>
            <a:stretch/>
          </p:blipFill>
          <p:spPr>
            <a:xfrm>
              <a:off x="4908550" y="812516"/>
              <a:ext cx="2076450" cy="446433"/>
            </a:xfrm>
            <a:prstGeom prst="rect">
              <a:avLst/>
            </a:prstGeom>
          </p:spPr>
        </p:pic>
        <p:sp>
          <p:nvSpPr>
            <p:cNvPr id="42" name="Rectangle 5"/>
            <p:cNvSpPr/>
            <p:nvPr/>
          </p:nvSpPr>
          <p:spPr>
            <a:xfrm rot="10800000">
              <a:off x="6725621" y="793466"/>
              <a:ext cx="266700" cy="478182"/>
            </a:xfrm>
            <a:custGeom>
              <a:avLst/>
              <a:gdLst>
                <a:gd name="connsiteX0" fmla="*/ 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0 w 1746250"/>
                <a:gd name="connsiteY4" fmla="*/ 0 h 285749"/>
                <a:gd name="connsiteX0" fmla="*/ 19050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1905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2667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329224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115397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1 w 1479551"/>
                <a:gd name="connsiteY0" fmla="*/ 0 h 293995"/>
                <a:gd name="connsiteX1" fmla="*/ 848698 w 1479551"/>
                <a:gd name="connsiteY1" fmla="*/ 0 h 293995"/>
                <a:gd name="connsiteX2" fmla="*/ 1479551 w 1479551"/>
                <a:gd name="connsiteY2" fmla="*/ 285749 h 293995"/>
                <a:gd name="connsiteX3" fmla="*/ 446056 w 1479551"/>
                <a:gd name="connsiteY3" fmla="*/ 293995 h 293995"/>
                <a:gd name="connsiteX4" fmla="*/ 1 w 1479551"/>
                <a:gd name="connsiteY4" fmla="*/ 0 h 293995"/>
                <a:gd name="connsiteX0" fmla="*/ 88511 w 1033495"/>
                <a:gd name="connsiteY0" fmla="*/ 0 h 310487"/>
                <a:gd name="connsiteX1" fmla="*/ 402642 w 1033495"/>
                <a:gd name="connsiteY1" fmla="*/ 16492 h 310487"/>
                <a:gd name="connsiteX2" fmla="*/ 1033495 w 1033495"/>
                <a:gd name="connsiteY2" fmla="*/ 302241 h 310487"/>
                <a:gd name="connsiteX3" fmla="*/ 0 w 1033495"/>
                <a:gd name="connsiteY3" fmla="*/ 310487 h 310487"/>
                <a:gd name="connsiteX4" fmla="*/ 88511 w 1033495"/>
                <a:gd name="connsiteY4" fmla="*/ 0 h 310487"/>
                <a:gd name="connsiteX0" fmla="*/ 0 w 944984"/>
                <a:gd name="connsiteY0" fmla="*/ 0 h 310487"/>
                <a:gd name="connsiteX1" fmla="*/ 314131 w 944984"/>
                <a:gd name="connsiteY1" fmla="*/ 16492 h 310487"/>
                <a:gd name="connsiteX2" fmla="*/ 944984 w 944984"/>
                <a:gd name="connsiteY2" fmla="*/ 302241 h 310487"/>
                <a:gd name="connsiteX3" fmla="*/ 196591 w 944984"/>
                <a:gd name="connsiteY3" fmla="*/ 310487 h 310487"/>
                <a:gd name="connsiteX4" fmla="*/ 0 w 944984"/>
                <a:gd name="connsiteY4" fmla="*/ 0 h 310487"/>
                <a:gd name="connsiteX0" fmla="*/ 0 w 838071"/>
                <a:gd name="connsiteY0" fmla="*/ 0 h 310487"/>
                <a:gd name="connsiteX1" fmla="*/ 207218 w 838071"/>
                <a:gd name="connsiteY1" fmla="*/ 16492 h 310487"/>
                <a:gd name="connsiteX2" fmla="*/ 838071 w 838071"/>
                <a:gd name="connsiteY2" fmla="*/ 302241 h 310487"/>
                <a:gd name="connsiteX3" fmla="*/ 89678 w 838071"/>
                <a:gd name="connsiteY3" fmla="*/ 310487 h 310487"/>
                <a:gd name="connsiteX4" fmla="*/ 0 w 838071"/>
                <a:gd name="connsiteY4" fmla="*/ 0 h 310487"/>
                <a:gd name="connsiteX0" fmla="*/ 17235 w 748393"/>
                <a:gd name="connsiteY0" fmla="*/ 0 h 310487"/>
                <a:gd name="connsiteX1" fmla="*/ 117540 w 748393"/>
                <a:gd name="connsiteY1" fmla="*/ 16492 h 310487"/>
                <a:gd name="connsiteX2" fmla="*/ 748393 w 748393"/>
                <a:gd name="connsiteY2" fmla="*/ 302241 h 310487"/>
                <a:gd name="connsiteX3" fmla="*/ 0 w 748393"/>
                <a:gd name="connsiteY3" fmla="*/ 310487 h 310487"/>
                <a:gd name="connsiteX4" fmla="*/ 17235 w 748393"/>
                <a:gd name="connsiteY4" fmla="*/ 0 h 310487"/>
                <a:gd name="connsiteX0" fmla="*/ 17235 w 748393"/>
                <a:gd name="connsiteY0" fmla="*/ 0 h 310487"/>
                <a:gd name="connsiteX1" fmla="*/ 117540 w 748393"/>
                <a:gd name="connsiteY1" fmla="*/ 16492 h 310487"/>
                <a:gd name="connsiteX2" fmla="*/ 748393 w 748393"/>
                <a:gd name="connsiteY2" fmla="*/ 302241 h 310487"/>
                <a:gd name="connsiteX3" fmla="*/ 0 w 748393"/>
                <a:gd name="connsiteY3" fmla="*/ 310487 h 310487"/>
                <a:gd name="connsiteX4" fmla="*/ 17235 w 748393"/>
                <a:gd name="connsiteY4" fmla="*/ 0 h 3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393" h="310487">
                  <a:moveTo>
                    <a:pt x="17235" y="0"/>
                  </a:moveTo>
                  <a:lnTo>
                    <a:pt x="117540" y="16492"/>
                  </a:lnTo>
                  <a:lnTo>
                    <a:pt x="748393" y="302241"/>
                  </a:lnTo>
                  <a:lnTo>
                    <a:pt x="0" y="310487"/>
                  </a:lnTo>
                  <a:lnTo>
                    <a:pt x="17235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"/>
            <p:cNvSpPr/>
            <p:nvPr/>
          </p:nvSpPr>
          <p:spPr>
            <a:xfrm rot="10800000">
              <a:off x="4590564" y="812514"/>
              <a:ext cx="546100" cy="432085"/>
            </a:xfrm>
            <a:custGeom>
              <a:avLst/>
              <a:gdLst>
                <a:gd name="connsiteX0" fmla="*/ 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0 w 1746250"/>
                <a:gd name="connsiteY4" fmla="*/ 0 h 285749"/>
                <a:gd name="connsiteX0" fmla="*/ 19050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1905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2667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329224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115397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587440 w 2066990"/>
                <a:gd name="connsiteY0" fmla="*/ 0 h 285749"/>
                <a:gd name="connsiteX1" fmla="*/ 1436137 w 2066990"/>
                <a:gd name="connsiteY1" fmla="*/ 0 h 285749"/>
                <a:gd name="connsiteX2" fmla="*/ 2066990 w 2066990"/>
                <a:gd name="connsiteY2" fmla="*/ 285749 h 285749"/>
                <a:gd name="connsiteX3" fmla="*/ 0 w 2066990"/>
                <a:gd name="connsiteY3" fmla="*/ 285749 h 285749"/>
                <a:gd name="connsiteX4" fmla="*/ 587440 w 2066990"/>
                <a:gd name="connsiteY4" fmla="*/ 0 h 285749"/>
                <a:gd name="connsiteX0" fmla="*/ 587440 w 1532424"/>
                <a:gd name="connsiteY0" fmla="*/ 0 h 285749"/>
                <a:gd name="connsiteX1" fmla="*/ 1436137 w 1532424"/>
                <a:gd name="connsiteY1" fmla="*/ 0 h 285749"/>
                <a:gd name="connsiteX2" fmla="*/ 1532424 w 1532424"/>
                <a:gd name="connsiteY2" fmla="*/ 285749 h 285749"/>
                <a:gd name="connsiteX3" fmla="*/ 0 w 1532424"/>
                <a:gd name="connsiteY3" fmla="*/ 285749 h 285749"/>
                <a:gd name="connsiteX4" fmla="*/ 587440 w 1532424"/>
                <a:gd name="connsiteY4" fmla="*/ 0 h 28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2424" h="285749">
                  <a:moveTo>
                    <a:pt x="587440" y="0"/>
                  </a:moveTo>
                  <a:lnTo>
                    <a:pt x="1436137" y="0"/>
                  </a:lnTo>
                  <a:lnTo>
                    <a:pt x="1532424" y="285749"/>
                  </a:lnTo>
                  <a:lnTo>
                    <a:pt x="0" y="285749"/>
                  </a:lnTo>
                  <a:lnTo>
                    <a:pt x="58744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95139" y="799882"/>
            <a:ext cx="2679700" cy="459134"/>
            <a:chOff x="4616450" y="799815"/>
            <a:chExt cx="2679700" cy="459134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706"/>
            <a:stretch/>
          </p:blipFill>
          <p:spPr>
            <a:xfrm>
              <a:off x="4908550" y="812516"/>
              <a:ext cx="2076450" cy="446433"/>
            </a:xfrm>
            <a:prstGeom prst="rect">
              <a:avLst/>
            </a:prstGeom>
          </p:spPr>
        </p:pic>
        <p:sp>
          <p:nvSpPr>
            <p:cNvPr id="46" name="Rectangle 5"/>
            <p:cNvSpPr/>
            <p:nvPr/>
          </p:nvSpPr>
          <p:spPr>
            <a:xfrm rot="10800000">
              <a:off x="6615793" y="799815"/>
              <a:ext cx="680357" cy="440083"/>
            </a:xfrm>
            <a:custGeom>
              <a:avLst/>
              <a:gdLst>
                <a:gd name="connsiteX0" fmla="*/ 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0 w 1746250"/>
                <a:gd name="connsiteY4" fmla="*/ 0 h 285749"/>
                <a:gd name="connsiteX0" fmla="*/ 19050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1905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2667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329224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115397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2072080"/>
                <a:gd name="connsiteY0" fmla="*/ 0 h 285749"/>
                <a:gd name="connsiteX1" fmla="*/ 1115397 w 2072080"/>
                <a:gd name="connsiteY1" fmla="*/ 0 h 285749"/>
                <a:gd name="connsiteX2" fmla="*/ 2072080 w 2072080"/>
                <a:gd name="connsiteY2" fmla="*/ 276325 h 285749"/>
                <a:gd name="connsiteX3" fmla="*/ 0 w 2072080"/>
                <a:gd name="connsiteY3" fmla="*/ 285749 h 285749"/>
                <a:gd name="connsiteX4" fmla="*/ 266700 w 2072080"/>
                <a:gd name="connsiteY4" fmla="*/ 0 h 285749"/>
                <a:gd name="connsiteX0" fmla="*/ 266700 w 1909165"/>
                <a:gd name="connsiteY0" fmla="*/ 0 h 285749"/>
                <a:gd name="connsiteX1" fmla="*/ 1115397 w 1909165"/>
                <a:gd name="connsiteY1" fmla="*/ 0 h 285749"/>
                <a:gd name="connsiteX2" fmla="*/ 1909165 w 1909165"/>
                <a:gd name="connsiteY2" fmla="*/ 276325 h 285749"/>
                <a:gd name="connsiteX3" fmla="*/ 0 w 1909165"/>
                <a:gd name="connsiteY3" fmla="*/ 285749 h 285749"/>
                <a:gd name="connsiteX4" fmla="*/ 266700 w 1909165"/>
                <a:gd name="connsiteY4" fmla="*/ 0 h 28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165" h="285749">
                  <a:moveTo>
                    <a:pt x="266700" y="0"/>
                  </a:moveTo>
                  <a:lnTo>
                    <a:pt x="1115397" y="0"/>
                  </a:lnTo>
                  <a:lnTo>
                    <a:pt x="1909165" y="276325"/>
                  </a:lnTo>
                  <a:lnTo>
                    <a:pt x="0" y="285749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5"/>
            <p:cNvSpPr/>
            <p:nvPr/>
          </p:nvSpPr>
          <p:spPr>
            <a:xfrm rot="10800000">
              <a:off x="4616450" y="812514"/>
              <a:ext cx="647700" cy="432085"/>
            </a:xfrm>
            <a:custGeom>
              <a:avLst/>
              <a:gdLst>
                <a:gd name="connsiteX0" fmla="*/ 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0 w 1746250"/>
                <a:gd name="connsiteY4" fmla="*/ 0 h 285749"/>
                <a:gd name="connsiteX0" fmla="*/ 19050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1905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2667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329224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115397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587440 w 2066990"/>
                <a:gd name="connsiteY0" fmla="*/ 0 h 285749"/>
                <a:gd name="connsiteX1" fmla="*/ 1436137 w 2066990"/>
                <a:gd name="connsiteY1" fmla="*/ 0 h 285749"/>
                <a:gd name="connsiteX2" fmla="*/ 2066990 w 2066990"/>
                <a:gd name="connsiteY2" fmla="*/ 285749 h 285749"/>
                <a:gd name="connsiteX3" fmla="*/ 0 w 2066990"/>
                <a:gd name="connsiteY3" fmla="*/ 285749 h 285749"/>
                <a:gd name="connsiteX4" fmla="*/ 587440 w 2066990"/>
                <a:gd name="connsiteY4" fmla="*/ 0 h 285749"/>
                <a:gd name="connsiteX0" fmla="*/ 587440 w 1532424"/>
                <a:gd name="connsiteY0" fmla="*/ 0 h 285749"/>
                <a:gd name="connsiteX1" fmla="*/ 1436137 w 1532424"/>
                <a:gd name="connsiteY1" fmla="*/ 0 h 285749"/>
                <a:gd name="connsiteX2" fmla="*/ 1532424 w 1532424"/>
                <a:gd name="connsiteY2" fmla="*/ 285749 h 285749"/>
                <a:gd name="connsiteX3" fmla="*/ 0 w 1532424"/>
                <a:gd name="connsiteY3" fmla="*/ 285749 h 285749"/>
                <a:gd name="connsiteX4" fmla="*/ 587440 w 1532424"/>
                <a:gd name="connsiteY4" fmla="*/ 0 h 285749"/>
                <a:gd name="connsiteX0" fmla="*/ 872542 w 1817526"/>
                <a:gd name="connsiteY0" fmla="*/ 0 h 285749"/>
                <a:gd name="connsiteX1" fmla="*/ 1721239 w 1817526"/>
                <a:gd name="connsiteY1" fmla="*/ 0 h 285749"/>
                <a:gd name="connsiteX2" fmla="*/ 1817526 w 1817526"/>
                <a:gd name="connsiteY2" fmla="*/ 285749 h 285749"/>
                <a:gd name="connsiteX3" fmla="*/ 0 w 1817526"/>
                <a:gd name="connsiteY3" fmla="*/ 285749 h 285749"/>
                <a:gd name="connsiteX4" fmla="*/ 872542 w 1817526"/>
                <a:gd name="connsiteY4" fmla="*/ 0 h 28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7526" h="285749">
                  <a:moveTo>
                    <a:pt x="872542" y="0"/>
                  </a:moveTo>
                  <a:lnTo>
                    <a:pt x="1721239" y="0"/>
                  </a:lnTo>
                  <a:lnTo>
                    <a:pt x="1817526" y="285749"/>
                  </a:lnTo>
                  <a:lnTo>
                    <a:pt x="0" y="285749"/>
                  </a:lnTo>
                  <a:lnTo>
                    <a:pt x="872542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9" y="1480649"/>
            <a:ext cx="1737282" cy="630558"/>
          </a:xfrm>
        </p:spPr>
        <p:txBody>
          <a:bodyPr>
            <a:noAutofit/>
          </a:bodyPr>
          <a:lstStyle/>
          <a:p>
            <a:r>
              <a:rPr lang="en-US" sz="3200" b="1" smtClean="0">
                <a:solidFill>
                  <a:srgbClr val="95229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 giáo</a:t>
            </a:r>
            <a:endParaRPr lang="en-US" sz="3200" b="1">
              <a:solidFill>
                <a:srgbClr val="95229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660296" y="2443605"/>
            <a:ext cx="1737282" cy="630558"/>
          </a:xfrm>
          <a:prstGeom prst="rect">
            <a:avLst/>
          </a:prstGeom>
        </p:spPr>
        <p:txBody>
          <a:bodyPr vert="horz" lIns="91391" tIns="45696" rIns="91391" bIns="45696" rtlCol="0" anchor="ctr">
            <a:no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endParaRPr lang="en-US" sz="32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636711" y="3399187"/>
            <a:ext cx="1737282" cy="630558"/>
          </a:xfrm>
          <a:prstGeom prst="rect">
            <a:avLst/>
          </a:prstGeom>
        </p:spPr>
        <p:txBody>
          <a:bodyPr vert="horz" lIns="91391" tIns="45696" rIns="91391" bIns="45696" rtlCol="0" anchor="ctr">
            <a:no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rgbClr val="AD27B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hiệu trưởng</a:t>
            </a:r>
            <a:endParaRPr lang="en-US" sz="2200" b="1">
              <a:solidFill>
                <a:srgbClr val="AD27B7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2799339" y="2277051"/>
            <a:ext cx="1737282" cy="630558"/>
          </a:xfrm>
          <a:prstGeom prst="rect">
            <a:avLst/>
          </a:prstGeom>
        </p:spPr>
        <p:txBody>
          <a:bodyPr vert="horz" lIns="91391" tIns="45696" rIns="91391" bIns="45696" rtlCol="0" anchor="ctr">
            <a:no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8BCD4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 học</a:t>
            </a:r>
            <a:endParaRPr lang="en-US" sz="2800" b="1">
              <a:solidFill>
                <a:srgbClr val="8BCD4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2850141" y="3267287"/>
            <a:ext cx="1737282" cy="630558"/>
          </a:xfrm>
          <a:prstGeom prst="rect">
            <a:avLst/>
          </a:prstGeom>
        </p:spPr>
        <p:txBody>
          <a:bodyPr vert="horz" lIns="91391" tIns="45696" rIns="91391" bIns="45696" rtlCol="0" anchor="ctr">
            <a:no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F8429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n-US" sz="2800" b="1" smtClean="0">
                <a:solidFill>
                  <a:srgbClr val="F8429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hầy giáo</a:t>
            </a:r>
            <a:endParaRPr lang="en-US" sz="2800" b="1">
              <a:solidFill>
                <a:srgbClr val="F8429D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5036859" y="1489436"/>
            <a:ext cx="1737282" cy="630558"/>
          </a:xfrm>
          <a:prstGeom prst="rect">
            <a:avLst/>
          </a:prstGeom>
        </p:spPr>
        <p:txBody>
          <a:bodyPr vert="horz" lIns="91391" tIns="45696" rIns="91391" bIns="45696" rtlCol="0" anchor="ctr">
            <a:no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32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5036859" y="2423985"/>
            <a:ext cx="1737282" cy="630558"/>
          </a:xfrm>
          <a:prstGeom prst="rect">
            <a:avLst/>
          </a:prstGeom>
        </p:spPr>
        <p:txBody>
          <a:bodyPr vert="horz" lIns="91391" tIns="45696" rIns="91391" bIns="45696" rtlCol="0" anchor="ctr">
            <a:no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DE4718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</a:t>
            </a:r>
            <a:endParaRPr lang="en-US" sz="3200" b="1">
              <a:solidFill>
                <a:srgbClr val="DE4718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5001201" y="4315473"/>
            <a:ext cx="1737282" cy="630558"/>
          </a:xfrm>
          <a:prstGeom prst="rect">
            <a:avLst/>
          </a:prstGeom>
        </p:spPr>
        <p:txBody>
          <a:bodyPr vert="horz" lIns="91391" tIns="45696" rIns="91391" bIns="45696" rtlCol="0" anchor="ctr">
            <a:no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AD27B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búp bê</a:t>
            </a:r>
            <a:endParaRPr lang="en-US" sz="2800" b="1">
              <a:solidFill>
                <a:srgbClr val="AD27B7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7246659" y="1491466"/>
            <a:ext cx="1737282" cy="630558"/>
          </a:xfrm>
          <a:prstGeom prst="rect">
            <a:avLst/>
          </a:prstGeom>
        </p:spPr>
        <p:txBody>
          <a:bodyPr vert="horz" lIns="91391" tIns="45696" rIns="91391" bIns="45696" rtlCol="0" anchor="ctr">
            <a:no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vườn</a:t>
            </a:r>
          </a:p>
          <a:p>
            <a:r>
              <a:rPr lang="en-US" sz="2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bách thú</a:t>
            </a:r>
            <a:endParaRPr lang="en-US" sz="22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7314293" y="2414576"/>
            <a:ext cx="1737282" cy="630558"/>
          </a:xfrm>
          <a:prstGeom prst="rect">
            <a:avLst/>
          </a:prstGeom>
        </p:spPr>
        <p:txBody>
          <a:bodyPr vert="horz" lIns="91391" tIns="45696" rIns="91391" bIns="45696" rtlCol="0" anchor="ctr">
            <a:no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F8429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</a:t>
            </a:r>
            <a:endParaRPr lang="en-US" sz="3200" b="1">
              <a:solidFill>
                <a:srgbClr val="F8429D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7267122" y="3402988"/>
            <a:ext cx="1737282" cy="630558"/>
          </a:xfrm>
          <a:prstGeom prst="rect">
            <a:avLst/>
          </a:prstGeom>
        </p:spPr>
        <p:txBody>
          <a:bodyPr vert="horz" lIns="91391" tIns="45696" rIns="91391" bIns="45696" rtlCol="0" anchor="ctr">
            <a:no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2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èn</a:t>
            </a:r>
          </a:p>
          <a:p>
            <a:r>
              <a:rPr lang="en-US" sz="2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 thông</a:t>
            </a:r>
            <a:endParaRPr lang="en-US" sz="22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2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2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5638800" y="2596642"/>
            <a:ext cx="609600" cy="242316"/>
          </a:xfrm>
          <a:prstGeom prst="rightArrow">
            <a:avLst/>
          </a:prstGeom>
          <a:solidFill>
            <a:srgbClr val="FCE2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5400000">
            <a:off x="4130675" y="3457067"/>
            <a:ext cx="577850" cy="242316"/>
          </a:xfrm>
          <a:prstGeom prst="rightArrow">
            <a:avLst/>
          </a:prstGeom>
          <a:solidFill>
            <a:srgbClr val="FCE2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6200000">
            <a:off x="4141787" y="1737804"/>
            <a:ext cx="555625" cy="242316"/>
          </a:xfrm>
          <a:prstGeom prst="rightArrow">
            <a:avLst/>
          </a:prstGeom>
          <a:solidFill>
            <a:srgbClr val="FCE2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2590800" y="2596642"/>
            <a:ext cx="609600" cy="242316"/>
          </a:xfrm>
          <a:prstGeom prst="rightArrow">
            <a:avLst/>
          </a:prstGeom>
          <a:solidFill>
            <a:srgbClr val="FCE2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7783967">
            <a:off x="3049653" y="3242133"/>
            <a:ext cx="657533" cy="230852"/>
          </a:xfrm>
          <a:prstGeom prst="rightArrow">
            <a:avLst/>
          </a:prstGeom>
          <a:solidFill>
            <a:srgbClr val="FCE2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8130230">
            <a:off x="5031805" y="1915603"/>
            <a:ext cx="555625" cy="242316"/>
          </a:xfrm>
          <a:prstGeom prst="rightArrow">
            <a:avLst/>
          </a:prstGeom>
          <a:solidFill>
            <a:srgbClr val="FCE2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3229497">
            <a:off x="5160535" y="3214527"/>
            <a:ext cx="577850" cy="242316"/>
          </a:xfrm>
          <a:prstGeom prst="rightArrow">
            <a:avLst/>
          </a:prstGeom>
          <a:solidFill>
            <a:srgbClr val="FCE2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3838127">
            <a:off x="3028279" y="1948565"/>
            <a:ext cx="658495" cy="235552"/>
          </a:xfrm>
          <a:prstGeom prst="rightArrow">
            <a:avLst/>
          </a:prstGeom>
          <a:solidFill>
            <a:srgbClr val="FCE2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200400" y="2146300"/>
            <a:ext cx="2438400" cy="1143000"/>
          </a:xfrm>
          <a:prstGeom prst="ellipse">
            <a:avLst/>
          </a:prstGeom>
          <a:solidFill>
            <a:srgbClr val="FCE2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95229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 học</a:t>
            </a:r>
            <a:endParaRPr lang="en-US" sz="3200" b="1">
              <a:solidFill>
                <a:srgbClr val="95229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 rot="20093563">
            <a:off x="2366214" y="1013904"/>
            <a:ext cx="1187958" cy="8450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95229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endParaRPr lang="en-US" sz="2400" b="1">
              <a:solidFill>
                <a:srgbClr val="95229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24926" y="730214"/>
            <a:ext cx="1187958" cy="845058"/>
          </a:xfrm>
          <a:prstGeom prst="ellipse">
            <a:avLst/>
          </a:prstGeom>
          <a:solidFill>
            <a:srgbClr val="C4E5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95229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 </a:t>
            </a:r>
          </a:p>
          <a:p>
            <a:pPr algn="ctr"/>
            <a:r>
              <a:rPr lang="en-US" sz="2400" b="1" smtClean="0">
                <a:solidFill>
                  <a:srgbClr val="95229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sz="2400" b="1">
              <a:solidFill>
                <a:srgbClr val="95229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 rot="1577738">
            <a:off x="5070558" y="1008504"/>
            <a:ext cx="1187958" cy="845058"/>
          </a:xfrm>
          <a:prstGeom prst="ellipse">
            <a:avLst/>
          </a:prstGeom>
          <a:solidFill>
            <a:srgbClr val="FFE3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95229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 </a:t>
            </a:r>
          </a:p>
          <a:p>
            <a:pPr algn="ctr"/>
            <a:r>
              <a:rPr lang="en-US" sz="2400" b="1" smtClean="0">
                <a:solidFill>
                  <a:srgbClr val="95229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giáo</a:t>
            </a:r>
            <a:endParaRPr lang="en-US" sz="2400" b="1">
              <a:solidFill>
                <a:srgbClr val="95229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 rot="5400000">
            <a:off x="6103318" y="2263013"/>
            <a:ext cx="1187958" cy="845058"/>
          </a:xfrm>
          <a:prstGeom prst="ellipse">
            <a:avLst/>
          </a:prstGeom>
          <a:solidFill>
            <a:srgbClr val="9DE7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95229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Hiệu</a:t>
            </a:r>
          </a:p>
          <a:p>
            <a:pPr algn="ctr"/>
            <a:r>
              <a:rPr lang="en-US" b="1" smtClean="0">
                <a:solidFill>
                  <a:srgbClr val="95229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trưởng</a:t>
            </a:r>
            <a:endParaRPr lang="en-US" b="1">
              <a:solidFill>
                <a:srgbClr val="95229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 rot="16403054">
            <a:off x="1554228" y="2295271"/>
            <a:ext cx="1187958" cy="845058"/>
          </a:xfrm>
          <a:prstGeom prst="ellipse">
            <a:avLst/>
          </a:prstGeom>
          <a:solidFill>
            <a:srgbClr val="98FA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95229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</a:t>
            </a:r>
            <a:endParaRPr lang="en-US" sz="2000" b="1">
              <a:solidFill>
                <a:srgbClr val="95229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 rot="13000254">
            <a:off x="2339525" y="3561059"/>
            <a:ext cx="1187958" cy="845058"/>
          </a:xfrm>
          <a:prstGeom prst="ellipse">
            <a:avLst/>
          </a:prstGeom>
          <a:solidFill>
            <a:srgbClr val="EBF6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95229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</a:t>
            </a:r>
            <a:endParaRPr lang="en-US" sz="2800" b="1">
              <a:solidFill>
                <a:srgbClr val="95229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 rot="10800000">
            <a:off x="3837732" y="3859780"/>
            <a:ext cx="1187958" cy="84505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95229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Thầy</a:t>
            </a:r>
          </a:p>
          <a:p>
            <a:pPr algn="ctr"/>
            <a:r>
              <a:rPr lang="en-US" sz="2400" b="1" smtClean="0">
                <a:solidFill>
                  <a:srgbClr val="95229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giáo</a:t>
            </a:r>
            <a:endParaRPr lang="en-US" sz="2400" b="1">
              <a:solidFill>
                <a:srgbClr val="95229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 rot="8627156">
            <a:off x="5316004" y="3483790"/>
            <a:ext cx="1187958" cy="845058"/>
          </a:xfrm>
          <a:prstGeom prst="ellipse">
            <a:avLst/>
          </a:prstGeom>
          <a:solidFill>
            <a:srgbClr val="FF8B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95229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bè</a:t>
            </a:r>
            <a:endParaRPr lang="en-US" sz="2400" b="1">
              <a:solidFill>
                <a:srgbClr val="95229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3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93" y="1253307"/>
            <a:ext cx="6194425" cy="378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 về một ngày ở trường của em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364" y="714722"/>
            <a:ext cx="5947064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514350" indent="-514350" algn="just">
              <a:buAutoNum type="alphaLcPeriod"/>
            </a:pPr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thường làm những việc gì?</a:t>
            </a:r>
          </a:p>
          <a:p>
            <a:pPr marL="514350" indent="-514350" algn="just">
              <a:buAutoNum type="alphaLcPeriod"/>
            </a:pPr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Việc gì em thấy thú vị nhất?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9" t="43532"/>
          <a:stretch/>
        </p:blipFill>
        <p:spPr bwMode="auto">
          <a:xfrm>
            <a:off x="6168748" y="2426607"/>
            <a:ext cx="2899456" cy="290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" t="-1447" r="46955" b="50742"/>
          <a:stretch/>
        </p:blipFill>
        <p:spPr bwMode="auto">
          <a:xfrm>
            <a:off x="6674428" y="192320"/>
            <a:ext cx="2496458" cy="260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38" r="64951"/>
          <a:stretch/>
        </p:blipFill>
        <p:spPr bwMode="auto">
          <a:xfrm>
            <a:off x="3996769" y="1790452"/>
            <a:ext cx="2311854" cy="30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76130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1 -2 câu về trường em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407" y="880230"/>
            <a:ext cx="5214937" cy="39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mở rộng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777" y="1059976"/>
            <a:ext cx="8813223" cy="89250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indent="-457200" algn="just">
              <a:buAutoNum type="alphaLcPeriod"/>
            </a:pPr>
            <a:r>
              <a:rPr lang="en-US" sz="2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đọc một bài thơ hoặc một câu chuyện về trường học.</a:t>
            </a:r>
          </a:p>
          <a:p>
            <a:pPr marL="457200" indent="-457200" algn="just">
              <a:buAutoNum type="alphaLcPeriod"/>
            </a:pPr>
            <a:r>
              <a:rPr lang="en-US" sz="2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với bạn về nội dung em đã học.</a:t>
            </a:r>
            <a:endParaRPr lang="en-US" sz="26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06" y="1952480"/>
            <a:ext cx="4932363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2000" t="-2000" r="1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EBB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EBB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52750"/>
            <a:ext cx="82296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311</Words>
  <Application>Microsoft Office PowerPoint</Application>
  <PresentationFormat>On-screen Show (16:9)</PresentationFormat>
  <Paragraphs>81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cô giáo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LanHuong</cp:lastModifiedBy>
  <cp:revision>174</cp:revision>
  <dcterms:created xsi:type="dcterms:W3CDTF">2020-12-08T15:48:47Z</dcterms:created>
  <dcterms:modified xsi:type="dcterms:W3CDTF">2022-03-04T11:41:56Z</dcterms:modified>
</cp:coreProperties>
</file>