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301" r:id="rId3"/>
    <p:sldId id="306" r:id="rId4"/>
    <p:sldId id="307" r:id="rId5"/>
    <p:sldId id="309" r:id="rId6"/>
    <p:sldId id="310" r:id="rId7"/>
    <p:sldId id="288" r:id="rId8"/>
    <p:sldId id="298" r:id="rId9"/>
    <p:sldId id="269" r:id="rId1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E1FF"/>
    <a:srgbClr val="4BD0FF"/>
    <a:srgbClr val="FFF869"/>
    <a:srgbClr val="FFFBAF"/>
    <a:srgbClr val="F9ED07"/>
    <a:srgbClr val="FCD8F2"/>
    <a:srgbClr val="FBC5EC"/>
    <a:srgbClr val="FAB8E7"/>
    <a:srgbClr val="F8A2DF"/>
    <a:srgbClr val="FFE2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3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530B46-ED89-4F59-9F3D-AE0297600B29}" type="datetimeFigureOut">
              <a:rPr lang="en-US" smtClean="0"/>
              <a:t>3/22/2021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49462B-6CA1-48CF-A14A-7A4DFCCD989D}" type="slidenum">
              <a:rPr lang="en-US" smtClean="0"/>
              <a:t>‹#›</a:t>
            </a:fld>
            <a:endParaRPr lang="en-US"/>
          </a:p>
        </p:txBody>
      </p:sp>
    </p:spTree>
    <p:extLst>
      <p:ext uri="{BB962C8B-B14F-4D97-AF65-F5344CB8AC3E}">
        <p14:creationId xmlns:p14="http://schemas.microsoft.com/office/powerpoint/2010/main" val="2399985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1</a:t>
            </a:fld>
            <a:endParaRPr lang="en-US"/>
          </a:p>
        </p:txBody>
      </p:sp>
    </p:spTree>
    <p:extLst>
      <p:ext uri="{BB962C8B-B14F-4D97-AF65-F5344CB8AC3E}">
        <p14:creationId xmlns:p14="http://schemas.microsoft.com/office/powerpoint/2010/main" val="2026208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3</a:t>
            </a:fld>
            <a:endParaRPr lang="en-US"/>
          </a:p>
        </p:txBody>
      </p:sp>
    </p:spTree>
    <p:extLst>
      <p:ext uri="{BB962C8B-B14F-4D97-AF65-F5344CB8AC3E}">
        <p14:creationId xmlns:p14="http://schemas.microsoft.com/office/powerpoint/2010/main" val="3315196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4</a:t>
            </a:fld>
            <a:endParaRPr lang="en-US"/>
          </a:p>
        </p:txBody>
      </p:sp>
    </p:spTree>
    <p:extLst>
      <p:ext uri="{BB962C8B-B14F-4D97-AF65-F5344CB8AC3E}">
        <p14:creationId xmlns:p14="http://schemas.microsoft.com/office/powerpoint/2010/main" val="3315196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GVHD HS hình</a:t>
            </a:r>
            <a:r>
              <a:rPr lang="en-US" baseline="0" smtClean="0"/>
              <a:t> thành phép trừ xong HS đặt tính rồi tính</a:t>
            </a:r>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5</a:t>
            </a:fld>
            <a:endParaRPr lang="en-US"/>
          </a:p>
        </p:txBody>
      </p:sp>
    </p:spTree>
    <p:extLst>
      <p:ext uri="{BB962C8B-B14F-4D97-AF65-F5344CB8AC3E}">
        <p14:creationId xmlns:p14="http://schemas.microsoft.com/office/powerpoint/2010/main" val="1293109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7</a:t>
            </a:fld>
            <a:endParaRPr lang="en-US"/>
          </a:p>
        </p:txBody>
      </p:sp>
    </p:spTree>
    <p:extLst>
      <p:ext uri="{BB962C8B-B14F-4D97-AF65-F5344CB8AC3E}">
        <p14:creationId xmlns:p14="http://schemas.microsoft.com/office/powerpoint/2010/main" val="3315196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52EA02-620F-402F-96EF-96676793A7B3}"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724812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52EA02-620F-402F-96EF-96676793A7B3}"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2315316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52EA02-620F-402F-96EF-96676793A7B3}"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730380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52EA02-620F-402F-96EF-96676793A7B3}"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523073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52EA02-620F-402F-96EF-96676793A7B3}"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2209681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52EA02-620F-402F-96EF-96676793A7B3}" type="datetimeFigureOut">
              <a:rPr lang="en-US" smtClean="0"/>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2773937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52EA02-620F-402F-96EF-96676793A7B3}" type="datetimeFigureOut">
              <a:rPr lang="en-US" smtClean="0"/>
              <a:t>3/22/2021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732413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52EA02-620F-402F-96EF-96676793A7B3}" type="datetimeFigureOut">
              <a:rPr lang="en-US" smtClean="0"/>
              <a:t>3/22/2021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306258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52EA02-620F-402F-96EF-96676793A7B3}" type="datetimeFigureOut">
              <a:rPr lang="en-US" smtClean="0"/>
              <a:t>3/22/2021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402812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52EA02-620F-402F-96EF-96676793A7B3}" type="datetimeFigureOut">
              <a:rPr lang="en-US" smtClean="0"/>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3838636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52EA02-620F-402F-96EF-96676793A7B3}" type="datetimeFigureOut">
              <a:rPr lang="en-US" smtClean="0"/>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378110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152EA02-620F-402F-96EF-96676793A7B3}" type="datetimeFigureOut">
              <a:rPr lang="en-US" smtClean="0"/>
              <a:t>3/22/2021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2F408DA-F5E7-40B2-A2D2-82803FC113C7}" type="slidenum">
              <a:rPr lang="en-US" smtClean="0"/>
              <a:t>‹#›</a:t>
            </a:fld>
            <a:endParaRPr lang="en-US"/>
          </a:p>
        </p:txBody>
      </p:sp>
    </p:spTree>
    <p:extLst>
      <p:ext uri="{BB962C8B-B14F-4D97-AF65-F5344CB8AC3E}">
        <p14:creationId xmlns:p14="http://schemas.microsoft.com/office/powerpoint/2010/main" val="143291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p:nvPr/>
        </p:nvSpPr>
        <p:spPr>
          <a:xfrm>
            <a:off x="-228600" y="164523"/>
            <a:ext cx="9448800" cy="2615503"/>
          </a:xfrm>
          <a:custGeom>
            <a:avLst/>
            <a:gdLst>
              <a:gd name="connsiteX0" fmla="*/ 0 w 9144000"/>
              <a:gd name="connsiteY0" fmla="*/ 0 h 2343150"/>
              <a:gd name="connsiteX1" fmla="*/ 9144000 w 9144000"/>
              <a:gd name="connsiteY1" fmla="*/ 0 h 2343150"/>
              <a:gd name="connsiteX2" fmla="*/ 9144000 w 9144000"/>
              <a:gd name="connsiteY2" fmla="*/ 2343150 h 2343150"/>
              <a:gd name="connsiteX3" fmla="*/ 0 w 9144000"/>
              <a:gd name="connsiteY3" fmla="*/ 2343150 h 2343150"/>
              <a:gd name="connsiteX4" fmla="*/ 0 w 9144000"/>
              <a:gd name="connsiteY4"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548496"/>
              <a:gd name="connsiteX1" fmla="*/ 9144000 w 9144000"/>
              <a:gd name="connsiteY1" fmla="*/ 0 h 2548496"/>
              <a:gd name="connsiteX2" fmla="*/ 9144000 w 9144000"/>
              <a:gd name="connsiteY2" fmla="*/ 2343150 h 2548496"/>
              <a:gd name="connsiteX3" fmla="*/ 5340927 w 9144000"/>
              <a:gd name="connsiteY3" fmla="*/ 2441864 h 2548496"/>
              <a:gd name="connsiteX4" fmla="*/ 1340427 w 9144000"/>
              <a:gd name="connsiteY4" fmla="*/ 2192482 h 2548496"/>
              <a:gd name="connsiteX5" fmla="*/ 0 w 9144000"/>
              <a:gd name="connsiteY5" fmla="*/ 2343150 h 2548496"/>
              <a:gd name="connsiteX6" fmla="*/ 0 w 9144000"/>
              <a:gd name="connsiteY6" fmla="*/ 0 h 2548496"/>
              <a:gd name="connsiteX0" fmla="*/ 0 w 9144000"/>
              <a:gd name="connsiteY0" fmla="*/ 0 h 2579888"/>
              <a:gd name="connsiteX1" fmla="*/ 9144000 w 9144000"/>
              <a:gd name="connsiteY1" fmla="*/ 0 h 2579888"/>
              <a:gd name="connsiteX2" fmla="*/ 9144000 w 9144000"/>
              <a:gd name="connsiteY2" fmla="*/ 2343150 h 2579888"/>
              <a:gd name="connsiteX3" fmla="*/ 5340927 w 9144000"/>
              <a:gd name="connsiteY3" fmla="*/ 2514600 h 2579888"/>
              <a:gd name="connsiteX4" fmla="*/ 1340427 w 9144000"/>
              <a:gd name="connsiteY4" fmla="*/ 2192482 h 2579888"/>
              <a:gd name="connsiteX5" fmla="*/ 0 w 9144000"/>
              <a:gd name="connsiteY5" fmla="*/ 2343150 h 2579888"/>
              <a:gd name="connsiteX6" fmla="*/ 0 w 9144000"/>
              <a:gd name="connsiteY6" fmla="*/ 0 h 2579888"/>
              <a:gd name="connsiteX0" fmla="*/ 0 w 9144000"/>
              <a:gd name="connsiteY0" fmla="*/ 0 h 2591660"/>
              <a:gd name="connsiteX1" fmla="*/ 9144000 w 9144000"/>
              <a:gd name="connsiteY1" fmla="*/ 0 h 2591660"/>
              <a:gd name="connsiteX2" fmla="*/ 9144000 w 9144000"/>
              <a:gd name="connsiteY2" fmla="*/ 2343150 h 2591660"/>
              <a:gd name="connsiteX3" fmla="*/ 5340927 w 9144000"/>
              <a:gd name="connsiteY3" fmla="*/ 2514600 h 2591660"/>
              <a:gd name="connsiteX4" fmla="*/ 1340427 w 9144000"/>
              <a:gd name="connsiteY4" fmla="*/ 2192482 h 2591660"/>
              <a:gd name="connsiteX5" fmla="*/ 0 w 9144000"/>
              <a:gd name="connsiteY5" fmla="*/ 2343150 h 2591660"/>
              <a:gd name="connsiteX6" fmla="*/ 0 w 9144000"/>
              <a:gd name="connsiteY6" fmla="*/ 0 h 2591660"/>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15503"/>
              <a:gd name="connsiteX1" fmla="*/ 9144000 w 9144000"/>
              <a:gd name="connsiteY1" fmla="*/ 0 h 2615503"/>
              <a:gd name="connsiteX2" fmla="*/ 9144000 w 9144000"/>
              <a:gd name="connsiteY2" fmla="*/ 2343150 h 2615503"/>
              <a:gd name="connsiteX3" fmla="*/ 5401261 w 9144000"/>
              <a:gd name="connsiteY3" fmla="*/ 2535382 h 2615503"/>
              <a:gd name="connsiteX4" fmla="*/ 1340427 w 9144000"/>
              <a:gd name="connsiteY4" fmla="*/ 2192482 h 2615503"/>
              <a:gd name="connsiteX5" fmla="*/ 0 w 9144000"/>
              <a:gd name="connsiteY5" fmla="*/ 2343150 h 2615503"/>
              <a:gd name="connsiteX6" fmla="*/ 0 w 9144000"/>
              <a:gd name="connsiteY6" fmla="*/ 0 h 261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2615503">
                <a:moveTo>
                  <a:pt x="0" y="0"/>
                </a:moveTo>
                <a:lnTo>
                  <a:pt x="9144000" y="0"/>
                </a:lnTo>
                <a:lnTo>
                  <a:pt x="9144000" y="2343150"/>
                </a:lnTo>
                <a:cubicBezTo>
                  <a:pt x="8504959" y="2720686"/>
                  <a:pt x="6712247" y="2622839"/>
                  <a:pt x="5401261" y="2535382"/>
                </a:cubicBezTo>
                <a:cubicBezTo>
                  <a:pt x="4090610" y="2468708"/>
                  <a:pt x="2225386" y="2179493"/>
                  <a:pt x="1340427" y="2192482"/>
                </a:cubicBezTo>
                <a:cubicBezTo>
                  <a:pt x="852055" y="2221923"/>
                  <a:pt x="446809" y="2292927"/>
                  <a:pt x="0" y="2343150"/>
                </a:cubicBezTo>
                <a:lnTo>
                  <a:pt x="0" y="0"/>
                </a:lnTo>
                <a:close/>
              </a:path>
            </a:pathLst>
          </a:cu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 name="Rectangle 6"/>
          <p:cNvSpPr/>
          <p:nvPr/>
        </p:nvSpPr>
        <p:spPr>
          <a:xfrm>
            <a:off x="-228600" y="0"/>
            <a:ext cx="9448800" cy="2548496"/>
          </a:xfrm>
          <a:custGeom>
            <a:avLst/>
            <a:gdLst>
              <a:gd name="connsiteX0" fmla="*/ 0 w 9144000"/>
              <a:gd name="connsiteY0" fmla="*/ 0 h 2343150"/>
              <a:gd name="connsiteX1" fmla="*/ 9144000 w 9144000"/>
              <a:gd name="connsiteY1" fmla="*/ 0 h 2343150"/>
              <a:gd name="connsiteX2" fmla="*/ 9144000 w 9144000"/>
              <a:gd name="connsiteY2" fmla="*/ 2343150 h 2343150"/>
              <a:gd name="connsiteX3" fmla="*/ 0 w 9144000"/>
              <a:gd name="connsiteY3" fmla="*/ 2343150 h 2343150"/>
              <a:gd name="connsiteX4" fmla="*/ 0 w 9144000"/>
              <a:gd name="connsiteY4"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548496"/>
              <a:gd name="connsiteX1" fmla="*/ 9144000 w 9144000"/>
              <a:gd name="connsiteY1" fmla="*/ 0 h 2548496"/>
              <a:gd name="connsiteX2" fmla="*/ 9144000 w 9144000"/>
              <a:gd name="connsiteY2" fmla="*/ 2343150 h 2548496"/>
              <a:gd name="connsiteX3" fmla="*/ 5340927 w 9144000"/>
              <a:gd name="connsiteY3" fmla="*/ 2441864 h 2548496"/>
              <a:gd name="connsiteX4" fmla="*/ 1340427 w 9144000"/>
              <a:gd name="connsiteY4" fmla="*/ 2192482 h 2548496"/>
              <a:gd name="connsiteX5" fmla="*/ 0 w 9144000"/>
              <a:gd name="connsiteY5" fmla="*/ 2343150 h 2548496"/>
              <a:gd name="connsiteX6" fmla="*/ 0 w 9144000"/>
              <a:gd name="connsiteY6" fmla="*/ 0 h 254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2548496">
                <a:moveTo>
                  <a:pt x="0" y="0"/>
                </a:moveTo>
                <a:lnTo>
                  <a:pt x="9144000" y="0"/>
                </a:lnTo>
                <a:lnTo>
                  <a:pt x="9144000" y="2343150"/>
                </a:lnTo>
                <a:cubicBezTo>
                  <a:pt x="8504959" y="2720686"/>
                  <a:pt x="6641522" y="2466975"/>
                  <a:pt x="5340927" y="2441864"/>
                </a:cubicBezTo>
                <a:cubicBezTo>
                  <a:pt x="4040332" y="2416753"/>
                  <a:pt x="2225386" y="2179493"/>
                  <a:pt x="1340427" y="2192482"/>
                </a:cubicBezTo>
                <a:cubicBezTo>
                  <a:pt x="852055" y="2221923"/>
                  <a:pt x="446809" y="2292927"/>
                  <a:pt x="0" y="2343150"/>
                </a:cubicBezTo>
                <a:lnTo>
                  <a:pt x="0" y="0"/>
                </a:lnTo>
                <a:close/>
              </a:path>
            </a:pathLst>
          </a:custGeom>
          <a:solidFill>
            <a:srgbClr val="FFC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TOÁN</a:t>
            </a:r>
            <a:endParaRPr lang="en-US" sz="2000"/>
          </a:p>
        </p:txBody>
      </p:sp>
    </p:spTree>
    <p:extLst>
      <p:ext uri="{BB962C8B-B14F-4D97-AF65-F5344CB8AC3E}">
        <p14:creationId xmlns:p14="http://schemas.microsoft.com/office/powerpoint/2010/main" val="1909156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3032" y="-1"/>
            <a:ext cx="9296400" cy="1878863"/>
          </a:xfrm>
          <a:prstGeom prst="rect">
            <a:avLst/>
          </a:prstGeom>
          <a:solidFill>
            <a:srgbClr val="90D0EC"/>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rot="21388221">
            <a:off x="-4108" y="140955"/>
            <a:ext cx="2088115" cy="1328801"/>
            <a:chOff x="1143000" y="742950"/>
            <a:chExt cx="3962400" cy="2521527"/>
          </a:xfrm>
        </p:grpSpPr>
        <p:sp>
          <p:nvSpPr>
            <p:cNvPr id="5" name="Cloud 4"/>
            <p:cNvSpPr/>
            <p:nvPr/>
          </p:nvSpPr>
          <p:spPr>
            <a:xfrm>
              <a:off x="1143000" y="742950"/>
              <a:ext cx="3962400" cy="2521527"/>
            </a:xfrm>
            <a:prstGeom prst="cloud">
              <a:avLst/>
            </a:prstGeom>
            <a:solidFill>
              <a:srgbClr val="FFCF37"/>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Cloud 5"/>
            <p:cNvSpPr/>
            <p:nvPr/>
          </p:nvSpPr>
          <p:spPr>
            <a:xfrm>
              <a:off x="1280432" y="830406"/>
              <a:ext cx="3687536" cy="2346614"/>
            </a:xfrm>
            <a:prstGeom prst="cloud">
              <a:avLst/>
            </a:prstGeom>
            <a:solidFill>
              <a:srgbClr val="FFCF37"/>
            </a:solidFill>
            <a:ln w="38100">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latin typeface="Arial" pitchFamily="34" charset="0"/>
                <a:cs typeface="Arial" pitchFamily="34" charset="0"/>
              </a:endParaRPr>
            </a:p>
          </p:txBody>
        </p:sp>
      </p:grpSp>
      <p:sp>
        <p:nvSpPr>
          <p:cNvPr id="7" name="Title 6"/>
          <p:cNvSpPr>
            <a:spLocks noGrp="1"/>
          </p:cNvSpPr>
          <p:nvPr>
            <p:ph type="title"/>
          </p:nvPr>
        </p:nvSpPr>
        <p:spPr>
          <a:xfrm rot="20944908">
            <a:off x="378787" y="1164442"/>
            <a:ext cx="1726223" cy="511053"/>
          </a:xfrm>
        </p:spPr>
        <p:txBody>
          <a:bodyPr>
            <a:prstTxWarp prst="textArchUp">
              <a:avLst/>
            </a:prstTxWarp>
            <a:noAutofit/>
          </a:bodyPr>
          <a:lstStyle/>
          <a:p>
            <a:r>
              <a:rPr lang="en-US" sz="3200" b="1" smtClean="0">
                <a:latin typeface="Arial" pitchFamily="34" charset="0"/>
                <a:cs typeface="Arial" pitchFamily="34" charset="0"/>
              </a:rPr>
              <a:t>Chủ đề</a:t>
            </a:r>
            <a:br>
              <a:rPr lang="en-US" sz="3200" b="1" smtClean="0">
                <a:latin typeface="Arial" pitchFamily="34" charset="0"/>
                <a:cs typeface="Arial" pitchFamily="34" charset="0"/>
              </a:rPr>
            </a:br>
            <a:r>
              <a:rPr lang="en-US" sz="3200" b="1" smtClean="0">
                <a:latin typeface="Arial" pitchFamily="34" charset="0"/>
                <a:cs typeface="Arial" pitchFamily="34" charset="0"/>
              </a:rPr>
              <a:t>8</a:t>
            </a:r>
            <a:endParaRPr lang="en-US" sz="3200" b="1">
              <a:latin typeface="Arial" pitchFamily="34" charset="0"/>
              <a:cs typeface="Arial" pitchFamily="34" charset="0"/>
            </a:endParaRPr>
          </a:p>
        </p:txBody>
      </p:sp>
      <p:sp>
        <p:nvSpPr>
          <p:cNvPr id="11" name="TextBox 10"/>
          <p:cNvSpPr txBox="1"/>
          <p:nvPr/>
        </p:nvSpPr>
        <p:spPr>
          <a:xfrm>
            <a:off x="2106689" y="328301"/>
            <a:ext cx="7220884" cy="103105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b="1" spc="50" smtClean="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rPr>
              <a:t>PHÉP CỘNG, PHÉP TRỪ (không nhớ) </a:t>
            </a:r>
          </a:p>
          <a:p>
            <a:pPr>
              <a:spcBef>
                <a:spcPts val="600"/>
              </a:spcBef>
            </a:pPr>
            <a:r>
              <a:rPr lang="en-US" sz="2800" b="1" spc="50" smtClean="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rPr>
              <a:t>TRONG PHẠM VI 100</a:t>
            </a:r>
            <a:endParaRPr lang="en-US" sz="2800" b="1" spc="5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endParaRPr>
          </a:p>
        </p:txBody>
      </p:sp>
      <p:grpSp>
        <p:nvGrpSpPr>
          <p:cNvPr id="14" name="Group 13"/>
          <p:cNvGrpSpPr/>
          <p:nvPr/>
        </p:nvGrpSpPr>
        <p:grpSpPr>
          <a:xfrm>
            <a:off x="304800" y="1980294"/>
            <a:ext cx="8458200" cy="1686346"/>
            <a:chOff x="304800" y="2038350"/>
            <a:chExt cx="8458200" cy="1473493"/>
          </a:xfrm>
        </p:grpSpPr>
        <p:sp>
          <p:nvSpPr>
            <p:cNvPr id="12" name="Rounded Rectangle 11"/>
            <p:cNvSpPr/>
            <p:nvPr/>
          </p:nvSpPr>
          <p:spPr>
            <a:xfrm>
              <a:off x="304800" y="2038350"/>
              <a:ext cx="8458200" cy="1473493"/>
            </a:xfrm>
            <a:prstGeom prst="roundRect">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15636" y="2111087"/>
              <a:ext cx="8229600" cy="12980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1587211" y="2523353"/>
            <a:ext cx="5886450" cy="523220"/>
          </a:xfrm>
          <a:prstGeom prst="rect">
            <a:avLst/>
          </a:prstGeom>
          <a:noFill/>
        </p:spPr>
        <p:txBody>
          <a:bodyPr wrap="square" rtlCol="0">
            <a:spAutoFit/>
          </a:bodyPr>
          <a:lstStyle/>
          <a:p>
            <a:pPr algn="ctr"/>
            <a:r>
              <a:rPr lang="en-US" sz="28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LUYỆN TẬP</a:t>
            </a:r>
            <a:endParaRPr lang="en-US" sz="2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1448" y="3666640"/>
            <a:ext cx="4037976" cy="1421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836002" y="4628172"/>
            <a:ext cx="2209800" cy="461665"/>
          </a:xfrm>
          <a:prstGeom prst="rect">
            <a:avLst/>
          </a:prstGeom>
          <a:solidFill>
            <a:srgbClr val="FFC000"/>
          </a:solidFill>
        </p:spPr>
        <p:txBody>
          <a:bodyPr wrap="square" rtlCol="0">
            <a:spAutoFit/>
          </a:bodyPr>
          <a:lstStyle/>
          <a:p>
            <a:pPr algn="ctr"/>
            <a:r>
              <a:rPr lang="en-US" sz="2400" b="1" smtClean="0">
                <a:latin typeface="Arial" pitchFamily="34" charset="0"/>
                <a:cs typeface="Arial" pitchFamily="34" charset="0"/>
              </a:rPr>
              <a:t>Trang 68/SGK</a:t>
            </a:r>
            <a:endParaRPr lang="en-US" sz="2400" b="1">
              <a:latin typeface="Arial" pitchFamily="34" charset="0"/>
              <a:cs typeface="Arial" pitchFamily="34" charset="0"/>
            </a:endParaRPr>
          </a:p>
        </p:txBody>
      </p:sp>
    </p:spTree>
    <p:extLst>
      <p:ext uri="{BB962C8B-B14F-4D97-AF65-F5344CB8AC3E}">
        <p14:creationId xmlns:p14="http://schemas.microsoft.com/office/powerpoint/2010/main" val="104372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4"/>
          <p:cNvSpPr txBox="1">
            <a:spLocks/>
          </p:cNvSpPr>
          <p:nvPr/>
        </p:nvSpPr>
        <p:spPr>
          <a:xfrm>
            <a:off x="716686" y="74962"/>
            <a:ext cx="6293714"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Đặt tính rồi tính.</a:t>
            </a:r>
            <a:endParaRPr lang="en-US" sz="3600">
              <a:latin typeface="Arial" pitchFamily="34" charset="0"/>
              <a:cs typeface="Arial" pitchFamily="34" charset="0"/>
            </a:endParaRPr>
          </a:p>
        </p:txBody>
      </p:sp>
      <p:sp>
        <p:nvSpPr>
          <p:cNvPr id="37" name="Rounded Rectangle 36"/>
          <p:cNvSpPr/>
          <p:nvPr/>
        </p:nvSpPr>
        <p:spPr>
          <a:xfrm>
            <a:off x="152400" y="1309873"/>
            <a:ext cx="2069378" cy="762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itchFamily="34" charset="0"/>
                <a:cs typeface="Arial" pitchFamily="34" charset="0"/>
              </a:rPr>
              <a:t>31 + 7</a:t>
            </a:r>
            <a:endParaRPr lang="en-US" sz="4000" b="1">
              <a:solidFill>
                <a:schemeClr val="tx1"/>
              </a:solidFill>
              <a:latin typeface="Arial" pitchFamily="34" charset="0"/>
              <a:cs typeface="Arial" pitchFamily="34" charset="0"/>
            </a:endParaRPr>
          </a:p>
        </p:txBody>
      </p:sp>
      <p:sp>
        <p:nvSpPr>
          <p:cNvPr id="39" name="Rounded Rectangle 38"/>
          <p:cNvSpPr/>
          <p:nvPr/>
        </p:nvSpPr>
        <p:spPr>
          <a:xfrm>
            <a:off x="6880657" y="1309873"/>
            <a:ext cx="2110943" cy="762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itchFamily="34" charset="0"/>
                <a:cs typeface="Arial" pitchFamily="34" charset="0"/>
              </a:rPr>
              <a:t>95 - 3</a:t>
            </a:r>
            <a:endParaRPr lang="en-US" sz="4000" b="1">
              <a:solidFill>
                <a:schemeClr val="tx1"/>
              </a:solidFill>
              <a:latin typeface="Arial" pitchFamily="34" charset="0"/>
              <a:cs typeface="Arial" pitchFamily="34" charset="0"/>
            </a:endParaRPr>
          </a:p>
        </p:txBody>
      </p:sp>
      <p:sp>
        <p:nvSpPr>
          <p:cNvPr id="40" name="Rounded Rectangle 39"/>
          <p:cNvSpPr/>
          <p:nvPr/>
        </p:nvSpPr>
        <p:spPr>
          <a:xfrm>
            <a:off x="4619172" y="1309873"/>
            <a:ext cx="2110943" cy="762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itchFamily="34" charset="0"/>
                <a:cs typeface="Arial" pitchFamily="34" charset="0"/>
              </a:rPr>
              <a:t>86 - 15</a:t>
            </a:r>
            <a:endParaRPr lang="en-US" sz="4000" b="1">
              <a:solidFill>
                <a:schemeClr val="tx1"/>
              </a:solidFill>
              <a:latin typeface="Arial" pitchFamily="34" charset="0"/>
              <a:cs typeface="Arial" pitchFamily="34" charset="0"/>
            </a:endParaRPr>
          </a:p>
        </p:txBody>
      </p:sp>
      <p:sp>
        <p:nvSpPr>
          <p:cNvPr id="41" name="TextBox 40"/>
          <p:cNvSpPr txBox="1"/>
          <p:nvPr/>
        </p:nvSpPr>
        <p:spPr>
          <a:xfrm>
            <a:off x="565150" y="2305596"/>
            <a:ext cx="1066800"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31</a:t>
            </a:r>
            <a:endParaRPr lang="en-US" sz="4800">
              <a:solidFill>
                <a:srgbClr val="0070C0"/>
              </a:solidFill>
              <a:latin typeface="Arial" pitchFamily="34" charset="0"/>
              <a:cs typeface="Arial" pitchFamily="34" charset="0"/>
            </a:endParaRPr>
          </a:p>
        </p:txBody>
      </p:sp>
      <p:sp>
        <p:nvSpPr>
          <p:cNvPr id="42" name="TextBox 41"/>
          <p:cNvSpPr txBox="1"/>
          <p:nvPr/>
        </p:nvSpPr>
        <p:spPr>
          <a:xfrm>
            <a:off x="762000" y="3188553"/>
            <a:ext cx="1066800"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7</a:t>
            </a:r>
            <a:endParaRPr lang="en-US" sz="4800">
              <a:solidFill>
                <a:srgbClr val="0070C0"/>
              </a:solidFill>
              <a:latin typeface="Arial" pitchFamily="34" charset="0"/>
              <a:cs typeface="Arial" pitchFamily="34" charset="0"/>
            </a:endParaRPr>
          </a:p>
        </p:txBody>
      </p:sp>
      <p:sp>
        <p:nvSpPr>
          <p:cNvPr id="43" name="TextBox 42"/>
          <p:cNvSpPr txBox="1"/>
          <p:nvPr/>
        </p:nvSpPr>
        <p:spPr>
          <a:xfrm>
            <a:off x="12700" y="2751999"/>
            <a:ext cx="1066800"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a:t>
            </a:r>
            <a:endParaRPr lang="en-US" sz="4800">
              <a:solidFill>
                <a:srgbClr val="0070C0"/>
              </a:solidFill>
              <a:latin typeface="Arial" pitchFamily="34" charset="0"/>
              <a:cs typeface="Arial" pitchFamily="34" charset="0"/>
            </a:endParaRPr>
          </a:p>
        </p:txBody>
      </p:sp>
      <p:cxnSp>
        <p:nvCxnSpPr>
          <p:cNvPr id="44" name="Straight Connector 43"/>
          <p:cNvCxnSpPr/>
          <p:nvPr/>
        </p:nvCxnSpPr>
        <p:spPr>
          <a:xfrm>
            <a:off x="414482" y="4005835"/>
            <a:ext cx="12954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034220" y="3950553"/>
            <a:ext cx="557407"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8</a:t>
            </a:r>
            <a:endParaRPr lang="en-US" sz="4800">
              <a:solidFill>
                <a:srgbClr val="0070C0"/>
              </a:solidFill>
              <a:latin typeface="Arial" pitchFamily="34" charset="0"/>
              <a:cs typeface="Arial" pitchFamily="34" charset="0"/>
            </a:endParaRPr>
          </a:p>
        </p:txBody>
      </p:sp>
      <p:sp>
        <p:nvSpPr>
          <p:cNvPr id="46" name="TextBox 45"/>
          <p:cNvSpPr txBox="1"/>
          <p:nvPr/>
        </p:nvSpPr>
        <p:spPr>
          <a:xfrm>
            <a:off x="641350" y="3950553"/>
            <a:ext cx="557407"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3</a:t>
            </a:r>
            <a:endParaRPr lang="en-US" sz="4800">
              <a:solidFill>
                <a:srgbClr val="0070C0"/>
              </a:solidFill>
              <a:latin typeface="Arial" pitchFamily="34" charset="0"/>
              <a:cs typeface="Arial" pitchFamily="34" charset="0"/>
            </a:endParaRPr>
          </a:p>
        </p:txBody>
      </p:sp>
      <p:sp>
        <p:nvSpPr>
          <p:cNvPr id="53" name="TextBox 52"/>
          <p:cNvSpPr txBox="1"/>
          <p:nvPr/>
        </p:nvSpPr>
        <p:spPr>
          <a:xfrm>
            <a:off x="7836772" y="3940026"/>
            <a:ext cx="589492"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2</a:t>
            </a:r>
            <a:endParaRPr lang="en-US" sz="4800">
              <a:solidFill>
                <a:srgbClr val="0070C0"/>
              </a:solidFill>
              <a:latin typeface="Arial" pitchFamily="34" charset="0"/>
              <a:cs typeface="Arial" pitchFamily="34" charset="0"/>
            </a:endParaRPr>
          </a:p>
        </p:txBody>
      </p:sp>
      <p:sp>
        <p:nvSpPr>
          <p:cNvPr id="75" name="TextBox 74"/>
          <p:cNvSpPr txBox="1"/>
          <p:nvPr/>
        </p:nvSpPr>
        <p:spPr>
          <a:xfrm>
            <a:off x="7403173" y="2305596"/>
            <a:ext cx="1066800"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95</a:t>
            </a:r>
            <a:endParaRPr lang="en-US" sz="4800">
              <a:solidFill>
                <a:srgbClr val="0070C0"/>
              </a:solidFill>
              <a:latin typeface="Arial" pitchFamily="34" charset="0"/>
              <a:cs typeface="Arial" pitchFamily="34" charset="0"/>
            </a:endParaRPr>
          </a:p>
        </p:txBody>
      </p:sp>
      <p:sp>
        <p:nvSpPr>
          <p:cNvPr id="76" name="TextBox 75"/>
          <p:cNvSpPr txBox="1"/>
          <p:nvPr/>
        </p:nvSpPr>
        <p:spPr>
          <a:xfrm>
            <a:off x="7570087" y="3201270"/>
            <a:ext cx="1066800"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3</a:t>
            </a:r>
            <a:endParaRPr lang="en-US" sz="4800">
              <a:solidFill>
                <a:srgbClr val="0070C0"/>
              </a:solidFill>
              <a:latin typeface="Arial" pitchFamily="34" charset="0"/>
              <a:cs typeface="Arial" pitchFamily="34" charset="0"/>
            </a:endParaRPr>
          </a:p>
        </p:txBody>
      </p:sp>
      <p:sp>
        <p:nvSpPr>
          <p:cNvPr id="77" name="TextBox 76"/>
          <p:cNvSpPr txBox="1"/>
          <p:nvPr/>
        </p:nvSpPr>
        <p:spPr>
          <a:xfrm>
            <a:off x="6826064" y="2701199"/>
            <a:ext cx="1066800"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a:t>
            </a:r>
            <a:endParaRPr lang="en-US" sz="4800">
              <a:solidFill>
                <a:srgbClr val="0070C0"/>
              </a:solidFill>
              <a:latin typeface="Arial" pitchFamily="34" charset="0"/>
              <a:cs typeface="Arial" pitchFamily="34" charset="0"/>
            </a:endParaRPr>
          </a:p>
        </p:txBody>
      </p:sp>
      <p:cxnSp>
        <p:nvCxnSpPr>
          <p:cNvPr id="78" name="Straight Connector 77"/>
          <p:cNvCxnSpPr/>
          <p:nvPr/>
        </p:nvCxnSpPr>
        <p:spPr>
          <a:xfrm>
            <a:off x="7151646" y="4005835"/>
            <a:ext cx="12954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7455772" y="3950553"/>
            <a:ext cx="589492"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9</a:t>
            </a:r>
            <a:endParaRPr lang="en-US" sz="4800">
              <a:solidFill>
                <a:srgbClr val="0070C0"/>
              </a:solidFill>
              <a:latin typeface="Arial" pitchFamily="34" charset="0"/>
              <a:cs typeface="Arial" pitchFamily="34" charset="0"/>
            </a:endParaRPr>
          </a:p>
        </p:txBody>
      </p:sp>
      <p:sp>
        <p:nvSpPr>
          <p:cNvPr id="80" name="TextBox 79"/>
          <p:cNvSpPr txBox="1"/>
          <p:nvPr/>
        </p:nvSpPr>
        <p:spPr>
          <a:xfrm>
            <a:off x="5658909" y="3928757"/>
            <a:ext cx="589492"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1</a:t>
            </a:r>
            <a:endParaRPr lang="en-US" sz="4800">
              <a:solidFill>
                <a:srgbClr val="0070C0"/>
              </a:solidFill>
              <a:latin typeface="Arial" pitchFamily="34" charset="0"/>
              <a:cs typeface="Arial" pitchFamily="34" charset="0"/>
            </a:endParaRPr>
          </a:p>
        </p:txBody>
      </p:sp>
      <p:sp>
        <p:nvSpPr>
          <p:cNvPr id="81" name="TextBox 80"/>
          <p:cNvSpPr txBox="1"/>
          <p:nvPr/>
        </p:nvSpPr>
        <p:spPr>
          <a:xfrm>
            <a:off x="5225310" y="2294327"/>
            <a:ext cx="1066800"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86</a:t>
            </a:r>
            <a:endParaRPr lang="en-US" sz="4800">
              <a:solidFill>
                <a:srgbClr val="0070C0"/>
              </a:solidFill>
              <a:latin typeface="Arial" pitchFamily="34" charset="0"/>
              <a:cs typeface="Arial" pitchFamily="34" charset="0"/>
            </a:endParaRPr>
          </a:p>
        </p:txBody>
      </p:sp>
      <p:sp>
        <p:nvSpPr>
          <p:cNvPr id="82" name="TextBox 81"/>
          <p:cNvSpPr txBox="1"/>
          <p:nvPr/>
        </p:nvSpPr>
        <p:spPr>
          <a:xfrm>
            <a:off x="5225310" y="3190001"/>
            <a:ext cx="1066800"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15</a:t>
            </a:r>
            <a:endParaRPr lang="en-US" sz="4800">
              <a:solidFill>
                <a:srgbClr val="0070C0"/>
              </a:solidFill>
              <a:latin typeface="Arial" pitchFamily="34" charset="0"/>
              <a:cs typeface="Arial" pitchFamily="34" charset="0"/>
            </a:endParaRPr>
          </a:p>
        </p:txBody>
      </p:sp>
      <p:sp>
        <p:nvSpPr>
          <p:cNvPr id="83" name="TextBox 82"/>
          <p:cNvSpPr txBox="1"/>
          <p:nvPr/>
        </p:nvSpPr>
        <p:spPr>
          <a:xfrm>
            <a:off x="4648201" y="2689930"/>
            <a:ext cx="1066800"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a:t>
            </a:r>
            <a:endParaRPr lang="en-US" sz="4800">
              <a:solidFill>
                <a:srgbClr val="0070C0"/>
              </a:solidFill>
              <a:latin typeface="Arial" pitchFamily="34" charset="0"/>
              <a:cs typeface="Arial" pitchFamily="34" charset="0"/>
            </a:endParaRPr>
          </a:p>
        </p:txBody>
      </p:sp>
      <p:cxnSp>
        <p:nvCxnSpPr>
          <p:cNvPr id="84" name="Straight Connector 83"/>
          <p:cNvCxnSpPr/>
          <p:nvPr/>
        </p:nvCxnSpPr>
        <p:spPr>
          <a:xfrm>
            <a:off x="4973783" y="3994566"/>
            <a:ext cx="12954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5277909" y="3939284"/>
            <a:ext cx="589492"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7</a:t>
            </a:r>
            <a:endParaRPr lang="en-US" sz="4800">
              <a:solidFill>
                <a:srgbClr val="0070C0"/>
              </a:solidFill>
              <a:latin typeface="Arial" pitchFamily="34" charset="0"/>
              <a:cs typeface="Arial" pitchFamily="34" charset="0"/>
            </a:endParaRPr>
          </a:p>
        </p:txBody>
      </p:sp>
      <p:sp>
        <p:nvSpPr>
          <p:cNvPr id="31" name="Oval 30"/>
          <p:cNvSpPr/>
          <p:nvPr/>
        </p:nvSpPr>
        <p:spPr>
          <a:xfrm>
            <a:off x="142009" y="235526"/>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1</a:t>
            </a:r>
            <a:endParaRPr lang="en-US" sz="36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sp>
        <p:nvSpPr>
          <p:cNvPr id="32" name="Rounded Rectangle 31"/>
          <p:cNvSpPr/>
          <p:nvPr/>
        </p:nvSpPr>
        <p:spPr>
          <a:xfrm>
            <a:off x="2376714" y="1309873"/>
            <a:ext cx="2110943" cy="762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itchFamily="34" charset="0"/>
                <a:cs typeface="Arial" pitchFamily="34" charset="0"/>
              </a:rPr>
              <a:t>23 + 64</a:t>
            </a:r>
            <a:endParaRPr lang="en-US" sz="4000" b="1">
              <a:solidFill>
                <a:schemeClr val="tx1"/>
              </a:solidFill>
              <a:latin typeface="Arial" pitchFamily="34" charset="0"/>
              <a:cs typeface="Arial" pitchFamily="34" charset="0"/>
            </a:endParaRPr>
          </a:p>
        </p:txBody>
      </p:sp>
      <p:sp>
        <p:nvSpPr>
          <p:cNvPr id="33" name="TextBox 32"/>
          <p:cNvSpPr txBox="1"/>
          <p:nvPr/>
        </p:nvSpPr>
        <p:spPr>
          <a:xfrm>
            <a:off x="3416451" y="3940026"/>
            <a:ext cx="589492"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7</a:t>
            </a:r>
            <a:endParaRPr lang="en-US" sz="4800">
              <a:solidFill>
                <a:srgbClr val="0070C0"/>
              </a:solidFill>
              <a:latin typeface="Arial" pitchFamily="34" charset="0"/>
              <a:cs typeface="Arial" pitchFamily="34" charset="0"/>
            </a:endParaRPr>
          </a:p>
        </p:txBody>
      </p:sp>
      <p:sp>
        <p:nvSpPr>
          <p:cNvPr id="34" name="TextBox 33"/>
          <p:cNvSpPr txBox="1"/>
          <p:nvPr/>
        </p:nvSpPr>
        <p:spPr>
          <a:xfrm>
            <a:off x="2982852" y="2305596"/>
            <a:ext cx="1066800"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23</a:t>
            </a:r>
            <a:endParaRPr lang="en-US" sz="4800">
              <a:solidFill>
                <a:srgbClr val="0070C0"/>
              </a:solidFill>
              <a:latin typeface="Arial" pitchFamily="34" charset="0"/>
              <a:cs typeface="Arial" pitchFamily="34" charset="0"/>
            </a:endParaRPr>
          </a:p>
        </p:txBody>
      </p:sp>
      <p:sp>
        <p:nvSpPr>
          <p:cNvPr id="35" name="TextBox 34"/>
          <p:cNvSpPr txBox="1"/>
          <p:nvPr/>
        </p:nvSpPr>
        <p:spPr>
          <a:xfrm>
            <a:off x="2982852" y="3201270"/>
            <a:ext cx="1066800"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64</a:t>
            </a:r>
            <a:endParaRPr lang="en-US" sz="4800">
              <a:solidFill>
                <a:srgbClr val="0070C0"/>
              </a:solidFill>
              <a:latin typeface="Arial" pitchFamily="34" charset="0"/>
              <a:cs typeface="Arial" pitchFamily="34" charset="0"/>
            </a:endParaRPr>
          </a:p>
        </p:txBody>
      </p:sp>
      <p:sp>
        <p:nvSpPr>
          <p:cNvPr id="54" name="TextBox 53"/>
          <p:cNvSpPr txBox="1"/>
          <p:nvPr/>
        </p:nvSpPr>
        <p:spPr>
          <a:xfrm>
            <a:off x="2405743" y="2701199"/>
            <a:ext cx="1066800"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a:t>
            </a:r>
            <a:endParaRPr lang="en-US" sz="4800">
              <a:solidFill>
                <a:srgbClr val="0070C0"/>
              </a:solidFill>
              <a:latin typeface="Arial" pitchFamily="34" charset="0"/>
              <a:cs typeface="Arial" pitchFamily="34" charset="0"/>
            </a:endParaRPr>
          </a:p>
        </p:txBody>
      </p:sp>
      <p:cxnSp>
        <p:nvCxnSpPr>
          <p:cNvPr id="55" name="Straight Connector 54"/>
          <p:cNvCxnSpPr/>
          <p:nvPr/>
        </p:nvCxnSpPr>
        <p:spPr>
          <a:xfrm>
            <a:off x="2731325" y="4005835"/>
            <a:ext cx="12954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035451" y="3950553"/>
            <a:ext cx="589492"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8</a:t>
            </a:r>
            <a:endParaRPr lang="en-US" sz="480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77802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left)">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left)">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left)">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left)">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125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left)">
                                      <p:cBhvr>
                                        <p:cTn id="42" dur="125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500"/>
                                        <p:tgtEl>
                                          <p:spTgt spid="5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left)">
                                      <p:cBhvr>
                                        <p:cTn id="52" dur="1250"/>
                                        <p:tgtEl>
                                          <p:spTgt spid="5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fade">
                                      <p:cBhvr>
                                        <p:cTn id="62" dur="500"/>
                                        <p:tgtEl>
                                          <p:spTgt spid="5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wipe(left)">
                                      <p:cBhvr>
                                        <p:cTn id="67" dur="1250"/>
                                        <p:tgtEl>
                                          <p:spTgt spid="8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82"/>
                                        </p:tgtEl>
                                        <p:attrNameLst>
                                          <p:attrName>style.visibility</p:attrName>
                                        </p:attrNameLst>
                                      </p:cBhvr>
                                      <p:to>
                                        <p:strVal val="visible"/>
                                      </p:to>
                                    </p:set>
                                    <p:animEffect transition="in" filter="wipe(left)">
                                      <p:cBhvr>
                                        <p:cTn id="72" dur="1250"/>
                                        <p:tgtEl>
                                          <p:spTgt spid="8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fade">
                                      <p:cBhvr>
                                        <p:cTn id="77" dur="500"/>
                                        <p:tgtEl>
                                          <p:spTgt spid="8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left)">
                                      <p:cBhvr>
                                        <p:cTn id="82" dur="1250"/>
                                        <p:tgtEl>
                                          <p:spTgt spid="8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80"/>
                                        </p:tgtEl>
                                        <p:attrNameLst>
                                          <p:attrName>style.visibility</p:attrName>
                                        </p:attrNameLst>
                                      </p:cBhvr>
                                      <p:to>
                                        <p:strVal val="visible"/>
                                      </p:to>
                                    </p:set>
                                    <p:animEffect transition="in" filter="fade">
                                      <p:cBhvr>
                                        <p:cTn id="87" dur="500"/>
                                        <p:tgtEl>
                                          <p:spTgt spid="8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85"/>
                                        </p:tgtEl>
                                        <p:attrNameLst>
                                          <p:attrName>style.visibility</p:attrName>
                                        </p:attrNameLst>
                                      </p:cBhvr>
                                      <p:to>
                                        <p:strVal val="visible"/>
                                      </p:to>
                                    </p:set>
                                    <p:animEffect transition="in" filter="fade">
                                      <p:cBhvr>
                                        <p:cTn id="92" dur="500"/>
                                        <p:tgtEl>
                                          <p:spTgt spid="8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75"/>
                                        </p:tgtEl>
                                        <p:attrNameLst>
                                          <p:attrName>style.visibility</p:attrName>
                                        </p:attrNameLst>
                                      </p:cBhvr>
                                      <p:to>
                                        <p:strVal val="visible"/>
                                      </p:to>
                                    </p:set>
                                    <p:animEffect transition="in" filter="wipe(left)">
                                      <p:cBhvr>
                                        <p:cTn id="97" dur="1250"/>
                                        <p:tgtEl>
                                          <p:spTgt spid="75"/>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left)">
                                      <p:cBhvr>
                                        <p:cTn id="102" dur="1250"/>
                                        <p:tgtEl>
                                          <p:spTgt spid="76"/>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77"/>
                                        </p:tgtEl>
                                        <p:attrNameLst>
                                          <p:attrName>style.visibility</p:attrName>
                                        </p:attrNameLst>
                                      </p:cBhvr>
                                      <p:to>
                                        <p:strVal val="visible"/>
                                      </p:to>
                                    </p:set>
                                    <p:animEffect transition="in" filter="fade">
                                      <p:cBhvr>
                                        <p:cTn id="107" dur="500"/>
                                        <p:tgtEl>
                                          <p:spTgt spid="77"/>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78"/>
                                        </p:tgtEl>
                                        <p:attrNameLst>
                                          <p:attrName>style.visibility</p:attrName>
                                        </p:attrNameLst>
                                      </p:cBhvr>
                                      <p:to>
                                        <p:strVal val="visible"/>
                                      </p:to>
                                    </p:set>
                                    <p:animEffect transition="in" filter="wipe(left)">
                                      <p:cBhvr>
                                        <p:cTn id="112" dur="1250"/>
                                        <p:tgtEl>
                                          <p:spTgt spid="78"/>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53"/>
                                        </p:tgtEl>
                                        <p:attrNameLst>
                                          <p:attrName>style.visibility</p:attrName>
                                        </p:attrNameLst>
                                      </p:cBhvr>
                                      <p:to>
                                        <p:strVal val="visible"/>
                                      </p:to>
                                    </p:set>
                                    <p:animEffect transition="in" filter="fade">
                                      <p:cBhvr>
                                        <p:cTn id="117" dur="500"/>
                                        <p:tgtEl>
                                          <p:spTgt spid="53"/>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79"/>
                                        </p:tgtEl>
                                        <p:attrNameLst>
                                          <p:attrName>style.visibility</p:attrName>
                                        </p:attrNameLst>
                                      </p:cBhvr>
                                      <p:to>
                                        <p:strVal val="visible"/>
                                      </p:to>
                                    </p:set>
                                    <p:animEffect transition="in" filter="fade">
                                      <p:cBhvr>
                                        <p:cTn id="12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5" grpId="0"/>
      <p:bldP spid="46" grpId="0"/>
      <p:bldP spid="53" grpId="0"/>
      <p:bldP spid="75" grpId="0"/>
      <p:bldP spid="76" grpId="0"/>
      <p:bldP spid="77" grpId="0"/>
      <p:bldP spid="79" grpId="0"/>
      <p:bldP spid="80" grpId="0"/>
      <p:bldP spid="81" grpId="0"/>
      <p:bldP spid="82" grpId="0"/>
      <p:bldP spid="83" grpId="0"/>
      <p:bldP spid="85" grpId="0"/>
      <p:bldP spid="33" grpId="0"/>
      <p:bldP spid="34" grpId="0"/>
      <p:bldP spid="35" grpId="0"/>
      <p:bldP spid="54" grpId="0"/>
      <p:bldP spid="5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679038" y="-356508"/>
            <a:ext cx="8351114" cy="30289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Trong hai ngày, tráng sĩ uống hết 49 bầu nước. Ngày thứ nhất, tráng sĩ uống hết 25 bầu nước. Hỏi ngày thứ hai, tráng sĩ uống hết bao nhiêu bầu nước?</a:t>
            </a:r>
            <a:endParaRPr lang="en-US" sz="3200">
              <a:latin typeface="Arial" pitchFamily="34" charset="0"/>
              <a:cs typeface="Arial" pitchFamily="34" charset="0"/>
            </a:endParaRPr>
          </a:p>
        </p:txBody>
      </p:sp>
      <p:sp>
        <p:nvSpPr>
          <p:cNvPr id="36" name="Oval 35"/>
          <p:cNvSpPr/>
          <p:nvPr/>
        </p:nvSpPr>
        <p:spPr>
          <a:xfrm>
            <a:off x="142009" y="133350"/>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2</a:t>
            </a:r>
            <a:endParaRPr lang="en-US" sz="40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343150"/>
            <a:ext cx="4801270" cy="2591162"/>
          </a:xfrm>
          <a:prstGeom prst="rect">
            <a:avLst/>
          </a:prstGeom>
        </p:spPr>
      </p:pic>
    </p:spTree>
    <p:extLst>
      <p:ext uri="{BB962C8B-B14F-4D97-AF65-F5344CB8AC3E}">
        <p14:creationId xmlns:p14="http://schemas.microsoft.com/office/powerpoint/2010/main" val="3274629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436985"/>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859" y="1436985"/>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1628" y="1436985"/>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5572" y="1436985"/>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4914" y="1436985"/>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8858" y="1436985"/>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8244" y="1436985"/>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8347" y="1436985"/>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8450" y="1436985"/>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0916" y="1436985"/>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163001"/>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859" y="2163001"/>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1628" y="2163001"/>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5572" y="2163001"/>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4914" y="2163001"/>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8858" y="2163001"/>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8244" y="2163001"/>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8347" y="2163001"/>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8450" y="2163001"/>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0916" y="2164588"/>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844535"/>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859" y="2844535"/>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1628" y="2844535"/>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5572" y="2844535"/>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4914" y="2844535"/>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8858" y="2844535"/>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8244" y="2844535"/>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8347" y="2844535"/>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8450" y="2844535"/>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0916" y="2846122"/>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555097"/>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859" y="3555097"/>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1628" y="3555097"/>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5572" y="3555097"/>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4914" y="3555097"/>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8858" y="3555097"/>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8244" y="3555097"/>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8347" y="3555097"/>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8450" y="3555097"/>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0916" y="3556684"/>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297821"/>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859" y="4297821"/>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1628" y="4297821"/>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5572" y="4297821"/>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4914" y="4297821"/>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8244" y="4322314"/>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8858" y="4297821"/>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8347" y="4297821"/>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8450" y="4297821"/>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Brace 1"/>
          <p:cNvSpPr/>
          <p:nvPr/>
        </p:nvSpPr>
        <p:spPr>
          <a:xfrm>
            <a:off x="7391400" y="285750"/>
            <a:ext cx="544286" cy="19050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8073571" y="742950"/>
            <a:ext cx="1066800" cy="1015663"/>
          </a:xfrm>
          <a:prstGeom prst="rect">
            <a:avLst/>
          </a:prstGeom>
          <a:noFill/>
        </p:spPr>
        <p:txBody>
          <a:bodyPr wrap="square" rtlCol="0">
            <a:spAutoFit/>
          </a:bodyPr>
          <a:lstStyle/>
          <a:p>
            <a:r>
              <a:rPr lang="en-US" sz="2000" b="1" smtClean="0">
                <a:latin typeface="Arial" pitchFamily="34" charset="0"/>
                <a:cs typeface="Arial" pitchFamily="34" charset="0"/>
              </a:rPr>
              <a:t>Ngày thứ </a:t>
            </a:r>
          </a:p>
          <a:p>
            <a:r>
              <a:rPr lang="en-US" sz="2000" b="1" smtClean="0">
                <a:latin typeface="Arial" pitchFamily="34" charset="0"/>
                <a:cs typeface="Arial" pitchFamily="34" charset="0"/>
              </a:rPr>
              <a:t>nhất</a:t>
            </a:r>
            <a:endParaRPr lang="en-US" sz="2000" b="1">
              <a:latin typeface="Arial" pitchFamily="34" charset="0"/>
              <a:cs typeface="Arial" pitchFamily="34" charset="0"/>
            </a:endParaRPr>
          </a:p>
        </p:txBody>
      </p:sp>
      <p:sp>
        <p:nvSpPr>
          <p:cNvPr id="62" name="Right Brace 61"/>
          <p:cNvSpPr/>
          <p:nvPr/>
        </p:nvSpPr>
        <p:spPr>
          <a:xfrm>
            <a:off x="7395029" y="3097897"/>
            <a:ext cx="544286" cy="19050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TextBox 62"/>
          <p:cNvSpPr txBox="1"/>
          <p:nvPr/>
        </p:nvSpPr>
        <p:spPr>
          <a:xfrm>
            <a:off x="8077200" y="3555097"/>
            <a:ext cx="1066800" cy="1015663"/>
          </a:xfrm>
          <a:prstGeom prst="rect">
            <a:avLst/>
          </a:prstGeom>
          <a:noFill/>
        </p:spPr>
        <p:txBody>
          <a:bodyPr wrap="square" rtlCol="0">
            <a:spAutoFit/>
          </a:bodyPr>
          <a:lstStyle/>
          <a:p>
            <a:r>
              <a:rPr lang="en-US" sz="2000" b="1" smtClean="0">
                <a:latin typeface="Arial" pitchFamily="34" charset="0"/>
                <a:cs typeface="Arial" pitchFamily="34" charset="0"/>
              </a:rPr>
              <a:t>Ngày thứ </a:t>
            </a:r>
          </a:p>
          <a:p>
            <a:r>
              <a:rPr lang="en-US" sz="2000" b="1" smtClean="0">
                <a:latin typeface="Arial" pitchFamily="34" charset="0"/>
                <a:cs typeface="Arial" pitchFamily="34" charset="0"/>
              </a:rPr>
              <a:t>hai</a:t>
            </a:r>
            <a:endParaRPr lang="en-US" sz="2000" b="1">
              <a:latin typeface="Arial" pitchFamily="34" charset="0"/>
              <a:cs typeface="Arial" pitchFamily="34" charset="0"/>
            </a:endParaRPr>
          </a:p>
        </p:txBody>
      </p:sp>
    </p:spTree>
    <p:extLst>
      <p:ext uri="{BB962C8B-B14F-4D97-AF65-F5344CB8AC3E}">
        <p14:creationId xmlns:p14="http://schemas.microsoft.com/office/powerpoint/2010/main" val="41704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 L 0 -0.25 E" pathEditMode="relative" ptsTypes="">
                                      <p:cBhvr>
                                        <p:cTn id="6" dur="2000" fill="hold"/>
                                        <p:tgtEl>
                                          <p:spTgt spid="3"/>
                                        </p:tgtEl>
                                        <p:attrNameLst>
                                          <p:attrName>ppt_x</p:attrName>
                                          <p:attrName>ppt_y</p:attrName>
                                        </p:attrNameLst>
                                      </p:cBhvr>
                                    </p:animMotion>
                                  </p:childTnLst>
                                </p:cTn>
                              </p:par>
                              <p:par>
                                <p:cTn id="7" presetID="64" presetClass="path" presetSubtype="0" accel="50000" decel="50000" fill="hold" nodeType="withEffect">
                                  <p:stCondLst>
                                    <p:cond delay="0"/>
                                  </p:stCondLst>
                                  <p:childTnLst>
                                    <p:animMotion origin="layout" path="M 0 0 L 0 -0.25 E" pathEditMode="relative" ptsTypes="">
                                      <p:cBhvr>
                                        <p:cTn id="8" dur="2000" fill="hold"/>
                                        <p:tgtEl>
                                          <p:spTgt spid="13"/>
                                        </p:tgtEl>
                                        <p:attrNameLst>
                                          <p:attrName>ppt_x</p:attrName>
                                          <p:attrName>ppt_y</p:attrName>
                                        </p:attrNameLst>
                                      </p:cBhvr>
                                    </p:animMotion>
                                  </p:childTnLst>
                                </p:cTn>
                              </p:par>
                              <p:par>
                                <p:cTn id="9" presetID="64" presetClass="path" presetSubtype="0" accel="50000" decel="50000" fill="hold" nodeType="withEffect">
                                  <p:stCondLst>
                                    <p:cond delay="0"/>
                                  </p:stCondLst>
                                  <p:childTnLst>
                                    <p:animMotion origin="layout" path="M 0 0 L 0 -0.25 E" pathEditMode="relative" ptsTypes="">
                                      <p:cBhvr>
                                        <p:cTn id="10" dur="2000" fill="hold"/>
                                        <p:tgtEl>
                                          <p:spTgt spid="14"/>
                                        </p:tgtEl>
                                        <p:attrNameLst>
                                          <p:attrName>ppt_x</p:attrName>
                                          <p:attrName>ppt_y</p:attrName>
                                        </p:attrNameLst>
                                      </p:cBhvr>
                                    </p:animMotion>
                                  </p:childTnLst>
                                </p:cTn>
                              </p:par>
                              <p:par>
                                <p:cTn id="11" presetID="64" presetClass="path" presetSubtype="0" accel="50000" decel="50000" fill="hold" nodeType="withEffect">
                                  <p:stCondLst>
                                    <p:cond delay="0"/>
                                  </p:stCondLst>
                                  <p:childTnLst>
                                    <p:animMotion origin="layout" path="M 0 0 L 0 -0.25 E" pathEditMode="relative" ptsTypes="">
                                      <p:cBhvr>
                                        <p:cTn id="12" dur="2000" fill="hold"/>
                                        <p:tgtEl>
                                          <p:spTgt spid="15"/>
                                        </p:tgtEl>
                                        <p:attrNameLst>
                                          <p:attrName>ppt_x</p:attrName>
                                          <p:attrName>ppt_y</p:attrName>
                                        </p:attrNameLst>
                                      </p:cBhvr>
                                    </p:animMotion>
                                  </p:childTnLst>
                                </p:cTn>
                              </p:par>
                              <p:par>
                                <p:cTn id="13" presetID="64" presetClass="path" presetSubtype="0" accel="50000" decel="50000" fill="hold" nodeType="withEffect">
                                  <p:stCondLst>
                                    <p:cond delay="0"/>
                                  </p:stCondLst>
                                  <p:childTnLst>
                                    <p:animMotion origin="layout" path="M 0 0 L 0 -0.25 E" pathEditMode="relative" ptsTypes="">
                                      <p:cBhvr>
                                        <p:cTn id="14" dur="2000" fill="hold"/>
                                        <p:tgtEl>
                                          <p:spTgt spid="16"/>
                                        </p:tgtEl>
                                        <p:attrNameLst>
                                          <p:attrName>ppt_x</p:attrName>
                                          <p:attrName>ppt_y</p:attrName>
                                        </p:attrNameLst>
                                      </p:cBhvr>
                                    </p:animMotion>
                                  </p:childTnLst>
                                </p:cTn>
                              </p:par>
                              <p:par>
                                <p:cTn id="15" presetID="64" presetClass="path" presetSubtype="0" accel="50000" decel="50000" fill="hold" nodeType="withEffect">
                                  <p:stCondLst>
                                    <p:cond delay="0"/>
                                  </p:stCondLst>
                                  <p:childTnLst>
                                    <p:animMotion origin="layout" path="M 0 0 L 0 -0.25 E" pathEditMode="relative" ptsTypes="">
                                      <p:cBhvr>
                                        <p:cTn id="16" dur="2000" fill="hold"/>
                                        <p:tgtEl>
                                          <p:spTgt spid="17"/>
                                        </p:tgtEl>
                                        <p:attrNameLst>
                                          <p:attrName>ppt_x</p:attrName>
                                          <p:attrName>ppt_y</p:attrName>
                                        </p:attrNameLst>
                                      </p:cBhvr>
                                    </p:animMotion>
                                  </p:childTnLst>
                                </p:cTn>
                              </p:par>
                              <p:par>
                                <p:cTn id="17" presetID="64" presetClass="path" presetSubtype="0" accel="50000" decel="50000" fill="hold" nodeType="withEffect">
                                  <p:stCondLst>
                                    <p:cond delay="0"/>
                                  </p:stCondLst>
                                  <p:childTnLst>
                                    <p:animMotion origin="layout" path="M 0 0 L 0 -0.25 E" pathEditMode="relative" ptsTypes="">
                                      <p:cBhvr>
                                        <p:cTn id="18" dur="2000" fill="hold"/>
                                        <p:tgtEl>
                                          <p:spTgt spid="18"/>
                                        </p:tgtEl>
                                        <p:attrNameLst>
                                          <p:attrName>ppt_x</p:attrName>
                                          <p:attrName>ppt_y</p:attrName>
                                        </p:attrNameLst>
                                      </p:cBhvr>
                                    </p:animMotion>
                                  </p:childTnLst>
                                </p:cTn>
                              </p:par>
                              <p:par>
                                <p:cTn id="19" presetID="64" presetClass="path" presetSubtype="0" accel="50000" decel="50000" fill="hold" nodeType="withEffect">
                                  <p:stCondLst>
                                    <p:cond delay="0"/>
                                  </p:stCondLst>
                                  <p:childTnLst>
                                    <p:animMotion origin="layout" path="M 0 0 L 0 -0.25 E" pathEditMode="relative" ptsTypes="">
                                      <p:cBhvr>
                                        <p:cTn id="20" dur="2000" fill="hold"/>
                                        <p:tgtEl>
                                          <p:spTgt spid="19"/>
                                        </p:tgtEl>
                                        <p:attrNameLst>
                                          <p:attrName>ppt_x</p:attrName>
                                          <p:attrName>ppt_y</p:attrName>
                                        </p:attrNameLst>
                                      </p:cBhvr>
                                    </p:animMotion>
                                  </p:childTnLst>
                                </p:cTn>
                              </p:par>
                              <p:par>
                                <p:cTn id="21" presetID="64" presetClass="path" presetSubtype="0" accel="50000" decel="50000" fill="hold" nodeType="withEffect">
                                  <p:stCondLst>
                                    <p:cond delay="0"/>
                                  </p:stCondLst>
                                  <p:childTnLst>
                                    <p:animMotion origin="layout" path="M 0 0 L 0 -0.25 E" pathEditMode="relative" ptsTypes="">
                                      <p:cBhvr>
                                        <p:cTn id="22" dur="2000" fill="hold"/>
                                        <p:tgtEl>
                                          <p:spTgt spid="20"/>
                                        </p:tgtEl>
                                        <p:attrNameLst>
                                          <p:attrName>ppt_x</p:attrName>
                                          <p:attrName>ppt_y</p:attrName>
                                        </p:attrNameLst>
                                      </p:cBhvr>
                                    </p:animMotion>
                                  </p:childTnLst>
                                </p:cTn>
                              </p:par>
                              <p:par>
                                <p:cTn id="23" presetID="64" presetClass="path" presetSubtype="0" accel="50000" decel="50000" fill="hold" nodeType="withEffect">
                                  <p:stCondLst>
                                    <p:cond delay="0"/>
                                  </p:stCondLst>
                                  <p:childTnLst>
                                    <p:animMotion origin="layout" path="M 0 0 L 0 -0.25 E" pathEditMode="relative" ptsTypes="">
                                      <p:cBhvr>
                                        <p:cTn id="24" dur="2000" fill="hold"/>
                                        <p:tgtEl>
                                          <p:spTgt spid="21"/>
                                        </p:tgtEl>
                                        <p:attrNameLst>
                                          <p:attrName>ppt_x</p:attrName>
                                          <p:attrName>ppt_y</p:attrName>
                                        </p:attrNameLst>
                                      </p:cBhvr>
                                    </p:animMotion>
                                  </p:childTnLst>
                                </p:cTn>
                              </p:par>
                              <p:par>
                                <p:cTn id="25" presetID="64" presetClass="path" presetSubtype="0" accel="50000" decel="50000" fill="hold" nodeType="withEffect">
                                  <p:stCondLst>
                                    <p:cond delay="0"/>
                                  </p:stCondLst>
                                  <p:childTnLst>
                                    <p:animMotion origin="layout" path="M 0 0 L 0 -0.25 E" pathEditMode="relative" ptsTypes="">
                                      <p:cBhvr>
                                        <p:cTn id="26" dur="2000" fill="hold"/>
                                        <p:tgtEl>
                                          <p:spTgt spid="23"/>
                                        </p:tgtEl>
                                        <p:attrNameLst>
                                          <p:attrName>ppt_x</p:attrName>
                                          <p:attrName>ppt_y</p:attrName>
                                        </p:attrNameLst>
                                      </p:cBhvr>
                                    </p:animMotion>
                                  </p:childTnLst>
                                </p:cTn>
                              </p:par>
                              <p:par>
                                <p:cTn id="27" presetID="64" presetClass="path" presetSubtype="0" accel="50000" decel="50000" fill="hold" nodeType="withEffect">
                                  <p:stCondLst>
                                    <p:cond delay="0"/>
                                  </p:stCondLst>
                                  <p:childTnLst>
                                    <p:animMotion origin="layout" path="M 0 0 L 0 -0.25 E" pathEditMode="relative" ptsTypes="">
                                      <p:cBhvr>
                                        <p:cTn id="28" dur="2000" fill="hold"/>
                                        <p:tgtEl>
                                          <p:spTgt spid="24"/>
                                        </p:tgtEl>
                                        <p:attrNameLst>
                                          <p:attrName>ppt_x</p:attrName>
                                          <p:attrName>ppt_y</p:attrName>
                                        </p:attrNameLst>
                                      </p:cBhvr>
                                    </p:animMotion>
                                  </p:childTnLst>
                                </p:cTn>
                              </p:par>
                              <p:par>
                                <p:cTn id="29" presetID="64" presetClass="path" presetSubtype="0" accel="50000" decel="50000" fill="hold" nodeType="withEffect">
                                  <p:stCondLst>
                                    <p:cond delay="0"/>
                                  </p:stCondLst>
                                  <p:childTnLst>
                                    <p:animMotion origin="layout" path="M 0 0 L 0 -0.25 E" pathEditMode="relative" ptsTypes="">
                                      <p:cBhvr>
                                        <p:cTn id="30" dur="2000" fill="hold"/>
                                        <p:tgtEl>
                                          <p:spTgt spid="25"/>
                                        </p:tgtEl>
                                        <p:attrNameLst>
                                          <p:attrName>ppt_x</p:attrName>
                                          <p:attrName>ppt_y</p:attrName>
                                        </p:attrNameLst>
                                      </p:cBhvr>
                                    </p:animMotion>
                                  </p:childTnLst>
                                </p:cTn>
                              </p:par>
                              <p:par>
                                <p:cTn id="31" presetID="64" presetClass="path" presetSubtype="0" accel="50000" decel="50000" fill="hold" nodeType="withEffect">
                                  <p:stCondLst>
                                    <p:cond delay="0"/>
                                  </p:stCondLst>
                                  <p:childTnLst>
                                    <p:animMotion origin="layout" path="M 0 0 L 0 -0.25 E" pathEditMode="relative" ptsTypes="">
                                      <p:cBhvr>
                                        <p:cTn id="32" dur="2000" fill="hold"/>
                                        <p:tgtEl>
                                          <p:spTgt spid="26"/>
                                        </p:tgtEl>
                                        <p:attrNameLst>
                                          <p:attrName>ppt_x</p:attrName>
                                          <p:attrName>ppt_y</p:attrName>
                                        </p:attrNameLst>
                                      </p:cBhvr>
                                    </p:animMotion>
                                  </p:childTnLst>
                                </p:cTn>
                              </p:par>
                              <p:par>
                                <p:cTn id="33" presetID="64" presetClass="path" presetSubtype="0" accel="50000" decel="50000" fill="hold" nodeType="withEffect">
                                  <p:stCondLst>
                                    <p:cond delay="0"/>
                                  </p:stCondLst>
                                  <p:childTnLst>
                                    <p:animMotion origin="layout" path="M 0 0 L 0 -0.25 E" pathEditMode="relative" ptsTypes="">
                                      <p:cBhvr>
                                        <p:cTn id="34" dur="2000" fill="hold"/>
                                        <p:tgtEl>
                                          <p:spTgt spid="27"/>
                                        </p:tgtEl>
                                        <p:attrNameLst>
                                          <p:attrName>ppt_x</p:attrName>
                                          <p:attrName>ppt_y</p:attrName>
                                        </p:attrNameLst>
                                      </p:cBhvr>
                                    </p:animMotion>
                                  </p:childTnLst>
                                </p:cTn>
                              </p:par>
                              <p:par>
                                <p:cTn id="35" presetID="64" presetClass="path" presetSubtype="0" accel="50000" decel="50000" fill="hold" nodeType="withEffect">
                                  <p:stCondLst>
                                    <p:cond delay="0"/>
                                  </p:stCondLst>
                                  <p:childTnLst>
                                    <p:animMotion origin="layout" path="M 0 0 L 0 -0.25 E" pathEditMode="relative" ptsTypes="">
                                      <p:cBhvr>
                                        <p:cTn id="36" dur="2000" fill="hold"/>
                                        <p:tgtEl>
                                          <p:spTgt spid="28"/>
                                        </p:tgtEl>
                                        <p:attrNameLst>
                                          <p:attrName>ppt_x</p:attrName>
                                          <p:attrName>ppt_y</p:attrName>
                                        </p:attrNameLst>
                                      </p:cBhvr>
                                    </p:animMotion>
                                  </p:childTnLst>
                                </p:cTn>
                              </p:par>
                              <p:par>
                                <p:cTn id="37" presetID="64" presetClass="path" presetSubtype="0" accel="50000" decel="50000" fill="hold" nodeType="withEffect">
                                  <p:stCondLst>
                                    <p:cond delay="0"/>
                                  </p:stCondLst>
                                  <p:childTnLst>
                                    <p:animMotion origin="layout" path="M 0 0 L 0 -0.25 E" pathEditMode="relative" ptsTypes="">
                                      <p:cBhvr>
                                        <p:cTn id="38" dur="2000" fill="hold"/>
                                        <p:tgtEl>
                                          <p:spTgt spid="29"/>
                                        </p:tgtEl>
                                        <p:attrNameLst>
                                          <p:attrName>ppt_x</p:attrName>
                                          <p:attrName>ppt_y</p:attrName>
                                        </p:attrNameLst>
                                      </p:cBhvr>
                                    </p:animMotion>
                                  </p:childTnLst>
                                </p:cTn>
                              </p:par>
                              <p:par>
                                <p:cTn id="39" presetID="64" presetClass="path" presetSubtype="0" accel="50000" decel="50000" fill="hold" nodeType="withEffect">
                                  <p:stCondLst>
                                    <p:cond delay="0"/>
                                  </p:stCondLst>
                                  <p:childTnLst>
                                    <p:animMotion origin="layout" path="M 0 0 L 0 -0.25 E" pathEditMode="relative" ptsTypes="">
                                      <p:cBhvr>
                                        <p:cTn id="40" dur="2000" fill="hold"/>
                                        <p:tgtEl>
                                          <p:spTgt spid="30"/>
                                        </p:tgtEl>
                                        <p:attrNameLst>
                                          <p:attrName>ppt_x</p:attrName>
                                          <p:attrName>ppt_y</p:attrName>
                                        </p:attrNameLst>
                                      </p:cBhvr>
                                    </p:animMotion>
                                  </p:childTnLst>
                                </p:cTn>
                              </p:par>
                              <p:par>
                                <p:cTn id="41" presetID="64" presetClass="path" presetSubtype="0" accel="50000" decel="50000" fill="hold" nodeType="withEffect">
                                  <p:stCondLst>
                                    <p:cond delay="0"/>
                                  </p:stCondLst>
                                  <p:childTnLst>
                                    <p:animMotion origin="layout" path="M 0 0 L 0 -0.25 E" pathEditMode="relative" ptsTypes="">
                                      <p:cBhvr>
                                        <p:cTn id="42" dur="2000" fill="hold"/>
                                        <p:tgtEl>
                                          <p:spTgt spid="31"/>
                                        </p:tgtEl>
                                        <p:attrNameLst>
                                          <p:attrName>ppt_x</p:attrName>
                                          <p:attrName>ppt_y</p:attrName>
                                        </p:attrNameLst>
                                      </p:cBhvr>
                                    </p:animMotion>
                                  </p:childTnLst>
                                </p:cTn>
                              </p:par>
                              <p:par>
                                <p:cTn id="43" presetID="64" presetClass="path" presetSubtype="0" accel="50000" decel="50000" fill="hold" nodeType="withEffect">
                                  <p:stCondLst>
                                    <p:cond delay="0"/>
                                  </p:stCondLst>
                                  <p:childTnLst>
                                    <p:animMotion origin="layout" path="M 0 0 L 0 -0.25 E" pathEditMode="relative" ptsTypes="">
                                      <p:cBhvr>
                                        <p:cTn id="44" dur="2000" fill="hold"/>
                                        <p:tgtEl>
                                          <p:spTgt spid="32"/>
                                        </p:tgtEl>
                                        <p:attrNameLst>
                                          <p:attrName>ppt_x</p:attrName>
                                          <p:attrName>ppt_y</p:attrName>
                                        </p:attrNameLst>
                                      </p:cBhvr>
                                    </p:animMotion>
                                  </p:childTnLst>
                                </p:cTn>
                              </p:par>
                              <p:par>
                                <p:cTn id="45" presetID="64" presetClass="path" presetSubtype="0" accel="50000" decel="50000" fill="hold" nodeType="withEffect">
                                  <p:stCondLst>
                                    <p:cond delay="0"/>
                                  </p:stCondLst>
                                  <p:childTnLst>
                                    <p:animMotion origin="layout" path="M 0 0 L 0 -0.25 E" pathEditMode="relative" ptsTypes="">
                                      <p:cBhvr>
                                        <p:cTn id="46" dur="2000" fill="hold"/>
                                        <p:tgtEl>
                                          <p:spTgt spid="42"/>
                                        </p:tgtEl>
                                        <p:attrNameLst>
                                          <p:attrName>ppt_x</p:attrName>
                                          <p:attrName>ppt_y</p:attrName>
                                        </p:attrNameLst>
                                      </p:cBhvr>
                                    </p:animMotion>
                                  </p:childTnLst>
                                </p:cTn>
                              </p:par>
                              <p:par>
                                <p:cTn id="47" presetID="64" presetClass="path" presetSubtype="0" accel="50000" decel="50000" fill="hold" nodeType="withEffect">
                                  <p:stCondLst>
                                    <p:cond delay="0"/>
                                  </p:stCondLst>
                                  <p:childTnLst>
                                    <p:animMotion origin="layout" path="M 0 0 L 0 -0.25 E" pathEditMode="relative" ptsTypes="">
                                      <p:cBhvr>
                                        <p:cTn id="48" dur="2000" fill="hold"/>
                                        <p:tgtEl>
                                          <p:spTgt spid="41"/>
                                        </p:tgtEl>
                                        <p:attrNameLst>
                                          <p:attrName>ppt_x</p:attrName>
                                          <p:attrName>ppt_y</p:attrName>
                                        </p:attrNameLst>
                                      </p:cBhvr>
                                    </p:animMotion>
                                  </p:childTnLst>
                                </p:cTn>
                              </p:par>
                              <p:par>
                                <p:cTn id="49" presetID="64" presetClass="path" presetSubtype="0" accel="50000" decel="50000" fill="hold" nodeType="withEffect">
                                  <p:stCondLst>
                                    <p:cond delay="0"/>
                                  </p:stCondLst>
                                  <p:childTnLst>
                                    <p:animMotion origin="layout" path="M 0 0 L 0 -0.25 E" pathEditMode="relative" ptsTypes="">
                                      <p:cBhvr>
                                        <p:cTn id="50" dur="2000" fill="hold"/>
                                        <p:tgtEl>
                                          <p:spTgt spid="39"/>
                                        </p:tgtEl>
                                        <p:attrNameLst>
                                          <p:attrName>ppt_x</p:attrName>
                                          <p:attrName>ppt_y</p:attrName>
                                        </p:attrNameLst>
                                      </p:cBhvr>
                                    </p:animMotion>
                                  </p:childTnLst>
                                </p:cTn>
                              </p:par>
                              <p:par>
                                <p:cTn id="51" presetID="64" presetClass="path" presetSubtype="0" accel="50000" decel="50000" fill="hold" nodeType="withEffect">
                                  <p:stCondLst>
                                    <p:cond delay="0"/>
                                  </p:stCondLst>
                                  <p:childTnLst>
                                    <p:animMotion origin="layout" path="M 0 0 L 0 -0.25 E" pathEditMode="relative" ptsTypes="">
                                      <p:cBhvr>
                                        <p:cTn id="52" dur="2000" fill="hold"/>
                                        <p:tgtEl>
                                          <p:spTgt spid="40"/>
                                        </p:tgtEl>
                                        <p:attrNameLst>
                                          <p:attrName>ppt_x</p:attrName>
                                          <p:attrName>ppt_y</p:attrName>
                                        </p:attrNameLst>
                                      </p:cBhvr>
                                    </p:animMotion>
                                  </p:childTnLst>
                                </p:cTn>
                              </p:par>
                              <p:par>
                                <p:cTn id="53" presetID="64" presetClass="path" presetSubtype="0" accel="50000" decel="50000" fill="hold" nodeType="withEffect">
                                  <p:stCondLst>
                                    <p:cond delay="0"/>
                                  </p:stCondLst>
                                  <p:childTnLst>
                                    <p:animMotion origin="layout" path="M 0 0 L 0 -0.25 E" pathEditMode="relative" ptsTypes="">
                                      <p:cBhvr>
                                        <p:cTn id="54" dur="2000" fill="hold"/>
                                        <p:tgtEl>
                                          <p:spTgt spid="38"/>
                                        </p:tgtEl>
                                        <p:attrNameLst>
                                          <p:attrName>ppt_x</p:attrName>
                                          <p:attrName>ppt_y</p:attrName>
                                        </p:attrNameLst>
                                      </p:cBhvr>
                                    </p:animMotion>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500"/>
                                        <p:tgtEl>
                                          <p:spTgt spid="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500"/>
                                        <p:tgtEl>
                                          <p:spTgt spid="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500"/>
                                        <p:tgtEl>
                                          <p:spTgt spid="6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fade">
                                      <p:cBhvr>
                                        <p:cTn id="74"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2" grpId="0" animBg="1"/>
      <p:bldP spid="6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368300"/>
            <a:ext cx="4801270" cy="2591162"/>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735780659"/>
              </p:ext>
            </p:extLst>
          </p:nvPr>
        </p:nvGraphicFramePr>
        <p:xfrm>
          <a:off x="2133600" y="3220296"/>
          <a:ext cx="5181600" cy="930724"/>
        </p:xfrm>
        <a:graphic>
          <a:graphicData uri="http://schemas.openxmlformats.org/drawingml/2006/table">
            <a:tbl>
              <a:tblPr firstRow="1" bandRow="1">
                <a:tableStyleId>{5C22544A-7EE6-4342-B048-85BDC9FD1C3A}</a:tableStyleId>
              </a:tblPr>
              <a:tblGrid>
                <a:gridCol w="1036320"/>
                <a:gridCol w="1036320"/>
                <a:gridCol w="1036320"/>
                <a:gridCol w="1036320"/>
                <a:gridCol w="1036320"/>
              </a:tblGrid>
              <a:tr h="930724">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r>
            </a:tbl>
          </a:graphicData>
        </a:graphic>
      </p:graphicFrame>
      <p:sp>
        <p:nvSpPr>
          <p:cNvPr id="5" name="Rounded Rectangle 4"/>
          <p:cNvSpPr/>
          <p:nvPr/>
        </p:nvSpPr>
        <p:spPr>
          <a:xfrm>
            <a:off x="2230582" y="3397090"/>
            <a:ext cx="838200" cy="6297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tx1"/>
                </a:solidFill>
                <a:latin typeface="Arial" pitchFamily="34" charset="0"/>
                <a:cs typeface="Arial" pitchFamily="34" charset="0"/>
              </a:rPr>
              <a:t>49</a:t>
            </a:r>
            <a:endParaRPr lang="en-US" sz="3600" b="1">
              <a:solidFill>
                <a:schemeClr val="tx1"/>
              </a:solidFill>
              <a:latin typeface="Arial" pitchFamily="34" charset="0"/>
              <a:cs typeface="Arial" pitchFamily="34" charset="0"/>
            </a:endParaRPr>
          </a:p>
        </p:txBody>
      </p:sp>
      <p:sp>
        <p:nvSpPr>
          <p:cNvPr id="6" name="Rounded Rectangle 5"/>
          <p:cNvSpPr/>
          <p:nvPr/>
        </p:nvSpPr>
        <p:spPr>
          <a:xfrm>
            <a:off x="4343400" y="3407067"/>
            <a:ext cx="762000" cy="6297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tx1"/>
                </a:solidFill>
                <a:latin typeface="Arial" pitchFamily="34" charset="0"/>
                <a:cs typeface="Arial" pitchFamily="34" charset="0"/>
              </a:rPr>
              <a:t>25</a:t>
            </a:r>
            <a:endParaRPr lang="en-US" sz="3600" b="1">
              <a:solidFill>
                <a:schemeClr val="tx1"/>
              </a:solidFill>
              <a:latin typeface="Arial" pitchFamily="34" charset="0"/>
              <a:cs typeface="Arial" pitchFamily="34" charset="0"/>
            </a:endParaRPr>
          </a:p>
        </p:txBody>
      </p:sp>
      <p:sp>
        <p:nvSpPr>
          <p:cNvPr id="7" name="Rounded Rectangle 6"/>
          <p:cNvSpPr/>
          <p:nvPr/>
        </p:nvSpPr>
        <p:spPr>
          <a:xfrm>
            <a:off x="6400800" y="3445669"/>
            <a:ext cx="838200" cy="5725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tx1"/>
                </a:solidFill>
                <a:latin typeface="Arial" pitchFamily="34" charset="0"/>
                <a:cs typeface="Arial" pitchFamily="34" charset="0"/>
              </a:rPr>
              <a:t>24</a:t>
            </a:r>
            <a:endParaRPr lang="en-US" sz="3600" b="1">
              <a:solidFill>
                <a:schemeClr val="tx1"/>
              </a:solidFill>
              <a:latin typeface="Arial" pitchFamily="34" charset="0"/>
              <a:cs typeface="Arial" pitchFamily="34" charset="0"/>
            </a:endParaRPr>
          </a:p>
        </p:txBody>
      </p:sp>
      <p:sp>
        <p:nvSpPr>
          <p:cNvPr id="8" name="Rounded Rectangle 7"/>
          <p:cNvSpPr/>
          <p:nvPr/>
        </p:nvSpPr>
        <p:spPr>
          <a:xfrm>
            <a:off x="3269672" y="3428744"/>
            <a:ext cx="838200" cy="6297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tx1"/>
                </a:solidFill>
                <a:latin typeface="Arial" pitchFamily="34" charset="0"/>
                <a:cs typeface="Arial" pitchFamily="34" charset="0"/>
              </a:rPr>
              <a:t>-</a:t>
            </a:r>
            <a:endParaRPr lang="en-US" sz="3600" b="1">
              <a:solidFill>
                <a:schemeClr val="tx1"/>
              </a:solidFill>
              <a:latin typeface="Arial" pitchFamily="34" charset="0"/>
              <a:cs typeface="Arial" pitchFamily="34" charset="0"/>
            </a:endParaRPr>
          </a:p>
        </p:txBody>
      </p:sp>
      <p:sp>
        <p:nvSpPr>
          <p:cNvPr id="9" name="Title 4"/>
          <p:cNvSpPr txBox="1">
            <a:spLocks/>
          </p:cNvSpPr>
          <p:nvPr/>
        </p:nvSpPr>
        <p:spPr>
          <a:xfrm>
            <a:off x="2582387" y="4230596"/>
            <a:ext cx="4656613" cy="8290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Em hãy nêu câu trả lời.</a:t>
            </a:r>
            <a:endParaRPr lang="en-US" sz="3200">
              <a:latin typeface="Arial" pitchFamily="34" charset="0"/>
              <a:cs typeface="Arial" pitchFamily="34" charset="0"/>
            </a:endParaRPr>
          </a:p>
        </p:txBody>
      </p:sp>
    </p:spTree>
    <p:extLst>
      <p:ext uri="{BB962C8B-B14F-4D97-AF65-F5344CB8AC3E}">
        <p14:creationId xmlns:p14="http://schemas.microsoft.com/office/powerpoint/2010/main" val="367603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6200" y="57150"/>
            <a:ext cx="586740" cy="5867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3</a:t>
            </a:r>
            <a:endParaRPr lang="en-US" sz="40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sp>
        <p:nvSpPr>
          <p:cNvPr id="3" name="Title 4"/>
          <p:cNvSpPr txBox="1">
            <a:spLocks/>
          </p:cNvSpPr>
          <p:nvPr/>
        </p:nvSpPr>
        <p:spPr>
          <a:xfrm>
            <a:off x="662940" y="-19050"/>
            <a:ext cx="7212329" cy="6894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Số?</a:t>
            </a:r>
            <a:endParaRPr lang="en-US" sz="3200">
              <a:latin typeface="Arial" pitchFamily="34" charset="0"/>
              <a:cs typeface="Arial" pitchFamily="34"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819150"/>
            <a:ext cx="5622664" cy="3200400"/>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1567542" y="3366859"/>
            <a:ext cx="838200" cy="5725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bg1"/>
                </a:solidFill>
                <a:latin typeface="Arial" pitchFamily="34" charset="0"/>
                <a:cs typeface="Arial" pitchFamily="34" charset="0"/>
              </a:rPr>
              <a:t>10</a:t>
            </a:r>
            <a:endParaRPr lang="en-US" sz="3600" b="1">
              <a:solidFill>
                <a:schemeClr val="bg1"/>
              </a:solidFill>
              <a:latin typeface="Arial" pitchFamily="34" charset="0"/>
              <a:cs typeface="Arial" pitchFamily="34" charset="0"/>
            </a:endParaRPr>
          </a:p>
        </p:txBody>
      </p:sp>
      <p:sp>
        <p:nvSpPr>
          <p:cNvPr id="14" name="Rounded Rectangle 13"/>
          <p:cNvSpPr/>
          <p:nvPr/>
        </p:nvSpPr>
        <p:spPr>
          <a:xfrm>
            <a:off x="2913744" y="3366859"/>
            <a:ext cx="838200" cy="5725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bg1"/>
                </a:solidFill>
                <a:latin typeface="Arial" pitchFamily="34" charset="0"/>
                <a:cs typeface="Arial" pitchFamily="34" charset="0"/>
              </a:rPr>
              <a:t>11</a:t>
            </a:r>
            <a:endParaRPr lang="en-US" sz="3600" b="1">
              <a:solidFill>
                <a:schemeClr val="bg1"/>
              </a:solidFill>
              <a:latin typeface="Arial" pitchFamily="34" charset="0"/>
              <a:cs typeface="Arial" pitchFamily="34" charset="0"/>
            </a:endParaRPr>
          </a:p>
        </p:txBody>
      </p:sp>
      <p:sp>
        <p:nvSpPr>
          <p:cNvPr id="15" name="Rounded Rectangle 14"/>
          <p:cNvSpPr/>
          <p:nvPr/>
        </p:nvSpPr>
        <p:spPr>
          <a:xfrm>
            <a:off x="4245432" y="3366859"/>
            <a:ext cx="838200" cy="5725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bg1"/>
                </a:solidFill>
                <a:latin typeface="Arial" pitchFamily="34" charset="0"/>
                <a:cs typeface="Arial" pitchFamily="34" charset="0"/>
              </a:rPr>
              <a:t>12</a:t>
            </a:r>
            <a:endParaRPr lang="en-US" sz="3600" b="1">
              <a:solidFill>
                <a:schemeClr val="bg1"/>
              </a:solidFill>
              <a:latin typeface="Arial" pitchFamily="34" charset="0"/>
              <a:cs typeface="Arial" pitchFamily="34" charset="0"/>
            </a:endParaRPr>
          </a:p>
        </p:txBody>
      </p:sp>
      <p:sp>
        <p:nvSpPr>
          <p:cNvPr id="16" name="Rounded Rectangle 15"/>
          <p:cNvSpPr/>
          <p:nvPr/>
        </p:nvSpPr>
        <p:spPr>
          <a:xfrm>
            <a:off x="5591634" y="3366859"/>
            <a:ext cx="838200" cy="5725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bg1"/>
                </a:solidFill>
                <a:latin typeface="Arial" pitchFamily="34" charset="0"/>
                <a:cs typeface="Arial" pitchFamily="34" charset="0"/>
              </a:rPr>
              <a:t>10</a:t>
            </a:r>
            <a:endParaRPr lang="en-US" sz="3600" b="1">
              <a:solidFill>
                <a:schemeClr val="bg1"/>
              </a:solidFill>
              <a:latin typeface="Arial" pitchFamily="34" charset="0"/>
              <a:cs typeface="Arial" pitchFamily="34" charset="0"/>
            </a:endParaRPr>
          </a:p>
        </p:txBody>
      </p:sp>
      <p:sp>
        <p:nvSpPr>
          <p:cNvPr id="17" name="Rounded Rectangle 16"/>
          <p:cNvSpPr/>
          <p:nvPr/>
        </p:nvSpPr>
        <p:spPr>
          <a:xfrm>
            <a:off x="2344056" y="2633436"/>
            <a:ext cx="838200" cy="5725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bg1"/>
                </a:solidFill>
                <a:latin typeface="Arial" pitchFamily="34" charset="0"/>
                <a:cs typeface="Arial" pitchFamily="34" charset="0"/>
              </a:rPr>
              <a:t>21</a:t>
            </a:r>
            <a:endParaRPr lang="en-US" sz="3600" b="1">
              <a:solidFill>
                <a:schemeClr val="bg1"/>
              </a:solidFill>
              <a:latin typeface="Arial" pitchFamily="34" charset="0"/>
              <a:cs typeface="Arial" pitchFamily="34" charset="0"/>
            </a:endParaRPr>
          </a:p>
        </p:txBody>
      </p:sp>
      <p:sp>
        <p:nvSpPr>
          <p:cNvPr id="18" name="Rounded Rectangle 17"/>
          <p:cNvSpPr/>
          <p:nvPr/>
        </p:nvSpPr>
        <p:spPr>
          <a:xfrm>
            <a:off x="3643086" y="2633436"/>
            <a:ext cx="838200" cy="5725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bg1"/>
                </a:solidFill>
                <a:latin typeface="Arial" pitchFamily="34" charset="0"/>
                <a:cs typeface="Arial" pitchFamily="34" charset="0"/>
              </a:rPr>
              <a:t>23</a:t>
            </a:r>
            <a:endParaRPr lang="en-US" sz="3600" b="1">
              <a:solidFill>
                <a:schemeClr val="bg1"/>
              </a:solidFill>
              <a:latin typeface="Arial" pitchFamily="34" charset="0"/>
              <a:cs typeface="Arial" pitchFamily="34" charset="0"/>
            </a:endParaRPr>
          </a:p>
        </p:txBody>
      </p:sp>
      <p:sp>
        <p:nvSpPr>
          <p:cNvPr id="19" name="Rounded Rectangle 18"/>
          <p:cNvSpPr/>
          <p:nvPr/>
        </p:nvSpPr>
        <p:spPr>
          <a:xfrm>
            <a:off x="4985658" y="2633436"/>
            <a:ext cx="838200" cy="5725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bg1"/>
                </a:solidFill>
                <a:latin typeface="Arial" pitchFamily="34" charset="0"/>
                <a:cs typeface="Arial" pitchFamily="34" charset="0"/>
              </a:rPr>
              <a:t>?</a:t>
            </a:r>
            <a:endParaRPr lang="en-US" sz="3600" b="1">
              <a:solidFill>
                <a:schemeClr val="bg1"/>
              </a:solidFill>
              <a:latin typeface="Arial" pitchFamily="34" charset="0"/>
              <a:cs typeface="Arial" pitchFamily="34" charset="0"/>
            </a:endParaRPr>
          </a:p>
        </p:txBody>
      </p:sp>
      <p:sp>
        <p:nvSpPr>
          <p:cNvPr id="20" name="Rounded Rectangle 19"/>
          <p:cNvSpPr/>
          <p:nvPr/>
        </p:nvSpPr>
        <p:spPr>
          <a:xfrm>
            <a:off x="4985658" y="2633436"/>
            <a:ext cx="838200" cy="5725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bg1"/>
                </a:solidFill>
                <a:latin typeface="Arial" pitchFamily="34" charset="0"/>
                <a:cs typeface="Arial" pitchFamily="34" charset="0"/>
              </a:rPr>
              <a:t>22</a:t>
            </a:r>
            <a:endParaRPr lang="en-US" sz="3600" b="1">
              <a:solidFill>
                <a:schemeClr val="bg1"/>
              </a:solidFill>
              <a:latin typeface="Arial" pitchFamily="34" charset="0"/>
              <a:cs typeface="Arial" pitchFamily="34" charset="0"/>
            </a:endParaRPr>
          </a:p>
        </p:txBody>
      </p:sp>
      <p:sp>
        <p:nvSpPr>
          <p:cNvPr id="21" name="Rounded Rectangle 20"/>
          <p:cNvSpPr/>
          <p:nvPr/>
        </p:nvSpPr>
        <p:spPr>
          <a:xfrm>
            <a:off x="4321633" y="1875876"/>
            <a:ext cx="838200" cy="5725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bg1"/>
                </a:solidFill>
                <a:latin typeface="Arial" pitchFamily="34" charset="0"/>
                <a:cs typeface="Arial" pitchFamily="34" charset="0"/>
              </a:rPr>
              <a:t>?</a:t>
            </a:r>
            <a:endParaRPr lang="en-US" sz="3600" b="1">
              <a:solidFill>
                <a:schemeClr val="bg1"/>
              </a:solidFill>
              <a:latin typeface="Arial" pitchFamily="34" charset="0"/>
              <a:cs typeface="Arial" pitchFamily="34" charset="0"/>
            </a:endParaRPr>
          </a:p>
        </p:txBody>
      </p:sp>
      <p:sp>
        <p:nvSpPr>
          <p:cNvPr id="22" name="Rounded Rectangle 21"/>
          <p:cNvSpPr/>
          <p:nvPr/>
        </p:nvSpPr>
        <p:spPr>
          <a:xfrm>
            <a:off x="4321633" y="1875876"/>
            <a:ext cx="838200" cy="5725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bg1"/>
                </a:solidFill>
                <a:latin typeface="Arial" pitchFamily="34" charset="0"/>
                <a:cs typeface="Arial" pitchFamily="34" charset="0"/>
              </a:rPr>
              <a:t>45</a:t>
            </a:r>
            <a:endParaRPr lang="en-US" sz="3600" b="1">
              <a:solidFill>
                <a:schemeClr val="bg1"/>
              </a:solidFill>
              <a:latin typeface="Arial" pitchFamily="34" charset="0"/>
              <a:cs typeface="Arial" pitchFamily="34" charset="0"/>
            </a:endParaRPr>
          </a:p>
        </p:txBody>
      </p:sp>
      <p:sp>
        <p:nvSpPr>
          <p:cNvPr id="23" name="Rounded Rectangle 22"/>
          <p:cNvSpPr/>
          <p:nvPr/>
        </p:nvSpPr>
        <p:spPr>
          <a:xfrm>
            <a:off x="3048000" y="1875876"/>
            <a:ext cx="838200" cy="5725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bg1"/>
                </a:solidFill>
                <a:latin typeface="Arial" pitchFamily="34" charset="0"/>
                <a:cs typeface="Arial" pitchFamily="34" charset="0"/>
              </a:rPr>
              <a:t>44</a:t>
            </a:r>
            <a:endParaRPr lang="en-US" sz="3600" b="1">
              <a:solidFill>
                <a:schemeClr val="bg1"/>
              </a:solidFill>
              <a:latin typeface="Arial" pitchFamily="34" charset="0"/>
              <a:cs typeface="Arial" pitchFamily="34" charset="0"/>
            </a:endParaRPr>
          </a:p>
        </p:txBody>
      </p:sp>
      <p:sp>
        <p:nvSpPr>
          <p:cNvPr id="24" name="Rounded Rectangle 23"/>
          <p:cNvSpPr/>
          <p:nvPr/>
        </p:nvSpPr>
        <p:spPr>
          <a:xfrm>
            <a:off x="3708403" y="1185636"/>
            <a:ext cx="838200" cy="5725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bg1"/>
                </a:solidFill>
                <a:latin typeface="Arial" pitchFamily="34" charset="0"/>
                <a:cs typeface="Arial" pitchFamily="34" charset="0"/>
              </a:rPr>
              <a:t>?</a:t>
            </a:r>
            <a:endParaRPr lang="en-US" sz="3600" b="1">
              <a:solidFill>
                <a:schemeClr val="bg1"/>
              </a:solidFill>
              <a:latin typeface="Arial" pitchFamily="34" charset="0"/>
              <a:cs typeface="Arial" pitchFamily="34" charset="0"/>
            </a:endParaRPr>
          </a:p>
        </p:txBody>
      </p:sp>
      <p:sp>
        <p:nvSpPr>
          <p:cNvPr id="25" name="Rounded Rectangle 24"/>
          <p:cNvSpPr/>
          <p:nvPr/>
        </p:nvSpPr>
        <p:spPr>
          <a:xfrm>
            <a:off x="3708403" y="1185636"/>
            <a:ext cx="838200" cy="5725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bg1"/>
                </a:solidFill>
                <a:latin typeface="Arial" pitchFamily="34" charset="0"/>
                <a:cs typeface="Arial" pitchFamily="34" charset="0"/>
              </a:rPr>
              <a:t>89</a:t>
            </a:r>
            <a:endParaRPr lang="en-US" sz="36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71034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
                                        <p:tgtEl>
                                          <p:spTgt spid="19"/>
                                        </p:tgtEl>
                                      </p:cBhvr>
                                    </p:animEffect>
                                    <p:set>
                                      <p:cBhvr>
                                        <p:cTn id="7" dur="1" fill="hold">
                                          <p:stCondLst>
                                            <p:cond delay="9"/>
                                          </p:stCondLst>
                                        </p:cTn>
                                        <p:tgtEl>
                                          <p:spTgt spid="19"/>
                                        </p:tgtEl>
                                        <p:attrNameLst>
                                          <p:attrName>style.visibility</p:attrName>
                                        </p:attrNameLst>
                                      </p:cBhvr>
                                      <p:to>
                                        <p:strVal val="hidden"/>
                                      </p:to>
                                    </p:set>
                                  </p:childTnLst>
                                </p:cTn>
                              </p:par>
                            </p:childTnLst>
                          </p:cTn>
                        </p:par>
                        <p:par>
                          <p:cTn id="8" fill="hold">
                            <p:stCondLst>
                              <p:cond delay="1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25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10"/>
                                        <p:tgtEl>
                                          <p:spTgt spid="21"/>
                                        </p:tgtEl>
                                      </p:cBhvr>
                                    </p:animEffect>
                                    <p:set>
                                      <p:cBhvr>
                                        <p:cTn id="16" dur="1" fill="hold">
                                          <p:stCondLst>
                                            <p:cond delay="9"/>
                                          </p:stCondLst>
                                        </p:cTn>
                                        <p:tgtEl>
                                          <p:spTgt spid="21"/>
                                        </p:tgtEl>
                                        <p:attrNameLst>
                                          <p:attrName>style.visibility</p:attrName>
                                        </p:attrNameLst>
                                      </p:cBhvr>
                                      <p:to>
                                        <p:strVal val="hidden"/>
                                      </p:to>
                                    </p:set>
                                  </p:childTnLst>
                                </p:cTn>
                              </p:par>
                            </p:childTnLst>
                          </p:cTn>
                        </p:par>
                        <p:par>
                          <p:cTn id="17" fill="hold">
                            <p:stCondLst>
                              <p:cond delay="1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25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10"/>
                                        <p:tgtEl>
                                          <p:spTgt spid="24"/>
                                        </p:tgtEl>
                                      </p:cBhvr>
                                    </p:animEffect>
                                    <p:set>
                                      <p:cBhvr>
                                        <p:cTn id="25" dur="1" fill="hold">
                                          <p:stCondLst>
                                            <p:cond delay="9"/>
                                          </p:stCondLst>
                                        </p:cTn>
                                        <p:tgtEl>
                                          <p:spTgt spid="24"/>
                                        </p:tgtEl>
                                        <p:attrNameLst>
                                          <p:attrName>style.visibility</p:attrName>
                                        </p:attrNameLst>
                                      </p:cBhvr>
                                      <p:to>
                                        <p:strVal val="hidden"/>
                                      </p:to>
                                    </p:set>
                                  </p:childTnLst>
                                </p:cTn>
                              </p:par>
                            </p:childTnLst>
                          </p:cTn>
                        </p:par>
                        <p:par>
                          <p:cTn id="26" fill="hold">
                            <p:stCondLst>
                              <p:cond delay="10"/>
                            </p:stCondLst>
                            <p:childTnLst>
                              <p:par>
                                <p:cTn id="27" presetID="10" presetClass="entr" presetSubtype="0"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0236" y="285750"/>
            <a:ext cx="3889375" cy="467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113753" y="46717"/>
            <a:ext cx="586740" cy="5867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4</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sp>
        <p:nvSpPr>
          <p:cNvPr id="8" name="Title 4"/>
          <p:cNvSpPr txBox="1">
            <a:spLocks/>
          </p:cNvSpPr>
          <p:nvPr/>
        </p:nvSpPr>
        <p:spPr>
          <a:xfrm>
            <a:off x="700493" y="-124278"/>
            <a:ext cx="1889268" cy="9164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Tính</a:t>
            </a:r>
            <a:endParaRPr lang="en-US" sz="3600">
              <a:latin typeface="Arial" pitchFamily="34" charset="0"/>
              <a:cs typeface="Arial" pitchFamily="34" charset="0"/>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7831" y="285750"/>
            <a:ext cx="9747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3657599" y="80010"/>
            <a:ext cx="762008" cy="510540"/>
            <a:chOff x="6857991" y="1352550"/>
            <a:chExt cx="914409" cy="612648"/>
          </a:xfrm>
        </p:grpSpPr>
        <p:sp>
          <p:nvSpPr>
            <p:cNvPr id="6" name="Title 4"/>
            <p:cNvSpPr txBox="1">
              <a:spLocks/>
            </p:cNvSpPr>
            <p:nvPr/>
          </p:nvSpPr>
          <p:spPr>
            <a:xfrm>
              <a:off x="7078630" y="1422304"/>
              <a:ext cx="693770" cy="47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1800" b="1" smtClean="0">
                  <a:solidFill>
                    <a:srgbClr val="0070C0"/>
                  </a:solidFill>
                  <a:latin typeface="Arial" pitchFamily="34" charset="0"/>
                  <a:cs typeface="Arial" pitchFamily="34" charset="0"/>
                </a:rPr>
                <a:t>38</a:t>
              </a:r>
              <a:endParaRPr lang="en-US" sz="1800" b="1">
                <a:solidFill>
                  <a:srgbClr val="0070C0"/>
                </a:solidFill>
                <a:latin typeface="Arial" pitchFamily="34" charset="0"/>
                <a:cs typeface="Arial" pitchFamily="34" charset="0"/>
              </a:endParaRPr>
            </a:p>
          </p:txBody>
        </p:sp>
        <p:sp>
          <p:nvSpPr>
            <p:cNvPr id="2" name="Cloud Callout 1"/>
            <p:cNvSpPr/>
            <p:nvPr/>
          </p:nvSpPr>
          <p:spPr>
            <a:xfrm>
              <a:off x="6857990" y="1352550"/>
              <a:ext cx="914399" cy="612648"/>
            </a:xfrm>
            <a:prstGeom prst="cloudCallout">
              <a:avLst>
                <a:gd name="adj1" fmla="val -13333"/>
                <a:gd name="adj2" fmla="val 11380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9" name="Group 8"/>
          <p:cNvGrpSpPr/>
          <p:nvPr/>
        </p:nvGrpSpPr>
        <p:grpSpPr>
          <a:xfrm>
            <a:off x="4419600" y="340087"/>
            <a:ext cx="762000" cy="510540"/>
            <a:chOff x="6858000" y="1352550"/>
            <a:chExt cx="914400" cy="612648"/>
          </a:xfrm>
        </p:grpSpPr>
        <p:sp>
          <p:nvSpPr>
            <p:cNvPr id="10" name="Title 4"/>
            <p:cNvSpPr txBox="1">
              <a:spLocks/>
            </p:cNvSpPr>
            <p:nvPr/>
          </p:nvSpPr>
          <p:spPr>
            <a:xfrm>
              <a:off x="7078630" y="1422304"/>
              <a:ext cx="693770" cy="47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1800" b="1" smtClean="0">
                  <a:solidFill>
                    <a:srgbClr val="0070C0"/>
                  </a:solidFill>
                  <a:latin typeface="Arial" pitchFamily="34" charset="0"/>
                  <a:cs typeface="Arial" pitchFamily="34" charset="0"/>
                </a:rPr>
                <a:t>36</a:t>
              </a:r>
              <a:endParaRPr lang="en-US" sz="1800" b="1">
                <a:solidFill>
                  <a:srgbClr val="0070C0"/>
                </a:solidFill>
                <a:latin typeface="Arial" pitchFamily="34" charset="0"/>
                <a:cs typeface="Arial" pitchFamily="34" charset="0"/>
              </a:endParaRPr>
            </a:p>
          </p:txBody>
        </p:sp>
        <p:sp>
          <p:nvSpPr>
            <p:cNvPr id="11" name="Cloud Callout 10"/>
            <p:cNvSpPr/>
            <p:nvPr/>
          </p:nvSpPr>
          <p:spPr>
            <a:xfrm>
              <a:off x="6858000" y="1352550"/>
              <a:ext cx="914400" cy="612648"/>
            </a:xfrm>
            <a:prstGeom prst="cloudCallout">
              <a:avLst>
                <a:gd name="adj1" fmla="val -47083"/>
                <a:gd name="adj2" fmla="val 192164"/>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05868">
            <a:off x="3063875" y="433363"/>
            <a:ext cx="9747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89115">
            <a:off x="3923677" y="819150"/>
            <a:ext cx="9747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3108033" y="1343025"/>
            <a:ext cx="762000" cy="510540"/>
            <a:chOff x="6858000" y="1352550"/>
            <a:chExt cx="914400" cy="612648"/>
          </a:xfrm>
        </p:grpSpPr>
        <p:sp>
          <p:nvSpPr>
            <p:cNvPr id="19" name="Title 4"/>
            <p:cNvSpPr txBox="1">
              <a:spLocks/>
            </p:cNvSpPr>
            <p:nvPr/>
          </p:nvSpPr>
          <p:spPr>
            <a:xfrm>
              <a:off x="7078630" y="1422304"/>
              <a:ext cx="693770" cy="47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1800" b="1" smtClean="0">
                  <a:solidFill>
                    <a:srgbClr val="0070C0"/>
                  </a:solidFill>
                  <a:latin typeface="Arial" pitchFamily="34" charset="0"/>
                  <a:cs typeface="Arial" pitchFamily="34" charset="0"/>
                </a:rPr>
                <a:t>70</a:t>
              </a:r>
              <a:endParaRPr lang="en-US" sz="1800" b="1">
                <a:solidFill>
                  <a:srgbClr val="0070C0"/>
                </a:solidFill>
                <a:latin typeface="Arial" pitchFamily="34" charset="0"/>
                <a:cs typeface="Arial" pitchFamily="34" charset="0"/>
              </a:endParaRPr>
            </a:p>
          </p:txBody>
        </p:sp>
        <p:sp>
          <p:nvSpPr>
            <p:cNvPr id="20" name="Cloud Callout 19"/>
            <p:cNvSpPr/>
            <p:nvPr/>
          </p:nvSpPr>
          <p:spPr>
            <a:xfrm>
              <a:off x="6858000" y="1352550"/>
              <a:ext cx="914400" cy="612648"/>
            </a:xfrm>
            <a:prstGeom prst="cloudCallout">
              <a:avLst>
                <a:gd name="adj1" fmla="val 15417"/>
                <a:gd name="adj2" fmla="val 147389"/>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pic>
        <p:nvPicPr>
          <p:cNvPr id="2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699072">
            <a:off x="3488084" y="1469334"/>
            <a:ext cx="9747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p:cNvGrpSpPr/>
          <p:nvPr/>
        </p:nvGrpSpPr>
        <p:grpSpPr>
          <a:xfrm>
            <a:off x="2398161" y="2332736"/>
            <a:ext cx="762000" cy="510540"/>
            <a:chOff x="6858000" y="1352550"/>
            <a:chExt cx="914400" cy="612648"/>
          </a:xfrm>
        </p:grpSpPr>
        <p:sp>
          <p:nvSpPr>
            <p:cNvPr id="26" name="Title 4"/>
            <p:cNvSpPr txBox="1">
              <a:spLocks/>
            </p:cNvSpPr>
            <p:nvPr/>
          </p:nvSpPr>
          <p:spPr>
            <a:xfrm>
              <a:off x="7078630" y="1422304"/>
              <a:ext cx="693770" cy="47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1800" b="1" smtClean="0">
                  <a:solidFill>
                    <a:srgbClr val="0070C0"/>
                  </a:solidFill>
                  <a:latin typeface="Arial" pitchFamily="34" charset="0"/>
                  <a:cs typeface="Arial" pitchFamily="34" charset="0"/>
                </a:rPr>
                <a:t>64</a:t>
              </a:r>
              <a:endParaRPr lang="en-US" sz="1800" b="1">
                <a:solidFill>
                  <a:srgbClr val="0070C0"/>
                </a:solidFill>
                <a:latin typeface="Arial" pitchFamily="34" charset="0"/>
                <a:cs typeface="Arial" pitchFamily="34" charset="0"/>
              </a:endParaRPr>
            </a:p>
          </p:txBody>
        </p:sp>
        <p:sp>
          <p:nvSpPr>
            <p:cNvPr id="27" name="Cloud Callout 26"/>
            <p:cNvSpPr/>
            <p:nvPr/>
          </p:nvSpPr>
          <p:spPr>
            <a:xfrm>
              <a:off x="6858000" y="1352550"/>
              <a:ext cx="914400" cy="612648"/>
            </a:xfrm>
            <a:prstGeom prst="cloudCallout">
              <a:avLst>
                <a:gd name="adj1" fmla="val 39167"/>
                <a:gd name="adj2" fmla="val 106344"/>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pic>
        <p:nvPicPr>
          <p:cNvPr id="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56721">
            <a:off x="2672798" y="2537247"/>
            <a:ext cx="9747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9" name="Group 28"/>
          <p:cNvGrpSpPr/>
          <p:nvPr/>
        </p:nvGrpSpPr>
        <p:grpSpPr>
          <a:xfrm>
            <a:off x="4524923" y="2588006"/>
            <a:ext cx="762000" cy="510540"/>
            <a:chOff x="6858000" y="1352550"/>
            <a:chExt cx="914400" cy="612648"/>
          </a:xfrm>
        </p:grpSpPr>
        <p:sp>
          <p:nvSpPr>
            <p:cNvPr id="30" name="Title 4"/>
            <p:cNvSpPr txBox="1">
              <a:spLocks/>
            </p:cNvSpPr>
            <p:nvPr/>
          </p:nvSpPr>
          <p:spPr>
            <a:xfrm>
              <a:off x="7078630" y="1422304"/>
              <a:ext cx="693770" cy="47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1800" b="1" smtClean="0">
                  <a:solidFill>
                    <a:srgbClr val="0070C0"/>
                  </a:solidFill>
                  <a:latin typeface="Arial" pitchFamily="34" charset="0"/>
                  <a:cs typeface="Arial" pitchFamily="34" charset="0"/>
                </a:rPr>
                <a:t>45</a:t>
              </a:r>
              <a:endParaRPr lang="en-US" sz="1800" b="1">
                <a:solidFill>
                  <a:srgbClr val="0070C0"/>
                </a:solidFill>
                <a:latin typeface="Arial" pitchFamily="34" charset="0"/>
                <a:cs typeface="Arial" pitchFamily="34" charset="0"/>
              </a:endParaRPr>
            </a:p>
          </p:txBody>
        </p:sp>
        <p:sp>
          <p:nvSpPr>
            <p:cNvPr id="31" name="Cloud Callout 30"/>
            <p:cNvSpPr/>
            <p:nvPr/>
          </p:nvSpPr>
          <p:spPr>
            <a:xfrm>
              <a:off x="6858000" y="1352550"/>
              <a:ext cx="914400" cy="612648"/>
            </a:xfrm>
            <a:prstGeom prst="cloudCallout">
              <a:avLst>
                <a:gd name="adj1" fmla="val -87083"/>
                <a:gd name="adj2" fmla="val 63434"/>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pic>
        <p:nvPicPr>
          <p:cNvPr id="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261370">
            <a:off x="2894757" y="2836053"/>
            <a:ext cx="9747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650228">
            <a:off x="3293211" y="2736493"/>
            <a:ext cx="9747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Group 33"/>
          <p:cNvGrpSpPr/>
          <p:nvPr/>
        </p:nvGrpSpPr>
        <p:grpSpPr>
          <a:xfrm>
            <a:off x="4997852" y="1267792"/>
            <a:ext cx="762000" cy="510540"/>
            <a:chOff x="6858000" y="1352550"/>
            <a:chExt cx="914400" cy="612648"/>
          </a:xfrm>
        </p:grpSpPr>
        <p:sp>
          <p:nvSpPr>
            <p:cNvPr id="35" name="Title 4"/>
            <p:cNvSpPr txBox="1">
              <a:spLocks/>
            </p:cNvSpPr>
            <p:nvPr/>
          </p:nvSpPr>
          <p:spPr>
            <a:xfrm>
              <a:off x="7078630" y="1422304"/>
              <a:ext cx="693770" cy="47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1800" b="1" smtClean="0">
                  <a:solidFill>
                    <a:srgbClr val="0070C0"/>
                  </a:solidFill>
                  <a:latin typeface="Arial" pitchFamily="34" charset="0"/>
                  <a:cs typeface="Arial" pitchFamily="34" charset="0"/>
                </a:rPr>
                <a:t>44</a:t>
              </a:r>
              <a:endParaRPr lang="en-US" sz="1800" b="1">
                <a:solidFill>
                  <a:srgbClr val="0070C0"/>
                </a:solidFill>
                <a:latin typeface="Arial" pitchFamily="34" charset="0"/>
                <a:cs typeface="Arial" pitchFamily="34" charset="0"/>
              </a:endParaRPr>
            </a:p>
          </p:txBody>
        </p:sp>
        <p:sp>
          <p:nvSpPr>
            <p:cNvPr id="36" name="Cloud Callout 35"/>
            <p:cNvSpPr/>
            <p:nvPr/>
          </p:nvSpPr>
          <p:spPr>
            <a:xfrm>
              <a:off x="6858000" y="1352550"/>
              <a:ext cx="914400" cy="612648"/>
            </a:xfrm>
            <a:prstGeom prst="cloudCallout">
              <a:avLst>
                <a:gd name="adj1" fmla="val -49583"/>
                <a:gd name="adj2" fmla="val 95150"/>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pic>
        <p:nvPicPr>
          <p:cNvPr id="3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476293">
            <a:off x="4405164" y="1692448"/>
            <a:ext cx="9747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8" name="Group 37"/>
          <p:cNvGrpSpPr/>
          <p:nvPr/>
        </p:nvGrpSpPr>
        <p:grpSpPr>
          <a:xfrm>
            <a:off x="5912252" y="1667882"/>
            <a:ext cx="762000" cy="510540"/>
            <a:chOff x="6858000" y="1352550"/>
            <a:chExt cx="914400" cy="612648"/>
          </a:xfrm>
        </p:grpSpPr>
        <p:sp>
          <p:nvSpPr>
            <p:cNvPr id="39" name="Title 4"/>
            <p:cNvSpPr txBox="1">
              <a:spLocks/>
            </p:cNvSpPr>
            <p:nvPr/>
          </p:nvSpPr>
          <p:spPr>
            <a:xfrm>
              <a:off x="7078630" y="1422304"/>
              <a:ext cx="693770" cy="47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1800" b="1" smtClean="0">
                  <a:solidFill>
                    <a:srgbClr val="0070C0"/>
                  </a:solidFill>
                  <a:latin typeface="Arial" pitchFamily="34" charset="0"/>
                  <a:cs typeface="Arial" pitchFamily="34" charset="0"/>
                </a:rPr>
                <a:t>19</a:t>
              </a:r>
              <a:endParaRPr lang="en-US" sz="1800" b="1">
                <a:solidFill>
                  <a:srgbClr val="0070C0"/>
                </a:solidFill>
                <a:latin typeface="Arial" pitchFamily="34" charset="0"/>
                <a:cs typeface="Arial" pitchFamily="34" charset="0"/>
              </a:endParaRPr>
            </a:p>
          </p:txBody>
        </p:sp>
        <p:sp>
          <p:nvSpPr>
            <p:cNvPr id="40" name="Cloud Callout 39"/>
            <p:cNvSpPr/>
            <p:nvPr/>
          </p:nvSpPr>
          <p:spPr>
            <a:xfrm>
              <a:off x="6858000" y="1352550"/>
              <a:ext cx="914400" cy="612648"/>
            </a:xfrm>
            <a:prstGeom prst="cloudCallout">
              <a:avLst>
                <a:gd name="adj1" fmla="val -49583"/>
                <a:gd name="adj2" fmla="val 95150"/>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pic>
        <p:nvPicPr>
          <p:cNvPr id="4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48141">
            <a:off x="5406557" y="1706223"/>
            <a:ext cx="9747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2" name="Group 41"/>
          <p:cNvGrpSpPr/>
          <p:nvPr/>
        </p:nvGrpSpPr>
        <p:grpSpPr>
          <a:xfrm>
            <a:off x="5771513" y="3070647"/>
            <a:ext cx="762000" cy="510540"/>
            <a:chOff x="6858000" y="1352550"/>
            <a:chExt cx="914400" cy="612648"/>
          </a:xfrm>
        </p:grpSpPr>
        <p:sp>
          <p:nvSpPr>
            <p:cNvPr id="43" name="Title 4"/>
            <p:cNvSpPr txBox="1">
              <a:spLocks/>
            </p:cNvSpPr>
            <p:nvPr/>
          </p:nvSpPr>
          <p:spPr>
            <a:xfrm>
              <a:off x="7078630" y="1422304"/>
              <a:ext cx="693770" cy="47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1800" b="1" smtClean="0">
                  <a:solidFill>
                    <a:srgbClr val="0070C0"/>
                  </a:solidFill>
                  <a:latin typeface="Arial" pitchFamily="34" charset="0"/>
                  <a:cs typeface="Arial" pitchFamily="34" charset="0"/>
                </a:rPr>
                <a:t>90</a:t>
              </a:r>
              <a:endParaRPr lang="en-US" sz="1800" b="1">
                <a:solidFill>
                  <a:srgbClr val="0070C0"/>
                </a:solidFill>
                <a:latin typeface="Arial" pitchFamily="34" charset="0"/>
                <a:cs typeface="Arial" pitchFamily="34" charset="0"/>
              </a:endParaRPr>
            </a:p>
          </p:txBody>
        </p:sp>
        <p:sp>
          <p:nvSpPr>
            <p:cNvPr id="44" name="Cloud Callout 43"/>
            <p:cNvSpPr/>
            <p:nvPr/>
          </p:nvSpPr>
          <p:spPr>
            <a:xfrm>
              <a:off x="6858000" y="1352550"/>
              <a:ext cx="914400" cy="612648"/>
            </a:xfrm>
            <a:prstGeom prst="cloudCallout">
              <a:avLst>
                <a:gd name="adj1" fmla="val -78333"/>
                <a:gd name="adj2" fmla="val 39180"/>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pic>
        <p:nvPicPr>
          <p:cNvPr id="4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48141">
            <a:off x="4987954" y="2775910"/>
            <a:ext cx="9747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554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05556E-6 7.40741E-7 L 0.03976 0.02963 " pathEditMode="relative" rAng="0" ptsTypes="AA">
                                      <p:cBhvr>
                                        <p:cTn id="6" dur="1750" fill="hold"/>
                                        <p:tgtEl>
                                          <p:spTgt spid="2052"/>
                                        </p:tgtEl>
                                        <p:attrNameLst>
                                          <p:attrName>ppt_x</p:attrName>
                                          <p:attrName>ppt_y</p:attrName>
                                        </p:attrNameLst>
                                      </p:cBhvr>
                                      <p:rCtr x="1979" y="1481"/>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10"/>
                                        <p:tgtEl>
                                          <p:spTgt spid="2052"/>
                                        </p:tgtEl>
                                      </p:cBhvr>
                                    </p:animEffect>
                                    <p:set>
                                      <p:cBhvr>
                                        <p:cTn id="16" dur="1" fill="hold">
                                          <p:stCondLst>
                                            <p:cond delay="9"/>
                                          </p:stCondLst>
                                        </p:cTn>
                                        <p:tgtEl>
                                          <p:spTgt spid="2052"/>
                                        </p:tgtEl>
                                        <p:attrNameLst>
                                          <p:attrName>style.visibility</p:attrName>
                                        </p:attrNameLst>
                                      </p:cBhvr>
                                      <p:to>
                                        <p:strVal val="hidden"/>
                                      </p:to>
                                    </p:set>
                                  </p:childTnLst>
                                </p:cTn>
                              </p:par>
                            </p:childTnLst>
                          </p:cTn>
                        </p:par>
                        <p:par>
                          <p:cTn id="17" fill="hold">
                            <p:stCondLst>
                              <p:cond delay="10"/>
                            </p:stCondLst>
                            <p:childTnLst>
                              <p:par>
                                <p:cTn id="18" presetID="10"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1.94444E-6 -2.96296E-6 L 0.03142 0.025 L 0.06163 0.06266 L 0.07101 0.08611 " pathEditMode="relative" rAng="0" ptsTypes="AAAA">
                                      <p:cBhvr>
                                        <p:cTn id="24" dur="2000" fill="hold"/>
                                        <p:tgtEl>
                                          <p:spTgt spid="12"/>
                                        </p:tgtEl>
                                        <p:attrNameLst>
                                          <p:attrName>ppt_x</p:attrName>
                                          <p:attrName>ppt_y</p:attrName>
                                        </p:attrNameLst>
                                      </p:cBhvr>
                                      <p:rCtr x="3542" y="4290"/>
                                    </p:animMotion>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10"/>
                                        <p:tgtEl>
                                          <p:spTgt spid="12"/>
                                        </p:tgtEl>
                                      </p:cBhvr>
                                    </p:animEffect>
                                    <p:set>
                                      <p:cBhvr>
                                        <p:cTn id="34" dur="1" fill="hold">
                                          <p:stCondLst>
                                            <p:cond delay="9"/>
                                          </p:stCondLst>
                                        </p:cTn>
                                        <p:tgtEl>
                                          <p:spTgt spid="12"/>
                                        </p:tgtEl>
                                        <p:attrNameLst>
                                          <p:attrName>style.visibility</p:attrName>
                                        </p:attrNameLst>
                                      </p:cBhvr>
                                      <p:to>
                                        <p:strVal val="hidden"/>
                                      </p:to>
                                    </p:set>
                                  </p:childTnLst>
                                </p:cTn>
                              </p:par>
                            </p:childTnLst>
                          </p:cTn>
                        </p:par>
                        <p:par>
                          <p:cTn id="35" fill="hold">
                            <p:stCondLst>
                              <p:cond delay="10"/>
                            </p:stCondLst>
                            <p:childTnLst>
                              <p:par>
                                <p:cTn id="36" presetID="10" presetClass="entr" presetSubtype="0"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4.72222E-6 -2.96296E-6 L -0.01372 0.06111 L -0.02309 0.09445 L -0.04497 0.14445 " pathEditMode="relative" rAng="0" ptsTypes="AAAA">
                                      <p:cBhvr>
                                        <p:cTn id="42" dur="2000" fill="hold"/>
                                        <p:tgtEl>
                                          <p:spTgt spid="17"/>
                                        </p:tgtEl>
                                        <p:attrNameLst>
                                          <p:attrName>ppt_x</p:attrName>
                                          <p:attrName>ppt_y</p:attrName>
                                        </p:attrNameLst>
                                      </p:cBhvr>
                                      <p:rCtr x="-2257" y="7222"/>
                                    </p:animMotion>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10"/>
                                        <p:tgtEl>
                                          <p:spTgt spid="17"/>
                                        </p:tgtEl>
                                      </p:cBhvr>
                                    </p:animEffect>
                                    <p:set>
                                      <p:cBhvr>
                                        <p:cTn id="52" dur="1" fill="hold">
                                          <p:stCondLst>
                                            <p:cond delay="9"/>
                                          </p:stCondLst>
                                        </p:cTn>
                                        <p:tgtEl>
                                          <p:spTgt spid="17"/>
                                        </p:tgtEl>
                                        <p:attrNameLst>
                                          <p:attrName>style.visibility</p:attrName>
                                        </p:attrNameLst>
                                      </p:cBhvr>
                                      <p:to>
                                        <p:strVal val="hidden"/>
                                      </p:to>
                                    </p:set>
                                  </p:childTnLst>
                                </p:cTn>
                              </p:par>
                            </p:childTnLst>
                          </p:cTn>
                        </p:par>
                        <p:par>
                          <p:cTn id="53" fill="hold">
                            <p:stCondLst>
                              <p:cond delay="10"/>
                            </p:stCondLst>
                            <p:childTnLst>
                              <p:par>
                                <p:cTn id="54" presetID="10" presetClass="entr" presetSubtype="0"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1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0" presetClass="path" presetSubtype="0" accel="50000" decel="50000" fill="hold" nodeType="clickEffect">
                                  <p:stCondLst>
                                    <p:cond delay="0"/>
                                  </p:stCondLst>
                                  <p:childTnLst>
                                    <p:animMotion origin="layout" path="M 0.00278 0.0179 L -0.00903 0.06358 L -0.02882 0.10432 L -0.05451 0.15493 " pathEditMode="relative" rAng="0" ptsTypes="AAAA">
                                      <p:cBhvr>
                                        <p:cTn id="60" dur="2000" fill="hold"/>
                                        <p:tgtEl>
                                          <p:spTgt spid="21"/>
                                        </p:tgtEl>
                                        <p:attrNameLst>
                                          <p:attrName>ppt_x</p:attrName>
                                          <p:attrName>ppt_y</p:attrName>
                                        </p:attrNameLst>
                                      </p:cBhvr>
                                      <p:rCtr x="-2865" y="6852"/>
                                    </p:animMotion>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10"/>
                                        <p:tgtEl>
                                          <p:spTgt spid="21"/>
                                        </p:tgtEl>
                                      </p:cBhvr>
                                    </p:animEffect>
                                    <p:set>
                                      <p:cBhvr>
                                        <p:cTn id="70" dur="1" fill="hold">
                                          <p:stCondLst>
                                            <p:cond delay="9"/>
                                          </p:stCondLst>
                                        </p:cTn>
                                        <p:tgtEl>
                                          <p:spTgt spid="21"/>
                                        </p:tgtEl>
                                        <p:attrNameLst>
                                          <p:attrName>style.visibility</p:attrName>
                                        </p:attrNameLst>
                                      </p:cBhvr>
                                      <p:to>
                                        <p:strVal val="hidden"/>
                                      </p:to>
                                    </p:set>
                                  </p:childTnLst>
                                </p:cTn>
                              </p:par>
                            </p:childTnLst>
                          </p:cTn>
                        </p:par>
                        <p:par>
                          <p:cTn id="71" fill="hold">
                            <p:stCondLst>
                              <p:cond delay="10"/>
                            </p:stCondLst>
                            <p:childTnLst>
                              <p:par>
                                <p:cTn id="72" presetID="10" presetClass="entr" presetSubtype="0" fill="hold"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
                                        <p:tgtEl>
                                          <p:spTgt spid="28"/>
                                        </p:tgtEl>
                                      </p:cBhvr>
                                    </p:animEffect>
                                  </p:childTnLst>
                                </p:cTn>
                              </p:par>
                            </p:childTnLst>
                          </p:cTn>
                        </p:par>
                      </p:childTnLst>
                    </p:cTn>
                  </p:par>
                  <p:par>
                    <p:cTn id="75" fill="hold">
                      <p:stCondLst>
                        <p:cond delay="indefinite"/>
                      </p:stCondLst>
                      <p:childTnLst>
                        <p:par>
                          <p:cTn id="76" fill="hold">
                            <p:stCondLst>
                              <p:cond delay="0"/>
                            </p:stCondLst>
                            <p:childTnLst>
                              <p:par>
                                <p:cTn id="77" presetID="0" presetClass="path" presetSubtype="0" accel="50000" decel="50000" fill="hold" nodeType="clickEffect">
                                  <p:stCondLst>
                                    <p:cond delay="0"/>
                                  </p:stCondLst>
                                  <p:childTnLst>
                                    <p:animMotion origin="layout" path="M 2.77778E-7 -3.58025E-6 L 0.00747 0.04013 L 0.02101 0.05679 " pathEditMode="relative" rAng="0" ptsTypes="AAA">
                                      <p:cBhvr>
                                        <p:cTn id="78" dur="2000" fill="hold"/>
                                        <p:tgtEl>
                                          <p:spTgt spid="28"/>
                                        </p:tgtEl>
                                        <p:attrNameLst>
                                          <p:attrName>ppt_x</p:attrName>
                                          <p:attrName>ppt_y</p:attrName>
                                        </p:attrNameLst>
                                      </p:cBhvr>
                                      <p:rCtr x="1042" y="2840"/>
                                    </p:animMotion>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10"/>
                                        <p:tgtEl>
                                          <p:spTgt spid="28"/>
                                        </p:tgtEl>
                                      </p:cBhvr>
                                    </p:animEffect>
                                    <p:set>
                                      <p:cBhvr>
                                        <p:cTn id="83" dur="1" fill="hold">
                                          <p:stCondLst>
                                            <p:cond delay="9"/>
                                          </p:stCondLst>
                                        </p:cTn>
                                        <p:tgtEl>
                                          <p:spTgt spid="28"/>
                                        </p:tgtEl>
                                        <p:attrNameLst>
                                          <p:attrName>style.visibility</p:attrName>
                                        </p:attrNameLst>
                                      </p:cBhvr>
                                      <p:to>
                                        <p:strVal val="hidden"/>
                                      </p:to>
                                    </p:set>
                                  </p:childTnLst>
                                </p:cTn>
                              </p:par>
                            </p:childTnLst>
                          </p:cTn>
                        </p:par>
                        <p:par>
                          <p:cTn id="84" fill="hold">
                            <p:stCondLst>
                              <p:cond delay="10"/>
                            </p:stCondLst>
                            <p:childTnLst>
                              <p:par>
                                <p:cTn id="85" presetID="10" presetClass="entr" presetSubtype="0" fill="hold" nodeType="after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10"/>
                                        <p:tgtEl>
                                          <p:spTgt spid="32"/>
                                        </p:tgtEl>
                                      </p:cBhvr>
                                    </p:animEffect>
                                  </p:childTnLst>
                                </p:cTn>
                              </p:par>
                            </p:childTnLst>
                          </p:cTn>
                        </p:par>
                      </p:childTnLst>
                    </p:cTn>
                  </p:par>
                  <p:par>
                    <p:cTn id="88" fill="hold">
                      <p:stCondLst>
                        <p:cond delay="indefinite"/>
                      </p:stCondLst>
                      <p:childTnLst>
                        <p:par>
                          <p:cTn id="89" fill="hold">
                            <p:stCondLst>
                              <p:cond delay="0"/>
                            </p:stCondLst>
                            <p:childTnLst>
                              <p:par>
                                <p:cTn id="90" presetID="0" presetClass="path" presetSubtype="0" accel="50000" decel="50000" fill="hold" nodeType="clickEffect">
                                  <p:stCondLst>
                                    <p:cond delay="0"/>
                                  </p:stCondLst>
                                  <p:childTnLst>
                                    <p:animMotion origin="layout" path="M -1.66667E-6 0.00802 L 0.0125 0.00802 L 0.02917 -0.00679 " pathEditMode="relative" rAng="0" ptsTypes="AAA">
                                      <p:cBhvr>
                                        <p:cTn id="91" dur="2000" fill="hold"/>
                                        <p:tgtEl>
                                          <p:spTgt spid="32"/>
                                        </p:tgtEl>
                                        <p:attrNameLst>
                                          <p:attrName>ppt_x</p:attrName>
                                          <p:attrName>ppt_y</p:attrName>
                                        </p:attrNameLst>
                                      </p:cBhvr>
                                      <p:rCtr x="1458" y="-741"/>
                                    </p:animMotion>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fade">
                                      <p:cBhvr>
                                        <p:cTn id="96" dur="500"/>
                                        <p:tgtEl>
                                          <p:spTgt spid="29"/>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nodeType="clickEffect">
                                  <p:stCondLst>
                                    <p:cond delay="0"/>
                                  </p:stCondLst>
                                  <p:childTnLst>
                                    <p:animEffect transition="out" filter="fade">
                                      <p:cBhvr>
                                        <p:cTn id="100" dur="10"/>
                                        <p:tgtEl>
                                          <p:spTgt spid="32"/>
                                        </p:tgtEl>
                                      </p:cBhvr>
                                    </p:animEffect>
                                    <p:set>
                                      <p:cBhvr>
                                        <p:cTn id="101" dur="1" fill="hold">
                                          <p:stCondLst>
                                            <p:cond delay="9"/>
                                          </p:stCondLst>
                                        </p:cTn>
                                        <p:tgtEl>
                                          <p:spTgt spid="32"/>
                                        </p:tgtEl>
                                        <p:attrNameLst>
                                          <p:attrName>style.visibility</p:attrName>
                                        </p:attrNameLst>
                                      </p:cBhvr>
                                      <p:to>
                                        <p:strVal val="hidden"/>
                                      </p:to>
                                    </p:set>
                                  </p:childTnLst>
                                </p:cTn>
                              </p:par>
                            </p:childTnLst>
                          </p:cTn>
                        </p:par>
                        <p:par>
                          <p:cTn id="102" fill="hold">
                            <p:stCondLst>
                              <p:cond delay="10"/>
                            </p:stCondLst>
                            <p:childTnLst>
                              <p:par>
                                <p:cTn id="103" presetID="10" presetClass="entr" presetSubtype="0" fill="hold" nodeType="after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fade">
                                      <p:cBhvr>
                                        <p:cTn id="105" dur="10"/>
                                        <p:tgtEl>
                                          <p:spTgt spid="33"/>
                                        </p:tgtEl>
                                      </p:cBhvr>
                                    </p:animEffect>
                                  </p:childTnLst>
                                </p:cTn>
                              </p:par>
                            </p:childTnLst>
                          </p:cTn>
                        </p:par>
                      </p:childTnLst>
                    </p:cTn>
                  </p:par>
                  <p:par>
                    <p:cTn id="106" fill="hold">
                      <p:stCondLst>
                        <p:cond delay="indefinite"/>
                      </p:stCondLst>
                      <p:childTnLst>
                        <p:par>
                          <p:cTn id="107" fill="hold">
                            <p:stCondLst>
                              <p:cond delay="0"/>
                            </p:stCondLst>
                            <p:childTnLst>
                              <p:par>
                                <p:cTn id="108" presetID="0" presetClass="path" presetSubtype="0" accel="50000" decel="50000" fill="hold" nodeType="clickEffect">
                                  <p:stCondLst>
                                    <p:cond delay="0"/>
                                  </p:stCondLst>
                                  <p:childTnLst>
                                    <p:animMotion origin="layout" path="M 1.94444E-6 0.00803 L 0.0283 -0.03024 L 0.06996 -0.11173 " pathEditMode="relative" rAng="0" ptsTypes="AAA">
                                      <p:cBhvr>
                                        <p:cTn id="109" dur="2000" fill="hold"/>
                                        <p:tgtEl>
                                          <p:spTgt spid="33"/>
                                        </p:tgtEl>
                                        <p:attrNameLst>
                                          <p:attrName>ppt_x</p:attrName>
                                          <p:attrName>ppt_y</p:attrName>
                                        </p:attrNameLst>
                                      </p:cBhvr>
                                      <p:rCtr x="3490" y="-5988"/>
                                    </p:animMotion>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34"/>
                                        </p:tgtEl>
                                        <p:attrNameLst>
                                          <p:attrName>style.visibility</p:attrName>
                                        </p:attrNameLst>
                                      </p:cBhvr>
                                      <p:to>
                                        <p:strVal val="visible"/>
                                      </p:to>
                                    </p:set>
                                    <p:animEffect transition="in" filter="fade">
                                      <p:cBhvr>
                                        <p:cTn id="114" dur="500"/>
                                        <p:tgtEl>
                                          <p:spTgt spid="34"/>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nodeType="clickEffect">
                                  <p:stCondLst>
                                    <p:cond delay="0"/>
                                  </p:stCondLst>
                                  <p:childTnLst>
                                    <p:animEffect transition="out" filter="fade">
                                      <p:cBhvr>
                                        <p:cTn id="118" dur="10"/>
                                        <p:tgtEl>
                                          <p:spTgt spid="33"/>
                                        </p:tgtEl>
                                      </p:cBhvr>
                                    </p:animEffect>
                                    <p:set>
                                      <p:cBhvr>
                                        <p:cTn id="119" dur="1" fill="hold">
                                          <p:stCondLst>
                                            <p:cond delay="9"/>
                                          </p:stCondLst>
                                        </p:cTn>
                                        <p:tgtEl>
                                          <p:spTgt spid="33"/>
                                        </p:tgtEl>
                                        <p:attrNameLst>
                                          <p:attrName>style.visibility</p:attrName>
                                        </p:attrNameLst>
                                      </p:cBhvr>
                                      <p:to>
                                        <p:strVal val="hidden"/>
                                      </p:to>
                                    </p:set>
                                  </p:childTnLst>
                                </p:cTn>
                              </p:par>
                            </p:childTnLst>
                          </p:cTn>
                        </p:par>
                        <p:par>
                          <p:cTn id="120" fill="hold">
                            <p:stCondLst>
                              <p:cond delay="10"/>
                            </p:stCondLst>
                            <p:childTnLst>
                              <p:par>
                                <p:cTn id="121" presetID="10" presetClass="entr" presetSubtype="0" fill="hold" nodeType="afterEffect">
                                  <p:stCondLst>
                                    <p:cond delay="0"/>
                                  </p:stCondLst>
                                  <p:childTnLst>
                                    <p:set>
                                      <p:cBhvr>
                                        <p:cTn id="122" dur="1" fill="hold">
                                          <p:stCondLst>
                                            <p:cond delay="0"/>
                                          </p:stCondLst>
                                        </p:cTn>
                                        <p:tgtEl>
                                          <p:spTgt spid="37"/>
                                        </p:tgtEl>
                                        <p:attrNameLst>
                                          <p:attrName>style.visibility</p:attrName>
                                        </p:attrNameLst>
                                      </p:cBhvr>
                                      <p:to>
                                        <p:strVal val="visible"/>
                                      </p:to>
                                    </p:set>
                                    <p:animEffect transition="in" filter="fade">
                                      <p:cBhvr>
                                        <p:cTn id="123" dur="10"/>
                                        <p:tgtEl>
                                          <p:spTgt spid="37"/>
                                        </p:tgtEl>
                                      </p:cBhvr>
                                    </p:animEffect>
                                  </p:childTnLst>
                                </p:cTn>
                              </p:par>
                            </p:childTnLst>
                          </p:cTn>
                        </p:par>
                      </p:childTnLst>
                    </p:cTn>
                  </p:par>
                  <p:par>
                    <p:cTn id="124" fill="hold">
                      <p:stCondLst>
                        <p:cond delay="indefinite"/>
                      </p:stCondLst>
                      <p:childTnLst>
                        <p:par>
                          <p:cTn id="125" fill="hold">
                            <p:stCondLst>
                              <p:cond delay="0"/>
                            </p:stCondLst>
                            <p:childTnLst>
                              <p:par>
                                <p:cTn id="126" presetID="0" presetClass="path" presetSubtype="0" accel="50000" decel="50000" fill="hold" nodeType="clickEffect">
                                  <p:stCondLst>
                                    <p:cond delay="0"/>
                                  </p:stCondLst>
                                  <p:childTnLst>
                                    <p:animMotion origin="layout" path="M 1.94444E-6 0.00802 L 0.03246 -0.02284 L 0.08559 -0.04321 " pathEditMode="relative" rAng="0" ptsTypes="AAA">
                                      <p:cBhvr>
                                        <p:cTn id="127" dur="2000" fill="hold"/>
                                        <p:tgtEl>
                                          <p:spTgt spid="37"/>
                                        </p:tgtEl>
                                        <p:attrNameLst>
                                          <p:attrName>ppt_x</p:attrName>
                                          <p:attrName>ppt_y</p:attrName>
                                        </p:attrNameLst>
                                      </p:cBhvr>
                                      <p:rCtr x="4271" y="-2562"/>
                                    </p:animMotion>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500"/>
                                        <p:tgtEl>
                                          <p:spTgt spid="38"/>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xit" presetSubtype="0" fill="hold" nodeType="clickEffect">
                                  <p:stCondLst>
                                    <p:cond delay="0"/>
                                  </p:stCondLst>
                                  <p:childTnLst>
                                    <p:animEffect transition="out" filter="fade">
                                      <p:cBhvr>
                                        <p:cTn id="136" dur="10"/>
                                        <p:tgtEl>
                                          <p:spTgt spid="37"/>
                                        </p:tgtEl>
                                      </p:cBhvr>
                                    </p:animEffect>
                                    <p:set>
                                      <p:cBhvr>
                                        <p:cTn id="137" dur="1" fill="hold">
                                          <p:stCondLst>
                                            <p:cond delay="9"/>
                                          </p:stCondLst>
                                        </p:cTn>
                                        <p:tgtEl>
                                          <p:spTgt spid="37"/>
                                        </p:tgtEl>
                                        <p:attrNameLst>
                                          <p:attrName>style.visibility</p:attrName>
                                        </p:attrNameLst>
                                      </p:cBhvr>
                                      <p:to>
                                        <p:strVal val="hidden"/>
                                      </p:to>
                                    </p:set>
                                  </p:childTnLst>
                                </p:cTn>
                              </p:par>
                            </p:childTnLst>
                          </p:cTn>
                        </p:par>
                        <p:par>
                          <p:cTn id="138" fill="hold">
                            <p:stCondLst>
                              <p:cond delay="10"/>
                            </p:stCondLst>
                            <p:childTnLst>
                              <p:par>
                                <p:cTn id="139" presetID="10" presetClass="entr" presetSubtype="0" fill="hold" nodeType="afterEffect">
                                  <p:stCondLst>
                                    <p:cond delay="0"/>
                                  </p:stCondLst>
                                  <p:childTnLst>
                                    <p:set>
                                      <p:cBhvr>
                                        <p:cTn id="140" dur="1" fill="hold">
                                          <p:stCondLst>
                                            <p:cond delay="0"/>
                                          </p:stCondLst>
                                        </p:cTn>
                                        <p:tgtEl>
                                          <p:spTgt spid="41"/>
                                        </p:tgtEl>
                                        <p:attrNameLst>
                                          <p:attrName>style.visibility</p:attrName>
                                        </p:attrNameLst>
                                      </p:cBhvr>
                                      <p:to>
                                        <p:strVal val="visible"/>
                                      </p:to>
                                    </p:set>
                                    <p:animEffect transition="in" filter="fade">
                                      <p:cBhvr>
                                        <p:cTn id="141" dur="10"/>
                                        <p:tgtEl>
                                          <p:spTgt spid="41"/>
                                        </p:tgtEl>
                                      </p:cBhvr>
                                    </p:animEffect>
                                  </p:childTnLst>
                                </p:cTn>
                              </p:par>
                            </p:childTnLst>
                          </p:cTn>
                        </p:par>
                      </p:childTnLst>
                    </p:cTn>
                  </p:par>
                  <p:par>
                    <p:cTn id="142" fill="hold">
                      <p:stCondLst>
                        <p:cond delay="indefinite"/>
                      </p:stCondLst>
                      <p:childTnLst>
                        <p:par>
                          <p:cTn id="143" fill="hold">
                            <p:stCondLst>
                              <p:cond delay="0"/>
                            </p:stCondLst>
                            <p:childTnLst>
                              <p:par>
                                <p:cTn id="144" presetID="0" presetClass="path" presetSubtype="0" accel="50000" decel="50000" fill="hold" nodeType="clickEffect">
                                  <p:stCondLst>
                                    <p:cond delay="0"/>
                                  </p:stCondLst>
                                  <p:childTnLst>
                                    <p:animMotion origin="layout" path="M 1.94444E-6 0.00803 L -0.00816 0.06451 L -0.03108 0.15155 " pathEditMode="relative" rAng="0" ptsTypes="AAA">
                                      <p:cBhvr>
                                        <p:cTn id="145" dur="2000" fill="hold"/>
                                        <p:tgtEl>
                                          <p:spTgt spid="41"/>
                                        </p:tgtEl>
                                        <p:attrNameLst>
                                          <p:attrName>ppt_x</p:attrName>
                                          <p:attrName>ppt_y</p:attrName>
                                        </p:attrNameLst>
                                      </p:cBhvr>
                                      <p:rCtr x="-1563" y="7160"/>
                                    </p:animMotion>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nodeType="clickEffect">
                                  <p:stCondLst>
                                    <p:cond delay="0"/>
                                  </p:stCondLst>
                                  <p:childTnLst>
                                    <p:set>
                                      <p:cBhvr>
                                        <p:cTn id="149" dur="1" fill="hold">
                                          <p:stCondLst>
                                            <p:cond delay="0"/>
                                          </p:stCondLst>
                                        </p:cTn>
                                        <p:tgtEl>
                                          <p:spTgt spid="42"/>
                                        </p:tgtEl>
                                        <p:attrNameLst>
                                          <p:attrName>style.visibility</p:attrName>
                                        </p:attrNameLst>
                                      </p:cBhvr>
                                      <p:to>
                                        <p:strVal val="visible"/>
                                      </p:to>
                                    </p:set>
                                    <p:animEffect transition="in" filter="fade">
                                      <p:cBhvr>
                                        <p:cTn id="150" dur="500"/>
                                        <p:tgtEl>
                                          <p:spTgt spid="42"/>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xit" presetSubtype="0" fill="hold" nodeType="clickEffect">
                                  <p:stCondLst>
                                    <p:cond delay="0"/>
                                  </p:stCondLst>
                                  <p:childTnLst>
                                    <p:animEffect transition="out" filter="fade">
                                      <p:cBhvr>
                                        <p:cTn id="154" dur="10"/>
                                        <p:tgtEl>
                                          <p:spTgt spid="41"/>
                                        </p:tgtEl>
                                      </p:cBhvr>
                                    </p:animEffect>
                                    <p:set>
                                      <p:cBhvr>
                                        <p:cTn id="155" dur="1" fill="hold">
                                          <p:stCondLst>
                                            <p:cond delay="9"/>
                                          </p:stCondLst>
                                        </p:cTn>
                                        <p:tgtEl>
                                          <p:spTgt spid="41"/>
                                        </p:tgtEl>
                                        <p:attrNameLst>
                                          <p:attrName>style.visibility</p:attrName>
                                        </p:attrNameLst>
                                      </p:cBhvr>
                                      <p:to>
                                        <p:strVal val="hidden"/>
                                      </p:to>
                                    </p:set>
                                  </p:childTnLst>
                                </p:cTn>
                              </p:par>
                            </p:childTnLst>
                          </p:cTn>
                        </p:par>
                        <p:par>
                          <p:cTn id="156" fill="hold">
                            <p:stCondLst>
                              <p:cond delay="10"/>
                            </p:stCondLst>
                            <p:childTnLst>
                              <p:par>
                                <p:cTn id="157" presetID="10" presetClass="entr" presetSubtype="0" fill="hold" nodeType="afterEffect">
                                  <p:stCondLst>
                                    <p:cond delay="0"/>
                                  </p:stCondLst>
                                  <p:childTnLst>
                                    <p:set>
                                      <p:cBhvr>
                                        <p:cTn id="158" dur="1" fill="hold">
                                          <p:stCondLst>
                                            <p:cond delay="0"/>
                                          </p:stCondLst>
                                        </p:cTn>
                                        <p:tgtEl>
                                          <p:spTgt spid="45"/>
                                        </p:tgtEl>
                                        <p:attrNameLst>
                                          <p:attrName>style.visibility</p:attrName>
                                        </p:attrNameLst>
                                      </p:cBhvr>
                                      <p:to>
                                        <p:strVal val="visible"/>
                                      </p:to>
                                    </p:set>
                                    <p:animEffect transition="in" filter="fade">
                                      <p:cBhvr>
                                        <p:cTn id="159" dur="10"/>
                                        <p:tgtEl>
                                          <p:spTgt spid="45"/>
                                        </p:tgtEl>
                                      </p:cBhvr>
                                    </p:animEffect>
                                  </p:childTnLst>
                                </p:cTn>
                              </p:par>
                            </p:childTnLst>
                          </p:cTn>
                        </p:par>
                      </p:childTnLst>
                    </p:cTn>
                  </p:par>
                  <p:par>
                    <p:cTn id="160" fill="hold">
                      <p:stCondLst>
                        <p:cond delay="indefinite"/>
                      </p:stCondLst>
                      <p:childTnLst>
                        <p:par>
                          <p:cTn id="161" fill="hold">
                            <p:stCondLst>
                              <p:cond delay="0"/>
                            </p:stCondLst>
                            <p:childTnLst>
                              <p:par>
                                <p:cTn id="162" presetID="0" presetClass="path" presetSubtype="0" accel="50000" decel="50000" fill="hold" nodeType="clickEffect">
                                  <p:stCondLst>
                                    <p:cond delay="0"/>
                                  </p:stCondLst>
                                  <p:childTnLst>
                                    <p:animMotion origin="layout" path="M -0.00815 0.01204 L -0.01753 0.09907 L -0.0092 0.25092 " pathEditMode="relative" rAng="0" ptsTypes="AAA">
                                      <p:cBhvr>
                                        <p:cTn id="163" dur="2000" fill="hold"/>
                                        <p:tgtEl>
                                          <p:spTgt spid="45"/>
                                        </p:tgtEl>
                                        <p:attrNameLst>
                                          <p:attrName>ppt_x</p:attrName>
                                          <p:attrName>ppt_y</p:attrName>
                                        </p:attrNameLst>
                                      </p:cBhvr>
                                      <p:rCtr x="-469" y="1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177804" y="133350"/>
            <a:ext cx="8763000" cy="4857750"/>
          </a:xfrm>
          <a:prstGeom prst="cloud">
            <a:avLst/>
          </a:prstGeom>
          <a:solidFill>
            <a:srgbClr val="FFB6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smtClean="0">
                <a:solidFill>
                  <a:schemeClr val="tx1"/>
                </a:solidFill>
                <a:latin typeface="Arial" pitchFamily="34" charset="0"/>
                <a:cs typeface="Arial" pitchFamily="34" charset="0"/>
              </a:rPr>
              <a:t>                         Dặn dò:</a:t>
            </a:r>
          </a:p>
          <a:p>
            <a:pPr algn="just"/>
            <a:r>
              <a:rPr lang="en-US" sz="2800" smtClean="0">
                <a:solidFill>
                  <a:schemeClr val="tx1"/>
                </a:solidFill>
                <a:latin typeface="Arial" pitchFamily="34" charset="0"/>
                <a:cs typeface="Arial" pitchFamily="34" charset="0"/>
              </a:rPr>
              <a:t>             - Xem lại bài đã học</a:t>
            </a:r>
          </a:p>
          <a:p>
            <a:pPr algn="just"/>
            <a:r>
              <a:rPr lang="en-US" sz="2800">
                <a:solidFill>
                  <a:schemeClr val="tx1"/>
                </a:solidFill>
                <a:latin typeface="Arial" pitchFamily="34" charset="0"/>
                <a:cs typeface="Arial" pitchFamily="34" charset="0"/>
              </a:rPr>
              <a:t> </a:t>
            </a:r>
            <a:r>
              <a:rPr lang="en-US" sz="2800" smtClean="0">
                <a:solidFill>
                  <a:schemeClr val="tx1"/>
                </a:solidFill>
                <a:latin typeface="Arial" pitchFamily="34" charset="0"/>
                <a:cs typeface="Arial" pitchFamily="34" charset="0"/>
              </a:rPr>
              <a:t>            - Hoàn thành vở bài tập </a:t>
            </a:r>
          </a:p>
          <a:p>
            <a:pPr algn="just"/>
            <a:r>
              <a:rPr lang="en-US" sz="2800" smtClean="0">
                <a:solidFill>
                  <a:schemeClr val="tx1"/>
                </a:solidFill>
                <a:latin typeface="Arial" pitchFamily="34" charset="0"/>
                <a:cs typeface="Arial" pitchFamily="34" charset="0"/>
              </a:rPr>
              <a:t>             - Chuẩn bị bài: </a:t>
            </a:r>
            <a:r>
              <a:rPr lang="en-US" sz="2800" i="1" smtClean="0">
                <a:solidFill>
                  <a:schemeClr val="tx1"/>
                </a:solidFill>
                <a:latin typeface="Arial" pitchFamily="34" charset="0"/>
                <a:cs typeface="Arial" pitchFamily="34" charset="0"/>
              </a:rPr>
              <a:t>Luyện </a:t>
            </a:r>
          </a:p>
          <a:p>
            <a:pPr algn="just"/>
            <a:r>
              <a:rPr lang="en-US" sz="2800" i="1">
                <a:solidFill>
                  <a:schemeClr val="tx1"/>
                </a:solidFill>
                <a:latin typeface="Arial" pitchFamily="34" charset="0"/>
                <a:cs typeface="Arial" pitchFamily="34" charset="0"/>
              </a:rPr>
              <a:t>	</a:t>
            </a:r>
            <a:r>
              <a:rPr lang="en-US" sz="2800" i="1" smtClean="0">
                <a:solidFill>
                  <a:schemeClr val="tx1"/>
                </a:solidFill>
                <a:latin typeface="Arial" pitchFamily="34" charset="0"/>
                <a:cs typeface="Arial" pitchFamily="34" charset="0"/>
              </a:rPr>
              <a:t>      tập  </a:t>
            </a:r>
            <a:r>
              <a:rPr lang="en-US" sz="2800" smtClean="0">
                <a:solidFill>
                  <a:schemeClr val="tx1"/>
                </a:solidFill>
                <a:latin typeface="Arial" pitchFamily="34" charset="0"/>
                <a:cs typeface="Arial" pitchFamily="34" charset="0"/>
              </a:rPr>
              <a:t>trang 70</a:t>
            </a:r>
          </a:p>
        </p:txBody>
      </p:sp>
    </p:spTree>
    <p:extLst>
      <p:ext uri="{BB962C8B-B14F-4D97-AF65-F5344CB8AC3E}">
        <p14:creationId xmlns:p14="http://schemas.microsoft.com/office/powerpoint/2010/main" val="542255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2554</TotalTime>
  <Words>187</Words>
  <Application>Microsoft Office PowerPoint</Application>
  <PresentationFormat>On-screen Show (16:9)</PresentationFormat>
  <Paragraphs>84</Paragraphs>
  <Slides>9</Slides>
  <Notes>5</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Chủ đề 8</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TOÁN</dc:title>
  <dc:creator>PC</dc:creator>
  <cp:lastModifiedBy>PC</cp:lastModifiedBy>
  <cp:revision>406</cp:revision>
  <dcterms:created xsi:type="dcterms:W3CDTF">2021-01-09T02:19:28Z</dcterms:created>
  <dcterms:modified xsi:type="dcterms:W3CDTF">2021-03-22T09:35:53Z</dcterms:modified>
</cp:coreProperties>
</file>