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7" r:id="rId3"/>
    <p:sldId id="308" r:id="rId4"/>
    <p:sldId id="306" r:id="rId5"/>
    <p:sldId id="288" r:id="rId6"/>
    <p:sldId id="298" r:id="rId7"/>
    <p:sldId id="269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79F"/>
    <a:srgbClr val="339966"/>
    <a:srgbClr val="FFEAA7"/>
    <a:srgbClr val="FFE285"/>
    <a:srgbClr val="AFDC7E"/>
    <a:srgbClr val="8BE1FF"/>
    <a:srgbClr val="FCD4F1"/>
    <a:srgbClr val="FAB8E7"/>
    <a:srgbClr val="FAFACA"/>
    <a:srgbClr val="0EBE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>
        <p:scale>
          <a:sx n="75" d="100"/>
          <a:sy n="75" d="100"/>
        </p:scale>
        <p:origin x="-696" y="-3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Tuỳ</a:t>
            </a:r>
            <a:r>
              <a:rPr lang="en-US" baseline="0" smtClean="0"/>
              <a:t> điều kiện lớp HS, GV có thể tổ chức cho hs làm nhóm hoặc cá nhân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HD HS hiểu</a:t>
            </a:r>
            <a:r>
              <a:rPr lang="en-US" baseline="0" smtClean="0"/>
              <a:t> quy luật điền số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7000" r="-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4349"/>
            <a:ext cx="2670175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3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10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553819"/>
            <a:ext cx="4442735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ÔN TẬP CUỐI NĂM</a:t>
            </a:r>
            <a:endParaRPr lang="en-US" sz="36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92/SGK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90675" y="2495837"/>
            <a:ext cx="5886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 TẬP</a:t>
            </a:r>
            <a:endParaRPr lang="en-US" sz="32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2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4"/>
          <p:cNvSpPr txBox="1">
            <a:spLocks/>
          </p:cNvSpPr>
          <p:nvPr/>
        </p:nvSpPr>
        <p:spPr>
          <a:xfrm>
            <a:off x="563313" y="88028"/>
            <a:ext cx="8088186" cy="692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Xếp que tính.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6200" y="168605"/>
            <a:ext cx="440826" cy="44082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28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555125" y="1065633"/>
            <a:ext cx="3559675" cy="692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a) Em hãy xếp que tính thành các số 0, 1, 2, 3, 4, 5, 6, 7, 8, 9 theo hình dưới đây: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90" y="231140"/>
            <a:ext cx="4672378" cy="4706566"/>
          </a:xfrm>
          <a:prstGeom prst="rect">
            <a:avLst/>
          </a:prstGeom>
        </p:spPr>
      </p:pic>
      <p:sp>
        <p:nvSpPr>
          <p:cNvPr id="18" name="Title 4"/>
          <p:cNvSpPr txBox="1">
            <a:spLocks/>
          </p:cNvSpPr>
          <p:nvPr/>
        </p:nvSpPr>
        <p:spPr>
          <a:xfrm>
            <a:off x="588713" y="1664277"/>
            <a:ext cx="3427970" cy="2431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b) Với 5 que tính, em xếp được những số nào trong các số trên?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2508372">
            <a:off x="7168015" y="516247"/>
            <a:ext cx="315224" cy="5212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7760967">
            <a:off x="4100177" y="1800952"/>
            <a:ext cx="315224" cy="5212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20224505">
            <a:off x="6277402" y="1339878"/>
            <a:ext cx="315224" cy="5212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09750" y="1466850"/>
            <a:ext cx="0" cy="5715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4"/>
          <p:cNvSpPr txBox="1">
            <a:spLocks/>
          </p:cNvSpPr>
          <p:nvPr/>
        </p:nvSpPr>
        <p:spPr>
          <a:xfrm>
            <a:off x="685800" y="190500"/>
            <a:ext cx="8351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Bạn Mai xếp que tính thành phép tính nhưng bị sai. Em hãy chuyển chỗ 1 que tính để có phép tính đúng (vẫn giữ nguyên dấu cộng hoặc dấu trừ). 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66255" y="195696"/>
            <a:ext cx="484909" cy="48490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28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809750" y="2038350"/>
            <a:ext cx="0" cy="5715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19350" y="2047875"/>
            <a:ext cx="0" cy="5715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5891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3676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03993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406" y="145097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5898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5097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75" y="353695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352425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4" y="411003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412273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3552825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52425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411321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4069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82106" y="175260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01850" y="175260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71688" y="231616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70101" y="1149349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34592" y="1142999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91956" y="115728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1481" y="174863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1480" y="231139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19687" y="323532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82181" y="3235324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63130" y="382587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491706" y="4402931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91013" y="382746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44294" y="380523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141119" y="4397375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95988" y="368141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23769" y="3976687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18326" y="381476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97792" y="323453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04145" y="4403723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25068" y="2331240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30625" y="1731961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09308" y="160496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09309" y="1890712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18" y="4120358"/>
            <a:ext cx="55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34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-0.06129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34568E-6 L -0.02395 0.08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5" t="28646" r="33089" b="34147"/>
          <a:stretch/>
        </p:blipFill>
        <p:spPr bwMode="auto">
          <a:xfrm>
            <a:off x="1240259" y="336790"/>
            <a:ext cx="6638083" cy="398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60512" y="147371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28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01532" y="85192"/>
            <a:ext cx="8137668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Thỏ và cà rốt.</a:t>
            </a:r>
            <a:endParaRPr lang="en-US" sz="2800" b="1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304800" y="4378047"/>
            <a:ext cx="8686800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Thỏ lấy được cà rốt nếu đi qua hai cửa sổ có hai số cộng với nhau được 10. Hỏi có mấy cách để thỏ lấy được cà rốt?</a:t>
            </a:r>
            <a:endParaRPr lang="en-US" sz="2400" b="1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90800" y="1809750"/>
            <a:ext cx="876300" cy="1257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43400" y="1892300"/>
            <a:ext cx="1066800" cy="19748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05100" y="3333750"/>
            <a:ext cx="838200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159250" y="1200150"/>
            <a:ext cx="1174750" cy="19431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5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133350"/>
            <a:ext cx="8763000" cy="485775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Ôn tập các số và phép tính trong phạm vi 100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94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207</Words>
  <Application>Microsoft Office PowerPoint</Application>
  <PresentationFormat>On-screen Show (16:9)</PresentationFormat>
  <Paragraphs>24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Chủ đề 10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PC</dc:creator>
  <cp:lastModifiedBy>PC</cp:lastModifiedBy>
  <cp:revision>492</cp:revision>
  <dcterms:created xsi:type="dcterms:W3CDTF">2021-01-09T02:19:28Z</dcterms:created>
  <dcterms:modified xsi:type="dcterms:W3CDTF">2021-04-14T08:02:54Z</dcterms:modified>
</cp:coreProperties>
</file>