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72" r:id="rId2"/>
    <p:sldId id="274" r:id="rId3"/>
    <p:sldId id="284" r:id="rId4"/>
    <p:sldId id="300" r:id="rId5"/>
    <p:sldId id="301" r:id="rId6"/>
    <p:sldId id="286" r:id="rId7"/>
    <p:sldId id="299" r:id="rId8"/>
    <p:sldId id="302" r:id="rId9"/>
    <p:sldId id="288" r:id="rId10"/>
    <p:sldId id="303" r:id="rId11"/>
    <p:sldId id="290" r:id="rId12"/>
  </p:sldIdLst>
  <p:sldSz cx="9144000" cy="5143500" type="screen16x9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.VnArial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AF19"/>
    <a:srgbClr val="E32D7B"/>
    <a:srgbClr val="E95D99"/>
    <a:srgbClr val="FFDA65"/>
    <a:srgbClr val="FDF891"/>
    <a:srgbClr val="FFE48F"/>
    <a:srgbClr val="D7E872"/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7" autoAdjust="0"/>
    <p:restoredTop sz="93455" autoAdjust="0"/>
  </p:normalViewPr>
  <p:slideViewPr>
    <p:cSldViewPr>
      <p:cViewPr>
        <p:scale>
          <a:sx n="66" d="100"/>
          <a:sy n="66" d="100"/>
        </p:scale>
        <p:origin x="-1008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9511C-90A4-4AF1-BFE8-55470CF2D80F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8C8BC-32A5-41CA-88DD-3CEDC5A2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2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Gv linh động</a:t>
            </a:r>
            <a:r>
              <a:rPr lang="en-US" baseline="0" smtClean="0"/>
              <a:t> cho HS làm bảng hoặc làm nhóm. Chấm chữa trên bảng lớp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cho</a:t>
            </a:r>
            <a:r>
              <a:rPr lang="en-US" baseline="0" smtClean="0"/>
              <a:t> HS chủ động đo trong sách và trả lời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GD bảo</a:t>
            </a:r>
            <a:r>
              <a:rPr lang="en-US" baseline="0" smtClean="0"/>
              <a:t> vệ môi trường, tình yêu thiên nhiên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GD bảo</a:t>
            </a:r>
            <a:r>
              <a:rPr lang="en-US" baseline="0" smtClean="0"/>
              <a:t> vệ môi trường, tình yêu thiên nhiên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8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2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4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7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9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7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5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1" cy="438983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4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7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0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9176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 txBox="1">
            <a:spLocks/>
          </p:cNvSpPr>
          <p:nvPr/>
        </p:nvSpPr>
        <p:spPr>
          <a:xfrm>
            <a:off x="1066800" y="2262438"/>
            <a:ext cx="911372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just">
              <a:lnSpc>
                <a:spcPct val="150000"/>
              </a:lnSpc>
              <a:buAutoNum type="alphaUcPeriod"/>
            </a:pPr>
            <a:r>
              <a:rPr lang="en-US" sz="3200" smtClean="0">
                <a:latin typeface="Arial" pitchFamily="34" charset="0"/>
                <a:cs typeface="Arial" pitchFamily="34" charset="0"/>
              </a:rPr>
              <a:t>1 hình vuông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514350" indent="-514350" algn="just">
              <a:lnSpc>
                <a:spcPct val="150000"/>
              </a:lnSpc>
              <a:buAutoNum type="alphaUcPeriod"/>
            </a:pPr>
            <a:r>
              <a:rPr lang="en-US" sz="3200" smtClean="0">
                <a:latin typeface="Arial" pitchFamily="34" charset="0"/>
                <a:cs typeface="Arial" pitchFamily="34" charset="0"/>
              </a:rPr>
              <a:t>4 hình vuông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514350" indent="-514350" algn="just">
              <a:lnSpc>
                <a:spcPct val="150000"/>
              </a:lnSpc>
              <a:buAutoNum type="alphaUcPeriod"/>
            </a:pPr>
            <a:r>
              <a:rPr lang="en-US" sz="3200" smtClean="0">
                <a:latin typeface="Arial" pitchFamily="34" charset="0"/>
                <a:cs typeface="Arial" pitchFamily="34" charset="0"/>
              </a:rPr>
              <a:t>5 hình vuông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53034" y="762000"/>
            <a:ext cx="844062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Hình bên có: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98467" y="114300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5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685800" y="-95250"/>
            <a:ext cx="817633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Chọn 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câu trả lời đúng.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95828" y="3255332"/>
            <a:ext cx="469232" cy="4692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488703"/>
              </p:ext>
            </p:extLst>
          </p:nvPr>
        </p:nvGraphicFramePr>
        <p:xfrm>
          <a:off x="5410200" y="1309246"/>
          <a:ext cx="27432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</a:tblGrid>
              <a:tr h="1371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F1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F19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F1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AF1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83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</p:txBody>
      </p:sp>
    </p:spTree>
    <p:extLst>
      <p:ext uri="{BB962C8B-B14F-4D97-AF65-F5344CB8AC3E}">
        <p14:creationId xmlns:p14="http://schemas.microsoft.com/office/powerpoint/2010/main" val="231620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10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553819"/>
            <a:ext cx="444273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ÔN TẬP CUỐI NĂM</a:t>
            </a:r>
            <a:endParaRPr lang="en-US" sz="36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295400" y="2300247"/>
            <a:ext cx="6513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Luyện tập CHUNG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096000" y="4628172"/>
            <a:ext cx="294980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104/SGK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53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4"/>
          <p:cNvSpPr txBox="1">
            <a:spLocks/>
          </p:cNvSpPr>
          <p:nvPr/>
        </p:nvSpPr>
        <p:spPr>
          <a:xfrm>
            <a:off x="792886" y="-45358"/>
            <a:ext cx="82749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a) Tìm chỗ đỗ cho xe ô tô.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142009" y="100692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22"/>
          <a:stretch/>
        </p:blipFill>
        <p:spPr>
          <a:xfrm>
            <a:off x="914400" y="741506"/>
            <a:ext cx="7467600" cy="4096497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461657" y="2343150"/>
            <a:ext cx="2743201" cy="17526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447143" y="2343150"/>
            <a:ext cx="2743201" cy="89716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407229" y="1581150"/>
            <a:ext cx="2797629" cy="270872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43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4"/>
          <p:cNvSpPr txBox="1">
            <a:spLocks/>
          </p:cNvSpPr>
          <p:nvPr/>
        </p:nvSpPr>
        <p:spPr>
          <a:xfrm>
            <a:off x="792886" y="495300"/>
            <a:ext cx="82749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smtClean="0">
                <a:latin typeface="Arial" pitchFamily="34" charset="0"/>
                <a:cs typeface="Arial" pitchFamily="34" charset="0"/>
              </a:rPr>
              <a:t>b) Sắp xếp các số </a:t>
            </a:r>
            <a:r>
              <a:rPr lang="en-US" sz="4000" b="1" smtClean="0">
                <a:latin typeface="Arial" pitchFamily="34" charset="0"/>
                <a:cs typeface="Arial" pitchFamily="34" charset="0"/>
              </a:rPr>
              <a:t>48; 25; 42; 74 </a:t>
            </a:r>
            <a:r>
              <a:rPr lang="en-US" sz="4000" smtClean="0">
                <a:latin typeface="Arial" pitchFamily="34" charset="0"/>
                <a:cs typeface="Arial" pitchFamily="34" charset="0"/>
              </a:rPr>
              <a:t>theo thứ tự từ bé đến lớn.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142009" y="390525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68286" y="2038350"/>
            <a:ext cx="4876800" cy="9144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25; 42; 48; 74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22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" y="1727926"/>
            <a:ext cx="2057400" cy="6705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13 </a:t>
            </a:r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409372" y="1727926"/>
            <a:ext cx="2057400" cy="670560"/>
          </a:xfrm>
          <a:prstGeom prst="roundRect">
            <a:avLst/>
          </a:pr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78 - 6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677228" y="1727926"/>
            <a:ext cx="2057400" cy="670560"/>
          </a:xfrm>
          <a:prstGeom prst="roundRect">
            <a:avLst/>
          </a:prstGeom>
          <a:solidFill>
            <a:srgbClr val="D3E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42 </a:t>
            </a:r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56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934200" y="1748790"/>
            <a:ext cx="2057400" cy="670560"/>
          </a:xfrm>
          <a:prstGeom prst="roundRect">
            <a:avLst/>
          </a:prstGeom>
          <a:solidFill>
            <a:srgbClr val="D3E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69 </a:t>
            </a:r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63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46495" y="642711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879895" y="495300"/>
            <a:ext cx="788310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Đặt tính rồi tính.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80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142009" y="149025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675408" y="-3375"/>
            <a:ext cx="819948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Đồng hồ chỉ mấy giờ?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39" t="46615" r="34407" b="29687"/>
          <a:stretch/>
        </p:blipFill>
        <p:spPr bwMode="auto">
          <a:xfrm>
            <a:off x="1676399" y="971550"/>
            <a:ext cx="6444343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1828800" y="3790950"/>
            <a:ext cx="237018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2 giờ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5486400" y="3790950"/>
            <a:ext cx="237018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5 giờ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8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142009" y="114300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739066" y="419100"/>
            <a:ext cx="817633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a) Mai hái được 23 bông hoa, Mi hái được 14 bông hoa. Hỏi cả hai chị em hái được bao nhiêu bông hoa?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129404"/>
              </p:ext>
            </p:extLst>
          </p:nvPr>
        </p:nvGraphicFramePr>
        <p:xfrm>
          <a:off x="1816100" y="2266950"/>
          <a:ext cx="5181600" cy="93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20"/>
                <a:gridCol w="1036320"/>
                <a:gridCol w="1036320"/>
                <a:gridCol w="1036320"/>
                <a:gridCol w="1036320"/>
              </a:tblGrid>
              <a:tr h="930724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9" name="Rounded Rectangle 28"/>
          <p:cNvSpPr/>
          <p:nvPr/>
        </p:nvSpPr>
        <p:spPr>
          <a:xfrm>
            <a:off x="1913082" y="2443744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23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025900" y="2453721"/>
            <a:ext cx="7620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083300" y="2492323"/>
            <a:ext cx="838200" cy="5725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37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952172" y="2475398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itle 4"/>
          <p:cNvSpPr txBox="1">
            <a:spLocks/>
          </p:cNvSpPr>
          <p:nvPr/>
        </p:nvSpPr>
        <p:spPr>
          <a:xfrm>
            <a:off x="2258369" y="3409950"/>
            <a:ext cx="429706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Em hãy nêu câu trả lời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5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142009" y="114300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739066" y="419100"/>
            <a:ext cx="817633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b) Nam có 25 viên bi. Nam cho Việt 10 viên bi. Hỏi nam còn lại bao nhiêu viên bi?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322764"/>
              </p:ext>
            </p:extLst>
          </p:nvPr>
        </p:nvGraphicFramePr>
        <p:xfrm>
          <a:off x="1816100" y="2266950"/>
          <a:ext cx="5181600" cy="93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20"/>
                <a:gridCol w="1036320"/>
                <a:gridCol w="1036320"/>
                <a:gridCol w="1036320"/>
                <a:gridCol w="1036320"/>
              </a:tblGrid>
              <a:tr h="930724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9" name="Rounded Rectangle 28"/>
          <p:cNvSpPr/>
          <p:nvPr/>
        </p:nvSpPr>
        <p:spPr>
          <a:xfrm>
            <a:off x="1913082" y="2443744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025900" y="2453721"/>
            <a:ext cx="7620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083300" y="2492323"/>
            <a:ext cx="838200" cy="5725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952172" y="2475398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itle 4"/>
          <p:cNvSpPr txBox="1">
            <a:spLocks/>
          </p:cNvSpPr>
          <p:nvPr/>
        </p:nvSpPr>
        <p:spPr>
          <a:xfrm>
            <a:off x="2258369" y="3409950"/>
            <a:ext cx="429706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Em hãy nêu câu trả lời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66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6" t="57261" r="28048" b="32738"/>
          <a:stretch/>
        </p:blipFill>
        <p:spPr bwMode="auto">
          <a:xfrm>
            <a:off x="1741120" y="3325466"/>
            <a:ext cx="5700881" cy="73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itle 4"/>
          <p:cNvSpPr txBox="1">
            <a:spLocks/>
          </p:cNvSpPr>
          <p:nvPr/>
        </p:nvSpPr>
        <p:spPr>
          <a:xfrm>
            <a:off x="716074" y="4000500"/>
            <a:ext cx="911372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Bút bi trên dài: </a:t>
            </a:r>
          </a:p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  A. 14 cm		B. 15 cm		C. 16 cm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itle 4"/>
          <p:cNvSpPr txBox="1">
            <a:spLocks/>
          </p:cNvSpPr>
          <p:nvPr/>
        </p:nvSpPr>
        <p:spPr>
          <a:xfrm>
            <a:off x="716074" y="1298695"/>
            <a:ext cx="911372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A. Ngày 13	B. Ngày 14	C. Ngày 15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16074" y="541804"/>
            <a:ext cx="844062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Nếu thứ ba là ngày 11 thì thứ sáu tuần đó là: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98467" y="114300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5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685800" y="-95250"/>
            <a:ext cx="817633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a) Chọn 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câu trả lời đúng.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440731" y="1512928"/>
            <a:ext cx="469232" cy="4692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690674" y="2401994"/>
            <a:ext cx="788310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) Đo độ dài rồi chọn câu trả lời đúng.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947058" y="4477897"/>
            <a:ext cx="469232" cy="4692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6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299</Words>
  <Application>Microsoft Office PowerPoint</Application>
  <PresentationFormat>On-screen Show (16:9)</PresentationFormat>
  <Paragraphs>71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Arabia</vt:lpstr>
      <vt:lpstr>.VnArial</vt:lpstr>
      <vt:lpstr>Office Theme</vt:lpstr>
      <vt:lpstr>PowerPoint Presentation</vt:lpstr>
      <vt:lpstr>Chủ đề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PC</cp:lastModifiedBy>
  <cp:revision>115</cp:revision>
  <dcterms:created xsi:type="dcterms:W3CDTF">2018-01-14T04:30:44Z</dcterms:created>
  <dcterms:modified xsi:type="dcterms:W3CDTF">2021-04-15T15:41:45Z</dcterms:modified>
</cp:coreProperties>
</file>