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4" Type="http://schemas.openxmlformats.org/officeDocument/2006/relationships/image" Target="../media/image5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4" Type="http://schemas.openxmlformats.org/officeDocument/2006/relationships/image" Target="../media/image63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image" Target="../media/image65.wmf"/><Relationship Id="rId7" Type="http://schemas.openxmlformats.org/officeDocument/2006/relationships/image" Target="../media/image69.wmf"/><Relationship Id="rId2" Type="http://schemas.openxmlformats.org/officeDocument/2006/relationships/image" Target="../media/image64.wmf"/><Relationship Id="rId1" Type="http://schemas.openxmlformats.org/officeDocument/2006/relationships/image" Target="../media/image61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.wmf"/><Relationship Id="rId1" Type="http://schemas.openxmlformats.org/officeDocument/2006/relationships/image" Target="../media/image16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4.wmf"/><Relationship Id="rId7" Type="http://schemas.openxmlformats.org/officeDocument/2006/relationships/image" Target="../media/image30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Relationship Id="rId9" Type="http://schemas.openxmlformats.org/officeDocument/2006/relationships/image" Target="../media/image4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33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34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F6E6-D598-495E-8D44-D59D050BB4C2}" type="datetimeFigureOut">
              <a:rPr lang="en-US" smtClean="0"/>
              <a:pPr/>
              <a:t>18-Feb-21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94C2-5A3C-497C-A1E2-1FBA0B9F08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F6E6-D598-495E-8D44-D59D050BB4C2}" type="datetimeFigureOut">
              <a:rPr lang="en-US" smtClean="0"/>
              <a:pPr/>
              <a:t>18-Feb-21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94C2-5A3C-497C-A1E2-1FBA0B9F08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F6E6-D598-495E-8D44-D59D050BB4C2}" type="datetimeFigureOut">
              <a:rPr lang="en-US" smtClean="0"/>
              <a:pPr/>
              <a:t>18-Feb-21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94C2-5A3C-497C-A1E2-1FBA0B9F08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F6E6-D598-495E-8D44-D59D050BB4C2}" type="datetimeFigureOut">
              <a:rPr lang="en-US" smtClean="0"/>
              <a:pPr/>
              <a:t>18-Feb-21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94C2-5A3C-497C-A1E2-1FBA0B9F08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F6E6-D598-495E-8D44-D59D050BB4C2}" type="datetimeFigureOut">
              <a:rPr lang="en-US" smtClean="0"/>
              <a:pPr/>
              <a:t>18-Feb-21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94C2-5A3C-497C-A1E2-1FBA0B9F08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F6E6-D598-495E-8D44-D59D050BB4C2}" type="datetimeFigureOut">
              <a:rPr lang="en-US" smtClean="0"/>
              <a:pPr/>
              <a:t>18-Feb-21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94C2-5A3C-497C-A1E2-1FBA0B9F08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F6E6-D598-495E-8D44-D59D050BB4C2}" type="datetimeFigureOut">
              <a:rPr lang="en-US" smtClean="0"/>
              <a:pPr/>
              <a:t>18-Feb-21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94C2-5A3C-497C-A1E2-1FBA0B9F08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F6E6-D598-495E-8D44-D59D050BB4C2}" type="datetimeFigureOut">
              <a:rPr lang="en-US" smtClean="0"/>
              <a:pPr/>
              <a:t>18-Feb-21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94C2-5A3C-497C-A1E2-1FBA0B9F08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F6E6-D598-495E-8D44-D59D050BB4C2}" type="datetimeFigureOut">
              <a:rPr lang="en-US" smtClean="0"/>
              <a:pPr/>
              <a:t>18-Feb-21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94C2-5A3C-497C-A1E2-1FBA0B9F08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F6E6-D598-495E-8D44-D59D050BB4C2}" type="datetimeFigureOut">
              <a:rPr lang="en-US" smtClean="0"/>
              <a:pPr/>
              <a:t>18-Feb-21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94C2-5A3C-497C-A1E2-1FBA0B9F08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F6E6-D598-495E-8D44-D59D050BB4C2}" type="datetimeFigureOut">
              <a:rPr lang="en-US" smtClean="0"/>
              <a:pPr/>
              <a:t>18-Feb-21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94C2-5A3C-497C-A1E2-1FBA0B9F08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7F6E6-D598-495E-8D44-D59D050BB4C2}" type="datetimeFigureOut">
              <a:rPr lang="en-US" smtClean="0"/>
              <a:pPr/>
              <a:t>18-Feb-21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294C2-5A3C-497C-A1E2-1FBA0B9F08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5.bin"/><Relationship Id="rId5" Type="http://schemas.openxmlformats.org/officeDocument/2006/relationships/oleObject" Target="../embeddings/oleObject64.bin"/><Relationship Id="rId4" Type="http://schemas.openxmlformats.org/officeDocument/2006/relationships/oleObject" Target="../embeddings/oleObject6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70.bin"/><Relationship Id="rId5" Type="http://schemas.openxmlformats.org/officeDocument/2006/relationships/oleObject" Target="../embeddings/oleObject69.bin"/><Relationship Id="rId4" Type="http://schemas.openxmlformats.org/officeDocument/2006/relationships/oleObject" Target="../embeddings/oleObject6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4.bin"/><Relationship Id="rId5" Type="http://schemas.openxmlformats.org/officeDocument/2006/relationships/oleObject" Target="../embeddings/oleObject73.bin"/><Relationship Id="rId4" Type="http://schemas.openxmlformats.org/officeDocument/2006/relationships/oleObject" Target="../embeddings/oleObject7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8.bin"/><Relationship Id="rId5" Type="http://schemas.openxmlformats.org/officeDocument/2006/relationships/oleObject" Target="../embeddings/oleObject77.bin"/><Relationship Id="rId10" Type="http://schemas.openxmlformats.org/officeDocument/2006/relationships/oleObject" Target="../embeddings/oleObject82.bin"/><Relationship Id="rId4" Type="http://schemas.openxmlformats.org/officeDocument/2006/relationships/oleObject" Target="../embeddings/oleObject76.bin"/><Relationship Id="rId9" Type="http://schemas.openxmlformats.org/officeDocument/2006/relationships/oleObject" Target="../embeddings/oleObject8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2.bin"/><Relationship Id="rId9" Type="http://schemas.openxmlformats.org/officeDocument/2006/relationships/oleObject" Target="../embeddings/oleObject3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2.bin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1.bin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0.bin"/><Relationship Id="rId9" Type="http://schemas.openxmlformats.org/officeDocument/2006/relationships/oleObject" Target="../embeddings/oleObject4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1.bin"/><Relationship Id="rId5" Type="http://schemas.openxmlformats.org/officeDocument/2006/relationships/oleObject" Target="../embeddings/oleObject50.bin"/><Relationship Id="rId4" Type="http://schemas.openxmlformats.org/officeDocument/2006/relationships/oleObject" Target="../embeddings/oleObject49.bin"/><Relationship Id="rId9" Type="http://schemas.openxmlformats.org/officeDocument/2006/relationships/oleObject" Target="../embeddings/oleObject5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Relationship Id="rId9" Type="http://schemas.openxmlformats.org/officeDocument/2006/relationships/oleObject" Target="../embeddings/oleObject6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LUYỆN TẬP (TRANG 122)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417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3: So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1020762"/>
            <a:ext cx="33528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Ví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dụ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so 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sánh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69" name="Object 1"/>
          <p:cNvGraphicFramePr>
            <a:graphicFrameLocks noChangeAspect="1"/>
          </p:cNvGraphicFramePr>
          <p:nvPr/>
        </p:nvGraphicFramePr>
        <p:xfrm>
          <a:off x="3352800" y="944562"/>
          <a:ext cx="1447800" cy="914400"/>
        </p:xfrm>
        <a:graphic>
          <a:graphicData uri="http://schemas.openxmlformats.org/presentationml/2006/ole">
            <p:oleObj spid="_x0000_s32769" name="Equation" r:id="rId3" imgW="431613" imgH="393529" progId="Equation.3">
              <p:embed/>
            </p:oleObj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457200" y="2087562"/>
            <a:ext cx="1371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Ta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 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1752600" y="2011362"/>
          <a:ext cx="2362200" cy="838200"/>
        </p:xfrm>
        <a:graphic>
          <a:graphicData uri="http://schemas.openxmlformats.org/presentationml/2006/ole">
            <p:oleObj spid="_x0000_s32771" name="Equation" r:id="rId4" imgW="952087" imgH="393529" progId="Equation.3">
              <p:embed/>
            </p:oleObj>
          </a:graphicData>
        </a:graphic>
      </p:graphicFrame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5437188" y="2011362"/>
          <a:ext cx="2563812" cy="838200"/>
        </p:xfrm>
        <a:graphic>
          <a:graphicData uri="http://schemas.openxmlformats.org/presentationml/2006/ole">
            <p:oleObj spid="_x0000_s32773" name="Equation" r:id="rId5" imgW="927000" imgH="393480" progId="Equation.3">
              <p:embed/>
            </p:oleObj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>
          <a:xfrm>
            <a:off x="1676400" y="3230562"/>
            <a:ext cx="1371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Vì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3014663" y="3154362"/>
          <a:ext cx="1481137" cy="838200"/>
        </p:xfrm>
        <a:graphic>
          <a:graphicData uri="http://schemas.openxmlformats.org/presentationml/2006/ole">
            <p:oleObj spid="_x0000_s32774" name="Equation" r:id="rId6" imgW="558720" imgH="393480" progId="Equation.3">
              <p:embed/>
            </p:oleObj>
          </a:graphicData>
        </a:graphic>
      </p:graphicFrame>
      <p:sp>
        <p:nvSpPr>
          <p:cNvPr id="13" name="Title 1"/>
          <p:cNvSpPr txBox="1">
            <a:spLocks/>
          </p:cNvSpPr>
          <p:nvPr/>
        </p:nvSpPr>
        <p:spPr>
          <a:xfrm>
            <a:off x="4267200" y="3230562"/>
            <a:ext cx="1371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nên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2775" name="Object 7"/>
          <p:cNvGraphicFramePr>
            <a:graphicFrameLocks noChangeAspect="1"/>
          </p:cNvGraphicFramePr>
          <p:nvPr/>
        </p:nvGraphicFramePr>
        <p:xfrm>
          <a:off x="5441950" y="3078162"/>
          <a:ext cx="1492250" cy="914400"/>
        </p:xfrm>
        <a:graphic>
          <a:graphicData uri="http://schemas.openxmlformats.org/presentationml/2006/ole">
            <p:oleObj spid="_x0000_s32775" name="Equation" r:id="rId7" imgW="406080" imgH="393480" progId="Equation.3">
              <p:embed/>
            </p:oleObj>
          </a:graphicData>
        </a:graphic>
      </p:graphicFrame>
      <p:sp>
        <p:nvSpPr>
          <p:cNvPr id="15" name="Title 1"/>
          <p:cNvSpPr txBox="1">
            <a:spLocks/>
          </p:cNvSpPr>
          <p:nvPr/>
        </p:nvSpPr>
        <p:spPr>
          <a:xfrm>
            <a:off x="228600" y="4267200"/>
            <a:ext cx="8763000" cy="2087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xét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hai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phân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(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khác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0)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tử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bằng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nhau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phân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nào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mẫu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bé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hơn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thì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phân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đó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lớn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hơn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533400" y="46942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Con 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xét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gì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về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tử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hai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phân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trên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533400" y="4724400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hận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xét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về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mẫu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hai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phân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trên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1" grpId="0"/>
      <p:bldP spid="13" grpId="0"/>
      <p:bldP spid="15" grpId="0"/>
      <p:bldP spid="16" grpId="0"/>
      <p:bldP spid="16" grpId="1"/>
      <p:bldP spid="17" grpId="0"/>
      <p:bldP spid="1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2087562"/>
          </a:xfrm>
        </p:spPr>
        <p:txBody>
          <a:bodyPr>
            <a:normAutofit/>
          </a:bodyPr>
          <a:lstStyle/>
          <a:p>
            <a:pPr algn="l"/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1066800"/>
            <a:ext cx="4267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b)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So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sánh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hai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phân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3: So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sánh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hai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phân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cùng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tử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793" name="Object 1"/>
          <p:cNvGraphicFramePr>
            <a:graphicFrameLocks noChangeAspect="1"/>
          </p:cNvGraphicFramePr>
          <p:nvPr/>
        </p:nvGraphicFramePr>
        <p:xfrm>
          <a:off x="4724400" y="990600"/>
          <a:ext cx="1295400" cy="914400"/>
        </p:xfrm>
        <a:graphic>
          <a:graphicData uri="http://schemas.openxmlformats.org/presentationml/2006/ole">
            <p:oleObj spid="_x0000_s33793" name="Equation" r:id="rId3" imgW="545863" imgH="393529" progId="Equation.3">
              <p:embed/>
            </p:oleObj>
          </a:graphicData>
        </a:graphic>
      </p:graphicFrame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6705600" y="990600"/>
          <a:ext cx="1371600" cy="914400"/>
        </p:xfrm>
        <a:graphic>
          <a:graphicData uri="http://schemas.openxmlformats.org/presentationml/2006/ole">
            <p:oleObj spid="_x0000_s33797" name="Equation" r:id="rId4" imgW="482391" imgH="393529" progId="Equation.3">
              <p:embed/>
            </p:oleObj>
          </a:graphicData>
        </a:graphic>
      </p:graphicFrame>
      <p:graphicFrame>
        <p:nvGraphicFramePr>
          <p:cNvPr id="33803" name="Object 11"/>
          <p:cNvGraphicFramePr>
            <a:graphicFrameLocks noChangeAspect="1"/>
          </p:cNvGraphicFramePr>
          <p:nvPr/>
        </p:nvGraphicFramePr>
        <p:xfrm>
          <a:off x="2711450" y="2438400"/>
          <a:ext cx="1403350" cy="914400"/>
        </p:xfrm>
        <a:graphic>
          <a:graphicData uri="http://schemas.openxmlformats.org/presentationml/2006/ole">
            <p:oleObj spid="_x0000_s33803" name="Equation" r:id="rId5" imgW="507960" imgH="393480" progId="Equation.3">
              <p:embed/>
            </p:oleObj>
          </a:graphicData>
        </a:graphic>
      </p:graphicFrame>
      <p:graphicFrame>
        <p:nvGraphicFramePr>
          <p:cNvPr id="33804" name="Object 12"/>
          <p:cNvGraphicFramePr>
            <a:graphicFrameLocks noChangeAspect="1"/>
          </p:cNvGraphicFramePr>
          <p:nvPr/>
        </p:nvGraphicFramePr>
        <p:xfrm>
          <a:off x="2644774" y="4038600"/>
          <a:ext cx="1470025" cy="914400"/>
        </p:xfrm>
        <a:graphic>
          <a:graphicData uri="http://schemas.openxmlformats.org/presentationml/2006/ole">
            <p:oleObj spid="_x0000_s33804" name="Equation" r:id="rId6" imgW="444240" imgH="393480" progId="Equation.3">
              <p:embed/>
            </p:oleObj>
          </a:graphicData>
        </a:graphic>
      </p:graphicFrame>
      <p:sp>
        <p:nvSpPr>
          <p:cNvPr id="22" name="Title 1"/>
          <p:cNvSpPr txBox="1">
            <a:spLocks/>
          </p:cNvSpPr>
          <p:nvPr/>
        </p:nvSpPr>
        <p:spPr>
          <a:xfrm>
            <a:off x="3810000" y="2514600"/>
            <a:ext cx="2895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Vì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11 &lt; 14)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3810000" y="4191000"/>
            <a:ext cx="2895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Vì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9 &lt; 11)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1066800" y="4114800"/>
            <a:ext cx="1752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Ta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1066800" y="2514600"/>
            <a:ext cx="1752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Ta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33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/>
      <p:bldP spid="23" grpId="0"/>
      <p:bldP spid="24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4: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Viết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phân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theo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tự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từ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bé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đến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lớn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17" name="Object 1"/>
          <p:cNvGraphicFramePr>
            <a:graphicFrameLocks noChangeAspect="1"/>
          </p:cNvGraphicFramePr>
          <p:nvPr/>
        </p:nvGraphicFramePr>
        <p:xfrm>
          <a:off x="1371600" y="1371600"/>
          <a:ext cx="1524000" cy="914400"/>
        </p:xfrm>
        <a:graphic>
          <a:graphicData uri="http://schemas.openxmlformats.org/presentationml/2006/ole">
            <p:oleObj spid="_x0000_s34817" name="Equation" r:id="rId3" imgW="495085" imgH="393529" progId="Equation.3">
              <p:embed/>
            </p:oleObj>
          </a:graphicData>
        </a:graphic>
      </p:graphicFrame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5105400" y="1371600"/>
          <a:ext cx="1600200" cy="914400"/>
        </p:xfrm>
        <a:graphic>
          <a:graphicData uri="http://schemas.openxmlformats.org/presentationml/2006/ole">
            <p:oleObj spid="_x0000_s34819" name="Equation" r:id="rId4" imgW="495085" imgH="393529" progId="Equation.3">
              <p:embed/>
            </p:oleObj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762000" y="1447800"/>
            <a:ext cx="533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a)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5800" y="1524000"/>
            <a:ext cx="533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b)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28600" y="2667000"/>
            <a:ext cx="4191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So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sánh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phân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4332288" y="2590800"/>
          <a:ext cx="1992312" cy="914400"/>
        </p:xfrm>
        <a:graphic>
          <a:graphicData uri="http://schemas.openxmlformats.org/presentationml/2006/ole">
            <p:oleObj spid="_x0000_s34821" name="Equation" r:id="rId5" imgW="647640" imgH="393480" progId="Equation.3">
              <p:embed/>
            </p:oleObj>
          </a:graphicData>
        </a:graphic>
      </p:graphicFrame>
      <p:sp>
        <p:nvSpPr>
          <p:cNvPr id="13" name="Title 1"/>
          <p:cNvSpPr txBox="1">
            <a:spLocks/>
          </p:cNvSpPr>
          <p:nvPr/>
        </p:nvSpPr>
        <p:spPr>
          <a:xfrm>
            <a:off x="6400800" y="2667000"/>
            <a:ext cx="2743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vì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4 &lt; 5 &lt; 6)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04800" y="4191000"/>
            <a:ext cx="7391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Viết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phân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theo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tự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từ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bé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đến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lớn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3357562" y="4953000"/>
          <a:ext cx="2052637" cy="914400"/>
        </p:xfrm>
        <a:graphic>
          <a:graphicData uri="http://schemas.openxmlformats.org/presentationml/2006/ole">
            <p:oleObj spid="_x0000_s34822" name="Equation" r:id="rId6" imgW="4950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0" grpId="1"/>
      <p:bldP spid="11" grpId="0"/>
      <p:bldP spid="13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228600" y="0"/>
            <a:ext cx="86868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4: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Viết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phân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theo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tự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từ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bé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đến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lớn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1371600" y="685800"/>
          <a:ext cx="1600200" cy="914400"/>
        </p:xfrm>
        <a:graphic>
          <a:graphicData uri="http://schemas.openxmlformats.org/presentationml/2006/ole">
            <p:oleObj spid="_x0000_s35842" name="Equation" r:id="rId3" imgW="495085" imgH="393529" progId="Equation.3">
              <p:embed/>
            </p:oleObj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762000" y="838200"/>
            <a:ext cx="533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b)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676400"/>
            <a:ext cx="5715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Quy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đồng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mẫu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sô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phân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152400" y="4267200"/>
            <a:ext cx="4191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-So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sánh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phân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5867400" y="1600200"/>
          <a:ext cx="1600200" cy="914400"/>
        </p:xfrm>
        <a:graphic>
          <a:graphicData uri="http://schemas.openxmlformats.org/presentationml/2006/ole">
            <p:oleObj spid="_x0000_s35843" name="Equation" r:id="rId4" imgW="495000" imgH="393480" progId="Equation.3">
              <p:embed/>
            </p:oleObj>
          </a:graphicData>
        </a:graphic>
      </p:graphicFrame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76200" y="2743200"/>
          <a:ext cx="2514600" cy="914400"/>
        </p:xfrm>
        <a:graphic>
          <a:graphicData uri="http://schemas.openxmlformats.org/presentationml/2006/ole">
            <p:oleObj spid="_x0000_s35844" name="Equation" r:id="rId5" imgW="1155700" imgH="393700" progId="Equation.3">
              <p:embed/>
            </p:oleObj>
          </a:graphicData>
        </a:graphic>
      </p:graphicFrame>
      <p:graphicFrame>
        <p:nvGraphicFramePr>
          <p:cNvPr id="35846" name="Object 6"/>
          <p:cNvGraphicFramePr>
            <a:graphicFrameLocks noChangeAspect="1"/>
          </p:cNvGraphicFramePr>
          <p:nvPr/>
        </p:nvGraphicFramePr>
        <p:xfrm>
          <a:off x="3403600" y="2819400"/>
          <a:ext cx="2463800" cy="914400"/>
        </p:xfrm>
        <a:graphic>
          <a:graphicData uri="http://schemas.openxmlformats.org/presentationml/2006/ole">
            <p:oleObj spid="_x0000_s35846" name="Equation" r:id="rId6" imgW="1104840" imgH="393480" progId="Equation.3">
              <p:embed/>
            </p:oleObj>
          </a:graphicData>
        </a:graphic>
      </p:graphicFrame>
      <p:graphicFrame>
        <p:nvGraphicFramePr>
          <p:cNvPr id="35847" name="Object 7"/>
          <p:cNvGraphicFramePr>
            <a:graphicFrameLocks noChangeAspect="1"/>
          </p:cNvGraphicFramePr>
          <p:nvPr/>
        </p:nvGraphicFramePr>
        <p:xfrm>
          <a:off x="6450013" y="2819400"/>
          <a:ext cx="2541587" cy="914400"/>
        </p:xfrm>
        <a:graphic>
          <a:graphicData uri="http://schemas.openxmlformats.org/presentationml/2006/ole">
            <p:oleObj spid="_x0000_s35847" name="Equation" r:id="rId7" imgW="1104840" imgH="393480" progId="Equation.3">
              <p:embed/>
            </p:oleObj>
          </a:graphicData>
        </a:graphic>
      </p:graphicFrame>
      <p:sp>
        <p:nvSpPr>
          <p:cNvPr id="14" name="Title 1"/>
          <p:cNvSpPr txBox="1">
            <a:spLocks/>
          </p:cNvSpPr>
          <p:nvPr/>
        </p:nvSpPr>
        <p:spPr>
          <a:xfrm>
            <a:off x="3886200" y="4343400"/>
            <a:ext cx="533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Vì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5848" name="Object 8"/>
          <p:cNvGraphicFramePr>
            <a:graphicFrameLocks noChangeAspect="1"/>
          </p:cNvGraphicFramePr>
          <p:nvPr/>
        </p:nvGraphicFramePr>
        <p:xfrm>
          <a:off x="4495800" y="4191000"/>
          <a:ext cx="1981200" cy="914400"/>
        </p:xfrm>
        <a:graphic>
          <a:graphicData uri="http://schemas.openxmlformats.org/presentationml/2006/ole">
            <p:oleObj spid="_x0000_s35848" name="Equation" r:id="rId8" imgW="876240" imgH="393480" progId="Equation.3">
              <p:embed/>
            </p:oleObj>
          </a:graphicData>
        </a:graphic>
      </p:graphicFrame>
      <p:sp>
        <p:nvSpPr>
          <p:cNvPr id="16" name="Title 1"/>
          <p:cNvSpPr txBox="1">
            <a:spLocks/>
          </p:cNvSpPr>
          <p:nvPr/>
        </p:nvSpPr>
        <p:spPr>
          <a:xfrm>
            <a:off x="6553200" y="4267200"/>
            <a:ext cx="838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nên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5849" name="Object 9"/>
          <p:cNvGraphicFramePr>
            <a:graphicFrameLocks noChangeAspect="1"/>
          </p:cNvGraphicFramePr>
          <p:nvPr/>
        </p:nvGraphicFramePr>
        <p:xfrm>
          <a:off x="7375525" y="4191000"/>
          <a:ext cx="1692275" cy="914400"/>
        </p:xfrm>
        <a:graphic>
          <a:graphicData uri="http://schemas.openxmlformats.org/presentationml/2006/ole">
            <p:oleObj spid="_x0000_s35849" name="Equation" r:id="rId9" imgW="647640" imgH="393480" progId="Equation.3">
              <p:embed/>
            </p:oleObj>
          </a:graphicData>
        </a:graphic>
      </p:graphicFrame>
      <p:sp>
        <p:nvSpPr>
          <p:cNvPr id="18" name="Title 1"/>
          <p:cNvSpPr txBox="1">
            <a:spLocks/>
          </p:cNvSpPr>
          <p:nvPr/>
        </p:nvSpPr>
        <p:spPr>
          <a:xfrm>
            <a:off x="0" y="5715000"/>
            <a:ext cx="7391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Viết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phân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theo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tự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từ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bé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đến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lớn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5850" name="Object 10"/>
          <p:cNvGraphicFramePr>
            <a:graphicFrameLocks noChangeAspect="1"/>
          </p:cNvGraphicFramePr>
          <p:nvPr/>
        </p:nvGraphicFramePr>
        <p:xfrm>
          <a:off x="7505700" y="5562600"/>
          <a:ext cx="1409700" cy="914400"/>
        </p:xfrm>
        <a:graphic>
          <a:graphicData uri="http://schemas.openxmlformats.org/presentationml/2006/ole">
            <p:oleObj spid="_x0000_s35850" name="Equation" r:id="rId10" imgW="4950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/>
      <p:bldP spid="16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1: So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14600" y="3856038"/>
            <a:ext cx="5181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72494884"/>
              </p:ext>
            </p:extLst>
          </p:nvPr>
        </p:nvGraphicFramePr>
        <p:xfrm>
          <a:off x="4581525" y="3397250"/>
          <a:ext cx="514350" cy="400050"/>
        </p:xfrm>
        <a:graphic>
          <a:graphicData uri="http://schemas.openxmlformats.org/presentationml/2006/ole">
            <p:oleObj spid="_x0000_s1045" name="Equation" r:id="rId3" imgW="114120" imgH="215640" progId="Equation.3">
              <p:embed/>
            </p:oleObj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28622962"/>
              </p:ext>
            </p:extLst>
          </p:nvPr>
        </p:nvGraphicFramePr>
        <p:xfrm>
          <a:off x="393700" y="1905000"/>
          <a:ext cx="1282700" cy="838200"/>
        </p:xfrm>
        <a:graphic>
          <a:graphicData uri="http://schemas.openxmlformats.org/presentationml/2006/ole">
            <p:oleObj spid="_x0000_s1046" name="Equation" r:id="rId4" imgW="545760" imgH="393480" progId="Equation.3">
              <p:embed/>
            </p:oleObj>
          </a:graphicData>
        </a:graphic>
      </p:graphicFrame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54778347"/>
              </p:ext>
            </p:extLst>
          </p:nvPr>
        </p:nvGraphicFramePr>
        <p:xfrm>
          <a:off x="2957513" y="1905000"/>
          <a:ext cx="1233487" cy="762000"/>
        </p:xfrm>
        <a:graphic>
          <a:graphicData uri="http://schemas.openxmlformats.org/presentationml/2006/ole">
            <p:oleObj spid="_x0000_s1047" name="Equation" r:id="rId5" imgW="622080" imgH="393480" progId="Equation.3">
              <p:embed/>
            </p:oleObj>
          </a:graphicData>
        </a:graphic>
      </p:graphicFrame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07109966"/>
              </p:ext>
            </p:extLst>
          </p:nvPr>
        </p:nvGraphicFramePr>
        <p:xfrm>
          <a:off x="5092700" y="1905000"/>
          <a:ext cx="1231900" cy="762000"/>
        </p:xfrm>
        <a:graphic>
          <a:graphicData uri="http://schemas.openxmlformats.org/presentationml/2006/ole">
            <p:oleObj spid="_x0000_s1048" name="Equation" r:id="rId6" imgW="545760" imgH="393480" progId="Equation.3">
              <p:embed/>
            </p:oleObj>
          </a:graphicData>
        </a:graphic>
      </p:graphicFrame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07589828"/>
              </p:ext>
            </p:extLst>
          </p:nvPr>
        </p:nvGraphicFramePr>
        <p:xfrm>
          <a:off x="7264400" y="1828800"/>
          <a:ext cx="1422400" cy="762000"/>
        </p:xfrm>
        <a:graphic>
          <a:graphicData uri="http://schemas.openxmlformats.org/presentationml/2006/ole">
            <p:oleObj spid="_x0000_s1049" name="Equation" r:id="rId7" imgW="711000" imgH="393480" progId="Equation.3">
              <p:embed/>
            </p:oleObj>
          </a:graphicData>
        </a:graphic>
      </p:graphicFrame>
      <p:graphicFrame>
        <p:nvGraphicFramePr>
          <p:cNvPr id="1051" name="Object 27"/>
          <p:cNvGraphicFramePr>
            <a:graphicFrameLocks noChangeAspect="1"/>
          </p:cNvGraphicFramePr>
          <p:nvPr/>
        </p:nvGraphicFramePr>
        <p:xfrm>
          <a:off x="1016000" y="3703638"/>
          <a:ext cx="1270000" cy="1020762"/>
        </p:xfrm>
        <a:graphic>
          <a:graphicData uri="http://schemas.openxmlformats.org/presentationml/2006/ole">
            <p:oleObj spid="_x0000_s1051" name="Equation" r:id="rId8" imgW="520560" imgH="393480" progId="Equation.3">
              <p:embed/>
            </p:oleObj>
          </a:graphicData>
        </a:graphic>
      </p:graphicFrame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642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5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01559079"/>
              </p:ext>
            </p:extLst>
          </p:nvPr>
        </p:nvGraphicFramePr>
        <p:xfrm>
          <a:off x="1062037" y="1066800"/>
          <a:ext cx="1147763" cy="762000"/>
        </p:xfrm>
        <a:graphic>
          <a:graphicData uri="http://schemas.openxmlformats.org/presentationml/2006/ole">
            <p:oleObj spid="_x0000_s15363" name="Equation" r:id="rId3" imgW="507960" imgH="393480" progId="Equation.3">
              <p:embed/>
            </p:oleObj>
          </a:graphicData>
        </a:graphic>
      </p:graphicFrame>
      <p:graphicFrame>
        <p:nvGraphicFramePr>
          <p:cNvPr id="6" name="Object 28"/>
          <p:cNvGraphicFramePr>
            <a:graphicFrameLocks noChangeAspect="1"/>
          </p:cNvGraphicFramePr>
          <p:nvPr/>
        </p:nvGraphicFramePr>
        <p:xfrm>
          <a:off x="1905000" y="1676401"/>
          <a:ext cx="304800" cy="304800"/>
        </p:xfrm>
        <a:graphic>
          <a:graphicData uri="http://schemas.openxmlformats.org/presentationml/2006/ole">
            <p:oleObj spid="_x0000_s15364" name="Equation" r:id="rId4" imgW="203024" imgH="215713" progId="Equation.3">
              <p:embed/>
            </p:oleObj>
          </a:graphicData>
        </a:graphic>
      </p:graphicFrame>
      <p:graphicFrame>
        <p:nvGraphicFramePr>
          <p:cNvPr id="7" name="Object 30"/>
          <p:cNvGraphicFramePr>
            <a:graphicFrameLocks noChangeAspect="1"/>
          </p:cNvGraphicFramePr>
          <p:nvPr/>
        </p:nvGraphicFramePr>
        <p:xfrm>
          <a:off x="4343400" y="4648200"/>
          <a:ext cx="2514600" cy="914400"/>
        </p:xfrm>
        <a:graphic>
          <a:graphicData uri="http://schemas.openxmlformats.org/presentationml/2006/ole">
            <p:oleObj spid="_x0000_s15365" name="Equation" r:id="rId5" imgW="977476" imgH="393529" progId="Equation.3">
              <p:embed/>
            </p:oleObj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762000" y="4800600"/>
            <a:ext cx="34290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276600" y="1143000"/>
            <a:ext cx="33528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743200" y="1524000"/>
            <a:ext cx="4572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32"/>
          <p:cNvGraphicFramePr>
            <a:graphicFrameLocks noChangeAspect="1"/>
          </p:cNvGraphicFramePr>
          <p:nvPr/>
        </p:nvGraphicFramePr>
        <p:xfrm>
          <a:off x="6705600" y="990600"/>
          <a:ext cx="533400" cy="838200"/>
        </p:xfrm>
        <a:graphic>
          <a:graphicData uri="http://schemas.openxmlformats.org/presentationml/2006/ole">
            <p:oleObj spid="_x0000_s15366" name="Equation" r:id="rId6" imgW="152334" imgH="393529" progId="Equation.3">
              <p:embed/>
            </p:oleObj>
          </a:graphicData>
        </a:graphic>
      </p:graphicFrame>
      <p:graphicFrame>
        <p:nvGraphicFramePr>
          <p:cNvPr id="12" name="Object 35"/>
          <p:cNvGraphicFramePr>
            <a:graphicFrameLocks noChangeAspect="1"/>
          </p:cNvGraphicFramePr>
          <p:nvPr/>
        </p:nvGraphicFramePr>
        <p:xfrm>
          <a:off x="685800" y="2209800"/>
          <a:ext cx="2057400" cy="762000"/>
        </p:xfrm>
        <a:graphic>
          <a:graphicData uri="http://schemas.openxmlformats.org/presentationml/2006/ole">
            <p:oleObj spid="_x0000_s15367" name="Equation" r:id="rId7" imgW="952087" imgH="393529" progId="Equation.3">
              <p:embed/>
            </p:oleObj>
          </a:graphicData>
        </a:graphic>
      </p:graphicFrame>
      <p:sp>
        <p:nvSpPr>
          <p:cNvPr id="13" name="Title 1"/>
          <p:cNvSpPr txBox="1">
            <a:spLocks/>
          </p:cNvSpPr>
          <p:nvPr/>
        </p:nvSpPr>
        <p:spPr>
          <a:xfrm>
            <a:off x="2819400" y="2133600"/>
            <a:ext cx="38100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37"/>
          <p:cNvGraphicFramePr>
            <a:graphicFrameLocks noChangeAspect="1"/>
          </p:cNvGraphicFramePr>
          <p:nvPr/>
        </p:nvGraphicFramePr>
        <p:xfrm>
          <a:off x="6629400" y="2133600"/>
          <a:ext cx="381000" cy="838200"/>
        </p:xfrm>
        <a:graphic>
          <a:graphicData uri="http://schemas.openxmlformats.org/presentationml/2006/ole">
            <p:oleObj spid="_x0000_s15368" name="Equation" r:id="rId8" imgW="228501" imgH="393529" progId="Equation.3">
              <p:embed/>
            </p:oleObj>
          </a:graphicData>
        </a:graphic>
      </p:graphicFrame>
      <p:sp>
        <p:nvSpPr>
          <p:cNvPr id="15" name="Title 1"/>
          <p:cNvSpPr txBox="1">
            <a:spLocks/>
          </p:cNvSpPr>
          <p:nvPr/>
        </p:nvSpPr>
        <p:spPr>
          <a:xfrm>
            <a:off x="1981200" y="3124200"/>
            <a:ext cx="7620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038600" y="3094038"/>
            <a:ext cx="10668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Object 39"/>
          <p:cNvGraphicFramePr>
            <a:graphicFrameLocks noChangeAspect="1"/>
          </p:cNvGraphicFramePr>
          <p:nvPr/>
        </p:nvGraphicFramePr>
        <p:xfrm>
          <a:off x="2787650" y="3124200"/>
          <a:ext cx="1174750" cy="838200"/>
        </p:xfrm>
        <a:graphic>
          <a:graphicData uri="http://schemas.openxmlformats.org/presentationml/2006/ole">
            <p:oleObj spid="_x0000_s15369" name="Equation" r:id="rId9" imgW="545760" imgH="393480" progId="Equation.3">
              <p:embed/>
            </p:oleObj>
          </a:graphicData>
        </a:graphic>
      </p:graphicFrame>
      <p:graphicFrame>
        <p:nvGraphicFramePr>
          <p:cNvPr id="18" name="Object 41"/>
          <p:cNvGraphicFramePr>
            <a:graphicFrameLocks noChangeAspect="1"/>
          </p:cNvGraphicFramePr>
          <p:nvPr/>
        </p:nvGraphicFramePr>
        <p:xfrm>
          <a:off x="5257800" y="3200400"/>
          <a:ext cx="1295400" cy="762000"/>
        </p:xfrm>
        <a:graphic>
          <a:graphicData uri="http://schemas.openxmlformats.org/presentationml/2006/ole">
            <p:oleObj spid="_x0000_s15370" name="Equation" r:id="rId10" imgW="482391" imgH="393529" progId="Equation.3">
              <p:embed/>
            </p:oleObj>
          </a:graphicData>
        </a:graphic>
      </p:graphicFrame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1: So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1828800" y="5791200"/>
            <a:ext cx="7620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376" name="Object 16"/>
          <p:cNvGraphicFramePr>
            <a:graphicFrameLocks noChangeAspect="1"/>
          </p:cNvGraphicFramePr>
          <p:nvPr/>
        </p:nvGraphicFramePr>
        <p:xfrm>
          <a:off x="2743201" y="5715000"/>
          <a:ext cx="1066800" cy="838200"/>
        </p:xfrm>
        <a:graphic>
          <a:graphicData uri="http://schemas.openxmlformats.org/presentationml/2006/ole">
            <p:oleObj spid="_x0000_s15376" name="Equation" r:id="rId11" imgW="393480" imgH="393480" progId="Equation.3">
              <p:embed/>
            </p:oleObj>
          </a:graphicData>
        </a:graphic>
      </p:graphicFrame>
      <p:sp>
        <p:nvSpPr>
          <p:cNvPr id="34" name="Title 1"/>
          <p:cNvSpPr txBox="1">
            <a:spLocks/>
          </p:cNvSpPr>
          <p:nvPr/>
        </p:nvSpPr>
        <p:spPr>
          <a:xfrm>
            <a:off x="3962400" y="5791200"/>
            <a:ext cx="10668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377" name="Object 17"/>
          <p:cNvGraphicFramePr>
            <a:graphicFrameLocks noChangeAspect="1"/>
          </p:cNvGraphicFramePr>
          <p:nvPr/>
        </p:nvGraphicFramePr>
        <p:xfrm>
          <a:off x="5181600" y="5715000"/>
          <a:ext cx="1219200" cy="762000"/>
        </p:xfrm>
        <a:graphic>
          <a:graphicData uri="http://schemas.openxmlformats.org/presentationml/2006/ole">
            <p:oleObj spid="_x0000_s15377" name="Equation" r:id="rId12" imgW="482391" imgH="393529" progId="Equation.3">
              <p:embed/>
            </p:oleObj>
          </a:graphicData>
        </a:graphic>
      </p:graphicFrame>
      <p:sp>
        <p:nvSpPr>
          <p:cNvPr id="41" name="Title 1"/>
          <p:cNvSpPr txBox="1">
            <a:spLocks/>
          </p:cNvSpPr>
          <p:nvPr/>
        </p:nvSpPr>
        <p:spPr>
          <a:xfrm>
            <a:off x="381000" y="990600"/>
            <a:ext cx="7620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3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/>
      <p:bldP spid="15" grpId="0"/>
      <p:bldP spid="16" grpId="0"/>
      <p:bldP spid="32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1: So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1295400" y="1143000"/>
          <a:ext cx="1371600" cy="914400"/>
        </p:xfrm>
        <a:graphic>
          <a:graphicData uri="http://schemas.openxmlformats.org/presentationml/2006/ole">
            <p:oleObj spid="_x0000_s16385" name="Equation" r:id="rId3" imgW="431613" imgH="393529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6388" name="Equation" r:id="rId4" imgW="114120" imgH="215640" progId="Equation.3">
              <p:embed/>
            </p:oleObj>
          </a:graphicData>
        </a:graphic>
      </p:graphicFrame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1371600" y="3733800"/>
          <a:ext cx="2514600" cy="914400"/>
        </p:xfrm>
        <a:graphic>
          <a:graphicData uri="http://schemas.openxmlformats.org/presentationml/2006/ole">
            <p:oleObj spid="_x0000_s16389" name="Equation" r:id="rId5" imgW="939392" imgH="393529" progId="Equation.3">
              <p:embed/>
            </p:oleObj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>
          <a:xfrm>
            <a:off x="914400" y="2514600"/>
            <a:ext cx="5943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Quy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đồng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mẫu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hai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phân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62000" y="1219200"/>
            <a:ext cx="6858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c)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6477000" y="2514600"/>
          <a:ext cx="1371600" cy="914400"/>
        </p:xfrm>
        <a:graphic>
          <a:graphicData uri="http://schemas.openxmlformats.org/presentationml/2006/ole">
            <p:oleObj spid="_x0000_s16391" name="Equation" r:id="rId6" imgW="431613" imgH="393529" progId="Equation.3">
              <p:embed/>
            </p:oleObj>
          </a:graphicData>
        </a:graphic>
      </p:graphicFrame>
      <p:sp>
        <p:nvSpPr>
          <p:cNvPr id="14" name="Title 1"/>
          <p:cNvSpPr txBox="1">
            <a:spLocks/>
          </p:cNvSpPr>
          <p:nvPr/>
        </p:nvSpPr>
        <p:spPr>
          <a:xfrm>
            <a:off x="1752600" y="5105400"/>
            <a:ext cx="914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Vì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5105400" y="3810000"/>
          <a:ext cx="2438400" cy="838200"/>
        </p:xfrm>
        <a:graphic>
          <a:graphicData uri="http://schemas.openxmlformats.org/presentationml/2006/ole">
            <p:oleObj spid="_x0000_s16392" name="Equation" r:id="rId7" imgW="939392" imgH="393529" progId="Equation.3">
              <p:embed/>
            </p:oleObj>
          </a:graphicData>
        </a:graphic>
      </p:graphicFrame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2743200" y="5029200"/>
          <a:ext cx="1524000" cy="914400"/>
        </p:xfrm>
        <a:graphic>
          <a:graphicData uri="http://schemas.openxmlformats.org/presentationml/2006/ole">
            <p:oleObj spid="_x0000_s16394" name="Equation" r:id="rId8" imgW="558558" imgH="393529" progId="Equation.3">
              <p:embed/>
            </p:oleObj>
          </a:graphicData>
        </a:graphic>
      </p:graphicFrame>
      <p:sp>
        <p:nvSpPr>
          <p:cNvPr id="19" name="Title 1"/>
          <p:cNvSpPr txBox="1">
            <a:spLocks/>
          </p:cNvSpPr>
          <p:nvPr/>
        </p:nvSpPr>
        <p:spPr>
          <a:xfrm>
            <a:off x="4419600" y="5105400"/>
            <a:ext cx="914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Nên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6396" name="Object 12"/>
          <p:cNvGraphicFramePr>
            <a:graphicFrameLocks noChangeAspect="1"/>
          </p:cNvGraphicFramePr>
          <p:nvPr/>
        </p:nvGraphicFramePr>
        <p:xfrm>
          <a:off x="5764213" y="5105400"/>
          <a:ext cx="1246187" cy="914400"/>
        </p:xfrm>
        <a:graphic>
          <a:graphicData uri="http://schemas.openxmlformats.org/presentationml/2006/ole">
            <p:oleObj spid="_x0000_s16396" name="Equation" r:id="rId9" imgW="3934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609600" y="1219200"/>
            <a:ext cx="990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1: So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sánh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hai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phân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600200" y="1143000"/>
          <a:ext cx="1676400" cy="914400"/>
        </p:xfrm>
        <a:graphic>
          <a:graphicData uri="http://schemas.openxmlformats.org/presentationml/2006/ole">
            <p:oleObj spid="_x0000_s29698" name="Equation" r:id="rId3" imgW="571320" imgH="393480" progId="Equation.3">
              <p:embed/>
            </p:oleObj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228600" y="2362200"/>
            <a:ext cx="56388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Quy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đồng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mẫu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hai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phân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5562600" y="2362200"/>
          <a:ext cx="1524000" cy="914400"/>
        </p:xfrm>
        <a:graphic>
          <a:graphicData uri="http://schemas.openxmlformats.org/presentationml/2006/ole">
            <p:oleObj spid="_x0000_s29699" name="Equation" r:id="rId4" imgW="571320" imgH="393480" progId="Equation.3">
              <p:embed/>
            </p:oleObj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7162800" y="2438400"/>
            <a:ext cx="167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MSC: 20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6934200" y="3133725"/>
          <a:ext cx="295275" cy="295275"/>
        </p:xfrm>
        <a:graphic>
          <a:graphicData uri="http://schemas.openxmlformats.org/presentationml/2006/ole">
            <p:oleObj spid="_x0000_s29700" name="Equation" r:id="rId5" imgW="215619" imgH="215619" progId="Equation.3">
              <p:embed/>
            </p:oleObj>
          </a:graphicData>
        </a:graphic>
      </p:graphicFrame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457200" y="3733800"/>
          <a:ext cx="2438400" cy="838200"/>
        </p:xfrm>
        <a:graphic>
          <a:graphicData uri="http://schemas.openxmlformats.org/presentationml/2006/ole">
            <p:oleObj spid="_x0000_s29702" name="Equation" r:id="rId6" imgW="1079032" imgH="393529" progId="Equation.3">
              <p:embed/>
            </p:oleObj>
          </a:graphicData>
        </a:graphic>
      </p:graphicFrame>
      <p:sp>
        <p:nvSpPr>
          <p:cNvPr id="14" name="Title 1"/>
          <p:cNvSpPr txBox="1">
            <a:spLocks/>
          </p:cNvSpPr>
          <p:nvPr/>
        </p:nvSpPr>
        <p:spPr>
          <a:xfrm>
            <a:off x="2773362" y="3733800"/>
            <a:ext cx="39624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Giữ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nguyên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phân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29704" name="Object 8"/>
          <p:cNvGraphicFramePr>
            <a:graphicFrameLocks noChangeAspect="1"/>
          </p:cNvGraphicFramePr>
          <p:nvPr/>
        </p:nvGraphicFramePr>
        <p:xfrm>
          <a:off x="6629400" y="3733800"/>
          <a:ext cx="549275" cy="914400"/>
        </p:xfrm>
        <a:graphic>
          <a:graphicData uri="http://schemas.openxmlformats.org/presentationml/2006/ole">
            <p:oleObj spid="_x0000_s29704" name="Equation" r:id="rId7" imgW="228600" imgH="393480" progId="Equation.3">
              <p:embed/>
            </p:oleObj>
          </a:graphicData>
        </a:graphic>
      </p:graphicFrame>
      <p:sp>
        <p:nvSpPr>
          <p:cNvPr id="16" name="Title 1"/>
          <p:cNvSpPr txBox="1">
            <a:spLocks/>
          </p:cNvSpPr>
          <p:nvPr/>
        </p:nvSpPr>
        <p:spPr>
          <a:xfrm>
            <a:off x="1828800" y="5029200"/>
            <a:ext cx="990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Vì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343400" y="5029200"/>
            <a:ext cx="990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nên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29705" name="Object 9"/>
          <p:cNvGraphicFramePr>
            <a:graphicFrameLocks noChangeAspect="1"/>
          </p:cNvGraphicFramePr>
          <p:nvPr/>
        </p:nvGraphicFramePr>
        <p:xfrm>
          <a:off x="2743200" y="4953000"/>
          <a:ext cx="1568450" cy="914400"/>
        </p:xfrm>
        <a:graphic>
          <a:graphicData uri="http://schemas.openxmlformats.org/presentationml/2006/ole">
            <p:oleObj spid="_x0000_s29705" name="Equation" r:id="rId8" imgW="558720" imgH="393480" progId="Equation.3">
              <p:embed/>
            </p:oleObj>
          </a:graphicData>
        </a:graphic>
      </p:graphicFrame>
      <p:graphicFrame>
        <p:nvGraphicFramePr>
          <p:cNvPr id="29706" name="Object 10"/>
          <p:cNvGraphicFramePr>
            <a:graphicFrameLocks noChangeAspect="1"/>
          </p:cNvGraphicFramePr>
          <p:nvPr/>
        </p:nvGraphicFramePr>
        <p:xfrm>
          <a:off x="5287963" y="4953000"/>
          <a:ext cx="1493837" cy="914400"/>
        </p:xfrm>
        <a:graphic>
          <a:graphicData uri="http://schemas.openxmlformats.org/presentationml/2006/ole">
            <p:oleObj spid="_x0000_s29706" name="Equation" r:id="rId9" imgW="5331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4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1: So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457200" y="1905000"/>
          <a:ext cx="1435100" cy="838200"/>
        </p:xfrm>
        <a:graphic>
          <a:graphicData uri="http://schemas.openxmlformats.org/presentationml/2006/ole">
            <p:oleObj spid="_x0000_s30722" name="Equation" r:id="rId3" imgW="545760" imgH="393480" progId="Equation.3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2971800" y="1905000"/>
          <a:ext cx="1447800" cy="762000"/>
        </p:xfrm>
        <a:graphic>
          <a:graphicData uri="http://schemas.openxmlformats.org/presentationml/2006/ole">
            <p:oleObj spid="_x0000_s30723" name="Equation" r:id="rId4" imgW="622080" imgH="393480" progId="Equation.3">
              <p:embed/>
            </p:oleObj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5106986" y="1905000"/>
          <a:ext cx="1446213" cy="762000"/>
        </p:xfrm>
        <a:graphic>
          <a:graphicData uri="http://schemas.openxmlformats.org/presentationml/2006/ole">
            <p:oleObj spid="_x0000_s30724" name="Equation" r:id="rId5" imgW="545760" imgH="393480" progId="Equation.3">
              <p:embed/>
            </p:oleObj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7278686" y="1828800"/>
          <a:ext cx="1560513" cy="762000"/>
        </p:xfrm>
        <a:graphic>
          <a:graphicData uri="http://schemas.openxmlformats.org/presentationml/2006/ole">
            <p:oleObj spid="_x0000_s30725" name="Equation" r:id="rId6" imgW="711000" imgH="393480" progId="Equation.3">
              <p:embed/>
            </p:oleObj>
          </a:graphicData>
        </a:graphic>
      </p:graphicFrame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285750" y="3505200"/>
          <a:ext cx="1543050" cy="838200"/>
        </p:xfrm>
        <a:graphic>
          <a:graphicData uri="http://schemas.openxmlformats.org/presentationml/2006/ole">
            <p:oleObj spid="_x0000_s30726" name="Equation" r:id="rId7" imgW="520560" imgH="393480" progId="Equation.3">
              <p:embed/>
            </p:oleObj>
          </a:graphicData>
        </a:graphic>
      </p:graphicFrame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2844800" y="3505200"/>
          <a:ext cx="1422400" cy="762000"/>
        </p:xfrm>
        <a:graphic>
          <a:graphicData uri="http://schemas.openxmlformats.org/presentationml/2006/ole">
            <p:oleObj spid="_x0000_s30727" name="Equation" r:id="rId8" imgW="596880" imgH="393480" progId="Equation.3">
              <p:embed/>
            </p:oleObj>
          </a:graphicData>
        </a:graphic>
      </p:graphicFrame>
      <p:graphicFrame>
        <p:nvGraphicFramePr>
          <p:cNvPr id="30728" name="Object 8"/>
          <p:cNvGraphicFramePr>
            <a:graphicFrameLocks noChangeAspect="1"/>
          </p:cNvGraphicFramePr>
          <p:nvPr/>
        </p:nvGraphicFramePr>
        <p:xfrm>
          <a:off x="4997450" y="3505200"/>
          <a:ext cx="1479550" cy="762000"/>
        </p:xfrm>
        <a:graphic>
          <a:graphicData uri="http://schemas.openxmlformats.org/presentationml/2006/ole">
            <p:oleObj spid="_x0000_s30728" name="Equation" r:id="rId9" imgW="507960" imgH="393480" progId="Equation.3">
              <p:embed/>
            </p:oleObj>
          </a:graphicData>
        </a:graphic>
      </p:graphicFrame>
      <p:graphicFrame>
        <p:nvGraphicFramePr>
          <p:cNvPr id="30729" name="Object 9"/>
          <p:cNvGraphicFramePr>
            <a:graphicFrameLocks noChangeAspect="1"/>
          </p:cNvGraphicFramePr>
          <p:nvPr/>
        </p:nvGraphicFramePr>
        <p:xfrm>
          <a:off x="7164388" y="3429000"/>
          <a:ext cx="1522412" cy="762000"/>
        </p:xfrm>
        <a:graphic>
          <a:graphicData uri="http://schemas.openxmlformats.org/presentationml/2006/ole">
            <p:oleObj spid="_x0000_s30729" name="Equation" r:id="rId10" imgW="6728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839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2: So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914400" y="1447800"/>
          <a:ext cx="1371600" cy="914400"/>
        </p:xfrm>
        <a:graphic>
          <a:graphicData uri="http://schemas.openxmlformats.org/presentationml/2006/ole">
            <p:oleObj spid="_x0000_s31745" name="Equation" r:id="rId3" imgW="431613" imgH="393529" progId="Equation.3">
              <p:embed/>
            </p:oleObj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3505200" y="1524000"/>
          <a:ext cx="1447800" cy="838200"/>
        </p:xfrm>
        <a:graphic>
          <a:graphicData uri="http://schemas.openxmlformats.org/presentationml/2006/ole">
            <p:oleObj spid="_x0000_s31748" name="Equation" r:id="rId4" imgW="418918" imgH="393529" progId="Equation.3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6172200" y="1524000"/>
          <a:ext cx="1752600" cy="838200"/>
        </p:xfrm>
        <a:graphic>
          <a:graphicData uri="http://schemas.openxmlformats.org/presentationml/2006/ole">
            <p:oleObj spid="_x0000_s31747" name="Equation" r:id="rId5" imgW="571252" imgH="393529" progId="Equation.3">
              <p:embed/>
            </p:oleObj>
          </a:graphicData>
        </a:graphic>
      </p:graphicFrame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81000" y="152400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a)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971800" y="1524000"/>
            <a:ext cx="60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b)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638800" y="1524000"/>
            <a:ext cx="6858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c)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4267200" y="2438400"/>
          <a:ext cx="1905000" cy="990600"/>
        </p:xfrm>
        <a:graphic>
          <a:graphicData uri="http://schemas.openxmlformats.org/presentationml/2006/ole">
            <p:oleObj spid="_x0000_s31751" name="Equation" r:id="rId6" imgW="596880" imgH="393480" progId="Equation.3">
              <p:embed/>
            </p:oleObj>
          </a:graphicData>
        </a:graphic>
      </p:graphicFrame>
      <p:sp>
        <p:nvSpPr>
          <p:cNvPr id="16" name="Title 1"/>
          <p:cNvSpPr txBox="1">
            <a:spLocks/>
          </p:cNvSpPr>
          <p:nvPr/>
        </p:nvSpPr>
        <p:spPr>
          <a:xfrm>
            <a:off x="228600" y="2514600"/>
            <a:ext cx="4114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*</a:t>
            </a:r>
            <a:r>
              <a:rPr lang="en-US" sz="28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1: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So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1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6096000" y="2514600"/>
            <a:ext cx="1447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nên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1753" name="Object 9"/>
          <p:cNvGraphicFramePr>
            <a:graphicFrameLocks noChangeAspect="1"/>
          </p:cNvGraphicFramePr>
          <p:nvPr/>
        </p:nvGraphicFramePr>
        <p:xfrm>
          <a:off x="7467600" y="2438400"/>
          <a:ext cx="1295400" cy="990600"/>
        </p:xfrm>
        <a:graphic>
          <a:graphicData uri="http://schemas.openxmlformats.org/presentationml/2006/ole">
            <p:oleObj spid="_x0000_s31753" name="Equation" r:id="rId7" imgW="406080" imgH="393480" progId="Equation.3">
              <p:embed/>
            </p:oleObj>
          </a:graphicData>
        </a:graphic>
      </p:graphicFrame>
      <p:sp>
        <p:nvSpPr>
          <p:cNvPr id="19" name="Title 1"/>
          <p:cNvSpPr txBox="1">
            <a:spLocks/>
          </p:cNvSpPr>
          <p:nvPr/>
        </p:nvSpPr>
        <p:spPr>
          <a:xfrm>
            <a:off x="457200" y="3505200"/>
            <a:ext cx="64770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*</a:t>
            </a:r>
            <a:r>
              <a:rPr lang="en-US" sz="28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2: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So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cách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quy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đồng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754" name="Object 10"/>
          <p:cNvGraphicFramePr>
            <a:graphicFrameLocks noChangeAspect="1"/>
          </p:cNvGraphicFramePr>
          <p:nvPr/>
        </p:nvGraphicFramePr>
        <p:xfrm>
          <a:off x="533400" y="4343400"/>
          <a:ext cx="3048000" cy="1066800"/>
        </p:xfrm>
        <a:graphic>
          <a:graphicData uri="http://schemas.openxmlformats.org/presentationml/2006/ole">
            <p:oleObj spid="_x0000_s31754" name="Equation" r:id="rId8" imgW="939392" imgH="393529" progId="Equation.3">
              <p:embed/>
            </p:oleObj>
          </a:graphicData>
        </a:graphic>
      </p:graphicFrame>
      <p:graphicFrame>
        <p:nvGraphicFramePr>
          <p:cNvPr id="31756" name="Object 12"/>
          <p:cNvGraphicFramePr>
            <a:graphicFrameLocks noChangeAspect="1"/>
          </p:cNvGraphicFramePr>
          <p:nvPr/>
        </p:nvGraphicFramePr>
        <p:xfrm>
          <a:off x="4970463" y="4343400"/>
          <a:ext cx="3259137" cy="1066800"/>
        </p:xfrm>
        <a:graphic>
          <a:graphicData uri="http://schemas.openxmlformats.org/presentationml/2006/ole">
            <p:oleObj spid="_x0000_s31756" name="Equation" r:id="rId9" imgW="927000" imgH="393480" progId="Equation.3">
              <p:embed/>
            </p:oleObj>
          </a:graphicData>
        </a:graphic>
      </p:graphicFrame>
      <p:sp>
        <p:nvSpPr>
          <p:cNvPr id="23" name="Title 1"/>
          <p:cNvSpPr txBox="1">
            <a:spLocks/>
          </p:cNvSpPr>
          <p:nvPr/>
        </p:nvSpPr>
        <p:spPr>
          <a:xfrm>
            <a:off x="2057400" y="586740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Vì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4495800" y="5867400"/>
            <a:ext cx="838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nên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1757" name="Object 13"/>
          <p:cNvGraphicFramePr>
            <a:graphicFrameLocks noChangeAspect="1"/>
          </p:cNvGraphicFramePr>
          <p:nvPr/>
        </p:nvGraphicFramePr>
        <p:xfrm>
          <a:off x="2814637" y="5715000"/>
          <a:ext cx="1604963" cy="914400"/>
        </p:xfrm>
        <a:graphic>
          <a:graphicData uri="http://schemas.openxmlformats.org/presentationml/2006/ole">
            <p:oleObj spid="_x0000_s31757" name="Equation" r:id="rId10" imgW="558720" imgH="393480" progId="Equation.3">
              <p:embed/>
            </p:oleObj>
          </a:graphicData>
        </a:graphic>
      </p:graphicFrame>
      <p:graphicFrame>
        <p:nvGraphicFramePr>
          <p:cNvPr id="31758" name="Object 14"/>
          <p:cNvGraphicFramePr>
            <a:graphicFrameLocks noChangeAspect="1"/>
          </p:cNvGraphicFramePr>
          <p:nvPr/>
        </p:nvGraphicFramePr>
        <p:xfrm>
          <a:off x="5549900" y="5715000"/>
          <a:ext cx="1460500" cy="914400"/>
        </p:xfrm>
        <a:graphic>
          <a:graphicData uri="http://schemas.openxmlformats.org/presentationml/2006/ole">
            <p:oleObj spid="_x0000_s31758" name="Equation" r:id="rId11" imgW="4060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868362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2: So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371600" y="1066800"/>
          <a:ext cx="1447800" cy="838200"/>
        </p:xfrm>
        <a:graphic>
          <a:graphicData uri="http://schemas.openxmlformats.org/presentationml/2006/ole">
            <p:oleObj spid="_x0000_s36866" name="Equation" r:id="rId3" imgW="418918" imgH="393529" progId="Equation.3">
              <p:embed/>
            </p:oleObj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838200" y="1066800"/>
            <a:ext cx="60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b)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8600" y="1981200"/>
            <a:ext cx="4114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*</a:t>
            </a:r>
            <a:r>
              <a:rPr lang="en-US" sz="28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1: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So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1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4246563" y="1905000"/>
          <a:ext cx="1946275" cy="990600"/>
        </p:xfrm>
        <a:graphic>
          <a:graphicData uri="http://schemas.openxmlformats.org/presentationml/2006/ole">
            <p:oleObj spid="_x0000_s36867" name="Equation" r:id="rId4" imgW="609480" imgH="393480" progId="Equation.3">
              <p:embed/>
            </p:oleObj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6096000" y="1981200"/>
            <a:ext cx="1066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nên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7369175" y="1905000"/>
          <a:ext cx="1296988" cy="990600"/>
        </p:xfrm>
        <a:graphic>
          <a:graphicData uri="http://schemas.openxmlformats.org/presentationml/2006/ole">
            <p:oleObj spid="_x0000_s36868" name="Equation" r:id="rId5" imgW="406080" imgH="393480" progId="Equation.3">
              <p:embed/>
            </p:oleObj>
          </a:graphicData>
        </a:graphic>
      </p:graphicFrame>
      <p:sp>
        <p:nvSpPr>
          <p:cNvPr id="15" name="Title 1"/>
          <p:cNvSpPr txBox="1">
            <a:spLocks/>
          </p:cNvSpPr>
          <p:nvPr/>
        </p:nvSpPr>
        <p:spPr>
          <a:xfrm>
            <a:off x="457200" y="3048000"/>
            <a:ext cx="64770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*</a:t>
            </a:r>
            <a:r>
              <a:rPr lang="en-US" sz="28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2: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So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cách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quy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đồng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6" name="Object 10"/>
          <p:cNvGraphicFramePr>
            <a:graphicFrameLocks noChangeAspect="1"/>
          </p:cNvGraphicFramePr>
          <p:nvPr/>
        </p:nvGraphicFramePr>
        <p:xfrm>
          <a:off x="533400" y="4038600"/>
          <a:ext cx="3048000" cy="1066800"/>
        </p:xfrm>
        <a:graphic>
          <a:graphicData uri="http://schemas.openxmlformats.org/presentationml/2006/ole">
            <p:oleObj spid="_x0000_s36871" name="Equation" r:id="rId6" imgW="939600" imgH="393480" progId="Equation.3">
              <p:embed/>
            </p:oleObj>
          </a:graphicData>
        </a:graphic>
      </p:graphicFrame>
      <p:graphicFrame>
        <p:nvGraphicFramePr>
          <p:cNvPr id="17" name="Object 12"/>
          <p:cNvGraphicFramePr>
            <a:graphicFrameLocks noChangeAspect="1"/>
          </p:cNvGraphicFramePr>
          <p:nvPr/>
        </p:nvGraphicFramePr>
        <p:xfrm>
          <a:off x="4948238" y="4038600"/>
          <a:ext cx="3303587" cy="1066800"/>
        </p:xfrm>
        <a:graphic>
          <a:graphicData uri="http://schemas.openxmlformats.org/presentationml/2006/ole">
            <p:oleObj spid="_x0000_s36872" name="Equation" r:id="rId7" imgW="939600" imgH="393480" progId="Equation.3">
              <p:embed/>
            </p:oleObj>
          </a:graphicData>
        </a:graphic>
      </p:graphicFrame>
      <p:sp>
        <p:nvSpPr>
          <p:cNvPr id="18" name="Title 1"/>
          <p:cNvSpPr txBox="1">
            <a:spLocks/>
          </p:cNvSpPr>
          <p:nvPr/>
        </p:nvSpPr>
        <p:spPr>
          <a:xfrm>
            <a:off x="2057400" y="556260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Vì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495800" y="5562600"/>
            <a:ext cx="838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nên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6873" name="Object 9"/>
          <p:cNvGraphicFramePr>
            <a:graphicFrameLocks noChangeAspect="1"/>
          </p:cNvGraphicFramePr>
          <p:nvPr/>
        </p:nvGraphicFramePr>
        <p:xfrm>
          <a:off x="2728913" y="5410200"/>
          <a:ext cx="1782762" cy="990600"/>
        </p:xfrm>
        <a:graphic>
          <a:graphicData uri="http://schemas.openxmlformats.org/presentationml/2006/ole">
            <p:oleObj spid="_x0000_s36873" name="Equation" r:id="rId8" imgW="558720" imgH="393480" progId="Equation.3">
              <p:embed/>
            </p:oleObj>
          </a:graphicData>
        </a:graphic>
      </p:graphicFrame>
      <p:graphicFrame>
        <p:nvGraphicFramePr>
          <p:cNvPr id="36874" name="Object 10"/>
          <p:cNvGraphicFramePr>
            <a:graphicFrameLocks noChangeAspect="1"/>
          </p:cNvGraphicFramePr>
          <p:nvPr/>
        </p:nvGraphicFramePr>
        <p:xfrm>
          <a:off x="5638800" y="5410200"/>
          <a:ext cx="1296988" cy="990600"/>
        </p:xfrm>
        <a:graphic>
          <a:graphicData uri="http://schemas.openxmlformats.org/presentationml/2006/ole">
            <p:oleObj spid="_x0000_s36874" name="Equation" r:id="rId9" imgW="4060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76400" y="935916"/>
          <a:ext cx="1752600" cy="838200"/>
        </p:xfrm>
        <a:graphic>
          <a:graphicData uri="http://schemas.openxmlformats.org/presentationml/2006/ole">
            <p:oleObj spid="_x0000_s37890" name="Equation" r:id="rId3" imgW="571252" imgH="393529" progId="Equation.3">
              <p:embed/>
            </p:oleObj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066800" y="990600"/>
            <a:ext cx="6858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c)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839200" cy="868362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2: So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6200" y="1981200"/>
            <a:ext cx="4114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*</a:t>
            </a:r>
            <a:r>
              <a:rPr lang="en-US" sz="28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1: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So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1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4025900" y="1905000"/>
          <a:ext cx="2390775" cy="990600"/>
        </p:xfrm>
        <a:graphic>
          <a:graphicData uri="http://schemas.openxmlformats.org/presentationml/2006/ole">
            <p:oleObj spid="_x0000_s37891" name="Equation" r:id="rId4" imgW="749160" imgH="393480" progId="Equation.3">
              <p:embed/>
            </p:oleObj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6172200" y="1981200"/>
            <a:ext cx="1066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nên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7146925" y="1905000"/>
          <a:ext cx="1844675" cy="990600"/>
        </p:xfrm>
        <a:graphic>
          <a:graphicData uri="http://schemas.openxmlformats.org/presentationml/2006/ole">
            <p:oleObj spid="_x0000_s37892" name="Equation" r:id="rId5" imgW="545760" imgH="393480" progId="Equation.3">
              <p:embed/>
            </p:oleObj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>
          <a:xfrm>
            <a:off x="457200" y="2971800"/>
            <a:ext cx="64770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*</a:t>
            </a:r>
            <a:r>
              <a:rPr lang="en-US" sz="28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2: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So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cách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quy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đồng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2" name="Object 10"/>
          <p:cNvGraphicFramePr>
            <a:graphicFrameLocks noChangeAspect="1"/>
          </p:cNvGraphicFramePr>
          <p:nvPr/>
        </p:nvGraphicFramePr>
        <p:xfrm>
          <a:off x="82550" y="3962400"/>
          <a:ext cx="3952875" cy="1066800"/>
        </p:xfrm>
        <a:graphic>
          <a:graphicData uri="http://schemas.openxmlformats.org/presentationml/2006/ole">
            <p:oleObj spid="_x0000_s37893" name="Equation" r:id="rId6" imgW="1218960" imgH="393480" progId="Equation.3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660900" y="3962400"/>
          <a:ext cx="4330700" cy="1066800"/>
        </p:xfrm>
        <a:graphic>
          <a:graphicData uri="http://schemas.openxmlformats.org/presentationml/2006/ole">
            <p:oleObj spid="_x0000_s37894" name="Equation" r:id="rId7" imgW="1231560" imgH="393480" progId="Equation.3">
              <p:embed/>
            </p:oleObj>
          </a:graphicData>
        </a:graphic>
      </p:graphicFrame>
      <p:sp>
        <p:nvSpPr>
          <p:cNvPr id="14" name="Title 1"/>
          <p:cNvSpPr txBox="1">
            <a:spLocks/>
          </p:cNvSpPr>
          <p:nvPr/>
        </p:nvSpPr>
        <p:spPr>
          <a:xfrm>
            <a:off x="1447800" y="548640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Vì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495800" y="5486400"/>
            <a:ext cx="838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nên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6" name="Object 9"/>
          <p:cNvGraphicFramePr>
            <a:graphicFrameLocks noChangeAspect="1"/>
          </p:cNvGraphicFramePr>
          <p:nvPr/>
        </p:nvGraphicFramePr>
        <p:xfrm>
          <a:off x="2133600" y="5334000"/>
          <a:ext cx="2268538" cy="990600"/>
        </p:xfrm>
        <a:graphic>
          <a:graphicData uri="http://schemas.openxmlformats.org/presentationml/2006/ole">
            <p:oleObj spid="_x0000_s37895" name="Equation" r:id="rId8" imgW="711000" imgH="393480" progId="Equation.3">
              <p:embed/>
            </p:oleObj>
          </a:graphicData>
        </a:graphic>
      </p:graphicFrame>
      <p:graphicFrame>
        <p:nvGraphicFramePr>
          <p:cNvPr id="37897" name="Object 9"/>
          <p:cNvGraphicFramePr>
            <a:graphicFrameLocks noChangeAspect="1"/>
          </p:cNvGraphicFramePr>
          <p:nvPr/>
        </p:nvGraphicFramePr>
        <p:xfrm>
          <a:off x="5410200" y="5334000"/>
          <a:ext cx="1844675" cy="990600"/>
        </p:xfrm>
        <a:graphic>
          <a:graphicData uri="http://schemas.openxmlformats.org/presentationml/2006/ole">
            <p:oleObj spid="_x0000_s37897" name="Equation" r:id="rId9" imgW="5457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</TotalTime>
  <Words>442</Words>
  <Application>Microsoft Office PowerPoint</Application>
  <PresentationFormat>On-screen Show (4:3)</PresentationFormat>
  <Paragraphs>78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LUYỆN TẬP (TRANG 122)</vt:lpstr>
      <vt:lpstr>Bài 1: So sánh hai phân số:</vt:lpstr>
      <vt:lpstr>Bài 1: So sánh hai phân số:</vt:lpstr>
      <vt:lpstr>Bài 1: So sánh hai phân số:</vt:lpstr>
      <vt:lpstr>d)</vt:lpstr>
      <vt:lpstr>Bài 1: So sánh hai phân số:</vt:lpstr>
      <vt:lpstr>       Bài 2: So sánh hai phân số bằng hai cách khác nhau:</vt:lpstr>
      <vt:lpstr>       Bài 2: So sánh hai phân số bằng hai cách khác nhau:</vt:lpstr>
      <vt:lpstr>       Bài 2: So sánh hai phân số bằng hai cách khác nhau:</vt:lpstr>
      <vt:lpstr>Bài 3: So sánh hai phân số có cùng tử số:</vt:lpstr>
      <vt:lpstr>     </vt:lpstr>
      <vt:lpstr>Bài 4: Viết các phân số theo thứ tự từ bé đến lớn:</vt:lpstr>
      <vt:lpstr>Bài 4: Viết các phân số theo thứ tự từ bé đến lớn: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LUYỆN TẬP (TRANG 122)</dc:title>
  <dc:creator>Admin</dc:creator>
  <cp:lastModifiedBy>TAComputer</cp:lastModifiedBy>
  <cp:revision>56</cp:revision>
  <dcterms:created xsi:type="dcterms:W3CDTF">2020-03-30T12:21:47Z</dcterms:created>
  <dcterms:modified xsi:type="dcterms:W3CDTF">2021-02-18T13:09:26Z</dcterms:modified>
</cp:coreProperties>
</file>