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1" r:id="rId2"/>
    <p:sldId id="260" r:id="rId3"/>
    <p:sldId id="307" r:id="rId4"/>
    <p:sldId id="264" r:id="rId5"/>
    <p:sldId id="299" r:id="rId6"/>
    <p:sldId id="268" r:id="rId7"/>
    <p:sldId id="302" r:id="rId8"/>
    <p:sldId id="273" r:id="rId9"/>
    <p:sldId id="291" r:id="rId10"/>
    <p:sldId id="286" r:id="rId11"/>
    <p:sldId id="309" r:id="rId12"/>
    <p:sldId id="313" r:id="rId13"/>
    <p:sldId id="306" r:id="rId14"/>
    <p:sldId id="314" r:id="rId15"/>
    <p:sldId id="315" r:id="rId16"/>
    <p:sldId id="280" r:id="rId17"/>
    <p:sldId id="300" r:id="rId18"/>
    <p:sldId id="316" r:id="rId19"/>
    <p:sldId id="282" r:id="rId20"/>
    <p:sldId id="292" r:id="rId21"/>
    <p:sldId id="319" r:id="rId22"/>
    <p:sldId id="322"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96" y="60"/>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Nơi giữ chỗ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FC6D5E-F037-4D13-9857-57CC94B12D2A}" type="datetimeFigureOut">
              <a:rPr lang="en-US" smtClean="0"/>
              <a:pPr/>
              <a:t>13/12/2022</a:t>
            </a:fld>
            <a:endParaRPr lang="en-US"/>
          </a:p>
        </p:txBody>
      </p:sp>
      <p:sp>
        <p:nvSpPr>
          <p:cNvPr id="4" name="Nơi giữ chỗ cho Hình ảnh của Bản chiế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ơi giữ chỗ cho Ghi ch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6" name="Nơi giữ chỗ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Nơi giữ chỗ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31E335-B1D2-4C63-A6E3-7980F90E782F}" type="slidenum">
              <a:rPr lang="en-US" smtClean="0"/>
              <a:pPr/>
              <a:t>‹#›</a:t>
            </a:fld>
            <a:endParaRPr lang="en-US"/>
          </a:p>
        </p:txBody>
      </p:sp>
    </p:spTree>
    <p:extLst>
      <p:ext uri="{BB962C8B-B14F-4D97-AF65-F5344CB8AC3E}">
        <p14:creationId xmlns:p14="http://schemas.microsoft.com/office/powerpoint/2010/main" val="132189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fld id="{E209B8A4-02BA-4DAD-998B-57C46987E6D1}" type="slidenum">
              <a:rPr lang="en-US" altLang="vi-VN">
                <a:latin typeface="Arial" charset="0"/>
              </a:rPr>
              <a:pPr/>
              <a:t>4</a:t>
            </a:fld>
            <a:endParaRPr lang="en-US" altLang="vi-VN">
              <a:latin typeface="Arial" charset="0"/>
            </a:endParaRPr>
          </a:p>
        </p:txBody>
      </p:sp>
      <p:sp>
        <p:nvSpPr>
          <p:cNvPr id="11267" name="Rectangle 2"/>
          <p:cNvSpPr>
            <a:spLocks noGrp="1" noRot="1" noChangeAspect="1" noChangeArrowheads="1" noTextEdit="1"/>
          </p:cNvSpPr>
          <p:nvPr>
            <p:ph type="sldImg"/>
          </p:nvPr>
        </p:nvSpPr>
        <p:spPr>
          <a:xfrm>
            <a:off x="381000" y="685800"/>
            <a:ext cx="6096000" cy="3429000"/>
          </a:xfrm>
          <a:ln/>
        </p:spPr>
      </p:sp>
      <p:sp>
        <p:nvSpPr>
          <p:cNvPr id="11268" name="Rectangle 3"/>
          <p:cNvSpPr>
            <a:spLocks noGrp="1" noChangeArrowheads="1"/>
          </p:cNvSpPr>
          <p:nvPr>
            <p:ph type="body" idx="1"/>
          </p:nvPr>
        </p:nvSpPr>
        <p:spPr>
          <a:noFill/>
        </p:spPr>
        <p:txBody>
          <a:bodyPr/>
          <a:lstStyle/>
          <a:p>
            <a:pPr eaLnBrk="1" hangingPunct="1"/>
            <a:endParaRPr lang="vi-VN" altLang="vi-VN">
              <a:latin typeface="Arial" charset="0"/>
            </a:endParaRPr>
          </a:p>
        </p:txBody>
      </p:sp>
    </p:spTree>
    <p:extLst>
      <p:ext uri="{BB962C8B-B14F-4D97-AF65-F5344CB8AC3E}">
        <p14:creationId xmlns:p14="http://schemas.microsoft.com/office/powerpoint/2010/main" val="99164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5213"/>
            <a:ext cx="2971800" cy="457200"/>
          </a:xfrm>
          <a:prstGeom prst="rect">
            <a:avLst/>
          </a:prstGeom>
          <a:noFill/>
          <a:ln w="9525">
            <a:noFill/>
            <a:miter lim="800000"/>
            <a:headEnd/>
            <a:tailEnd/>
          </a:ln>
          <a:effectLst/>
        </p:spPr>
        <p:txBody>
          <a:bodyPr anchor="b"/>
          <a:lstStyle/>
          <a:p>
            <a:pPr algn="r"/>
            <a:fld id="{79F62FB0-61EE-4D6F-8C17-269388468293}" type="slidenum">
              <a:rPr lang="en-US" altLang="en-US" sz="1200"/>
              <a:pPr algn="r"/>
              <a:t>6</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vi-VN" altLang="en-US">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vi-VN" altLang="vi-VN"/>
          </a:p>
        </p:txBody>
      </p:sp>
      <p:sp>
        <p:nvSpPr>
          <p:cNvPr id="22532" name="Slide Number Placeholder 3"/>
          <p:cNvSpPr>
            <a:spLocks noGrp="1"/>
          </p:cNvSpPr>
          <p:nvPr>
            <p:ph type="sldNum" sz="quarter" idx="5"/>
          </p:nvPr>
        </p:nvSpPr>
        <p:spPr>
          <a:noFill/>
          <a:ln>
            <a:miter lim="800000"/>
            <a:headEnd/>
            <a:tailEnd/>
          </a:ln>
        </p:spPr>
        <p:txBody>
          <a:bodyPr/>
          <a:lstStyle/>
          <a:p>
            <a:fld id="{7AC40CD1-9C80-4755-9508-7CB342D93FCB}" type="slidenum">
              <a:rPr lang="en-US" altLang="vi-VN"/>
              <a:pPr/>
              <a:t>8</a:t>
            </a:fld>
            <a:endParaRPr lang="en-US" alt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1597819"/>
            <a:ext cx="7772400" cy="1102519"/>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p>
            <a:fld id="{B48D7BCE-B2DD-4BAD-B44C-2CE159B2C774}" type="datetimeFigureOut">
              <a:rPr lang="en-US" smtClean="0"/>
              <a:pPr/>
              <a:t>13/12/2022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C80F8D19-231D-4C85-9A5C-E84F439E21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B48D7BCE-B2DD-4BAD-B44C-2CE159B2C774}" type="datetimeFigureOut">
              <a:rPr lang="en-US" smtClean="0"/>
              <a:pPr/>
              <a:t>13/12/2022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C80F8D19-231D-4C85-9A5C-E84F439E21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154781"/>
            <a:ext cx="2057400" cy="3290888"/>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154781"/>
            <a:ext cx="6019800" cy="3290888"/>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B48D7BCE-B2DD-4BAD-B44C-2CE159B2C774}" type="datetimeFigureOut">
              <a:rPr lang="en-US" smtClean="0"/>
              <a:pPr/>
              <a:t>13/12/2022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C80F8D19-231D-4C85-9A5C-E84F439E211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7376236-06E4-413F-A639-1DEA6A8A5D8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B48D7BCE-B2DD-4BAD-B44C-2CE159B2C774}" type="datetimeFigureOut">
              <a:rPr lang="en-US" smtClean="0"/>
              <a:pPr/>
              <a:t>13/12/2022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C80F8D19-231D-4C85-9A5C-E84F439E21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305176"/>
            <a:ext cx="7772400" cy="1021556"/>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p>
            <a:fld id="{B48D7BCE-B2DD-4BAD-B44C-2CE159B2C774}" type="datetimeFigureOut">
              <a:rPr lang="en-US" smtClean="0"/>
              <a:pPr/>
              <a:t>13/12/2022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C80F8D19-231D-4C85-9A5C-E84F439E21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4"/>
          <p:cNvSpPr>
            <a:spLocks noGrp="1"/>
          </p:cNvSpPr>
          <p:nvPr>
            <p:ph type="dt" sz="half" idx="10"/>
          </p:nvPr>
        </p:nvSpPr>
        <p:spPr/>
        <p:txBody>
          <a:bodyPr/>
          <a:lstStyle/>
          <a:p>
            <a:fld id="{B48D7BCE-B2DD-4BAD-B44C-2CE159B2C774}" type="datetimeFigureOut">
              <a:rPr lang="en-US" smtClean="0"/>
              <a:pPr/>
              <a:t>13/12/2022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C80F8D19-231D-4C85-9A5C-E84F439E21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05979"/>
            <a:ext cx="8229600" cy="857250"/>
          </a:xfrm>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6"/>
          <p:cNvSpPr>
            <a:spLocks noGrp="1"/>
          </p:cNvSpPr>
          <p:nvPr>
            <p:ph type="dt" sz="half" idx="10"/>
          </p:nvPr>
        </p:nvSpPr>
        <p:spPr/>
        <p:txBody>
          <a:bodyPr/>
          <a:lstStyle/>
          <a:p>
            <a:fld id="{B48D7BCE-B2DD-4BAD-B44C-2CE159B2C774}" type="datetimeFigureOut">
              <a:rPr lang="en-US" smtClean="0"/>
              <a:pPr/>
              <a:t>13/12/2022</a:t>
            </a:fld>
            <a:endParaRPr lang="en-US"/>
          </a:p>
        </p:txBody>
      </p:sp>
      <p:sp>
        <p:nvSpPr>
          <p:cNvPr id="8" name="Nơi giữ chỗ cho Chân trang 7"/>
          <p:cNvSpPr>
            <a:spLocks noGrp="1"/>
          </p:cNvSpPr>
          <p:nvPr>
            <p:ph type="ftr" sz="quarter" idx="11"/>
          </p:nvPr>
        </p:nvSpPr>
        <p:spPr/>
        <p:txBody>
          <a:bodyPr/>
          <a:lstStyle/>
          <a:p>
            <a:endParaRPr lang="en-US"/>
          </a:p>
        </p:txBody>
      </p:sp>
      <p:sp>
        <p:nvSpPr>
          <p:cNvPr id="9" name="Nơi giữ chỗ cho Số hiệu Bản chiếu 8"/>
          <p:cNvSpPr>
            <a:spLocks noGrp="1"/>
          </p:cNvSpPr>
          <p:nvPr>
            <p:ph type="sldNum" sz="quarter" idx="12"/>
          </p:nvPr>
        </p:nvSpPr>
        <p:spPr/>
        <p:txBody>
          <a:bodyPr/>
          <a:lstStyle/>
          <a:p>
            <a:fld id="{C80F8D19-231D-4C85-9A5C-E84F439E21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2"/>
          <p:cNvSpPr>
            <a:spLocks noGrp="1"/>
          </p:cNvSpPr>
          <p:nvPr>
            <p:ph type="dt" sz="half" idx="10"/>
          </p:nvPr>
        </p:nvSpPr>
        <p:spPr/>
        <p:txBody>
          <a:bodyPr/>
          <a:lstStyle/>
          <a:p>
            <a:fld id="{B48D7BCE-B2DD-4BAD-B44C-2CE159B2C774}" type="datetimeFigureOut">
              <a:rPr lang="en-US" smtClean="0"/>
              <a:pPr/>
              <a:t>13/12/2022</a:t>
            </a:fld>
            <a:endParaRPr lang="en-US"/>
          </a:p>
        </p:txBody>
      </p:sp>
      <p:sp>
        <p:nvSpPr>
          <p:cNvPr id="4" name="Nơi giữ chỗ cho Chân trang 3"/>
          <p:cNvSpPr>
            <a:spLocks noGrp="1"/>
          </p:cNvSpPr>
          <p:nvPr>
            <p:ph type="ftr" sz="quarter" idx="11"/>
          </p:nvPr>
        </p:nvSpPr>
        <p:spPr/>
        <p:txBody>
          <a:bodyPr/>
          <a:lstStyle/>
          <a:p>
            <a:endParaRPr lang="en-US"/>
          </a:p>
        </p:txBody>
      </p:sp>
      <p:sp>
        <p:nvSpPr>
          <p:cNvPr id="5" name="Nơi giữ chỗ cho Số hiệu Bản chiếu 4"/>
          <p:cNvSpPr>
            <a:spLocks noGrp="1"/>
          </p:cNvSpPr>
          <p:nvPr>
            <p:ph type="sldNum" sz="quarter" idx="12"/>
          </p:nvPr>
        </p:nvSpPr>
        <p:spPr/>
        <p:txBody>
          <a:bodyPr/>
          <a:lstStyle/>
          <a:p>
            <a:fld id="{C80F8D19-231D-4C85-9A5C-E84F439E21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B48D7BCE-B2DD-4BAD-B44C-2CE159B2C774}" type="datetimeFigureOut">
              <a:rPr lang="en-US" smtClean="0"/>
              <a:pPr/>
              <a:t>13/12/2022</a:t>
            </a:fld>
            <a:endParaRPr lang="en-US"/>
          </a:p>
        </p:txBody>
      </p:sp>
      <p:sp>
        <p:nvSpPr>
          <p:cNvPr id="3" name="Nơi giữ chỗ cho Chân trang 2"/>
          <p:cNvSpPr>
            <a:spLocks noGrp="1"/>
          </p:cNvSpPr>
          <p:nvPr>
            <p:ph type="ftr" sz="quarter" idx="11"/>
          </p:nvPr>
        </p:nvSpPr>
        <p:spPr/>
        <p:txBody>
          <a:bodyPr/>
          <a:lstStyle/>
          <a:p>
            <a:endParaRPr lang="en-US"/>
          </a:p>
        </p:txBody>
      </p:sp>
      <p:sp>
        <p:nvSpPr>
          <p:cNvPr id="4" name="Nơi giữ chỗ cho Số hiệu Bản chiếu 3"/>
          <p:cNvSpPr>
            <a:spLocks noGrp="1"/>
          </p:cNvSpPr>
          <p:nvPr>
            <p:ph type="sldNum" sz="quarter" idx="12"/>
          </p:nvPr>
        </p:nvSpPr>
        <p:spPr/>
        <p:txBody>
          <a:bodyPr/>
          <a:lstStyle/>
          <a:p>
            <a:fld id="{C80F8D19-231D-4C85-9A5C-E84F439E21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1" y="204787"/>
            <a:ext cx="3008313" cy="871538"/>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B48D7BCE-B2DD-4BAD-B44C-2CE159B2C774}" type="datetimeFigureOut">
              <a:rPr lang="en-US" smtClean="0"/>
              <a:pPr/>
              <a:t>13/12/2022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C80F8D19-231D-4C85-9A5C-E84F439E21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3600450"/>
            <a:ext cx="5486400" cy="425054"/>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B48D7BCE-B2DD-4BAD-B44C-2CE159B2C774}" type="datetimeFigureOut">
              <a:rPr lang="en-US" smtClean="0"/>
              <a:pPr/>
              <a:t>13/12/2022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C80F8D19-231D-4C85-9A5C-E84F439E21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vi-VN"/>
              <a:t>Bấm &amp; sửa kiểu tiêu đề</a:t>
            </a:r>
            <a:endParaRPr lang="en-US"/>
          </a:p>
        </p:txBody>
      </p:sp>
      <p:sp>
        <p:nvSpPr>
          <p:cNvPr id="3" name="Nơi giữ chỗ cho Văn bản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48D7BCE-B2DD-4BAD-B44C-2CE159B2C774}" type="datetimeFigureOut">
              <a:rPr lang="en-US" smtClean="0"/>
              <a:pPr/>
              <a:t>13/12/2022</a:t>
            </a:fld>
            <a:endParaRPr lang="en-US"/>
          </a:p>
        </p:txBody>
      </p:sp>
      <p:sp>
        <p:nvSpPr>
          <p:cNvPr id="5" name="Nơi giữ chỗ cho Chân trang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Nơi giữ chỗ cho Số hiệu Bản chiế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80F8D19-231D-4C85-9A5C-E84F439E21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2.xml"/><Relationship Id="rId5" Type="http://schemas.openxmlformats.org/officeDocument/2006/relationships/image" Target="../media/image4.wm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gif"/><Relationship Id="rId1" Type="http://schemas.openxmlformats.org/officeDocument/2006/relationships/slideLayout" Target="../slideLayouts/slideLayout12.xml"/><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gif"/><Relationship Id="rId1" Type="http://schemas.openxmlformats.org/officeDocument/2006/relationships/slideLayout" Target="../slideLayouts/slideLayout12.xml"/><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gif"/><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gi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gif"/><Relationship Id="rId1" Type="http://schemas.openxmlformats.org/officeDocument/2006/relationships/slideLayout" Target="../slideLayouts/slideLayout12.xml"/><Relationship Id="rId4" Type="http://schemas.openxmlformats.org/officeDocument/2006/relationships/image" Target="../media/image17.gif"/></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8.gif"/><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09600" y="1028700"/>
            <a:ext cx="3886200" cy="369974"/>
          </a:xfrm>
          <a:prstGeom prst="rect">
            <a:avLst/>
          </a:prstGeom>
          <a:noFill/>
          <a:ln w="9525" algn="ctr">
            <a:noFill/>
            <a:miter lim="800000"/>
            <a:headEnd/>
            <a:tailEnd/>
          </a:ln>
        </p:spPr>
        <p:txBody>
          <a:bodyPr lIns="92075" tIns="46038" rIns="92075" bIns="46038">
            <a:spAutoFit/>
          </a:bodyPr>
          <a:lstStyle/>
          <a:p>
            <a:pPr eaLnBrk="0" hangingPunct="0">
              <a:spcBef>
                <a:spcPct val="50000"/>
              </a:spcBef>
            </a:pPr>
            <a:endParaRPr lang="vi-VN">
              <a:latin typeface=".VnTime" pitchFamily="34" charset="0"/>
            </a:endParaRPr>
          </a:p>
        </p:txBody>
      </p:sp>
      <p:sp>
        <p:nvSpPr>
          <p:cNvPr id="6150" name="Text Box 9"/>
          <p:cNvSpPr txBox="1">
            <a:spLocks noChangeArrowheads="1"/>
          </p:cNvSpPr>
          <p:nvPr/>
        </p:nvSpPr>
        <p:spPr bwMode="auto">
          <a:xfrm>
            <a:off x="7696200" y="3250674"/>
            <a:ext cx="1447800" cy="1892826"/>
          </a:xfrm>
          <a:prstGeom prst="rect">
            <a:avLst/>
          </a:prstGeom>
          <a:noFill/>
          <a:ln w="9525">
            <a:noFill/>
            <a:miter lim="800000"/>
            <a:headEnd/>
            <a:tailEnd/>
          </a:ln>
        </p:spPr>
        <p:txBody>
          <a:bodyPr>
            <a:spAutoFit/>
          </a:bodyPr>
          <a:lstStyle/>
          <a:p>
            <a:pPr>
              <a:spcBef>
                <a:spcPct val="50000"/>
              </a:spcBef>
            </a:pPr>
            <a:r>
              <a:rPr lang="en-US" sz="11700" dirty="0">
                <a:solidFill>
                  <a:srgbClr val="009900"/>
                </a:solidFill>
                <a:latin typeface=".VnTime" pitchFamily="34" charset="0"/>
                <a:sym typeface="Wingdings" pitchFamily="2" charset="2"/>
              </a:rPr>
              <a:t></a:t>
            </a:r>
          </a:p>
        </p:txBody>
      </p:sp>
      <p:sp>
        <p:nvSpPr>
          <p:cNvPr id="6151" name="Text Box 10"/>
          <p:cNvSpPr txBox="1">
            <a:spLocks noChangeArrowheads="1"/>
          </p:cNvSpPr>
          <p:nvPr/>
        </p:nvSpPr>
        <p:spPr bwMode="auto">
          <a:xfrm>
            <a:off x="0" y="3250674"/>
            <a:ext cx="1676400" cy="1892826"/>
          </a:xfrm>
          <a:prstGeom prst="rect">
            <a:avLst/>
          </a:prstGeom>
          <a:noFill/>
          <a:ln w="9525">
            <a:noFill/>
            <a:miter lim="800000"/>
            <a:headEnd/>
            <a:tailEnd/>
          </a:ln>
        </p:spPr>
        <p:txBody>
          <a:bodyPr>
            <a:spAutoFit/>
          </a:bodyPr>
          <a:lstStyle/>
          <a:p>
            <a:pPr>
              <a:spcBef>
                <a:spcPct val="50000"/>
              </a:spcBef>
            </a:pPr>
            <a:r>
              <a:rPr lang="en-US" sz="11700" dirty="0">
                <a:solidFill>
                  <a:srgbClr val="009900"/>
                </a:solidFill>
                <a:latin typeface=".VnTime" pitchFamily="34" charset="0"/>
                <a:sym typeface="Wingdings" pitchFamily="2" charset="2"/>
              </a:rPr>
              <a:t></a:t>
            </a:r>
          </a:p>
        </p:txBody>
      </p:sp>
      <p:pic>
        <p:nvPicPr>
          <p:cNvPr id="57357" name="Picture 13" descr="Firewrk8"/>
          <p:cNvPicPr>
            <a:picLocks noChangeAspect="1" noChangeArrowheads="1"/>
          </p:cNvPicPr>
          <p:nvPr/>
        </p:nvPicPr>
        <p:blipFill>
          <a:blip r:embed="rId2">
            <a:lum bright="6000" contrast="30000"/>
          </a:blip>
          <a:srcRect/>
          <a:stretch>
            <a:fillRect/>
          </a:stretch>
        </p:blipFill>
        <p:spPr bwMode="auto">
          <a:xfrm>
            <a:off x="3733800" y="1097757"/>
            <a:ext cx="762000" cy="559594"/>
          </a:xfrm>
          <a:prstGeom prst="rect">
            <a:avLst/>
          </a:prstGeom>
          <a:noFill/>
          <a:ln w="9525">
            <a:noFill/>
            <a:miter lim="800000"/>
            <a:headEnd/>
            <a:tailEnd/>
          </a:ln>
        </p:spPr>
      </p:pic>
      <p:pic>
        <p:nvPicPr>
          <p:cNvPr id="57358" name="Picture 14" descr="Firewrk8"/>
          <p:cNvPicPr>
            <a:picLocks noChangeAspect="1" noChangeArrowheads="1"/>
          </p:cNvPicPr>
          <p:nvPr/>
        </p:nvPicPr>
        <p:blipFill>
          <a:blip r:embed="rId2">
            <a:lum bright="6000" contrast="30000"/>
          </a:blip>
          <a:srcRect/>
          <a:stretch>
            <a:fillRect/>
          </a:stretch>
        </p:blipFill>
        <p:spPr bwMode="auto">
          <a:xfrm>
            <a:off x="609600" y="2697957"/>
            <a:ext cx="762000" cy="559594"/>
          </a:xfrm>
          <a:prstGeom prst="rect">
            <a:avLst/>
          </a:prstGeom>
          <a:noFill/>
          <a:ln w="9525">
            <a:noFill/>
            <a:miter lim="800000"/>
            <a:headEnd/>
            <a:tailEnd/>
          </a:ln>
        </p:spPr>
      </p:pic>
      <p:pic>
        <p:nvPicPr>
          <p:cNvPr id="57359" name="Picture 15" descr="Firewrk8"/>
          <p:cNvPicPr>
            <a:picLocks noChangeAspect="1" noChangeArrowheads="1"/>
          </p:cNvPicPr>
          <p:nvPr/>
        </p:nvPicPr>
        <p:blipFill>
          <a:blip r:embed="rId2">
            <a:lum bright="6000" contrast="30000"/>
          </a:blip>
          <a:srcRect/>
          <a:stretch>
            <a:fillRect/>
          </a:stretch>
        </p:blipFill>
        <p:spPr bwMode="auto">
          <a:xfrm>
            <a:off x="1676400" y="742950"/>
            <a:ext cx="762000" cy="559594"/>
          </a:xfrm>
          <a:prstGeom prst="rect">
            <a:avLst/>
          </a:prstGeom>
          <a:noFill/>
          <a:ln w="9525">
            <a:noFill/>
            <a:miter lim="800000"/>
            <a:headEnd/>
            <a:tailEnd/>
          </a:ln>
        </p:spPr>
      </p:pic>
      <p:pic>
        <p:nvPicPr>
          <p:cNvPr id="57360" name="Picture 16" descr="Firewrk8"/>
          <p:cNvPicPr>
            <a:picLocks noChangeAspect="1" noChangeArrowheads="1"/>
          </p:cNvPicPr>
          <p:nvPr/>
        </p:nvPicPr>
        <p:blipFill>
          <a:blip r:embed="rId2">
            <a:lum bright="6000" contrast="30000"/>
          </a:blip>
          <a:srcRect/>
          <a:stretch>
            <a:fillRect/>
          </a:stretch>
        </p:blipFill>
        <p:spPr bwMode="auto">
          <a:xfrm>
            <a:off x="6096000" y="1326356"/>
            <a:ext cx="762000" cy="559594"/>
          </a:xfrm>
          <a:prstGeom prst="rect">
            <a:avLst/>
          </a:prstGeom>
          <a:noFill/>
          <a:ln w="9525">
            <a:noFill/>
            <a:miter lim="800000"/>
            <a:headEnd/>
            <a:tailEnd/>
          </a:ln>
        </p:spPr>
      </p:pic>
      <p:pic>
        <p:nvPicPr>
          <p:cNvPr id="57362" name="Picture 18" descr="Firewrk8"/>
          <p:cNvPicPr>
            <a:picLocks noChangeAspect="1" noChangeArrowheads="1"/>
          </p:cNvPicPr>
          <p:nvPr/>
        </p:nvPicPr>
        <p:blipFill>
          <a:blip r:embed="rId2">
            <a:lum bright="6000" contrast="30000"/>
          </a:blip>
          <a:srcRect/>
          <a:stretch>
            <a:fillRect/>
          </a:stretch>
        </p:blipFill>
        <p:spPr bwMode="auto">
          <a:xfrm>
            <a:off x="214282" y="3786196"/>
            <a:ext cx="1143000" cy="839390"/>
          </a:xfrm>
          <a:prstGeom prst="rect">
            <a:avLst/>
          </a:prstGeom>
          <a:noFill/>
          <a:ln w="9525">
            <a:noFill/>
            <a:miter lim="800000"/>
            <a:headEnd/>
            <a:tailEnd/>
          </a:ln>
        </p:spPr>
      </p:pic>
      <p:pic>
        <p:nvPicPr>
          <p:cNvPr id="57363" name="Picture 19" descr="Firewrk8"/>
          <p:cNvPicPr>
            <a:picLocks noChangeAspect="1" noChangeArrowheads="1"/>
          </p:cNvPicPr>
          <p:nvPr/>
        </p:nvPicPr>
        <p:blipFill>
          <a:blip r:embed="rId2">
            <a:lum bright="6000" contrast="30000"/>
          </a:blip>
          <a:srcRect/>
          <a:stretch>
            <a:fillRect/>
          </a:stretch>
        </p:blipFill>
        <p:spPr bwMode="auto">
          <a:xfrm>
            <a:off x="152400" y="1200150"/>
            <a:ext cx="762000" cy="559594"/>
          </a:xfrm>
          <a:prstGeom prst="rect">
            <a:avLst/>
          </a:prstGeom>
          <a:noFill/>
          <a:ln w="9525">
            <a:noFill/>
            <a:miter lim="800000"/>
            <a:headEnd/>
            <a:tailEnd/>
          </a:ln>
        </p:spPr>
      </p:pic>
      <p:pic>
        <p:nvPicPr>
          <p:cNvPr id="57364" name="Picture 20" descr="Firewrk8"/>
          <p:cNvPicPr>
            <a:picLocks noChangeAspect="1" noChangeArrowheads="1"/>
          </p:cNvPicPr>
          <p:nvPr/>
        </p:nvPicPr>
        <p:blipFill>
          <a:blip r:embed="rId2">
            <a:lum bright="6000" contrast="30000"/>
          </a:blip>
          <a:srcRect/>
          <a:stretch>
            <a:fillRect/>
          </a:stretch>
        </p:blipFill>
        <p:spPr bwMode="auto">
          <a:xfrm>
            <a:off x="7010400" y="800100"/>
            <a:ext cx="762000" cy="559594"/>
          </a:xfrm>
          <a:prstGeom prst="rect">
            <a:avLst/>
          </a:prstGeom>
          <a:noFill/>
          <a:ln w="9525">
            <a:noFill/>
            <a:miter lim="800000"/>
            <a:headEnd/>
            <a:tailEnd/>
          </a:ln>
        </p:spPr>
      </p:pic>
      <p:pic>
        <p:nvPicPr>
          <p:cNvPr id="57365" name="Picture 21" descr="Firewrk8"/>
          <p:cNvPicPr>
            <a:picLocks noChangeAspect="1" noChangeArrowheads="1"/>
          </p:cNvPicPr>
          <p:nvPr/>
        </p:nvPicPr>
        <p:blipFill>
          <a:blip r:embed="rId2">
            <a:lum bright="6000" contrast="30000"/>
          </a:blip>
          <a:srcRect/>
          <a:stretch>
            <a:fillRect/>
          </a:stretch>
        </p:blipFill>
        <p:spPr bwMode="auto">
          <a:xfrm>
            <a:off x="1676400" y="2394347"/>
            <a:ext cx="1524000" cy="1119188"/>
          </a:xfrm>
          <a:prstGeom prst="rect">
            <a:avLst/>
          </a:prstGeom>
          <a:noFill/>
          <a:ln w="9525">
            <a:noFill/>
            <a:miter lim="800000"/>
            <a:headEnd/>
            <a:tailEnd/>
          </a:ln>
        </p:spPr>
      </p:pic>
      <p:pic>
        <p:nvPicPr>
          <p:cNvPr id="57366" name="Picture 22" descr="Firewrk8"/>
          <p:cNvPicPr>
            <a:picLocks noChangeAspect="1" noChangeArrowheads="1"/>
          </p:cNvPicPr>
          <p:nvPr/>
        </p:nvPicPr>
        <p:blipFill>
          <a:blip r:embed="rId2">
            <a:lum bright="6000" contrast="30000"/>
          </a:blip>
          <a:srcRect/>
          <a:stretch>
            <a:fillRect/>
          </a:stretch>
        </p:blipFill>
        <p:spPr bwMode="auto">
          <a:xfrm>
            <a:off x="6477000" y="2114551"/>
            <a:ext cx="1905000" cy="1398985"/>
          </a:xfrm>
          <a:prstGeom prst="rect">
            <a:avLst/>
          </a:prstGeom>
          <a:noFill/>
          <a:ln w="9525">
            <a:noFill/>
            <a:miter lim="800000"/>
            <a:headEnd/>
            <a:tailEnd/>
          </a:ln>
        </p:spPr>
      </p:pic>
      <p:pic>
        <p:nvPicPr>
          <p:cNvPr id="6161" name="Picture 23" descr="670883"/>
          <p:cNvPicPr>
            <a:picLocks noChangeAspect="1" noChangeArrowheads="1" noCrop="1"/>
          </p:cNvPicPr>
          <p:nvPr/>
        </p:nvPicPr>
        <p:blipFill>
          <a:blip r:embed="rId3"/>
          <a:srcRect/>
          <a:stretch>
            <a:fillRect/>
          </a:stretch>
        </p:blipFill>
        <p:spPr bwMode="auto">
          <a:xfrm>
            <a:off x="3657600" y="2571750"/>
            <a:ext cx="1851025" cy="1388269"/>
          </a:xfrm>
          <a:prstGeom prst="rect">
            <a:avLst/>
          </a:prstGeom>
          <a:noFill/>
          <a:ln w="9525">
            <a:noFill/>
            <a:miter lim="800000"/>
            <a:headEnd/>
            <a:tailEnd/>
          </a:ln>
        </p:spPr>
      </p:pic>
      <p:pic>
        <p:nvPicPr>
          <p:cNvPr id="6162" name="Picture 24" descr="Dove-02-june"/>
          <p:cNvPicPr>
            <a:picLocks noChangeAspect="1" noChangeArrowheads="1" noCrop="1"/>
          </p:cNvPicPr>
          <p:nvPr/>
        </p:nvPicPr>
        <p:blipFill>
          <a:blip r:embed="rId4"/>
          <a:srcRect/>
          <a:stretch>
            <a:fillRect/>
          </a:stretch>
        </p:blipFill>
        <p:spPr bwMode="auto">
          <a:xfrm>
            <a:off x="7315200" y="1504950"/>
            <a:ext cx="1676400" cy="457200"/>
          </a:xfrm>
          <a:prstGeom prst="rect">
            <a:avLst/>
          </a:prstGeom>
          <a:noFill/>
          <a:ln w="9525">
            <a:noFill/>
            <a:miter lim="800000"/>
            <a:headEnd/>
            <a:tailEnd/>
          </a:ln>
        </p:spPr>
      </p:pic>
      <p:pic>
        <p:nvPicPr>
          <p:cNvPr id="6163" name="Picture 25" descr="Dove-02-june"/>
          <p:cNvPicPr>
            <a:picLocks noChangeAspect="1" noChangeArrowheads="1" noCrop="1"/>
          </p:cNvPicPr>
          <p:nvPr/>
        </p:nvPicPr>
        <p:blipFill>
          <a:blip r:embed="rId4"/>
          <a:srcRect/>
          <a:stretch>
            <a:fillRect/>
          </a:stretch>
        </p:blipFill>
        <p:spPr bwMode="auto">
          <a:xfrm>
            <a:off x="609600" y="2038350"/>
            <a:ext cx="1676400" cy="457200"/>
          </a:xfrm>
          <a:prstGeom prst="rect">
            <a:avLst/>
          </a:prstGeom>
          <a:noFill/>
          <a:ln w="9525">
            <a:noFill/>
            <a:miter lim="800000"/>
            <a:headEnd/>
            <a:tailEnd/>
          </a:ln>
        </p:spPr>
      </p:pic>
      <p:pic>
        <p:nvPicPr>
          <p:cNvPr id="25" name="Picture 20" descr="Firewrk8"/>
          <p:cNvPicPr>
            <a:picLocks noChangeAspect="1" noChangeArrowheads="1"/>
          </p:cNvPicPr>
          <p:nvPr/>
        </p:nvPicPr>
        <p:blipFill>
          <a:blip r:embed="rId2">
            <a:lum bright="6000" contrast="30000"/>
          </a:blip>
          <a:srcRect/>
          <a:stretch>
            <a:fillRect/>
          </a:stretch>
        </p:blipFill>
        <p:spPr bwMode="auto">
          <a:xfrm>
            <a:off x="7924800" y="2526507"/>
            <a:ext cx="762000" cy="559594"/>
          </a:xfrm>
          <a:prstGeom prst="rect">
            <a:avLst/>
          </a:prstGeom>
          <a:noFill/>
          <a:ln w="9525">
            <a:noFill/>
            <a:miter lim="800000"/>
            <a:headEnd/>
            <a:tailEnd/>
          </a:ln>
        </p:spPr>
      </p:pic>
      <p:pic>
        <p:nvPicPr>
          <p:cNvPr id="6165" name="Picture 17" descr="Picture1"/>
          <p:cNvPicPr>
            <a:picLocks noChangeAspect="1" noChangeArrowheads="1"/>
          </p:cNvPicPr>
          <p:nvPr/>
        </p:nvPicPr>
        <p:blipFill>
          <a:blip r:embed="rId5"/>
          <a:srcRect/>
          <a:stretch>
            <a:fillRect/>
          </a:stretch>
        </p:blipFill>
        <p:spPr bwMode="auto">
          <a:xfrm rot="16200000" flipH="1">
            <a:off x="182961" y="-64690"/>
            <a:ext cx="1164431" cy="1365250"/>
          </a:xfrm>
          <a:prstGeom prst="rect">
            <a:avLst/>
          </a:prstGeom>
          <a:noFill/>
          <a:ln w="9525">
            <a:noFill/>
            <a:miter lim="800000"/>
            <a:headEnd/>
            <a:tailEnd/>
          </a:ln>
        </p:spPr>
      </p:pic>
      <p:pic>
        <p:nvPicPr>
          <p:cNvPr id="6167" name="Picture 17" descr="Picture1"/>
          <p:cNvPicPr>
            <a:picLocks noChangeAspect="1" noChangeArrowheads="1"/>
          </p:cNvPicPr>
          <p:nvPr/>
        </p:nvPicPr>
        <p:blipFill>
          <a:blip r:embed="rId5"/>
          <a:srcRect/>
          <a:stretch>
            <a:fillRect/>
          </a:stretch>
        </p:blipFill>
        <p:spPr bwMode="auto">
          <a:xfrm flipH="1">
            <a:off x="7543803" y="25003"/>
            <a:ext cx="1552575" cy="1023938"/>
          </a:xfrm>
          <a:prstGeom prst="rect">
            <a:avLst/>
          </a:prstGeom>
          <a:noFill/>
          <a:ln w="9525">
            <a:noFill/>
            <a:miter lim="800000"/>
            <a:headEnd/>
            <a:tailEnd/>
          </a:ln>
        </p:spPr>
      </p:pic>
      <p:pic>
        <p:nvPicPr>
          <p:cNvPr id="24" name="Picture 20" descr="Firewrk8"/>
          <p:cNvPicPr>
            <a:picLocks noChangeAspect="1" noChangeArrowheads="1"/>
          </p:cNvPicPr>
          <p:nvPr/>
        </p:nvPicPr>
        <p:blipFill>
          <a:blip r:embed="rId2">
            <a:lum bright="6000" contrast="30000"/>
          </a:blip>
          <a:srcRect/>
          <a:stretch>
            <a:fillRect/>
          </a:stretch>
        </p:blipFill>
        <p:spPr bwMode="auto">
          <a:xfrm>
            <a:off x="7848600" y="3786196"/>
            <a:ext cx="1295400" cy="800100"/>
          </a:xfrm>
          <a:prstGeom prst="rect">
            <a:avLst/>
          </a:prstGeom>
          <a:noFill/>
          <a:ln w="9525">
            <a:noFill/>
            <a:miter lim="800000"/>
            <a:headEnd/>
            <a:tailEnd/>
          </a:ln>
        </p:spPr>
      </p:pic>
      <p:sp>
        <p:nvSpPr>
          <p:cNvPr id="2" name="Rectangle 1"/>
          <p:cNvSpPr/>
          <p:nvPr/>
        </p:nvSpPr>
        <p:spPr>
          <a:xfrm>
            <a:off x="2286000" y="1504950"/>
            <a:ext cx="4374232" cy="889397"/>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000" smtClean="0">
                <a:solidFill>
                  <a:srgbClr val="0070C0"/>
                </a:solidFill>
                <a:latin typeface="Times New Roman" pitchFamily="18" charset="0"/>
                <a:cs typeface="Times New Roman" pitchFamily="18" charset="0"/>
              </a:rPr>
              <a:t>LỊCH SỬ LỚP 5</a:t>
            </a:r>
            <a:endParaRPr lang="en-US" sz="4000">
              <a:solidFill>
                <a:srgbClr val="0070C0"/>
              </a:solidFill>
              <a:latin typeface="Times New Roman" pitchFamily="18" charset="0"/>
              <a:cs typeface="Times New Roman" pitchFamily="18" charset="0"/>
            </a:endParaRPr>
          </a:p>
        </p:txBody>
      </p:sp>
      <p:sp>
        <p:nvSpPr>
          <p:cNvPr id="3" name="Horizontal Scroll 2"/>
          <p:cNvSpPr/>
          <p:nvPr/>
        </p:nvSpPr>
        <p:spPr>
          <a:xfrm>
            <a:off x="1475656" y="2526507"/>
            <a:ext cx="6552728" cy="1679384"/>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rgbClr val="FF0000"/>
                </a:solidFill>
                <a:latin typeface="Times New Roman" pitchFamily="18" charset="0"/>
                <a:cs typeface="Times New Roman" pitchFamily="18" charset="0"/>
              </a:rPr>
              <a:t>CHIẾN THẮNG BIÊN GIỚI THU – ĐÔNG 1950</a:t>
            </a:r>
            <a:endParaRPr lang="en-US" sz="3600">
              <a:solidFill>
                <a:srgbClr val="FF0000"/>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repeatCount="indefinite" fill="hold" nodeType="withEffect">
                                  <p:stCondLst>
                                    <p:cond delay="500"/>
                                  </p:stCondLst>
                                  <p:iterate type="lt">
                                    <p:tmPct val="5000"/>
                                  </p:iterate>
                                  <p:childTnLst>
                                    <p:set>
                                      <p:cBhvr>
                                        <p:cTn id="6" dur="1" fill="hold">
                                          <p:stCondLst>
                                            <p:cond delay="0"/>
                                          </p:stCondLst>
                                        </p:cTn>
                                        <p:tgtEl>
                                          <p:spTgt spid="57357"/>
                                        </p:tgtEl>
                                        <p:attrNameLst>
                                          <p:attrName>style.visibility</p:attrName>
                                        </p:attrNameLst>
                                      </p:cBhvr>
                                      <p:to>
                                        <p:strVal val="visible"/>
                                      </p:to>
                                    </p:set>
                                    <p:anim calcmode="lin" valueType="num">
                                      <p:cBhvr>
                                        <p:cTn id="7" dur="2000" fill="hold"/>
                                        <p:tgtEl>
                                          <p:spTgt spid="57357"/>
                                        </p:tgtEl>
                                        <p:attrNameLst>
                                          <p:attrName>ppt_w</p:attrName>
                                        </p:attrNameLst>
                                      </p:cBhvr>
                                      <p:tavLst>
                                        <p:tav tm="0">
                                          <p:val>
                                            <p:fltVal val="0"/>
                                          </p:val>
                                        </p:tav>
                                        <p:tav tm="100000">
                                          <p:val>
                                            <p:strVal val="#ppt_w"/>
                                          </p:val>
                                        </p:tav>
                                      </p:tavLst>
                                    </p:anim>
                                    <p:anim calcmode="lin" valueType="num">
                                      <p:cBhvr>
                                        <p:cTn id="8" dur="2000" fill="hold"/>
                                        <p:tgtEl>
                                          <p:spTgt spid="57357"/>
                                        </p:tgtEl>
                                        <p:attrNameLst>
                                          <p:attrName>ppt_h</p:attrName>
                                        </p:attrNameLst>
                                      </p:cBhvr>
                                      <p:tavLst>
                                        <p:tav tm="0">
                                          <p:val>
                                            <p:fltVal val="0"/>
                                          </p:val>
                                        </p:tav>
                                        <p:tav tm="100000">
                                          <p:val>
                                            <p:strVal val="#ppt_h"/>
                                          </p:val>
                                        </p:tav>
                                      </p:tavLst>
                                    </p:anim>
                                    <p:anim calcmode="lin" valueType="num">
                                      <p:cBhvr>
                                        <p:cTn id="9" dur="2000" fill="hold"/>
                                        <p:tgtEl>
                                          <p:spTgt spid="57357"/>
                                        </p:tgtEl>
                                        <p:attrNameLst>
                                          <p:attrName>style.rotation</p:attrName>
                                        </p:attrNameLst>
                                      </p:cBhvr>
                                      <p:tavLst>
                                        <p:tav tm="0">
                                          <p:val>
                                            <p:fltVal val="90"/>
                                          </p:val>
                                        </p:tav>
                                        <p:tav tm="100000">
                                          <p:val>
                                            <p:fltVal val="0"/>
                                          </p:val>
                                        </p:tav>
                                      </p:tavLst>
                                    </p:anim>
                                    <p:animEffect transition="in" filter="fade">
                                      <p:cBhvr>
                                        <p:cTn id="10" dur="2000"/>
                                        <p:tgtEl>
                                          <p:spTgt spid="57357"/>
                                        </p:tgtEl>
                                      </p:cBhvr>
                                    </p:animEffect>
                                  </p:childTnLst>
                                </p:cTn>
                              </p:par>
                              <p:par>
                                <p:cTn id="11" presetID="31" presetClass="entr" presetSubtype="0" repeatCount="indefinite" fill="hold" nodeType="withEffect">
                                  <p:stCondLst>
                                    <p:cond delay="500"/>
                                  </p:stCondLst>
                                  <p:iterate type="lt">
                                    <p:tmPct val="5000"/>
                                  </p:iterate>
                                  <p:childTnLst>
                                    <p:set>
                                      <p:cBhvr>
                                        <p:cTn id="12" dur="1" fill="hold">
                                          <p:stCondLst>
                                            <p:cond delay="0"/>
                                          </p:stCondLst>
                                        </p:cTn>
                                        <p:tgtEl>
                                          <p:spTgt spid="57358"/>
                                        </p:tgtEl>
                                        <p:attrNameLst>
                                          <p:attrName>style.visibility</p:attrName>
                                        </p:attrNameLst>
                                      </p:cBhvr>
                                      <p:to>
                                        <p:strVal val="visible"/>
                                      </p:to>
                                    </p:set>
                                    <p:anim calcmode="lin" valueType="num">
                                      <p:cBhvr>
                                        <p:cTn id="13" dur="3000" fill="hold"/>
                                        <p:tgtEl>
                                          <p:spTgt spid="57358"/>
                                        </p:tgtEl>
                                        <p:attrNameLst>
                                          <p:attrName>ppt_w</p:attrName>
                                        </p:attrNameLst>
                                      </p:cBhvr>
                                      <p:tavLst>
                                        <p:tav tm="0">
                                          <p:val>
                                            <p:fltVal val="0"/>
                                          </p:val>
                                        </p:tav>
                                        <p:tav tm="100000">
                                          <p:val>
                                            <p:strVal val="#ppt_w"/>
                                          </p:val>
                                        </p:tav>
                                      </p:tavLst>
                                    </p:anim>
                                    <p:anim calcmode="lin" valueType="num">
                                      <p:cBhvr>
                                        <p:cTn id="14" dur="3000" fill="hold"/>
                                        <p:tgtEl>
                                          <p:spTgt spid="57358"/>
                                        </p:tgtEl>
                                        <p:attrNameLst>
                                          <p:attrName>ppt_h</p:attrName>
                                        </p:attrNameLst>
                                      </p:cBhvr>
                                      <p:tavLst>
                                        <p:tav tm="0">
                                          <p:val>
                                            <p:fltVal val="0"/>
                                          </p:val>
                                        </p:tav>
                                        <p:tav tm="100000">
                                          <p:val>
                                            <p:strVal val="#ppt_h"/>
                                          </p:val>
                                        </p:tav>
                                      </p:tavLst>
                                    </p:anim>
                                    <p:anim calcmode="lin" valueType="num">
                                      <p:cBhvr>
                                        <p:cTn id="15" dur="3000" fill="hold"/>
                                        <p:tgtEl>
                                          <p:spTgt spid="57358"/>
                                        </p:tgtEl>
                                        <p:attrNameLst>
                                          <p:attrName>style.rotation</p:attrName>
                                        </p:attrNameLst>
                                      </p:cBhvr>
                                      <p:tavLst>
                                        <p:tav tm="0">
                                          <p:val>
                                            <p:fltVal val="90"/>
                                          </p:val>
                                        </p:tav>
                                        <p:tav tm="100000">
                                          <p:val>
                                            <p:fltVal val="0"/>
                                          </p:val>
                                        </p:tav>
                                      </p:tavLst>
                                    </p:anim>
                                    <p:animEffect transition="in" filter="fade">
                                      <p:cBhvr>
                                        <p:cTn id="16" dur="3000"/>
                                        <p:tgtEl>
                                          <p:spTgt spid="57358"/>
                                        </p:tgtEl>
                                      </p:cBhvr>
                                    </p:animEffect>
                                  </p:childTnLst>
                                </p:cTn>
                              </p:par>
                              <p:par>
                                <p:cTn id="17" presetID="31" presetClass="entr" presetSubtype="0" repeatCount="indefinite" fill="hold" nodeType="withEffect">
                                  <p:stCondLst>
                                    <p:cond delay="500"/>
                                  </p:stCondLst>
                                  <p:iterate type="lt">
                                    <p:tmPct val="5000"/>
                                  </p:iterate>
                                  <p:childTnLst>
                                    <p:set>
                                      <p:cBhvr>
                                        <p:cTn id="18" dur="1" fill="hold">
                                          <p:stCondLst>
                                            <p:cond delay="0"/>
                                          </p:stCondLst>
                                        </p:cTn>
                                        <p:tgtEl>
                                          <p:spTgt spid="57359"/>
                                        </p:tgtEl>
                                        <p:attrNameLst>
                                          <p:attrName>style.visibility</p:attrName>
                                        </p:attrNameLst>
                                      </p:cBhvr>
                                      <p:to>
                                        <p:strVal val="visible"/>
                                      </p:to>
                                    </p:set>
                                    <p:anim calcmode="lin" valueType="num">
                                      <p:cBhvr>
                                        <p:cTn id="19" dur="3000" fill="hold"/>
                                        <p:tgtEl>
                                          <p:spTgt spid="57359"/>
                                        </p:tgtEl>
                                        <p:attrNameLst>
                                          <p:attrName>ppt_w</p:attrName>
                                        </p:attrNameLst>
                                      </p:cBhvr>
                                      <p:tavLst>
                                        <p:tav tm="0">
                                          <p:val>
                                            <p:fltVal val="0"/>
                                          </p:val>
                                        </p:tav>
                                        <p:tav tm="100000">
                                          <p:val>
                                            <p:strVal val="#ppt_w"/>
                                          </p:val>
                                        </p:tav>
                                      </p:tavLst>
                                    </p:anim>
                                    <p:anim calcmode="lin" valueType="num">
                                      <p:cBhvr>
                                        <p:cTn id="20" dur="3000" fill="hold"/>
                                        <p:tgtEl>
                                          <p:spTgt spid="57359"/>
                                        </p:tgtEl>
                                        <p:attrNameLst>
                                          <p:attrName>ppt_h</p:attrName>
                                        </p:attrNameLst>
                                      </p:cBhvr>
                                      <p:tavLst>
                                        <p:tav tm="0">
                                          <p:val>
                                            <p:fltVal val="0"/>
                                          </p:val>
                                        </p:tav>
                                        <p:tav tm="100000">
                                          <p:val>
                                            <p:strVal val="#ppt_h"/>
                                          </p:val>
                                        </p:tav>
                                      </p:tavLst>
                                    </p:anim>
                                    <p:anim calcmode="lin" valueType="num">
                                      <p:cBhvr>
                                        <p:cTn id="21" dur="3000" fill="hold"/>
                                        <p:tgtEl>
                                          <p:spTgt spid="57359"/>
                                        </p:tgtEl>
                                        <p:attrNameLst>
                                          <p:attrName>style.rotation</p:attrName>
                                        </p:attrNameLst>
                                      </p:cBhvr>
                                      <p:tavLst>
                                        <p:tav tm="0">
                                          <p:val>
                                            <p:fltVal val="90"/>
                                          </p:val>
                                        </p:tav>
                                        <p:tav tm="100000">
                                          <p:val>
                                            <p:fltVal val="0"/>
                                          </p:val>
                                        </p:tav>
                                      </p:tavLst>
                                    </p:anim>
                                    <p:animEffect transition="in" filter="fade">
                                      <p:cBhvr>
                                        <p:cTn id="22" dur="3000"/>
                                        <p:tgtEl>
                                          <p:spTgt spid="57359"/>
                                        </p:tgtEl>
                                      </p:cBhvr>
                                    </p:animEffect>
                                  </p:childTnLst>
                                </p:cTn>
                              </p:par>
                              <p:par>
                                <p:cTn id="23" presetID="31" presetClass="entr" presetSubtype="0" repeatCount="indefinite" fill="hold" nodeType="withEffect">
                                  <p:stCondLst>
                                    <p:cond delay="500"/>
                                  </p:stCondLst>
                                  <p:iterate type="lt">
                                    <p:tmPct val="5000"/>
                                  </p:iterate>
                                  <p:childTnLst>
                                    <p:set>
                                      <p:cBhvr>
                                        <p:cTn id="24" dur="1" fill="hold">
                                          <p:stCondLst>
                                            <p:cond delay="0"/>
                                          </p:stCondLst>
                                        </p:cTn>
                                        <p:tgtEl>
                                          <p:spTgt spid="57360"/>
                                        </p:tgtEl>
                                        <p:attrNameLst>
                                          <p:attrName>style.visibility</p:attrName>
                                        </p:attrNameLst>
                                      </p:cBhvr>
                                      <p:to>
                                        <p:strVal val="visible"/>
                                      </p:to>
                                    </p:set>
                                    <p:anim calcmode="lin" valueType="num">
                                      <p:cBhvr>
                                        <p:cTn id="25" dur="3000" fill="hold"/>
                                        <p:tgtEl>
                                          <p:spTgt spid="57360"/>
                                        </p:tgtEl>
                                        <p:attrNameLst>
                                          <p:attrName>ppt_w</p:attrName>
                                        </p:attrNameLst>
                                      </p:cBhvr>
                                      <p:tavLst>
                                        <p:tav tm="0">
                                          <p:val>
                                            <p:fltVal val="0"/>
                                          </p:val>
                                        </p:tav>
                                        <p:tav tm="100000">
                                          <p:val>
                                            <p:strVal val="#ppt_w"/>
                                          </p:val>
                                        </p:tav>
                                      </p:tavLst>
                                    </p:anim>
                                    <p:anim calcmode="lin" valueType="num">
                                      <p:cBhvr>
                                        <p:cTn id="26" dur="3000" fill="hold"/>
                                        <p:tgtEl>
                                          <p:spTgt spid="57360"/>
                                        </p:tgtEl>
                                        <p:attrNameLst>
                                          <p:attrName>ppt_h</p:attrName>
                                        </p:attrNameLst>
                                      </p:cBhvr>
                                      <p:tavLst>
                                        <p:tav tm="0">
                                          <p:val>
                                            <p:fltVal val="0"/>
                                          </p:val>
                                        </p:tav>
                                        <p:tav tm="100000">
                                          <p:val>
                                            <p:strVal val="#ppt_h"/>
                                          </p:val>
                                        </p:tav>
                                      </p:tavLst>
                                    </p:anim>
                                    <p:anim calcmode="lin" valueType="num">
                                      <p:cBhvr>
                                        <p:cTn id="27" dur="3000" fill="hold"/>
                                        <p:tgtEl>
                                          <p:spTgt spid="57360"/>
                                        </p:tgtEl>
                                        <p:attrNameLst>
                                          <p:attrName>style.rotation</p:attrName>
                                        </p:attrNameLst>
                                      </p:cBhvr>
                                      <p:tavLst>
                                        <p:tav tm="0">
                                          <p:val>
                                            <p:fltVal val="90"/>
                                          </p:val>
                                        </p:tav>
                                        <p:tav tm="100000">
                                          <p:val>
                                            <p:fltVal val="0"/>
                                          </p:val>
                                        </p:tav>
                                      </p:tavLst>
                                    </p:anim>
                                    <p:animEffect transition="in" filter="fade">
                                      <p:cBhvr>
                                        <p:cTn id="28" dur="3000"/>
                                        <p:tgtEl>
                                          <p:spTgt spid="57360"/>
                                        </p:tgtEl>
                                      </p:cBhvr>
                                    </p:animEffect>
                                  </p:childTnLst>
                                </p:cTn>
                              </p:par>
                              <p:par>
                                <p:cTn id="29" presetID="31" presetClass="entr" presetSubtype="0" repeatCount="indefinite" fill="hold" nodeType="withEffect">
                                  <p:stCondLst>
                                    <p:cond delay="500"/>
                                  </p:stCondLst>
                                  <p:iterate type="lt">
                                    <p:tmPct val="5000"/>
                                  </p:iterate>
                                  <p:childTnLst>
                                    <p:set>
                                      <p:cBhvr>
                                        <p:cTn id="30" dur="1" fill="hold">
                                          <p:stCondLst>
                                            <p:cond delay="0"/>
                                          </p:stCondLst>
                                        </p:cTn>
                                        <p:tgtEl>
                                          <p:spTgt spid="57362"/>
                                        </p:tgtEl>
                                        <p:attrNameLst>
                                          <p:attrName>style.visibility</p:attrName>
                                        </p:attrNameLst>
                                      </p:cBhvr>
                                      <p:to>
                                        <p:strVal val="visible"/>
                                      </p:to>
                                    </p:set>
                                    <p:anim calcmode="lin" valueType="num">
                                      <p:cBhvr>
                                        <p:cTn id="31" dur="3000" fill="hold"/>
                                        <p:tgtEl>
                                          <p:spTgt spid="57362"/>
                                        </p:tgtEl>
                                        <p:attrNameLst>
                                          <p:attrName>ppt_w</p:attrName>
                                        </p:attrNameLst>
                                      </p:cBhvr>
                                      <p:tavLst>
                                        <p:tav tm="0">
                                          <p:val>
                                            <p:fltVal val="0"/>
                                          </p:val>
                                        </p:tav>
                                        <p:tav tm="100000">
                                          <p:val>
                                            <p:strVal val="#ppt_w"/>
                                          </p:val>
                                        </p:tav>
                                      </p:tavLst>
                                    </p:anim>
                                    <p:anim calcmode="lin" valueType="num">
                                      <p:cBhvr>
                                        <p:cTn id="32" dur="3000" fill="hold"/>
                                        <p:tgtEl>
                                          <p:spTgt spid="57362"/>
                                        </p:tgtEl>
                                        <p:attrNameLst>
                                          <p:attrName>ppt_h</p:attrName>
                                        </p:attrNameLst>
                                      </p:cBhvr>
                                      <p:tavLst>
                                        <p:tav tm="0">
                                          <p:val>
                                            <p:fltVal val="0"/>
                                          </p:val>
                                        </p:tav>
                                        <p:tav tm="100000">
                                          <p:val>
                                            <p:strVal val="#ppt_h"/>
                                          </p:val>
                                        </p:tav>
                                      </p:tavLst>
                                    </p:anim>
                                    <p:anim calcmode="lin" valueType="num">
                                      <p:cBhvr>
                                        <p:cTn id="33" dur="3000" fill="hold"/>
                                        <p:tgtEl>
                                          <p:spTgt spid="57362"/>
                                        </p:tgtEl>
                                        <p:attrNameLst>
                                          <p:attrName>style.rotation</p:attrName>
                                        </p:attrNameLst>
                                      </p:cBhvr>
                                      <p:tavLst>
                                        <p:tav tm="0">
                                          <p:val>
                                            <p:fltVal val="90"/>
                                          </p:val>
                                        </p:tav>
                                        <p:tav tm="100000">
                                          <p:val>
                                            <p:fltVal val="0"/>
                                          </p:val>
                                        </p:tav>
                                      </p:tavLst>
                                    </p:anim>
                                    <p:animEffect transition="in" filter="fade">
                                      <p:cBhvr>
                                        <p:cTn id="34" dur="3000"/>
                                        <p:tgtEl>
                                          <p:spTgt spid="57362"/>
                                        </p:tgtEl>
                                      </p:cBhvr>
                                    </p:animEffect>
                                  </p:childTnLst>
                                </p:cTn>
                              </p:par>
                              <p:par>
                                <p:cTn id="35" presetID="31" presetClass="entr" presetSubtype="0" repeatCount="indefinite" fill="hold" nodeType="withEffect">
                                  <p:stCondLst>
                                    <p:cond delay="500"/>
                                  </p:stCondLst>
                                  <p:iterate type="lt">
                                    <p:tmPct val="5000"/>
                                  </p:iterate>
                                  <p:childTnLst>
                                    <p:set>
                                      <p:cBhvr>
                                        <p:cTn id="36" dur="1" fill="hold">
                                          <p:stCondLst>
                                            <p:cond delay="0"/>
                                          </p:stCondLst>
                                        </p:cTn>
                                        <p:tgtEl>
                                          <p:spTgt spid="57363"/>
                                        </p:tgtEl>
                                        <p:attrNameLst>
                                          <p:attrName>style.visibility</p:attrName>
                                        </p:attrNameLst>
                                      </p:cBhvr>
                                      <p:to>
                                        <p:strVal val="visible"/>
                                      </p:to>
                                    </p:set>
                                    <p:anim calcmode="lin" valueType="num">
                                      <p:cBhvr>
                                        <p:cTn id="37" dur="3000" fill="hold"/>
                                        <p:tgtEl>
                                          <p:spTgt spid="57363"/>
                                        </p:tgtEl>
                                        <p:attrNameLst>
                                          <p:attrName>ppt_w</p:attrName>
                                        </p:attrNameLst>
                                      </p:cBhvr>
                                      <p:tavLst>
                                        <p:tav tm="0">
                                          <p:val>
                                            <p:fltVal val="0"/>
                                          </p:val>
                                        </p:tav>
                                        <p:tav tm="100000">
                                          <p:val>
                                            <p:strVal val="#ppt_w"/>
                                          </p:val>
                                        </p:tav>
                                      </p:tavLst>
                                    </p:anim>
                                    <p:anim calcmode="lin" valueType="num">
                                      <p:cBhvr>
                                        <p:cTn id="38" dur="3000" fill="hold"/>
                                        <p:tgtEl>
                                          <p:spTgt spid="57363"/>
                                        </p:tgtEl>
                                        <p:attrNameLst>
                                          <p:attrName>ppt_h</p:attrName>
                                        </p:attrNameLst>
                                      </p:cBhvr>
                                      <p:tavLst>
                                        <p:tav tm="0">
                                          <p:val>
                                            <p:fltVal val="0"/>
                                          </p:val>
                                        </p:tav>
                                        <p:tav tm="100000">
                                          <p:val>
                                            <p:strVal val="#ppt_h"/>
                                          </p:val>
                                        </p:tav>
                                      </p:tavLst>
                                    </p:anim>
                                    <p:anim calcmode="lin" valueType="num">
                                      <p:cBhvr>
                                        <p:cTn id="39" dur="3000" fill="hold"/>
                                        <p:tgtEl>
                                          <p:spTgt spid="57363"/>
                                        </p:tgtEl>
                                        <p:attrNameLst>
                                          <p:attrName>style.rotation</p:attrName>
                                        </p:attrNameLst>
                                      </p:cBhvr>
                                      <p:tavLst>
                                        <p:tav tm="0">
                                          <p:val>
                                            <p:fltVal val="90"/>
                                          </p:val>
                                        </p:tav>
                                        <p:tav tm="100000">
                                          <p:val>
                                            <p:fltVal val="0"/>
                                          </p:val>
                                        </p:tav>
                                      </p:tavLst>
                                    </p:anim>
                                    <p:animEffect transition="in" filter="fade">
                                      <p:cBhvr>
                                        <p:cTn id="40" dur="3000"/>
                                        <p:tgtEl>
                                          <p:spTgt spid="57363"/>
                                        </p:tgtEl>
                                      </p:cBhvr>
                                    </p:animEffect>
                                  </p:childTnLst>
                                </p:cTn>
                              </p:par>
                              <p:par>
                                <p:cTn id="41" presetID="31" presetClass="entr" presetSubtype="0" repeatCount="indefinite" fill="hold" nodeType="withEffect">
                                  <p:stCondLst>
                                    <p:cond delay="500"/>
                                  </p:stCondLst>
                                  <p:iterate type="lt">
                                    <p:tmPct val="5000"/>
                                  </p:iterate>
                                  <p:childTnLst>
                                    <p:set>
                                      <p:cBhvr>
                                        <p:cTn id="42" dur="1" fill="hold">
                                          <p:stCondLst>
                                            <p:cond delay="0"/>
                                          </p:stCondLst>
                                        </p:cTn>
                                        <p:tgtEl>
                                          <p:spTgt spid="57364"/>
                                        </p:tgtEl>
                                        <p:attrNameLst>
                                          <p:attrName>style.visibility</p:attrName>
                                        </p:attrNameLst>
                                      </p:cBhvr>
                                      <p:to>
                                        <p:strVal val="visible"/>
                                      </p:to>
                                    </p:set>
                                    <p:anim calcmode="lin" valueType="num">
                                      <p:cBhvr>
                                        <p:cTn id="43" dur="3000" fill="hold"/>
                                        <p:tgtEl>
                                          <p:spTgt spid="57364"/>
                                        </p:tgtEl>
                                        <p:attrNameLst>
                                          <p:attrName>ppt_w</p:attrName>
                                        </p:attrNameLst>
                                      </p:cBhvr>
                                      <p:tavLst>
                                        <p:tav tm="0">
                                          <p:val>
                                            <p:fltVal val="0"/>
                                          </p:val>
                                        </p:tav>
                                        <p:tav tm="100000">
                                          <p:val>
                                            <p:strVal val="#ppt_w"/>
                                          </p:val>
                                        </p:tav>
                                      </p:tavLst>
                                    </p:anim>
                                    <p:anim calcmode="lin" valueType="num">
                                      <p:cBhvr>
                                        <p:cTn id="44" dur="3000" fill="hold"/>
                                        <p:tgtEl>
                                          <p:spTgt spid="57364"/>
                                        </p:tgtEl>
                                        <p:attrNameLst>
                                          <p:attrName>ppt_h</p:attrName>
                                        </p:attrNameLst>
                                      </p:cBhvr>
                                      <p:tavLst>
                                        <p:tav tm="0">
                                          <p:val>
                                            <p:fltVal val="0"/>
                                          </p:val>
                                        </p:tav>
                                        <p:tav tm="100000">
                                          <p:val>
                                            <p:strVal val="#ppt_h"/>
                                          </p:val>
                                        </p:tav>
                                      </p:tavLst>
                                    </p:anim>
                                    <p:anim calcmode="lin" valueType="num">
                                      <p:cBhvr>
                                        <p:cTn id="45" dur="3000" fill="hold"/>
                                        <p:tgtEl>
                                          <p:spTgt spid="57364"/>
                                        </p:tgtEl>
                                        <p:attrNameLst>
                                          <p:attrName>style.rotation</p:attrName>
                                        </p:attrNameLst>
                                      </p:cBhvr>
                                      <p:tavLst>
                                        <p:tav tm="0">
                                          <p:val>
                                            <p:fltVal val="90"/>
                                          </p:val>
                                        </p:tav>
                                        <p:tav tm="100000">
                                          <p:val>
                                            <p:fltVal val="0"/>
                                          </p:val>
                                        </p:tav>
                                      </p:tavLst>
                                    </p:anim>
                                    <p:animEffect transition="in" filter="fade">
                                      <p:cBhvr>
                                        <p:cTn id="46" dur="3000"/>
                                        <p:tgtEl>
                                          <p:spTgt spid="57364"/>
                                        </p:tgtEl>
                                      </p:cBhvr>
                                    </p:animEffect>
                                  </p:childTnLst>
                                </p:cTn>
                              </p:par>
                              <p:par>
                                <p:cTn id="47" presetID="31" presetClass="entr" presetSubtype="0" repeatCount="indefinite" fill="hold" nodeType="withEffect">
                                  <p:stCondLst>
                                    <p:cond delay="500"/>
                                  </p:stCondLst>
                                  <p:iterate type="lt">
                                    <p:tmPct val="5000"/>
                                  </p:iterate>
                                  <p:childTnLst>
                                    <p:set>
                                      <p:cBhvr>
                                        <p:cTn id="48" dur="1" fill="hold">
                                          <p:stCondLst>
                                            <p:cond delay="0"/>
                                          </p:stCondLst>
                                        </p:cTn>
                                        <p:tgtEl>
                                          <p:spTgt spid="57365"/>
                                        </p:tgtEl>
                                        <p:attrNameLst>
                                          <p:attrName>style.visibility</p:attrName>
                                        </p:attrNameLst>
                                      </p:cBhvr>
                                      <p:to>
                                        <p:strVal val="visible"/>
                                      </p:to>
                                    </p:set>
                                    <p:anim calcmode="lin" valueType="num">
                                      <p:cBhvr>
                                        <p:cTn id="49" dur="3000" fill="hold"/>
                                        <p:tgtEl>
                                          <p:spTgt spid="57365"/>
                                        </p:tgtEl>
                                        <p:attrNameLst>
                                          <p:attrName>ppt_w</p:attrName>
                                        </p:attrNameLst>
                                      </p:cBhvr>
                                      <p:tavLst>
                                        <p:tav tm="0">
                                          <p:val>
                                            <p:fltVal val="0"/>
                                          </p:val>
                                        </p:tav>
                                        <p:tav tm="100000">
                                          <p:val>
                                            <p:strVal val="#ppt_w"/>
                                          </p:val>
                                        </p:tav>
                                      </p:tavLst>
                                    </p:anim>
                                    <p:anim calcmode="lin" valueType="num">
                                      <p:cBhvr>
                                        <p:cTn id="50" dur="3000" fill="hold"/>
                                        <p:tgtEl>
                                          <p:spTgt spid="57365"/>
                                        </p:tgtEl>
                                        <p:attrNameLst>
                                          <p:attrName>ppt_h</p:attrName>
                                        </p:attrNameLst>
                                      </p:cBhvr>
                                      <p:tavLst>
                                        <p:tav tm="0">
                                          <p:val>
                                            <p:fltVal val="0"/>
                                          </p:val>
                                        </p:tav>
                                        <p:tav tm="100000">
                                          <p:val>
                                            <p:strVal val="#ppt_h"/>
                                          </p:val>
                                        </p:tav>
                                      </p:tavLst>
                                    </p:anim>
                                    <p:anim calcmode="lin" valueType="num">
                                      <p:cBhvr>
                                        <p:cTn id="51" dur="3000" fill="hold"/>
                                        <p:tgtEl>
                                          <p:spTgt spid="57365"/>
                                        </p:tgtEl>
                                        <p:attrNameLst>
                                          <p:attrName>style.rotation</p:attrName>
                                        </p:attrNameLst>
                                      </p:cBhvr>
                                      <p:tavLst>
                                        <p:tav tm="0">
                                          <p:val>
                                            <p:fltVal val="90"/>
                                          </p:val>
                                        </p:tav>
                                        <p:tav tm="100000">
                                          <p:val>
                                            <p:fltVal val="0"/>
                                          </p:val>
                                        </p:tav>
                                      </p:tavLst>
                                    </p:anim>
                                    <p:animEffect transition="in" filter="fade">
                                      <p:cBhvr>
                                        <p:cTn id="52" dur="3000"/>
                                        <p:tgtEl>
                                          <p:spTgt spid="57365"/>
                                        </p:tgtEl>
                                      </p:cBhvr>
                                    </p:animEffect>
                                  </p:childTnLst>
                                </p:cTn>
                              </p:par>
                              <p:par>
                                <p:cTn id="53" presetID="31" presetClass="entr" presetSubtype="0" repeatCount="indefinite" fill="hold" nodeType="withEffect">
                                  <p:stCondLst>
                                    <p:cond delay="500"/>
                                  </p:stCondLst>
                                  <p:iterate type="lt">
                                    <p:tmPct val="5000"/>
                                  </p:iterate>
                                  <p:childTnLst>
                                    <p:set>
                                      <p:cBhvr>
                                        <p:cTn id="54" dur="1" fill="hold">
                                          <p:stCondLst>
                                            <p:cond delay="0"/>
                                          </p:stCondLst>
                                        </p:cTn>
                                        <p:tgtEl>
                                          <p:spTgt spid="57366"/>
                                        </p:tgtEl>
                                        <p:attrNameLst>
                                          <p:attrName>style.visibility</p:attrName>
                                        </p:attrNameLst>
                                      </p:cBhvr>
                                      <p:to>
                                        <p:strVal val="visible"/>
                                      </p:to>
                                    </p:set>
                                    <p:anim calcmode="lin" valueType="num">
                                      <p:cBhvr>
                                        <p:cTn id="55" dur="3000" fill="hold"/>
                                        <p:tgtEl>
                                          <p:spTgt spid="57366"/>
                                        </p:tgtEl>
                                        <p:attrNameLst>
                                          <p:attrName>ppt_w</p:attrName>
                                        </p:attrNameLst>
                                      </p:cBhvr>
                                      <p:tavLst>
                                        <p:tav tm="0">
                                          <p:val>
                                            <p:fltVal val="0"/>
                                          </p:val>
                                        </p:tav>
                                        <p:tav tm="100000">
                                          <p:val>
                                            <p:strVal val="#ppt_w"/>
                                          </p:val>
                                        </p:tav>
                                      </p:tavLst>
                                    </p:anim>
                                    <p:anim calcmode="lin" valueType="num">
                                      <p:cBhvr>
                                        <p:cTn id="56" dur="3000" fill="hold"/>
                                        <p:tgtEl>
                                          <p:spTgt spid="57366"/>
                                        </p:tgtEl>
                                        <p:attrNameLst>
                                          <p:attrName>ppt_h</p:attrName>
                                        </p:attrNameLst>
                                      </p:cBhvr>
                                      <p:tavLst>
                                        <p:tav tm="0">
                                          <p:val>
                                            <p:fltVal val="0"/>
                                          </p:val>
                                        </p:tav>
                                        <p:tav tm="100000">
                                          <p:val>
                                            <p:strVal val="#ppt_h"/>
                                          </p:val>
                                        </p:tav>
                                      </p:tavLst>
                                    </p:anim>
                                    <p:anim calcmode="lin" valueType="num">
                                      <p:cBhvr>
                                        <p:cTn id="57" dur="3000" fill="hold"/>
                                        <p:tgtEl>
                                          <p:spTgt spid="57366"/>
                                        </p:tgtEl>
                                        <p:attrNameLst>
                                          <p:attrName>style.rotation</p:attrName>
                                        </p:attrNameLst>
                                      </p:cBhvr>
                                      <p:tavLst>
                                        <p:tav tm="0">
                                          <p:val>
                                            <p:fltVal val="90"/>
                                          </p:val>
                                        </p:tav>
                                        <p:tav tm="100000">
                                          <p:val>
                                            <p:fltVal val="0"/>
                                          </p:val>
                                        </p:tav>
                                      </p:tavLst>
                                    </p:anim>
                                    <p:animEffect transition="in" filter="fade">
                                      <p:cBhvr>
                                        <p:cTn id="58" dur="3000"/>
                                        <p:tgtEl>
                                          <p:spTgt spid="57366"/>
                                        </p:tgtEl>
                                      </p:cBhvr>
                                    </p:animEffect>
                                  </p:childTnLst>
                                </p:cTn>
                              </p:par>
                              <p:par>
                                <p:cTn id="59" presetID="31" presetClass="entr" presetSubtype="0" repeatCount="indefinite" fill="hold" nodeType="withEffect">
                                  <p:stCondLst>
                                    <p:cond delay="500"/>
                                  </p:stCondLst>
                                  <p:iterate type="lt">
                                    <p:tmPct val="5000"/>
                                  </p:iterate>
                                  <p:childTnLst>
                                    <p:set>
                                      <p:cBhvr>
                                        <p:cTn id="60" dur="1" fill="hold">
                                          <p:stCondLst>
                                            <p:cond delay="0"/>
                                          </p:stCondLst>
                                        </p:cTn>
                                        <p:tgtEl>
                                          <p:spTgt spid="25"/>
                                        </p:tgtEl>
                                        <p:attrNameLst>
                                          <p:attrName>style.visibility</p:attrName>
                                        </p:attrNameLst>
                                      </p:cBhvr>
                                      <p:to>
                                        <p:strVal val="visible"/>
                                      </p:to>
                                    </p:set>
                                    <p:anim calcmode="lin" valueType="num">
                                      <p:cBhvr>
                                        <p:cTn id="61" dur="3000" fill="hold"/>
                                        <p:tgtEl>
                                          <p:spTgt spid="25"/>
                                        </p:tgtEl>
                                        <p:attrNameLst>
                                          <p:attrName>ppt_w</p:attrName>
                                        </p:attrNameLst>
                                      </p:cBhvr>
                                      <p:tavLst>
                                        <p:tav tm="0">
                                          <p:val>
                                            <p:fltVal val="0"/>
                                          </p:val>
                                        </p:tav>
                                        <p:tav tm="100000">
                                          <p:val>
                                            <p:strVal val="#ppt_w"/>
                                          </p:val>
                                        </p:tav>
                                      </p:tavLst>
                                    </p:anim>
                                    <p:anim calcmode="lin" valueType="num">
                                      <p:cBhvr>
                                        <p:cTn id="62" dur="3000" fill="hold"/>
                                        <p:tgtEl>
                                          <p:spTgt spid="25"/>
                                        </p:tgtEl>
                                        <p:attrNameLst>
                                          <p:attrName>ppt_h</p:attrName>
                                        </p:attrNameLst>
                                      </p:cBhvr>
                                      <p:tavLst>
                                        <p:tav tm="0">
                                          <p:val>
                                            <p:fltVal val="0"/>
                                          </p:val>
                                        </p:tav>
                                        <p:tav tm="100000">
                                          <p:val>
                                            <p:strVal val="#ppt_h"/>
                                          </p:val>
                                        </p:tav>
                                      </p:tavLst>
                                    </p:anim>
                                    <p:anim calcmode="lin" valueType="num">
                                      <p:cBhvr>
                                        <p:cTn id="63" dur="3000" fill="hold"/>
                                        <p:tgtEl>
                                          <p:spTgt spid="25"/>
                                        </p:tgtEl>
                                        <p:attrNameLst>
                                          <p:attrName>style.rotation</p:attrName>
                                        </p:attrNameLst>
                                      </p:cBhvr>
                                      <p:tavLst>
                                        <p:tav tm="0">
                                          <p:val>
                                            <p:fltVal val="90"/>
                                          </p:val>
                                        </p:tav>
                                        <p:tav tm="100000">
                                          <p:val>
                                            <p:fltVal val="0"/>
                                          </p:val>
                                        </p:tav>
                                      </p:tavLst>
                                    </p:anim>
                                    <p:animEffect transition="in" filter="fade">
                                      <p:cBhvr>
                                        <p:cTn id="64" dur="3000"/>
                                        <p:tgtEl>
                                          <p:spTgt spid="25"/>
                                        </p:tgtEl>
                                      </p:cBhvr>
                                    </p:animEffect>
                                  </p:childTnLst>
                                </p:cTn>
                              </p:par>
                              <p:par>
                                <p:cTn id="65" presetID="31" presetClass="entr" presetSubtype="0" repeatCount="indefinite" fill="hold" nodeType="withEffect">
                                  <p:stCondLst>
                                    <p:cond delay="500"/>
                                  </p:stCondLst>
                                  <p:iterate type="lt">
                                    <p:tmPct val="5000"/>
                                  </p:iterate>
                                  <p:childTnLst>
                                    <p:set>
                                      <p:cBhvr>
                                        <p:cTn id="66" dur="1" fill="hold">
                                          <p:stCondLst>
                                            <p:cond delay="0"/>
                                          </p:stCondLst>
                                        </p:cTn>
                                        <p:tgtEl>
                                          <p:spTgt spid="24"/>
                                        </p:tgtEl>
                                        <p:attrNameLst>
                                          <p:attrName>style.visibility</p:attrName>
                                        </p:attrNameLst>
                                      </p:cBhvr>
                                      <p:to>
                                        <p:strVal val="visible"/>
                                      </p:to>
                                    </p:set>
                                    <p:anim calcmode="lin" valueType="num">
                                      <p:cBhvr>
                                        <p:cTn id="67" dur="3000" fill="hold"/>
                                        <p:tgtEl>
                                          <p:spTgt spid="24"/>
                                        </p:tgtEl>
                                        <p:attrNameLst>
                                          <p:attrName>ppt_w</p:attrName>
                                        </p:attrNameLst>
                                      </p:cBhvr>
                                      <p:tavLst>
                                        <p:tav tm="0">
                                          <p:val>
                                            <p:fltVal val="0"/>
                                          </p:val>
                                        </p:tav>
                                        <p:tav tm="100000">
                                          <p:val>
                                            <p:strVal val="#ppt_w"/>
                                          </p:val>
                                        </p:tav>
                                      </p:tavLst>
                                    </p:anim>
                                    <p:anim calcmode="lin" valueType="num">
                                      <p:cBhvr>
                                        <p:cTn id="68" dur="3000" fill="hold"/>
                                        <p:tgtEl>
                                          <p:spTgt spid="24"/>
                                        </p:tgtEl>
                                        <p:attrNameLst>
                                          <p:attrName>ppt_h</p:attrName>
                                        </p:attrNameLst>
                                      </p:cBhvr>
                                      <p:tavLst>
                                        <p:tav tm="0">
                                          <p:val>
                                            <p:fltVal val="0"/>
                                          </p:val>
                                        </p:tav>
                                        <p:tav tm="100000">
                                          <p:val>
                                            <p:strVal val="#ppt_h"/>
                                          </p:val>
                                        </p:tav>
                                      </p:tavLst>
                                    </p:anim>
                                    <p:anim calcmode="lin" valueType="num">
                                      <p:cBhvr>
                                        <p:cTn id="69" dur="3000" fill="hold"/>
                                        <p:tgtEl>
                                          <p:spTgt spid="24"/>
                                        </p:tgtEl>
                                        <p:attrNameLst>
                                          <p:attrName>style.rotation</p:attrName>
                                        </p:attrNameLst>
                                      </p:cBhvr>
                                      <p:tavLst>
                                        <p:tav tm="0">
                                          <p:val>
                                            <p:fltVal val="90"/>
                                          </p:val>
                                        </p:tav>
                                        <p:tav tm="100000">
                                          <p:val>
                                            <p:fltVal val="0"/>
                                          </p:val>
                                        </p:tav>
                                      </p:tavLst>
                                    </p:anim>
                                    <p:animEffect transition="in" filter="fade">
                                      <p:cBhvr>
                                        <p:cTn id="70" dur="3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9" name="Text Box 3" descr="20%"/>
          <p:cNvSpPr txBox="1">
            <a:spLocks noChangeArrowheads="1"/>
          </p:cNvSpPr>
          <p:nvPr/>
        </p:nvSpPr>
        <p:spPr bwMode="auto">
          <a:xfrm>
            <a:off x="12326" y="4626876"/>
            <a:ext cx="9144000" cy="523220"/>
          </a:xfrm>
          <a:prstGeom prst="rect">
            <a:avLst/>
          </a:prstGeom>
          <a:pattFill prst="pct20">
            <a:fgClr>
              <a:schemeClr val="accent1"/>
            </a:fgClr>
            <a:bgClr>
              <a:schemeClr val="bg1"/>
            </a:bgClr>
          </a:pattFill>
          <a:ln w="38100" cmpd="dbl">
            <a:solidFill>
              <a:schemeClr val="bg1"/>
            </a:solidFill>
            <a:miter lim="800000"/>
            <a:headEnd/>
            <a:tailEnd/>
          </a:ln>
          <a:effectLst/>
        </p:spPr>
        <p:txBody>
          <a:bodyPr wrap="square">
            <a:spAutoFit/>
          </a:bodyPr>
          <a:lstStyle/>
          <a:p>
            <a:pPr algn="ctr" eaLnBrk="0" hangingPunct="0">
              <a:spcBef>
                <a:spcPct val="50000"/>
              </a:spcBef>
            </a:pPr>
            <a:r>
              <a:rPr lang="en-US" sz="2800" b="1" i="1" dirty="0" err="1">
                <a:solidFill>
                  <a:schemeClr val="tx2"/>
                </a:solidFill>
                <a:latin typeface="Times New Roman" pitchFamily="18" charset="0"/>
                <a:cs typeface="Times New Roman" pitchFamily="18" charset="0"/>
              </a:rPr>
              <a:t>Nơi</a:t>
            </a:r>
            <a:r>
              <a:rPr lang="en-US" sz="2800" b="1" i="1" dirty="0">
                <a:solidFill>
                  <a:schemeClr val="tx2"/>
                </a:solidFill>
                <a:latin typeface="Times New Roman" pitchFamily="18" charset="0"/>
                <a:cs typeface="Times New Roman" pitchFamily="18" charset="0"/>
              </a:rPr>
              <a:t> ở </a:t>
            </a:r>
            <a:r>
              <a:rPr lang="en-US" sz="2800" b="1" i="1" dirty="0" err="1">
                <a:solidFill>
                  <a:schemeClr val="tx2"/>
                </a:solidFill>
                <a:latin typeface="Times New Roman" pitchFamily="18" charset="0"/>
                <a:cs typeface="Times New Roman" pitchFamily="18" charset="0"/>
              </a:rPr>
              <a:t>của</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Bác</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Hồ</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trong</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chiến</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dịch</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Biên</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giới</a:t>
            </a:r>
            <a:r>
              <a:rPr lang="en-US" sz="2800" b="1" i="1" dirty="0">
                <a:solidFill>
                  <a:schemeClr val="tx2"/>
                </a:solidFill>
                <a:latin typeface="Times New Roman" pitchFamily="18" charset="0"/>
                <a:cs typeface="Times New Roman" pitchFamily="18" charset="0"/>
              </a:rPr>
              <a:t> 1950</a:t>
            </a:r>
          </a:p>
        </p:txBody>
      </p:sp>
      <p:pic>
        <p:nvPicPr>
          <p:cNvPr id="6" name="Ảnh 5" descr="anh-mau-bac-ho-chien-dich-bien-gioi.jpg"/>
          <p:cNvPicPr>
            <a:picLocks noChangeAspect="1"/>
          </p:cNvPicPr>
          <p:nvPr/>
        </p:nvPicPr>
        <p:blipFill>
          <a:blip r:embed="rId2"/>
          <a:stretch>
            <a:fillRect/>
          </a:stretch>
        </p:blipFill>
        <p:spPr>
          <a:xfrm>
            <a:off x="0" y="0"/>
            <a:ext cx="9144000" cy="4643452"/>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0000"/>
                </a:solidFill>
              </a:rPr>
              <a:t>Thứ 3 ngày 13 tháng 12 năm 2022.</a:t>
            </a:r>
            <a:endParaRPr lang="en-US">
              <a:solidFill>
                <a:srgbClr val="FF0000"/>
              </a:solidFill>
            </a:endParaRPr>
          </a:p>
        </p:txBody>
      </p:sp>
      <p:sp>
        <p:nvSpPr>
          <p:cNvPr id="3" name="Content Placeholder 2"/>
          <p:cNvSpPr>
            <a:spLocks noGrp="1"/>
          </p:cNvSpPr>
          <p:nvPr>
            <p:ph idx="1"/>
          </p:nvPr>
        </p:nvSpPr>
        <p:spPr/>
        <p:txBody>
          <a:bodyPr/>
          <a:lstStyle/>
          <a:p>
            <a:pPr marL="0" indent="0">
              <a:buNone/>
            </a:pPr>
            <a:r>
              <a:rPr lang="en-US" smtClean="0"/>
              <a:t>                             </a:t>
            </a:r>
            <a:r>
              <a:rPr lang="en-US" u="sng" smtClean="0">
                <a:solidFill>
                  <a:srgbClr val="FF0000"/>
                </a:solidFill>
              </a:rPr>
              <a:t>Lịch  sử</a:t>
            </a:r>
          </a:p>
          <a:p>
            <a:pPr marL="0" indent="0">
              <a:buNone/>
            </a:pPr>
            <a:r>
              <a:rPr lang="en-US" smtClean="0">
                <a:solidFill>
                  <a:srgbClr val="FF0000"/>
                </a:solidFill>
              </a:rPr>
              <a:t>  CHIẾN DỊCH BIÊN GIỚI THU – ĐÔNG 1950</a:t>
            </a:r>
          </a:p>
          <a:p>
            <a:pPr marL="0" indent="0">
              <a:buNone/>
            </a:pPr>
            <a:r>
              <a:rPr lang="en-US" smtClean="0">
                <a:solidFill>
                  <a:srgbClr val="FF0000"/>
                </a:solidFill>
              </a:rPr>
              <a:t>1. Nguyên nhân ta mở chiến dịch biên giới thu – đông 1950.</a:t>
            </a:r>
          </a:p>
          <a:p>
            <a:pPr marL="0" indent="0">
              <a:buNone/>
            </a:pPr>
            <a:r>
              <a:rPr lang="en-US" smtClean="0"/>
              <a:t>  </a:t>
            </a:r>
            <a:r>
              <a:rPr lang="en-US" smtClean="0">
                <a:solidFill>
                  <a:srgbClr val="FF0000"/>
                </a:solidFill>
              </a:rPr>
              <a:t>2. Diễn biến và kết quả của chiến dịch biên giới thu – đông 1950.</a:t>
            </a:r>
            <a:endParaRPr lang="en-US">
              <a:solidFill>
                <a:srgbClr val="FF0000"/>
              </a:solidFill>
            </a:endParaRPr>
          </a:p>
        </p:txBody>
      </p:sp>
    </p:spTree>
    <p:extLst>
      <p:ext uri="{BB962C8B-B14F-4D97-AF65-F5344CB8AC3E}">
        <p14:creationId xmlns:p14="http://schemas.microsoft.com/office/powerpoint/2010/main" val="2468568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61"/>
          <p:cNvGrpSpPr>
            <a:grpSpLocks/>
          </p:cNvGrpSpPr>
          <p:nvPr/>
        </p:nvGrpSpPr>
        <p:grpSpPr bwMode="auto">
          <a:xfrm>
            <a:off x="3176" y="-28575"/>
            <a:ext cx="9174163" cy="5213747"/>
            <a:chOff x="0" y="0"/>
            <a:chExt cx="5760" cy="4320"/>
          </a:xfrm>
        </p:grpSpPr>
        <p:pic>
          <p:nvPicPr>
            <p:cNvPr id="24594" name="Picture 62"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3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63"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6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59"/>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6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579" name="Picture 13"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
            <a:ext cx="8856984" cy="4575572"/>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9886" name="AutoShape 14"/>
          <p:cNvSpPr>
            <a:spLocks noChangeArrowheads="1"/>
          </p:cNvSpPr>
          <p:nvPr/>
        </p:nvSpPr>
        <p:spPr bwMode="auto">
          <a:xfrm rot="1222586">
            <a:off x="4076700" y="1190625"/>
            <a:ext cx="127000" cy="511969"/>
          </a:xfrm>
          <a:prstGeom prst="flowChartOnlineStorage">
            <a:avLst/>
          </a:prstGeom>
          <a:solidFill>
            <a:srgbClr val="FF3399"/>
          </a:solidFill>
          <a:ln w="9525">
            <a:solidFill>
              <a:srgbClr val="E1271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7" name="AutoShape 15"/>
          <p:cNvSpPr>
            <a:spLocks noChangeArrowheads="1"/>
          </p:cNvSpPr>
          <p:nvPr/>
        </p:nvSpPr>
        <p:spPr bwMode="auto">
          <a:xfrm rot="-10320877">
            <a:off x="4495800" y="342900"/>
            <a:ext cx="152400" cy="472679"/>
          </a:xfrm>
          <a:prstGeom prst="flowChartOnlineStorage">
            <a:avLst/>
          </a:prstGeom>
          <a:solidFill>
            <a:srgbClr val="FF3399"/>
          </a:solidFill>
          <a:ln w="9525">
            <a:solidFill>
              <a:srgbClr val="E1271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8" name="AutoShape 16"/>
          <p:cNvSpPr>
            <a:spLocks noChangeArrowheads="1"/>
          </p:cNvSpPr>
          <p:nvPr/>
        </p:nvSpPr>
        <p:spPr bwMode="auto">
          <a:xfrm rot="-9420677">
            <a:off x="4343400" y="800101"/>
            <a:ext cx="228600" cy="146447"/>
          </a:xfrm>
          <a:prstGeom prst="flowChartExtract">
            <a:avLst/>
          </a:prstGeom>
          <a:solidFill>
            <a:srgbClr val="FF33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9" name="AutoShape 17"/>
          <p:cNvSpPr>
            <a:spLocks noChangeArrowheads="1"/>
          </p:cNvSpPr>
          <p:nvPr/>
        </p:nvSpPr>
        <p:spPr bwMode="auto">
          <a:xfrm rot="1595348">
            <a:off x="4191000" y="1057275"/>
            <a:ext cx="273050" cy="200025"/>
          </a:xfrm>
          <a:prstGeom prst="flowChartExtract">
            <a:avLst/>
          </a:prstGeom>
          <a:solidFill>
            <a:srgbClr val="FF33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0" name="Text Box 18"/>
          <p:cNvSpPr txBox="1">
            <a:spLocks noChangeArrowheads="1"/>
          </p:cNvSpPr>
          <p:nvPr/>
        </p:nvSpPr>
        <p:spPr bwMode="auto">
          <a:xfrm>
            <a:off x="3276601" y="896541"/>
            <a:ext cx="9573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eaLnBrk="1" hangingPunct="1"/>
            <a:r>
              <a:rPr lang="en-US" sz="1400">
                <a:solidFill>
                  <a:srgbClr val="E12713"/>
                </a:solidFill>
              </a:rPr>
              <a:t>§«ng Khª</a:t>
            </a:r>
          </a:p>
        </p:txBody>
      </p:sp>
      <p:sp>
        <p:nvSpPr>
          <p:cNvPr id="79891" name="Oval 19"/>
          <p:cNvSpPr>
            <a:spLocks noChangeArrowheads="1"/>
          </p:cNvSpPr>
          <p:nvPr/>
        </p:nvSpPr>
        <p:spPr bwMode="auto">
          <a:xfrm>
            <a:off x="4343400" y="971550"/>
            <a:ext cx="152400" cy="1143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400" b="0"/>
          </a:p>
        </p:txBody>
      </p:sp>
      <p:sp>
        <p:nvSpPr>
          <p:cNvPr id="79892" name="Text Box 20"/>
          <p:cNvSpPr txBox="1">
            <a:spLocks noChangeArrowheads="1"/>
          </p:cNvSpPr>
          <p:nvPr/>
        </p:nvSpPr>
        <p:spPr bwMode="auto">
          <a:xfrm>
            <a:off x="2133600" y="571500"/>
            <a:ext cx="1752600" cy="369332"/>
          </a:xfrm>
          <a:prstGeom prst="rect">
            <a:avLst/>
          </a:prstGeom>
          <a:solidFill>
            <a:srgbClr val="FFFF00"/>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eaLnBrk="1" hangingPunct="1"/>
            <a:r>
              <a:rPr lang="en-US" sz="1800">
                <a:solidFill>
                  <a:srgbClr val="993300"/>
                </a:solidFill>
              </a:rPr>
              <a:t>S¸ng 16-9-1950</a:t>
            </a:r>
          </a:p>
        </p:txBody>
      </p:sp>
      <p:sp>
        <p:nvSpPr>
          <p:cNvPr id="24587" name="Text Box 21"/>
          <p:cNvSpPr txBox="1">
            <a:spLocks noChangeArrowheads="1"/>
          </p:cNvSpPr>
          <p:nvPr/>
        </p:nvSpPr>
        <p:spPr bwMode="auto">
          <a:xfrm>
            <a:off x="2057400" y="4575573"/>
            <a:ext cx="5334000" cy="369332"/>
          </a:xfrm>
          <a:prstGeom prst="rect">
            <a:avLst/>
          </a:prstGeom>
          <a:solidFill>
            <a:schemeClr val="bg1"/>
          </a:solidFill>
          <a:ln w="9525">
            <a:solidFill>
              <a:srgbClr val="00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eaLnBrk="1" hangingPunct="1"/>
            <a:r>
              <a:rPr lang="en-US" sz="1600">
                <a:solidFill>
                  <a:srgbClr val="003366"/>
                </a:solidFill>
              </a:rPr>
              <a:t>           </a:t>
            </a:r>
            <a:r>
              <a:rPr lang="en-US" sz="1800" smtClean="0">
                <a:solidFill>
                  <a:srgbClr val="000099"/>
                </a:solidFill>
              </a:rPr>
              <a:t>L</a:t>
            </a:r>
            <a:r>
              <a:rPr lang="en-US" sz="1600" smtClean="0">
                <a:solidFill>
                  <a:srgbClr val="000099"/>
                </a:solidFill>
              </a:rPr>
              <a:t>ư­</a:t>
            </a:r>
            <a:r>
              <a:rPr lang="en-US" sz="1800" smtClean="0">
                <a:solidFill>
                  <a:srgbClr val="000099"/>
                </a:solidFill>
              </a:rPr>
              <a:t>îc </a:t>
            </a:r>
            <a:r>
              <a:rPr lang="en-US" sz="1800">
                <a:solidFill>
                  <a:srgbClr val="000099"/>
                </a:solidFill>
              </a:rPr>
              <a:t>®å chiÕn dÞch Biªn giíi thu-®«ng1950</a:t>
            </a:r>
            <a:r>
              <a:rPr lang="en-US" sz="1800" b="0">
                <a:solidFill>
                  <a:srgbClr val="000099"/>
                </a:solidFill>
              </a:rPr>
              <a:t> </a:t>
            </a:r>
          </a:p>
        </p:txBody>
      </p:sp>
      <p:pic>
        <p:nvPicPr>
          <p:cNvPr id="79894" name="Picture 6" descr="vietnamlg[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494">
            <a:off x="4343400" y="781050"/>
            <a:ext cx="458788" cy="2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5" name="Text Box 23"/>
          <p:cNvSpPr txBox="1">
            <a:spLocks noChangeArrowheads="1"/>
          </p:cNvSpPr>
          <p:nvPr/>
        </p:nvSpPr>
        <p:spPr bwMode="auto">
          <a:xfrm>
            <a:off x="4953000" y="914400"/>
            <a:ext cx="1752600" cy="369332"/>
          </a:xfrm>
          <a:prstGeom prst="rect">
            <a:avLst/>
          </a:prstGeom>
          <a:solidFill>
            <a:srgbClr val="FFFF00"/>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eaLnBrk="1" hangingPunct="1"/>
            <a:r>
              <a:rPr lang="en-US" sz="1800">
                <a:solidFill>
                  <a:srgbClr val="993300"/>
                </a:solidFill>
              </a:rPr>
              <a:t>S¸ng 18-9-1950</a:t>
            </a:r>
          </a:p>
        </p:txBody>
      </p:sp>
      <p:sp>
        <p:nvSpPr>
          <p:cNvPr id="79902" name="Freeform 30"/>
          <p:cNvSpPr>
            <a:spLocks/>
          </p:cNvSpPr>
          <p:nvPr/>
        </p:nvSpPr>
        <p:spPr bwMode="auto">
          <a:xfrm>
            <a:off x="4330700" y="990600"/>
            <a:ext cx="622300" cy="857250"/>
          </a:xfrm>
          <a:custGeom>
            <a:avLst/>
            <a:gdLst>
              <a:gd name="T0" fmla="*/ 88900 w 392"/>
              <a:gd name="T1" fmla="*/ 0 h 720"/>
              <a:gd name="T2" fmla="*/ 12700 w 392"/>
              <a:gd name="T3" fmla="*/ 228600 h 720"/>
              <a:gd name="T4" fmla="*/ 165100 w 392"/>
              <a:gd name="T5" fmla="*/ 457200 h 720"/>
              <a:gd name="T6" fmla="*/ 317500 w 392"/>
              <a:gd name="T7" fmla="*/ 533400 h 720"/>
              <a:gd name="T8" fmla="*/ 317500 w 392"/>
              <a:gd name="T9" fmla="*/ 838200 h 720"/>
              <a:gd name="T10" fmla="*/ 469900 w 392"/>
              <a:gd name="T11" fmla="*/ 990600 h 720"/>
              <a:gd name="T12" fmla="*/ 622300 w 392"/>
              <a:gd name="T13" fmla="*/ 1143000 h 7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2" h="720">
                <a:moveTo>
                  <a:pt x="56" y="0"/>
                </a:moveTo>
                <a:cubicBezTo>
                  <a:pt x="28" y="48"/>
                  <a:pt x="0" y="96"/>
                  <a:pt x="8" y="144"/>
                </a:cubicBezTo>
                <a:cubicBezTo>
                  <a:pt x="16" y="192"/>
                  <a:pt x="72" y="256"/>
                  <a:pt x="104" y="288"/>
                </a:cubicBezTo>
                <a:cubicBezTo>
                  <a:pt x="136" y="320"/>
                  <a:pt x="184" y="296"/>
                  <a:pt x="200" y="336"/>
                </a:cubicBezTo>
                <a:cubicBezTo>
                  <a:pt x="216" y="376"/>
                  <a:pt x="184" y="480"/>
                  <a:pt x="200" y="528"/>
                </a:cubicBezTo>
                <a:cubicBezTo>
                  <a:pt x="216" y="576"/>
                  <a:pt x="264" y="592"/>
                  <a:pt x="296" y="624"/>
                </a:cubicBezTo>
                <a:cubicBezTo>
                  <a:pt x="328" y="656"/>
                  <a:pt x="376" y="704"/>
                  <a:pt x="392" y="720"/>
                </a:cubicBezTo>
              </a:path>
            </a:pathLst>
          </a:custGeom>
          <a:noFill/>
          <a:ln w="57150" cap="flat" cmpd="sng">
            <a:solidFill>
              <a:schemeClr val="tx1"/>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3" name="Oval 31"/>
          <p:cNvSpPr>
            <a:spLocks noChangeArrowheads="1"/>
          </p:cNvSpPr>
          <p:nvPr/>
        </p:nvSpPr>
        <p:spPr bwMode="auto">
          <a:xfrm>
            <a:off x="4038600" y="628650"/>
            <a:ext cx="838200" cy="62865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4400" b="0">
              <a:solidFill>
                <a:srgbClr val="FF3300"/>
              </a:solidFill>
              <a:latin typeface="VNI-Times" pitchFamily="2" charset="0"/>
            </a:endParaRPr>
          </a:p>
        </p:txBody>
      </p:sp>
      <p:sp>
        <p:nvSpPr>
          <p:cNvPr id="79905" name="Freeform 33"/>
          <p:cNvSpPr>
            <a:spLocks/>
          </p:cNvSpPr>
          <p:nvPr/>
        </p:nvSpPr>
        <p:spPr bwMode="auto">
          <a:xfrm rot="-865247">
            <a:off x="3962400" y="314325"/>
            <a:ext cx="317500" cy="514350"/>
          </a:xfrm>
          <a:custGeom>
            <a:avLst/>
            <a:gdLst>
              <a:gd name="T0" fmla="*/ 12700 w 200"/>
              <a:gd name="T1" fmla="*/ 0 h 432"/>
              <a:gd name="T2" fmla="*/ 12700 w 200"/>
              <a:gd name="T3" fmla="*/ 152400 h 432"/>
              <a:gd name="T4" fmla="*/ 88900 w 200"/>
              <a:gd name="T5" fmla="*/ 381000 h 432"/>
              <a:gd name="T6" fmla="*/ 88900 w 200"/>
              <a:gd name="T7" fmla="*/ 457200 h 432"/>
              <a:gd name="T8" fmla="*/ 317500 w 200"/>
              <a:gd name="T9" fmla="*/ 685800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432">
                <a:moveTo>
                  <a:pt x="8" y="0"/>
                </a:moveTo>
                <a:cubicBezTo>
                  <a:pt x="4" y="28"/>
                  <a:pt x="0" y="56"/>
                  <a:pt x="8" y="96"/>
                </a:cubicBezTo>
                <a:cubicBezTo>
                  <a:pt x="16" y="136"/>
                  <a:pt x="48" y="208"/>
                  <a:pt x="56" y="240"/>
                </a:cubicBezTo>
                <a:cubicBezTo>
                  <a:pt x="64" y="272"/>
                  <a:pt x="32" y="256"/>
                  <a:pt x="56" y="288"/>
                </a:cubicBezTo>
                <a:cubicBezTo>
                  <a:pt x="80" y="320"/>
                  <a:pt x="176" y="408"/>
                  <a:pt x="200" y="432"/>
                </a:cubicBezTo>
              </a:path>
            </a:pathLst>
          </a:custGeom>
          <a:noFill/>
          <a:ln w="57150" cap="flat" cmpd="sng">
            <a:solidFill>
              <a:schemeClr val="tx1"/>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6" name="Arc 34"/>
          <p:cNvSpPr>
            <a:spLocks/>
          </p:cNvSpPr>
          <p:nvPr/>
        </p:nvSpPr>
        <p:spPr bwMode="auto">
          <a:xfrm>
            <a:off x="4419600" y="914400"/>
            <a:ext cx="152400" cy="400050"/>
          </a:xfrm>
          <a:custGeom>
            <a:avLst/>
            <a:gdLst>
              <a:gd name="T0" fmla="*/ 0 w 21600"/>
              <a:gd name="T1" fmla="*/ 0 h 21600"/>
              <a:gd name="T2" fmla="*/ 152400 w 21600"/>
              <a:gd name="T3" fmla="*/ 533400 h 21600"/>
              <a:gd name="T4" fmla="*/ 0 w 21600"/>
              <a:gd name="T5" fmla="*/ 5334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chemeClr val="tx1"/>
            </a:solidFill>
            <a:prstDash val="sysDot"/>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781209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5000" fill="hold" grpId="0" nodeType="withEffect">
                                  <p:stCondLst>
                                    <p:cond delay="0"/>
                                  </p:stCondLst>
                                  <p:childTnLst>
                                    <p:anim calcmode="discrete" valueType="str">
                                      <p:cBhvr>
                                        <p:cTn id="6" dur="1000" fill="hold"/>
                                        <p:tgtEl>
                                          <p:spTgt spid="79890"/>
                                        </p:tgtEl>
                                        <p:attrNameLst>
                                          <p:attrName>style.visibility</p:attrName>
                                        </p:attrNameLst>
                                      </p:cBhvr>
                                      <p:tavLst>
                                        <p:tav tm="0">
                                          <p:val>
                                            <p:strVal val="hidden"/>
                                          </p:val>
                                        </p:tav>
                                        <p:tav tm="50000">
                                          <p:val>
                                            <p:strVal val="visible"/>
                                          </p:val>
                                        </p:tav>
                                      </p:tavLst>
                                    </p:anim>
                                  </p:childTnLst>
                                </p:cTn>
                              </p:par>
                              <p:par>
                                <p:cTn id="7" presetID="24" presetClass="emph" presetSubtype="0" repeatCount="5000" fill="hold" grpId="0" nodeType="withEffect">
                                  <p:stCondLst>
                                    <p:cond delay="0"/>
                                  </p:stCondLst>
                                  <p:childTnLst>
                                    <p:animClr clrSpc="hsl" dir="cw">
                                      <p:cBhvr override="childStyle">
                                        <p:cTn id="8" dur="500" fill="hold"/>
                                        <p:tgtEl>
                                          <p:spTgt spid="79891"/>
                                        </p:tgtEl>
                                        <p:attrNameLst>
                                          <p:attrName>style.color</p:attrName>
                                        </p:attrNameLst>
                                      </p:cBhvr>
                                      <p:by>
                                        <p:hsl h="0" s="-12549" l="-25098"/>
                                      </p:by>
                                    </p:animClr>
                                    <p:animClr clrSpc="hsl" dir="cw">
                                      <p:cBhvr>
                                        <p:cTn id="9" dur="500" fill="hold"/>
                                        <p:tgtEl>
                                          <p:spTgt spid="79891"/>
                                        </p:tgtEl>
                                        <p:attrNameLst>
                                          <p:attrName>fillcolor</p:attrName>
                                        </p:attrNameLst>
                                      </p:cBhvr>
                                      <p:by>
                                        <p:hsl h="0" s="-12549" l="-25098"/>
                                      </p:by>
                                    </p:animClr>
                                    <p:animClr clrSpc="hsl" dir="cw">
                                      <p:cBhvr>
                                        <p:cTn id="10" dur="500" fill="hold"/>
                                        <p:tgtEl>
                                          <p:spTgt spid="79891"/>
                                        </p:tgtEl>
                                        <p:attrNameLst>
                                          <p:attrName>stroke.color</p:attrName>
                                        </p:attrNameLst>
                                      </p:cBhvr>
                                      <p:by>
                                        <p:hsl h="0" s="-12549" l="-25098"/>
                                      </p:by>
                                    </p:animClr>
                                    <p:set>
                                      <p:cBhvr>
                                        <p:cTn id="11" dur="500" fill="hold"/>
                                        <p:tgtEl>
                                          <p:spTgt spid="79891"/>
                                        </p:tgtEl>
                                        <p:attrNameLst>
                                          <p:attrName>fill.type</p:attrName>
                                        </p:attrNameLst>
                                      </p:cBhvr>
                                      <p:to>
                                        <p:strVal val="solid"/>
                                      </p:to>
                                    </p:set>
                                  </p:childTnLst>
                                </p:cTn>
                              </p:par>
                              <p:par>
                                <p:cTn id="12" presetID="24" presetClass="emph" presetSubtype="0" repeatCount="indefinite" fill="hold" grpId="0" nodeType="withEffect">
                                  <p:stCondLst>
                                    <p:cond delay="0"/>
                                  </p:stCondLst>
                                  <p:endCondLst>
                                    <p:cond evt="onNext" delay="0">
                                      <p:tgtEl>
                                        <p:sldTgt/>
                                      </p:tgtEl>
                                    </p:cond>
                                  </p:endCondLst>
                                  <p:childTnLst>
                                    <p:animClr clrSpc="hsl" dir="cw">
                                      <p:cBhvr override="childStyle">
                                        <p:cTn id="13" dur="5000" fill="hold"/>
                                        <p:tgtEl>
                                          <p:spTgt spid="79886"/>
                                        </p:tgtEl>
                                        <p:attrNameLst>
                                          <p:attrName>style.color</p:attrName>
                                        </p:attrNameLst>
                                      </p:cBhvr>
                                      <p:by>
                                        <p:hsl h="0" s="-12549" l="-25098"/>
                                      </p:by>
                                    </p:animClr>
                                    <p:animClr clrSpc="hsl" dir="cw">
                                      <p:cBhvr>
                                        <p:cTn id="14" dur="5000" fill="hold"/>
                                        <p:tgtEl>
                                          <p:spTgt spid="79886"/>
                                        </p:tgtEl>
                                        <p:attrNameLst>
                                          <p:attrName>fillcolor</p:attrName>
                                        </p:attrNameLst>
                                      </p:cBhvr>
                                      <p:by>
                                        <p:hsl h="0" s="-12549" l="-25098"/>
                                      </p:by>
                                    </p:animClr>
                                    <p:animClr clrSpc="hsl" dir="cw">
                                      <p:cBhvr>
                                        <p:cTn id="15" dur="5000" fill="hold"/>
                                        <p:tgtEl>
                                          <p:spTgt spid="79886"/>
                                        </p:tgtEl>
                                        <p:attrNameLst>
                                          <p:attrName>stroke.color</p:attrName>
                                        </p:attrNameLst>
                                      </p:cBhvr>
                                      <p:by>
                                        <p:hsl h="0" s="-12549" l="-25098"/>
                                      </p:by>
                                    </p:animClr>
                                    <p:set>
                                      <p:cBhvr>
                                        <p:cTn id="16" dur="5000" fill="hold"/>
                                        <p:tgtEl>
                                          <p:spTgt spid="79886"/>
                                        </p:tgtEl>
                                        <p:attrNameLst>
                                          <p:attrName>fill.type</p:attrName>
                                        </p:attrNameLst>
                                      </p:cBhvr>
                                      <p:to>
                                        <p:strVal val="solid"/>
                                      </p:to>
                                    </p:set>
                                  </p:childTnLst>
                                </p:cTn>
                              </p:par>
                              <p:par>
                                <p:cTn id="17" presetID="24" presetClass="emph" presetSubtype="0" repeatCount="indefinite" fill="hold" grpId="0" nodeType="withEffect">
                                  <p:stCondLst>
                                    <p:cond delay="0"/>
                                  </p:stCondLst>
                                  <p:endCondLst>
                                    <p:cond evt="onNext" delay="0">
                                      <p:tgtEl>
                                        <p:sldTgt/>
                                      </p:tgtEl>
                                    </p:cond>
                                  </p:endCondLst>
                                  <p:childTnLst>
                                    <p:animClr clrSpc="hsl" dir="cw">
                                      <p:cBhvr override="childStyle">
                                        <p:cTn id="18" dur="500" fill="hold"/>
                                        <p:tgtEl>
                                          <p:spTgt spid="79889"/>
                                        </p:tgtEl>
                                        <p:attrNameLst>
                                          <p:attrName>style.color</p:attrName>
                                        </p:attrNameLst>
                                      </p:cBhvr>
                                      <p:by>
                                        <p:hsl h="0" s="-12549" l="-25098"/>
                                      </p:by>
                                    </p:animClr>
                                    <p:animClr clrSpc="hsl" dir="cw">
                                      <p:cBhvr>
                                        <p:cTn id="19" dur="500" fill="hold"/>
                                        <p:tgtEl>
                                          <p:spTgt spid="79889"/>
                                        </p:tgtEl>
                                        <p:attrNameLst>
                                          <p:attrName>fillcolor</p:attrName>
                                        </p:attrNameLst>
                                      </p:cBhvr>
                                      <p:by>
                                        <p:hsl h="0" s="-12549" l="-25098"/>
                                      </p:by>
                                    </p:animClr>
                                    <p:animClr clrSpc="hsl" dir="cw">
                                      <p:cBhvr>
                                        <p:cTn id="20" dur="500" fill="hold"/>
                                        <p:tgtEl>
                                          <p:spTgt spid="79889"/>
                                        </p:tgtEl>
                                        <p:attrNameLst>
                                          <p:attrName>stroke.color</p:attrName>
                                        </p:attrNameLst>
                                      </p:cBhvr>
                                      <p:by>
                                        <p:hsl h="0" s="-12549" l="-25098"/>
                                      </p:by>
                                    </p:animClr>
                                    <p:set>
                                      <p:cBhvr>
                                        <p:cTn id="21" dur="500" fill="hold"/>
                                        <p:tgtEl>
                                          <p:spTgt spid="79889"/>
                                        </p:tgtEl>
                                        <p:attrNameLst>
                                          <p:attrName>fill.type</p:attrName>
                                        </p:attrNameLst>
                                      </p:cBhvr>
                                      <p:to>
                                        <p:strVal val="solid"/>
                                      </p:to>
                                    </p:set>
                                  </p:childTnLst>
                                </p:cTn>
                              </p:par>
                              <p:par>
                                <p:cTn id="22" presetID="24" presetClass="emph" presetSubtype="0" repeatCount="indefinite" fill="hold" grpId="0" nodeType="withEffect">
                                  <p:stCondLst>
                                    <p:cond delay="0"/>
                                  </p:stCondLst>
                                  <p:endCondLst>
                                    <p:cond evt="onNext" delay="0">
                                      <p:tgtEl>
                                        <p:sldTgt/>
                                      </p:tgtEl>
                                    </p:cond>
                                  </p:endCondLst>
                                  <p:childTnLst>
                                    <p:animClr clrSpc="hsl" dir="cw">
                                      <p:cBhvr override="childStyle">
                                        <p:cTn id="23" dur="500" fill="hold"/>
                                        <p:tgtEl>
                                          <p:spTgt spid="79888"/>
                                        </p:tgtEl>
                                        <p:attrNameLst>
                                          <p:attrName>style.color</p:attrName>
                                        </p:attrNameLst>
                                      </p:cBhvr>
                                      <p:by>
                                        <p:hsl h="0" s="-12549" l="-25098"/>
                                      </p:by>
                                    </p:animClr>
                                    <p:animClr clrSpc="hsl" dir="cw">
                                      <p:cBhvr>
                                        <p:cTn id="24" dur="500" fill="hold"/>
                                        <p:tgtEl>
                                          <p:spTgt spid="79888"/>
                                        </p:tgtEl>
                                        <p:attrNameLst>
                                          <p:attrName>fillcolor</p:attrName>
                                        </p:attrNameLst>
                                      </p:cBhvr>
                                      <p:by>
                                        <p:hsl h="0" s="-12549" l="-25098"/>
                                      </p:by>
                                    </p:animClr>
                                    <p:animClr clrSpc="hsl" dir="cw">
                                      <p:cBhvr>
                                        <p:cTn id="25" dur="500" fill="hold"/>
                                        <p:tgtEl>
                                          <p:spTgt spid="79888"/>
                                        </p:tgtEl>
                                        <p:attrNameLst>
                                          <p:attrName>stroke.color</p:attrName>
                                        </p:attrNameLst>
                                      </p:cBhvr>
                                      <p:by>
                                        <p:hsl h="0" s="-12549" l="-25098"/>
                                      </p:by>
                                    </p:animClr>
                                    <p:set>
                                      <p:cBhvr>
                                        <p:cTn id="26" dur="500" fill="hold"/>
                                        <p:tgtEl>
                                          <p:spTgt spid="79888"/>
                                        </p:tgtEl>
                                        <p:attrNameLst>
                                          <p:attrName>fill.type</p:attrName>
                                        </p:attrNameLst>
                                      </p:cBhvr>
                                      <p:to>
                                        <p:strVal val="solid"/>
                                      </p:to>
                                    </p:set>
                                  </p:childTnLst>
                                </p:cTn>
                              </p:par>
                              <p:par>
                                <p:cTn id="27" presetID="24" presetClass="emph" presetSubtype="0" repeatCount="indefinite" fill="hold" grpId="0" nodeType="withEffect">
                                  <p:stCondLst>
                                    <p:cond delay="0"/>
                                  </p:stCondLst>
                                  <p:endCondLst>
                                    <p:cond evt="onNext" delay="0">
                                      <p:tgtEl>
                                        <p:sldTgt/>
                                      </p:tgtEl>
                                    </p:cond>
                                  </p:endCondLst>
                                  <p:childTnLst>
                                    <p:animClr clrSpc="hsl" dir="cw">
                                      <p:cBhvr override="childStyle">
                                        <p:cTn id="28" dur="500" fill="hold"/>
                                        <p:tgtEl>
                                          <p:spTgt spid="79887"/>
                                        </p:tgtEl>
                                        <p:attrNameLst>
                                          <p:attrName>style.color</p:attrName>
                                        </p:attrNameLst>
                                      </p:cBhvr>
                                      <p:by>
                                        <p:hsl h="0" s="-12549" l="-25098"/>
                                      </p:by>
                                    </p:animClr>
                                    <p:animClr clrSpc="hsl" dir="cw">
                                      <p:cBhvr>
                                        <p:cTn id="29" dur="500" fill="hold"/>
                                        <p:tgtEl>
                                          <p:spTgt spid="79887"/>
                                        </p:tgtEl>
                                        <p:attrNameLst>
                                          <p:attrName>fillcolor</p:attrName>
                                        </p:attrNameLst>
                                      </p:cBhvr>
                                      <p:by>
                                        <p:hsl h="0" s="-12549" l="-25098"/>
                                      </p:by>
                                    </p:animClr>
                                    <p:animClr clrSpc="hsl" dir="cw">
                                      <p:cBhvr>
                                        <p:cTn id="30" dur="500" fill="hold"/>
                                        <p:tgtEl>
                                          <p:spTgt spid="79887"/>
                                        </p:tgtEl>
                                        <p:attrNameLst>
                                          <p:attrName>stroke.color</p:attrName>
                                        </p:attrNameLst>
                                      </p:cBhvr>
                                      <p:by>
                                        <p:hsl h="0" s="-12549" l="-25098"/>
                                      </p:by>
                                    </p:animClr>
                                    <p:set>
                                      <p:cBhvr>
                                        <p:cTn id="31" dur="500" fill="hold"/>
                                        <p:tgtEl>
                                          <p:spTgt spid="79887"/>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79892"/>
                                        </p:tgtEl>
                                        <p:attrNameLst>
                                          <p:attrName>style.visibility</p:attrName>
                                        </p:attrNameLst>
                                      </p:cBhvr>
                                      <p:to>
                                        <p:strVal val="visible"/>
                                      </p:to>
                                    </p:set>
                                    <p:anim calcmode="lin" valueType="num">
                                      <p:cBhvr>
                                        <p:cTn id="36" dur="500" fill="hold"/>
                                        <p:tgtEl>
                                          <p:spTgt spid="79892"/>
                                        </p:tgtEl>
                                        <p:attrNameLst>
                                          <p:attrName>ppt_w</p:attrName>
                                        </p:attrNameLst>
                                      </p:cBhvr>
                                      <p:tavLst>
                                        <p:tav tm="0">
                                          <p:val>
                                            <p:fltVal val="0"/>
                                          </p:val>
                                        </p:tav>
                                        <p:tav tm="100000">
                                          <p:val>
                                            <p:strVal val="#ppt_w"/>
                                          </p:val>
                                        </p:tav>
                                      </p:tavLst>
                                    </p:anim>
                                    <p:anim calcmode="lin" valueType="num">
                                      <p:cBhvr>
                                        <p:cTn id="37" dur="500" fill="hold"/>
                                        <p:tgtEl>
                                          <p:spTgt spid="79892"/>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xit" presetSubtype="0" fill="hold" grpId="1" nodeType="clickEffect">
                                  <p:stCondLst>
                                    <p:cond delay="0"/>
                                  </p:stCondLst>
                                  <p:childTnLst>
                                    <p:anim calcmode="lin" valueType="num">
                                      <p:cBhvr>
                                        <p:cTn id="41" dur="500"/>
                                        <p:tgtEl>
                                          <p:spTgt spid="79892"/>
                                        </p:tgtEl>
                                        <p:attrNameLst>
                                          <p:attrName>ppt_w</p:attrName>
                                        </p:attrNameLst>
                                      </p:cBhvr>
                                      <p:tavLst>
                                        <p:tav tm="0">
                                          <p:val>
                                            <p:strVal val="ppt_w"/>
                                          </p:val>
                                        </p:tav>
                                        <p:tav tm="100000">
                                          <p:val>
                                            <p:fltVal val="0"/>
                                          </p:val>
                                        </p:tav>
                                      </p:tavLst>
                                    </p:anim>
                                    <p:anim calcmode="lin" valueType="num">
                                      <p:cBhvr>
                                        <p:cTn id="42" dur="500"/>
                                        <p:tgtEl>
                                          <p:spTgt spid="79892"/>
                                        </p:tgtEl>
                                        <p:attrNameLst>
                                          <p:attrName>ppt_h</p:attrName>
                                        </p:attrNameLst>
                                      </p:cBhvr>
                                      <p:tavLst>
                                        <p:tav tm="0">
                                          <p:val>
                                            <p:strVal val="ppt_h"/>
                                          </p:val>
                                        </p:tav>
                                        <p:tav tm="100000">
                                          <p:val>
                                            <p:fltVal val="0"/>
                                          </p:val>
                                        </p:tav>
                                      </p:tavLst>
                                    </p:anim>
                                    <p:animEffect transition="out" filter="fade">
                                      <p:cBhvr>
                                        <p:cTn id="43" dur="500"/>
                                        <p:tgtEl>
                                          <p:spTgt spid="79892"/>
                                        </p:tgtEl>
                                      </p:cBhvr>
                                    </p:animEffect>
                                    <p:set>
                                      <p:cBhvr>
                                        <p:cTn id="44" dur="1" fill="hold">
                                          <p:stCondLst>
                                            <p:cond delay="499"/>
                                          </p:stCondLst>
                                        </p:cTn>
                                        <p:tgtEl>
                                          <p:spTgt spid="79892"/>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79895"/>
                                        </p:tgtEl>
                                        <p:attrNameLst>
                                          <p:attrName>style.visibility</p:attrName>
                                        </p:attrNameLst>
                                      </p:cBhvr>
                                      <p:to>
                                        <p:strVal val="visible"/>
                                      </p:to>
                                    </p:set>
                                    <p:anim calcmode="lin" valueType="num">
                                      <p:cBhvr>
                                        <p:cTn id="49" dur="500" fill="hold"/>
                                        <p:tgtEl>
                                          <p:spTgt spid="79895"/>
                                        </p:tgtEl>
                                        <p:attrNameLst>
                                          <p:attrName>ppt_w</p:attrName>
                                        </p:attrNameLst>
                                      </p:cBhvr>
                                      <p:tavLst>
                                        <p:tav tm="0">
                                          <p:val>
                                            <p:fltVal val="0"/>
                                          </p:val>
                                        </p:tav>
                                        <p:tav tm="100000">
                                          <p:val>
                                            <p:strVal val="#ppt_w"/>
                                          </p:val>
                                        </p:tav>
                                      </p:tavLst>
                                    </p:anim>
                                    <p:anim calcmode="lin" valueType="num">
                                      <p:cBhvr>
                                        <p:cTn id="50" dur="500" fill="hold"/>
                                        <p:tgtEl>
                                          <p:spTgt spid="79895"/>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nodeType="clickEffect">
                                  <p:stCondLst>
                                    <p:cond delay="0"/>
                                  </p:stCondLst>
                                  <p:childTnLst>
                                    <p:set>
                                      <p:cBhvr>
                                        <p:cTn id="54" dur="1" fill="hold">
                                          <p:stCondLst>
                                            <p:cond delay="0"/>
                                          </p:stCondLst>
                                        </p:cTn>
                                        <p:tgtEl>
                                          <p:spTgt spid="79894"/>
                                        </p:tgtEl>
                                        <p:attrNameLst>
                                          <p:attrName>style.visibility</p:attrName>
                                        </p:attrNameLst>
                                      </p:cBhvr>
                                      <p:to>
                                        <p:strVal val="visible"/>
                                      </p:to>
                                    </p:set>
                                    <p:anim calcmode="lin" valueType="num">
                                      <p:cBhvr>
                                        <p:cTn id="55" dur="500" fill="hold"/>
                                        <p:tgtEl>
                                          <p:spTgt spid="79894"/>
                                        </p:tgtEl>
                                        <p:attrNameLst>
                                          <p:attrName>ppt_w</p:attrName>
                                        </p:attrNameLst>
                                      </p:cBhvr>
                                      <p:tavLst>
                                        <p:tav tm="0">
                                          <p:val>
                                            <p:fltVal val="0"/>
                                          </p:val>
                                        </p:tav>
                                        <p:tav tm="100000">
                                          <p:val>
                                            <p:strVal val="#ppt_w"/>
                                          </p:val>
                                        </p:tav>
                                      </p:tavLst>
                                    </p:anim>
                                    <p:anim calcmode="lin" valueType="num">
                                      <p:cBhvr>
                                        <p:cTn id="56" dur="500" fill="hold"/>
                                        <p:tgtEl>
                                          <p:spTgt spid="79894"/>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9905"/>
                                        </p:tgtEl>
                                        <p:attrNameLst>
                                          <p:attrName>style.visibility</p:attrName>
                                        </p:attrNameLst>
                                      </p:cBhvr>
                                      <p:to>
                                        <p:strVal val="visible"/>
                                      </p:to>
                                    </p:set>
                                    <p:animEffect transition="in" filter="dissolve">
                                      <p:cBhvr>
                                        <p:cTn id="61" dur="3000"/>
                                        <p:tgtEl>
                                          <p:spTgt spid="7990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3" presetClass="exit" presetSubtype="32" fill="hold" grpId="1" nodeType="clickEffect">
                                  <p:stCondLst>
                                    <p:cond delay="0"/>
                                  </p:stCondLst>
                                  <p:childTnLst>
                                    <p:anim calcmode="lin" valueType="num">
                                      <p:cBhvr>
                                        <p:cTn id="65" dur="500"/>
                                        <p:tgtEl>
                                          <p:spTgt spid="79905"/>
                                        </p:tgtEl>
                                        <p:attrNameLst>
                                          <p:attrName>ppt_w</p:attrName>
                                        </p:attrNameLst>
                                      </p:cBhvr>
                                      <p:tavLst>
                                        <p:tav tm="0">
                                          <p:val>
                                            <p:strVal val="ppt_w"/>
                                          </p:val>
                                        </p:tav>
                                        <p:tav tm="100000">
                                          <p:val>
                                            <p:fltVal val="0"/>
                                          </p:val>
                                        </p:tav>
                                      </p:tavLst>
                                    </p:anim>
                                    <p:anim calcmode="lin" valueType="num">
                                      <p:cBhvr>
                                        <p:cTn id="66" dur="500"/>
                                        <p:tgtEl>
                                          <p:spTgt spid="79905"/>
                                        </p:tgtEl>
                                        <p:attrNameLst>
                                          <p:attrName>ppt_h</p:attrName>
                                        </p:attrNameLst>
                                      </p:cBhvr>
                                      <p:tavLst>
                                        <p:tav tm="0">
                                          <p:val>
                                            <p:strVal val="ppt_h"/>
                                          </p:val>
                                        </p:tav>
                                        <p:tav tm="100000">
                                          <p:val>
                                            <p:fltVal val="0"/>
                                          </p:val>
                                        </p:tav>
                                      </p:tavLst>
                                    </p:anim>
                                    <p:set>
                                      <p:cBhvr>
                                        <p:cTn id="67" dur="1" fill="hold">
                                          <p:stCondLst>
                                            <p:cond delay="499"/>
                                          </p:stCondLst>
                                        </p:cTn>
                                        <p:tgtEl>
                                          <p:spTgt spid="79905"/>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79906"/>
                                        </p:tgtEl>
                                        <p:attrNameLst>
                                          <p:attrName>style.visibility</p:attrName>
                                        </p:attrNameLst>
                                      </p:cBhvr>
                                      <p:to>
                                        <p:strVal val="visible"/>
                                      </p:to>
                                    </p:set>
                                    <p:animEffect transition="in" filter="dissolve">
                                      <p:cBhvr>
                                        <p:cTn id="72" dur="500"/>
                                        <p:tgtEl>
                                          <p:spTgt spid="7990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3" presetClass="exit" presetSubtype="32" fill="hold" grpId="1" nodeType="clickEffect">
                                  <p:stCondLst>
                                    <p:cond delay="0"/>
                                  </p:stCondLst>
                                  <p:childTnLst>
                                    <p:anim calcmode="lin" valueType="num">
                                      <p:cBhvr>
                                        <p:cTn id="76" dur="500"/>
                                        <p:tgtEl>
                                          <p:spTgt spid="79906"/>
                                        </p:tgtEl>
                                        <p:attrNameLst>
                                          <p:attrName>ppt_w</p:attrName>
                                        </p:attrNameLst>
                                      </p:cBhvr>
                                      <p:tavLst>
                                        <p:tav tm="0">
                                          <p:val>
                                            <p:strVal val="ppt_w"/>
                                          </p:val>
                                        </p:tav>
                                        <p:tav tm="100000">
                                          <p:val>
                                            <p:fltVal val="0"/>
                                          </p:val>
                                        </p:tav>
                                      </p:tavLst>
                                    </p:anim>
                                    <p:anim calcmode="lin" valueType="num">
                                      <p:cBhvr>
                                        <p:cTn id="77" dur="500"/>
                                        <p:tgtEl>
                                          <p:spTgt spid="79906"/>
                                        </p:tgtEl>
                                        <p:attrNameLst>
                                          <p:attrName>ppt_h</p:attrName>
                                        </p:attrNameLst>
                                      </p:cBhvr>
                                      <p:tavLst>
                                        <p:tav tm="0">
                                          <p:val>
                                            <p:strVal val="ppt_h"/>
                                          </p:val>
                                        </p:tav>
                                        <p:tav tm="100000">
                                          <p:val>
                                            <p:fltVal val="0"/>
                                          </p:val>
                                        </p:tav>
                                      </p:tavLst>
                                    </p:anim>
                                    <p:set>
                                      <p:cBhvr>
                                        <p:cTn id="78" dur="1" fill="hold">
                                          <p:stCondLst>
                                            <p:cond delay="499"/>
                                          </p:stCondLst>
                                        </p:cTn>
                                        <p:tgtEl>
                                          <p:spTgt spid="79906"/>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5" presetClass="entr" presetSubtype="10" fill="hold" grpId="0" nodeType="clickEffect">
                                  <p:stCondLst>
                                    <p:cond delay="0"/>
                                  </p:stCondLst>
                                  <p:childTnLst>
                                    <p:set>
                                      <p:cBhvr>
                                        <p:cTn id="82" dur="1" fill="hold">
                                          <p:stCondLst>
                                            <p:cond delay="0"/>
                                          </p:stCondLst>
                                        </p:cTn>
                                        <p:tgtEl>
                                          <p:spTgt spid="79902"/>
                                        </p:tgtEl>
                                        <p:attrNameLst>
                                          <p:attrName>style.visibility</p:attrName>
                                        </p:attrNameLst>
                                      </p:cBhvr>
                                      <p:to>
                                        <p:strVal val="visible"/>
                                      </p:to>
                                    </p:set>
                                    <p:animEffect transition="in" filter="checkerboard(across)">
                                      <p:cBhvr>
                                        <p:cTn id="83" dur="1000"/>
                                        <p:tgtEl>
                                          <p:spTgt spid="79902"/>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xit" presetSubtype="32" fill="hold" grpId="1" nodeType="clickEffect">
                                  <p:stCondLst>
                                    <p:cond delay="0"/>
                                  </p:stCondLst>
                                  <p:childTnLst>
                                    <p:anim calcmode="lin" valueType="num">
                                      <p:cBhvr>
                                        <p:cTn id="87" dur="500"/>
                                        <p:tgtEl>
                                          <p:spTgt spid="79902"/>
                                        </p:tgtEl>
                                        <p:attrNameLst>
                                          <p:attrName>ppt_w</p:attrName>
                                        </p:attrNameLst>
                                      </p:cBhvr>
                                      <p:tavLst>
                                        <p:tav tm="0">
                                          <p:val>
                                            <p:strVal val="ppt_w"/>
                                          </p:val>
                                        </p:tav>
                                        <p:tav tm="100000">
                                          <p:val>
                                            <p:fltVal val="0"/>
                                          </p:val>
                                        </p:tav>
                                      </p:tavLst>
                                    </p:anim>
                                    <p:anim calcmode="lin" valueType="num">
                                      <p:cBhvr>
                                        <p:cTn id="88" dur="500"/>
                                        <p:tgtEl>
                                          <p:spTgt spid="79902"/>
                                        </p:tgtEl>
                                        <p:attrNameLst>
                                          <p:attrName>ppt_h</p:attrName>
                                        </p:attrNameLst>
                                      </p:cBhvr>
                                      <p:tavLst>
                                        <p:tav tm="0">
                                          <p:val>
                                            <p:strVal val="ppt_h"/>
                                          </p:val>
                                        </p:tav>
                                        <p:tav tm="100000">
                                          <p:val>
                                            <p:fltVal val="0"/>
                                          </p:val>
                                        </p:tav>
                                      </p:tavLst>
                                    </p:anim>
                                    <p:set>
                                      <p:cBhvr>
                                        <p:cTn id="89" dur="1" fill="hold">
                                          <p:stCondLst>
                                            <p:cond delay="499"/>
                                          </p:stCondLst>
                                        </p:cTn>
                                        <p:tgtEl>
                                          <p:spTgt spid="79902"/>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21" presetClass="entr" presetSubtype="4" fill="hold" grpId="0" nodeType="clickEffect">
                                  <p:stCondLst>
                                    <p:cond delay="0"/>
                                  </p:stCondLst>
                                  <p:childTnLst>
                                    <p:set>
                                      <p:cBhvr>
                                        <p:cTn id="93" dur="1" fill="hold">
                                          <p:stCondLst>
                                            <p:cond delay="0"/>
                                          </p:stCondLst>
                                        </p:cTn>
                                        <p:tgtEl>
                                          <p:spTgt spid="79903"/>
                                        </p:tgtEl>
                                        <p:attrNameLst>
                                          <p:attrName>style.visibility</p:attrName>
                                        </p:attrNameLst>
                                      </p:cBhvr>
                                      <p:to>
                                        <p:strVal val="visible"/>
                                      </p:to>
                                    </p:set>
                                    <p:animEffect transition="in" filter="wheel(4)">
                                      <p:cBhvr>
                                        <p:cTn id="94" dur="2000"/>
                                        <p:tgtEl>
                                          <p:spTgt spid="79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6" grpId="0" animBg="1"/>
      <p:bldP spid="79887" grpId="0" animBg="1"/>
      <p:bldP spid="79888" grpId="0" animBg="1"/>
      <p:bldP spid="79889" grpId="0" animBg="1"/>
      <p:bldP spid="79890" grpId="0"/>
      <p:bldP spid="79891" grpId="0" animBg="1"/>
      <p:bldP spid="79892" grpId="0" animBg="1"/>
      <p:bldP spid="79892" grpId="1" animBg="1"/>
      <p:bldP spid="79895" grpId="0" animBg="1"/>
      <p:bldP spid="79902" grpId="0" animBg="1"/>
      <p:bldP spid="79902" grpId="1" animBg="1"/>
      <p:bldP spid="79903" grpId="0" animBg="1"/>
      <p:bldP spid="79905" grpId="0" animBg="1"/>
      <p:bldP spid="79905" grpId="1" animBg="1"/>
      <p:bldP spid="79906" grpId="0" animBg="1"/>
      <p:bldP spid="7990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742950"/>
            <a:ext cx="9144000" cy="4400550"/>
            <a:chOff x="672" y="1152"/>
            <a:chExt cx="4320" cy="3120"/>
          </a:xfrm>
        </p:grpSpPr>
        <p:sp>
          <p:nvSpPr>
            <p:cNvPr id="6148" name="AutoShape 3"/>
            <p:cNvSpPr>
              <a:spLocks noChangeArrowheads="1"/>
            </p:cNvSpPr>
            <p:nvPr/>
          </p:nvSpPr>
          <p:spPr bwMode="auto">
            <a:xfrm>
              <a:off x="672" y="1152"/>
              <a:ext cx="4320" cy="3120"/>
            </a:xfrm>
            <a:prstGeom prst="flowChartProcess">
              <a:avLst/>
            </a:prstGeom>
            <a:solidFill>
              <a:srgbClr val="FF00FF"/>
            </a:solidFill>
            <a:ln w="57150" cmpd="thickThin">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pic>
          <p:nvPicPr>
            <p:cNvPr id="6149" name="Picture 4" descr="Lo cot Dong Khe - chien dich Bien Gi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 y="1188"/>
              <a:ext cx="4232" cy="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5"/>
            <p:cNvSpPr txBox="1">
              <a:spLocks noChangeArrowheads="1"/>
            </p:cNvSpPr>
            <p:nvPr/>
          </p:nvSpPr>
          <p:spPr bwMode="auto">
            <a:xfrm>
              <a:off x="720" y="3897"/>
              <a:ext cx="2548"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100" dirty="0" err="1">
                  <a:solidFill>
                    <a:srgbClr val="FFFF00"/>
                  </a:solidFill>
                  <a:latin typeface="Times New Roman" panose="02020603050405020304" pitchFamily="18" charset="0"/>
                </a:rPr>
                <a:t>Cứ</a:t>
              </a:r>
              <a:r>
                <a:rPr lang="en-US" sz="2100" dirty="0">
                  <a:solidFill>
                    <a:srgbClr val="FFFF00"/>
                  </a:solidFill>
                  <a:latin typeface="Times New Roman" panose="02020603050405020304" pitchFamily="18" charset="0"/>
                </a:rPr>
                <a:t> </a:t>
              </a:r>
              <a:r>
                <a:rPr lang="en-US" sz="2100" dirty="0" err="1">
                  <a:solidFill>
                    <a:srgbClr val="FFFF00"/>
                  </a:solidFill>
                  <a:latin typeface="Times New Roman" panose="02020603050405020304" pitchFamily="18" charset="0"/>
                </a:rPr>
                <a:t>điểm</a:t>
              </a:r>
              <a:r>
                <a:rPr lang="en-US" sz="2100" dirty="0">
                  <a:solidFill>
                    <a:srgbClr val="FFFF00"/>
                  </a:solidFill>
                  <a:latin typeface="Times New Roman" panose="02020603050405020304" pitchFamily="18" charset="0"/>
                </a:rPr>
                <a:t> </a:t>
              </a:r>
              <a:r>
                <a:rPr lang="en-US" sz="2100" dirty="0" err="1">
                  <a:solidFill>
                    <a:srgbClr val="FFFF00"/>
                  </a:solidFill>
                  <a:latin typeface="Times New Roman" panose="02020603050405020304" pitchFamily="18" charset="0"/>
                </a:rPr>
                <a:t>Đông</a:t>
              </a:r>
              <a:r>
                <a:rPr lang="en-US" sz="2100" dirty="0">
                  <a:solidFill>
                    <a:srgbClr val="FFFF00"/>
                  </a:solidFill>
                  <a:latin typeface="Times New Roman" panose="02020603050405020304" pitchFamily="18" charset="0"/>
                </a:rPr>
                <a:t> </a:t>
              </a:r>
              <a:r>
                <a:rPr lang="en-US" sz="2100" dirty="0" err="1">
                  <a:solidFill>
                    <a:srgbClr val="FFFF00"/>
                  </a:solidFill>
                  <a:latin typeface="Times New Roman" panose="02020603050405020304" pitchFamily="18" charset="0"/>
                </a:rPr>
                <a:t>Khê</a:t>
              </a:r>
              <a:endParaRPr lang="en-US" sz="2100" dirty="0">
                <a:solidFill>
                  <a:srgbClr val="FFFF00"/>
                </a:solidFill>
                <a:latin typeface="Times New Roman" panose="02020603050405020304" pitchFamily="18" charset="0"/>
              </a:endParaRPr>
            </a:p>
          </p:txBody>
        </p:sp>
      </p:grpSp>
      <p:sp>
        <p:nvSpPr>
          <p:cNvPr id="6147" name="Rectangle 6"/>
          <p:cNvSpPr>
            <a:spLocks noGrp="1" noChangeArrowheads="1"/>
          </p:cNvSpPr>
          <p:nvPr>
            <p:ph type="title"/>
          </p:nvPr>
        </p:nvSpPr>
        <p:spPr>
          <a:xfrm>
            <a:off x="465666" y="-63524"/>
            <a:ext cx="8229600" cy="857250"/>
          </a:xfrm>
        </p:spPr>
        <p:txBody>
          <a:bodyPr>
            <a:normAutofit/>
          </a:bodyPr>
          <a:lstStyle/>
          <a:p>
            <a:pPr algn="ctr" eaLnBrk="1" hangingPunct="1"/>
            <a:r>
              <a:rPr lang="en-US" sz="3600" b="1" dirty="0" err="1">
                <a:solidFill>
                  <a:srgbClr val="FFFF00"/>
                </a:solidFill>
                <a:latin typeface="Times New Roman" panose="02020603050405020304" pitchFamily="18" charset="0"/>
              </a:rPr>
              <a:t>Lô</a:t>
            </a:r>
            <a:r>
              <a:rPr lang="en-US" sz="3600" b="1" dirty="0">
                <a:solidFill>
                  <a:srgbClr val="FFFF00"/>
                </a:solidFill>
                <a:latin typeface="Times New Roman" panose="02020603050405020304" pitchFamily="18" charset="0"/>
              </a:rPr>
              <a:t> </a:t>
            </a:r>
            <a:r>
              <a:rPr lang="en-US" sz="3600" b="1" dirty="0" err="1">
                <a:solidFill>
                  <a:srgbClr val="FFFF00"/>
                </a:solidFill>
                <a:latin typeface="Times New Roman" panose="02020603050405020304" pitchFamily="18" charset="0"/>
              </a:rPr>
              <a:t>cốt</a:t>
            </a:r>
            <a:r>
              <a:rPr lang="en-US" sz="3600" b="1" dirty="0">
                <a:solidFill>
                  <a:srgbClr val="FFFF00"/>
                </a:solidFill>
                <a:latin typeface="Times New Roman" panose="02020603050405020304" pitchFamily="18" charset="0"/>
              </a:rPr>
              <a:t> </a:t>
            </a:r>
            <a:r>
              <a:rPr lang="en-US" sz="3600" b="1" dirty="0" err="1">
                <a:solidFill>
                  <a:srgbClr val="FFFF00"/>
                </a:solidFill>
                <a:latin typeface="Times New Roman" panose="02020603050405020304" pitchFamily="18" charset="0"/>
              </a:rPr>
              <a:t>của</a:t>
            </a:r>
            <a:r>
              <a:rPr lang="en-US" sz="3600" b="1" dirty="0">
                <a:solidFill>
                  <a:srgbClr val="FFFF00"/>
                </a:solidFill>
                <a:latin typeface="Times New Roman" panose="02020603050405020304" pitchFamily="18" charset="0"/>
              </a:rPr>
              <a:t> </a:t>
            </a:r>
            <a:r>
              <a:rPr lang="en-US" sz="3600" b="1" dirty="0" err="1">
                <a:solidFill>
                  <a:srgbClr val="FFFF00"/>
                </a:solidFill>
                <a:latin typeface="Times New Roman" panose="02020603050405020304" pitchFamily="18" charset="0"/>
              </a:rPr>
              <a:t>địch</a:t>
            </a:r>
            <a:r>
              <a:rPr lang="en-US" sz="3600" b="1" dirty="0">
                <a:solidFill>
                  <a:srgbClr val="FFFF00"/>
                </a:solidFill>
                <a:latin typeface="Times New Roman" panose="02020603050405020304" pitchFamily="18" charset="0"/>
              </a:rPr>
              <a:t> ở </a:t>
            </a:r>
            <a:r>
              <a:rPr lang="en-US" sz="3600" b="1" dirty="0" err="1">
                <a:solidFill>
                  <a:srgbClr val="FFFF00"/>
                </a:solidFill>
                <a:latin typeface="Times New Roman" panose="02020603050405020304" pitchFamily="18" charset="0"/>
              </a:rPr>
              <a:t>cứ</a:t>
            </a:r>
            <a:r>
              <a:rPr lang="en-US" sz="3600" b="1" dirty="0">
                <a:solidFill>
                  <a:srgbClr val="FFFF00"/>
                </a:solidFill>
                <a:latin typeface="Times New Roman" panose="02020603050405020304" pitchFamily="18" charset="0"/>
              </a:rPr>
              <a:t> </a:t>
            </a:r>
            <a:r>
              <a:rPr lang="en-US" sz="3600" b="1" dirty="0" err="1">
                <a:solidFill>
                  <a:srgbClr val="FFFF00"/>
                </a:solidFill>
                <a:latin typeface="Times New Roman" panose="02020603050405020304" pitchFamily="18" charset="0"/>
              </a:rPr>
              <a:t>điểm</a:t>
            </a:r>
            <a:r>
              <a:rPr lang="en-US" sz="3600" b="1" dirty="0">
                <a:solidFill>
                  <a:srgbClr val="FFFF00"/>
                </a:solidFill>
                <a:latin typeface="Times New Roman" panose="02020603050405020304" pitchFamily="18" charset="0"/>
              </a:rPr>
              <a:t> </a:t>
            </a:r>
            <a:r>
              <a:rPr lang="en-US" sz="3600" b="1" dirty="0" err="1">
                <a:solidFill>
                  <a:srgbClr val="FFFF00"/>
                </a:solidFill>
                <a:latin typeface="Times New Roman" panose="02020603050405020304" pitchFamily="18" charset="0"/>
              </a:rPr>
              <a:t>Đông</a:t>
            </a:r>
            <a:r>
              <a:rPr lang="en-US" sz="3600" b="1" dirty="0">
                <a:solidFill>
                  <a:srgbClr val="FFFF00"/>
                </a:solidFill>
                <a:latin typeface="Times New Roman" panose="02020603050405020304" pitchFamily="18" charset="0"/>
              </a:rPr>
              <a:t> </a:t>
            </a:r>
            <a:r>
              <a:rPr lang="en-US" sz="3600" b="1" dirty="0" err="1">
                <a:solidFill>
                  <a:srgbClr val="FFFF00"/>
                </a:solidFill>
                <a:latin typeface="Times New Roman" panose="02020603050405020304" pitchFamily="18" charset="0"/>
              </a:rPr>
              <a:t>Khê</a:t>
            </a:r>
            <a:endParaRPr lang="en-US" sz="3600" b="1" dirty="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2921872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61"/>
          <p:cNvGrpSpPr>
            <a:grpSpLocks/>
          </p:cNvGrpSpPr>
          <p:nvPr/>
        </p:nvGrpSpPr>
        <p:grpSpPr bwMode="auto">
          <a:xfrm>
            <a:off x="3176" y="-28575"/>
            <a:ext cx="9174163" cy="5213747"/>
            <a:chOff x="0" y="0"/>
            <a:chExt cx="5760" cy="4320"/>
          </a:xfrm>
        </p:grpSpPr>
        <p:pic>
          <p:nvPicPr>
            <p:cNvPr id="25614" name="Picture 62"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3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63"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6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59"/>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6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230" name="Group 2"/>
          <p:cNvGrpSpPr>
            <a:grpSpLocks/>
          </p:cNvGrpSpPr>
          <p:nvPr/>
        </p:nvGrpSpPr>
        <p:grpSpPr bwMode="auto">
          <a:xfrm>
            <a:off x="230450" y="1203598"/>
            <a:ext cx="8816280" cy="4188387"/>
            <a:chOff x="368" y="336"/>
            <a:chExt cx="4416" cy="4360"/>
          </a:xfrm>
        </p:grpSpPr>
        <p:sp>
          <p:nvSpPr>
            <p:cNvPr id="25612" name="AutoShape 3"/>
            <p:cNvSpPr>
              <a:spLocks noChangeArrowheads="1"/>
            </p:cNvSpPr>
            <p:nvPr/>
          </p:nvSpPr>
          <p:spPr bwMode="auto">
            <a:xfrm>
              <a:off x="368" y="336"/>
              <a:ext cx="4416" cy="3456"/>
            </a:xfrm>
            <a:prstGeom prst="flowChartProcess">
              <a:avLst/>
            </a:prstGeom>
            <a:solidFill>
              <a:srgbClr val="FF00FF"/>
            </a:solidFill>
            <a:ln w="57150" cmpd="thickThin">
              <a:solidFill>
                <a:srgbClr val="00FFFF"/>
              </a:solidFill>
              <a:miter lim="800000"/>
              <a:headEnd/>
              <a:tailEnd/>
            </a:ln>
          </p:spPr>
          <p:txBody>
            <a:bodyPr wrap="none" anchor="ctr"/>
            <a:lstStyle/>
            <a:p>
              <a:pPr algn="ctr"/>
              <a:endParaRPr lang="vi-VN" sz="3600" b="0">
                <a:latin typeface="Arial" charset="0"/>
              </a:endParaRPr>
            </a:p>
          </p:txBody>
        </p:sp>
        <p:pic>
          <p:nvPicPr>
            <p:cNvPr id="25613" name="Picture 4" descr="Bac Ho di chien dich Bien Gi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420"/>
              <a:ext cx="4294" cy="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4233" name="Text Box 5"/>
          <p:cNvSpPr txBox="1">
            <a:spLocks noChangeArrowheads="1"/>
          </p:cNvSpPr>
          <p:nvPr/>
        </p:nvSpPr>
        <p:spPr bwMode="auto">
          <a:xfrm>
            <a:off x="379292" y="4057651"/>
            <a:ext cx="82313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r>
              <a:rPr lang="en-US" sz="2000">
                <a:solidFill>
                  <a:srgbClr val="FFC000"/>
                </a:solidFill>
                <a:latin typeface="Times New Roman" pitchFamily="18" charset="0"/>
              </a:rPr>
              <a:t>Bác Hồ quan sát</a:t>
            </a:r>
          </a:p>
          <a:p>
            <a:pPr algn="ctr" eaLnBrk="1" hangingPunct="1"/>
            <a:r>
              <a:rPr lang="en-US" sz="2000">
                <a:solidFill>
                  <a:srgbClr val="FFC000"/>
                </a:solidFill>
                <a:latin typeface="Times New Roman" pitchFamily="18" charset="0"/>
              </a:rPr>
              <a:t> chiến dịch Biên giới</a:t>
            </a:r>
          </a:p>
        </p:txBody>
      </p:sp>
      <p:pic>
        <p:nvPicPr>
          <p:cNvPr id="25607" name="Picture 183"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90247" y="-298847"/>
            <a:ext cx="1154906"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8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752600" cy="127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 Box 16"/>
          <p:cNvSpPr txBox="1">
            <a:spLocks noChangeArrowheads="1"/>
          </p:cNvSpPr>
          <p:nvPr/>
        </p:nvSpPr>
        <p:spPr bwMode="auto">
          <a:xfrm>
            <a:off x="3962400" y="195486"/>
            <a:ext cx="152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spcBef>
                <a:spcPct val="50000"/>
              </a:spcBef>
            </a:pPr>
            <a:r>
              <a:rPr lang="en-US" sz="2800" b="0" u="sng">
                <a:solidFill>
                  <a:srgbClr val="0000FF"/>
                </a:solidFill>
                <a:latin typeface="Times New Roman" pitchFamily="18" charset="0"/>
              </a:rPr>
              <a:t>Lịch sử</a:t>
            </a:r>
          </a:p>
        </p:txBody>
      </p:sp>
      <p:sp>
        <p:nvSpPr>
          <p:cNvPr id="25610" name="Text Box 31"/>
          <p:cNvSpPr txBox="1">
            <a:spLocks noChangeArrowheads="1"/>
          </p:cNvSpPr>
          <p:nvPr/>
        </p:nvSpPr>
        <p:spPr bwMode="auto">
          <a:xfrm>
            <a:off x="762000" y="699542"/>
            <a:ext cx="807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spcBef>
                <a:spcPct val="50000"/>
              </a:spcBef>
            </a:pPr>
            <a:r>
              <a:rPr lang="en-US" sz="2400">
                <a:solidFill>
                  <a:srgbClr val="FF0000"/>
                </a:solidFill>
                <a:latin typeface="Times New Roman" pitchFamily="18" charset="0"/>
              </a:rPr>
              <a:t>Bài 15: CHIẾN THẮNG BIÊN GIỚI THU - ĐÔNG 1950</a:t>
            </a:r>
            <a:endParaRPr lang="vi-VN" sz="2400">
              <a:latin typeface="Times New Roman" pitchFamily="18" charset="0"/>
            </a:endParaRPr>
          </a:p>
        </p:txBody>
      </p:sp>
    </p:spTree>
    <p:extLst>
      <p:ext uri="{BB962C8B-B14F-4D97-AF65-F5344CB8AC3E}">
        <p14:creationId xmlns:p14="http://schemas.microsoft.com/office/powerpoint/2010/main" val="3198998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94230"/>
                                        </p:tgtEl>
                                        <p:attrNameLst>
                                          <p:attrName>style.visibility</p:attrName>
                                        </p:attrNameLst>
                                      </p:cBhvr>
                                      <p:to>
                                        <p:strVal val="visible"/>
                                      </p:to>
                                    </p:set>
                                    <p:animEffect transition="in" filter="randombar(horizontal)">
                                      <p:cBhvr>
                                        <p:cTn id="7" dur="500"/>
                                        <p:tgtEl>
                                          <p:spTgt spid="9423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4233"/>
                                        </p:tgtEl>
                                        <p:attrNameLst>
                                          <p:attrName>style.visibility</p:attrName>
                                        </p:attrNameLst>
                                      </p:cBhvr>
                                      <p:to>
                                        <p:strVal val="visible"/>
                                      </p:to>
                                    </p:set>
                                    <p:animEffect transition="in" filter="randombar(horizontal)">
                                      <p:cBhvr>
                                        <p:cTn id="10" dur="500"/>
                                        <p:tgtEl>
                                          <p:spTgt spid="94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61"/>
          <p:cNvGrpSpPr>
            <a:grpSpLocks/>
          </p:cNvGrpSpPr>
          <p:nvPr/>
        </p:nvGrpSpPr>
        <p:grpSpPr bwMode="auto">
          <a:xfrm>
            <a:off x="3176" y="-28575"/>
            <a:ext cx="9174163" cy="5213747"/>
            <a:chOff x="0" y="0"/>
            <a:chExt cx="5760" cy="4320"/>
          </a:xfrm>
        </p:grpSpPr>
        <p:pic>
          <p:nvPicPr>
            <p:cNvPr id="26635" name="Picture 62"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3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63"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6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59"/>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6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0361" name="Picture 9"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150"/>
            <a:ext cx="4191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4495800" y="114300"/>
            <a:ext cx="4648200" cy="3218107"/>
            <a:chOff x="3264" y="249"/>
            <a:chExt cx="2448" cy="3915"/>
          </a:xfrm>
        </p:grpSpPr>
        <p:sp>
          <p:nvSpPr>
            <p:cNvPr id="26632" name="Text Box 4"/>
            <p:cNvSpPr txBox="1">
              <a:spLocks noChangeArrowheads="1"/>
            </p:cNvSpPr>
            <p:nvPr/>
          </p:nvSpPr>
          <p:spPr bwMode="auto">
            <a:xfrm>
              <a:off x="3264" y="3706"/>
              <a:ext cx="2448"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r>
                <a:rPr lang="en-US" sz="2000">
                  <a:solidFill>
                    <a:srgbClr val="000099"/>
                  </a:solidFill>
                </a:rPr>
                <a:t>Anh hïng La V¨n CÇu</a:t>
              </a:r>
            </a:p>
          </p:txBody>
        </p:sp>
        <p:sp>
          <p:nvSpPr>
            <p:cNvPr id="26633" name="AutoShape 5"/>
            <p:cNvSpPr>
              <a:spLocks noChangeArrowheads="1"/>
            </p:cNvSpPr>
            <p:nvPr/>
          </p:nvSpPr>
          <p:spPr bwMode="auto">
            <a:xfrm>
              <a:off x="3312" y="249"/>
              <a:ext cx="2304" cy="3408"/>
            </a:xfrm>
            <a:prstGeom prst="flowChartProcess">
              <a:avLst/>
            </a:prstGeom>
            <a:solidFill>
              <a:schemeClr val="bg1"/>
            </a:solidFill>
            <a:ln w="57150" cmpd="thickThin">
              <a:solidFill>
                <a:srgbClr val="FF0000"/>
              </a:solidFill>
              <a:miter lim="800000"/>
              <a:headEnd/>
              <a:tailEnd/>
            </a:ln>
          </p:spPr>
          <p:txBody>
            <a:bodyPr wrap="none" anchor="ctr"/>
            <a:lstStyle/>
            <a:p>
              <a:pPr algn="ctr"/>
              <a:endParaRPr lang="vi-VN" sz="3600" b="0">
                <a:latin typeface="Arial" charset="0"/>
              </a:endParaRPr>
            </a:p>
          </p:txBody>
        </p:sp>
        <p:pic>
          <p:nvPicPr>
            <p:cNvPr id="26634" name="Picture 6" descr="La-van-c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 y="297"/>
              <a:ext cx="2211" cy="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366" name="Text Box 14"/>
          <p:cNvSpPr txBox="1">
            <a:spLocks noChangeArrowheads="1"/>
          </p:cNvSpPr>
          <p:nvPr/>
        </p:nvSpPr>
        <p:spPr bwMode="auto">
          <a:xfrm>
            <a:off x="228600" y="2845594"/>
            <a:ext cx="3962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eaLnBrk="1" hangingPunct="1">
              <a:spcBef>
                <a:spcPct val="50000"/>
              </a:spcBef>
            </a:pPr>
            <a:r>
              <a:rPr lang="en-US" sz="2000" i="1">
                <a:solidFill>
                  <a:srgbClr val="FFC000"/>
                </a:solidFill>
                <a:latin typeface="Times New Roman" pitchFamily="18" charset="0"/>
              </a:rPr>
              <a:t>Một cánh quân của bộ đội ta tiến vào chiếm cứ điểm Đông Khê trong chiến dịch Biên giới 1950.</a:t>
            </a:r>
            <a:endParaRPr lang="vi-VN" sz="2000">
              <a:solidFill>
                <a:srgbClr val="FFC000"/>
              </a:solidFill>
              <a:latin typeface="Times New Roman" pitchFamily="18" charset="0"/>
            </a:endParaRPr>
          </a:p>
        </p:txBody>
      </p:sp>
      <p:sp>
        <p:nvSpPr>
          <p:cNvPr id="100367" name="Text Box 15"/>
          <p:cNvSpPr txBox="1">
            <a:spLocks noChangeArrowheads="1"/>
          </p:cNvSpPr>
          <p:nvPr/>
        </p:nvSpPr>
        <p:spPr bwMode="auto">
          <a:xfrm>
            <a:off x="127000" y="3600450"/>
            <a:ext cx="8991600" cy="179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eaLnBrk="1" hangingPunct="1">
              <a:lnSpc>
                <a:spcPct val="115000"/>
              </a:lnSpc>
            </a:pPr>
            <a:r>
              <a:rPr lang="en-US" sz="2400" i="1">
                <a:solidFill>
                  <a:srgbClr val="FFC000"/>
                </a:solidFill>
                <a:latin typeface="Times New Roman" pitchFamily="18" charset="0"/>
              </a:rPr>
              <a:t>Trận Đông Khê (Chiến dịch Biên giới năm 1950), khi đang chỉ huy tổ bộc phá phá rào, anh La Văn Cầu bị thương gẫy nát cánh tay, anh đã dũng cảm nhờ đồng đội chặt đứt để khỏi vướng, dùng tay trái ôm </a:t>
            </a:r>
          </a:p>
          <a:p>
            <a:pPr eaLnBrk="1" hangingPunct="1">
              <a:lnSpc>
                <a:spcPct val="115000"/>
              </a:lnSpc>
            </a:pPr>
            <a:r>
              <a:rPr lang="en-US" sz="2400" i="1">
                <a:solidFill>
                  <a:srgbClr val="FFC000"/>
                </a:solidFill>
                <a:latin typeface="Times New Roman" pitchFamily="18" charset="0"/>
              </a:rPr>
              <a:t>bộc phá đánh mở đường, tạo thời cơ cho đơn vị đánh chiếm đồn địch. </a:t>
            </a:r>
            <a:endParaRPr lang="vi-VN" sz="2400">
              <a:solidFill>
                <a:srgbClr val="FFC000"/>
              </a:solidFill>
              <a:latin typeface="Times New Roman" pitchFamily="18" charset="0"/>
            </a:endParaRPr>
          </a:p>
        </p:txBody>
      </p:sp>
      <p:sp>
        <p:nvSpPr>
          <p:cNvPr id="100368" name="Line 16"/>
          <p:cNvSpPr>
            <a:spLocks noChangeShapeType="1"/>
          </p:cNvSpPr>
          <p:nvPr/>
        </p:nvSpPr>
        <p:spPr bwMode="auto">
          <a:xfrm>
            <a:off x="254000" y="4886325"/>
            <a:ext cx="838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223607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0361"/>
                                        </p:tgtEl>
                                        <p:attrNameLst>
                                          <p:attrName>style.visibility</p:attrName>
                                        </p:attrNameLst>
                                      </p:cBhvr>
                                      <p:to>
                                        <p:strVal val="visible"/>
                                      </p:to>
                                    </p:set>
                                    <p:animEffect transition="in" filter="checkerboard(across)">
                                      <p:cBhvr>
                                        <p:cTn id="7" dur="500"/>
                                        <p:tgtEl>
                                          <p:spTgt spid="10036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0366"/>
                                        </p:tgtEl>
                                        <p:attrNameLst>
                                          <p:attrName>style.visibility</p:attrName>
                                        </p:attrNameLst>
                                      </p:cBhvr>
                                      <p:to>
                                        <p:strVal val="visible"/>
                                      </p:to>
                                    </p:set>
                                    <p:animEffect transition="in" filter="checkerboard(across)">
                                      <p:cBhvr>
                                        <p:cTn id="10" dur="500"/>
                                        <p:tgtEl>
                                          <p:spTgt spid="1003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00367"/>
                                        </p:tgtEl>
                                        <p:attrNameLst>
                                          <p:attrName>style.visibility</p:attrName>
                                        </p:attrNameLst>
                                      </p:cBhvr>
                                      <p:to>
                                        <p:strVal val="visible"/>
                                      </p:to>
                                    </p:set>
                                    <p:anim calcmode="discrete" valueType="clr">
                                      <p:cBhvr override="childStyle">
                                        <p:cTn id="20" dur="80"/>
                                        <p:tgtEl>
                                          <p:spTgt spid="100367"/>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00367"/>
                                        </p:tgtEl>
                                        <p:attrNameLst>
                                          <p:attrName>fillcolor</p:attrName>
                                        </p:attrNameLst>
                                      </p:cBhvr>
                                      <p:tavLst>
                                        <p:tav tm="0">
                                          <p:val>
                                            <p:clrVal>
                                              <a:schemeClr val="accent2"/>
                                            </p:clrVal>
                                          </p:val>
                                        </p:tav>
                                        <p:tav tm="50000">
                                          <p:val>
                                            <p:clrVal>
                                              <a:schemeClr val="hlink"/>
                                            </p:clrVal>
                                          </p:val>
                                        </p:tav>
                                      </p:tavLst>
                                    </p:anim>
                                    <p:set>
                                      <p:cBhvr>
                                        <p:cTn id="22" dur="80"/>
                                        <p:tgtEl>
                                          <p:spTgt spid="100367"/>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00368"/>
                                        </p:tgtEl>
                                        <p:attrNameLst>
                                          <p:attrName>style.visibility</p:attrName>
                                        </p:attrNameLst>
                                      </p:cBhvr>
                                      <p:to>
                                        <p:strVal val="visible"/>
                                      </p:to>
                                    </p:set>
                                    <p:anim calcmode="lin" valueType="num">
                                      <p:cBhvr>
                                        <p:cTn id="27" dur="500" fill="hold"/>
                                        <p:tgtEl>
                                          <p:spTgt spid="100368"/>
                                        </p:tgtEl>
                                        <p:attrNameLst>
                                          <p:attrName>ppt_w</p:attrName>
                                        </p:attrNameLst>
                                      </p:cBhvr>
                                      <p:tavLst>
                                        <p:tav tm="0">
                                          <p:val>
                                            <p:fltVal val="0"/>
                                          </p:val>
                                        </p:tav>
                                        <p:tav tm="100000">
                                          <p:val>
                                            <p:strVal val="#ppt_w"/>
                                          </p:val>
                                        </p:tav>
                                      </p:tavLst>
                                    </p:anim>
                                    <p:anim calcmode="lin" valueType="num">
                                      <p:cBhvr>
                                        <p:cTn id="28" dur="500" fill="hold"/>
                                        <p:tgtEl>
                                          <p:spTgt spid="1003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6" grpId="0"/>
      <p:bldP spid="100367" grpId="0"/>
      <p:bldP spid="1003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2"/>
          <p:cNvPicPr>
            <a:picLocks noChangeAspect="1" noChangeArrowheads="1"/>
          </p:cNvPicPr>
          <p:nvPr/>
        </p:nvPicPr>
        <p:blipFill>
          <a:blip r:embed="rId2" cstate="print">
            <a:lum contrast="54000"/>
            <a:extLst>
              <a:ext uri="{28A0092B-C50C-407E-A947-70E740481C1C}">
                <a14:useLocalDpi xmlns:a14="http://schemas.microsoft.com/office/drawing/2010/main" val="0"/>
              </a:ext>
            </a:extLst>
          </a:blip>
          <a:srcRect/>
          <a:stretch>
            <a:fillRect/>
          </a:stretch>
        </p:blipFill>
        <p:spPr bwMode="auto">
          <a:xfrm>
            <a:off x="76200" y="57150"/>
            <a:ext cx="5410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7" name="Text Box 3"/>
          <p:cNvSpPr txBox="1">
            <a:spLocks noChangeArrowheads="1"/>
          </p:cNvSpPr>
          <p:nvPr/>
        </p:nvSpPr>
        <p:spPr bwMode="auto">
          <a:xfrm>
            <a:off x="5562601" y="114300"/>
            <a:ext cx="3438555" cy="2470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681" tIns="34340" rIns="68681" bIns="3434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vi-VN"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Anh</a:t>
            </a:r>
            <a:r>
              <a:rPr lang="en-US" sz="2400" dirty="0">
                <a:solidFill>
                  <a:srgbClr val="FFFF00"/>
                </a:solidFill>
                <a:latin typeface="Times New Roman" panose="02020603050405020304" pitchFamily="18" charset="0"/>
                <a:cs typeface="Times New Roman" panose="02020603050405020304" pitchFamily="18" charset="0"/>
              </a:rPr>
              <a:t> La </a:t>
            </a:r>
            <a:r>
              <a:rPr lang="en-US" sz="2400" dirty="0" err="1">
                <a:solidFill>
                  <a:srgbClr val="FFFF00"/>
                </a:solidFill>
                <a:latin typeface="Times New Roman" panose="02020603050405020304" pitchFamily="18" charset="0"/>
                <a:cs typeface="Times New Roman" panose="02020603050405020304" pitchFamily="18" charset="0"/>
              </a:rPr>
              <a:t>Văn</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Cầu</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sinh</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năm</a:t>
            </a:r>
            <a:r>
              <a:rPr lang="en-US" sz="2400" dirty="0">
                <a:solidFill>
                  <a:srgbClr val="FFFF00"/>
                </a:solidFill>
                <a:latin typeface="Times New Roman" panose="02020603050405020304" pitchFamily="18" charset="0"/>
                <a:cs typeface="Times New Roman" panose="02020603050405020304" pitchFamily="18" charset="0"/>
              </a:rPr>
              <a:t> 1932, </a:t>
            </a:r>
            <a:r>
              <a:rPr lang="en-US" sz="2400" dirty="0" err="1">
                <a:solidFill>
                  <a:srgbClr val="FFFF00"/>
                </a:solidFill>
                <a:latin typeface="Times New Roman" panose="02020603050405020304" pitchFamily="18" charset="0"/>
                <a:cs typeface="Times New Roman" panose="02020603050405020304" pitchFamily="18" charset="0"/>
              </a:rPr>
              <a:t>người</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dân</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tộc</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Tày-quê</a:t>
            </a:r>
            <a:r>
              <a:rPr lang="en-US" sz="2400" dirty="0">
                <a:solidFill>
                  <a:srgbClr val="FFFF00"/>
                </a:solidFill>
                <a:latin typeface="Times New Roman" panose="02020603050405020304" pitchFamily="18" charset="0"/>
                <a:cs typeface="Times New Roman" panose="02020603050405020304" pitchFamily="18" charset="0"/>
              </a:rPr>
              <a:t> ở </a:t>
            </a:r>
            <a:r>
              <a:rPr lang="en-US" sz="2400" dirty="0" err="1">
                <a:solidFill>
                  <a:srgbClr val="FFFF00"/>
                </a:solidFill>
                <a:latin typeface="Times New Roman" panose="02020603050405020304" pitchFamily="18" charset="0"/>
                <a:cs typeface="Times New Roman" panose="02020603050405020304" pitchFamily="18" charset="0"/>
              </a:rPr>
              <a:t>tỉnh</a:t>
            </a:r>
            <a:r>
              <a:rPr lang="en-US" sz="2400" dirty="0">
                <a:solidFill>
                  <a:srgbClr val="FFFF00"/>
                </a:solidFill>
                <a:latin typeface="Times New Roman" panose="02020603050405020304" pitchFamily="18" charset="0"/>
                <a:cs typeface="Times New Roman" panose="02020603050405020304" pitchFamily="18" charset="0"/>
              </a:rPr>
              <a:t> Cao </a:t>
            </a:r>
            <a:r>
              <a:rPr lang="en-US" sz="2400" dirty="0" err="1">
                <a:solidFill>
                  <a:srgbClr val="FFFF00"/>
                </a:solidFill>
                <a:latin typeface="Times New Roman" panose="02020603050405020304" pitchFamily="18" charset="0"/>
                <a:cs typeface="Times New Roman" panose="02020603050405020304" pitchFamily="18" charset="0"/>
              </a:rPr>
              <a:t>Bằng</a:t>
            </a:r>
            <a:endParaRPr lang="en-US" sz="2400" dirty="0">
              <a:solidFill>
                <a:srgbClr val="FFFF00"/>
              </a:solidFill>
              <a:latin typeface="Times New Roman" panose="02020603050405020304" pitchFamily="18" charset="0"/>
              <a:cs typeface="Times New Roman" panose="02020603050405020304" pitchFamily="18" charset="0"/>
            </a:endParaRPr>
          </a:p>
          <a:p>
            <a:pPr algn="just">
              <a:spcBef>
                <a:spcPct val="50000"/>
              </a:spcBef>
            </a:pPr>
            <a:r>
              <a:rPr lang="en-US" sz="2400" dirty="0">
                <a:solidFill>
                  <a:srgbClr val="FFFF00"/>
                </a:solidFill>
                <a:latin typeface="Times New Roman" panose="02020603050405020304" pitchFamily="18" charset="0"/>
                <a:cs typeface="Times New Roman" panose="02020603050405020304" pitchFamily="18" charset="0"/>
              </a:rPr>
              <a:t>-</a:t>
            </a:r>
            <a:r>
              <a:rPr lang="vi-VN" sz="2400" dirty="0">
                <a:solidFill>
                  <a:srgbClr val="FFFF00"/>
                </a:solidFill>
                <a:latin typeface="Times New Roman" panose="02020603050405020304" pitchFamily="18" charset="0"/>
                <a:cs typeface="Times New Roman" panose="02020603050405020304" pitchFamily="18" charset="0"/>
              </a:rPr>
              <a:t> Năm 1948 anh </a:t>
            </a:r>
            <a:r>
              <a:rPr lang="vi-VN" sz="2400" dirty="0" err="1">
                <a:solidFill>
                  <a:srgbClr val="FFFF00"/>
                </a:solidFill>
                <a:latin typeface="Times New Roman" panose="02020603050405020304" pitchFamily="18" charset="0"/>
                <a:cs typeface="Times New Roman" panose="02020603050405020304" pitchFamily="18" charset="0"/>
              </a:rPr>
              <a:t>mới</a:t>
            </a:r>
            <a:r>
              <a:rPr lang="vi-VN" sz="2400" dirty="0">
                <a:solidFill>
                  <a:srgbClr val="FFFF00"/>
                </a:solidFill>
                <a:latin typeface="Times New Roman" panose="02020603050405020304" pitchFamily="18" charset="0"/>
                <a:cs typeface="Times New Roman" panose="02020603050405020304" pitchFamily="18" charset="0"/>
              </a:rPr>
              <a:t> </a:t>
            </a:r>
            <a:r>
              <a:rPr lang="en-US" sz="2400" dirty="0">
                <a:solidFill>
                  <a:srgbClr val="FFFF00"/>
                </a:solidFill>
                <a:latin typeface="Times New Roman" panose="02020603050405020304" pitchFamily="18" charset="0"/>
                <a:cs typeface="Times New Roman" panose="02020603050405020304" pitchFamily="18" charset="0"/>
              </a:rPr>
              <a:t>16 </a:t>
            </a:r>
            <a:r>
              <a:rPr lang="en-US" sz="2400" dirty="0" err="1">
                <a:solidFill>
                  <a:srgbClr val="FFFF00"/>
                </a:solidFill>
                <a:latin typeface="Times New Roman" panose="02020603050405020304" pitchFamily="18" charset="0"/>
                <a:cs typeface="Times New Roman" panose="02020603050405020304" pitchFamily="18" charset="0"/>
              </a:rPr>
              <a:t>tuổi</a:t>
            </a:r>
            <a:r>
              <a:rPr lang="vi-VN" sz="2400" dirty="0">
                <a:solidFill>
                  <a:srgbClr val="FFFF00"/>
                </a:solidFill>
                <a:latin typeface="Times New Roman" panose="02020603050405020304" pitchFamily="18" charset="0"/>
                <a:cs typeface="Times New Roman" panose="02020603050405020304" pitchFamily="18" charset="0"/>
              </a:rPr>
              <a:t> nhưng khai </a:t>
            </a:r>
            <a:r>
              <a:rPr lang="vi-VN" sz="2400" dirty="0" err="1">
                <a:solidFill>
                  <a:srgbClr val="FFFF00"/>
                </a:solidFill>
                <a:latin typeface="Times New Roman" panose="02020603050405020304" pitchFamily="18" charset="0"/>
                <a:cs typeface="Times New Roman" panose="02020603050405020304" pitchFamily="18" charset="0"/>
              </a:rPr>
              <a:t>là</a:t>
            </a:r>
            <a:r>
              <a:rPr lang="vi-VN" sz="2400" dirty="0">
                <a:solidFill>
                  <a:srgbClr val="FFFF00"/>
                </a:solidFill>
                <a:latin typeface="Times New Roman" panose="02020603050405020304" pitchFamily="18" charset="0"/>
                <a:cs typeface="Times New Roman" panose="02020603050405020304" pitchFamily="18" charset="0"/>
              </a:rPr>
              <a:t> 18 </a:t>
            </a:r>
            <a:r>
              <a:rPr lang="vi-VN" sz="2400" dirty="0" err="1">
                <a:solidFill>
                  <a:srgbClr val="FFFF00"/>
                </a:solidFill>
                <a:latin typeface="Times New Roman" panose="02020603050405020304" pitchFamily="18" charset="0"/>
                <a:cs typeface="Times New Roman" panose="02020603050405020304" pitchFamily="18" charset="0"/>
              </a:rPr>
              <a:t>tuổi</a:t>
            </a:r>
            <a:r>
              <a:rPr lang="vi-VN" sz="2400" dirty="0">
                <a:solidFill>
                  <a:srgbClr val="FFFF00"/>
                </a:solidFill>
                <a:latin typeface="Times New Roman" panose="02020603050405020304" pitchFamily="18" charset="0"/>
                <a:cs typeface="Times New Roman" panose="02020603050405020304" pitchFamily="18" charset="0"/>
              </a:rPr>
              <a:t> </a:t>
            </a:r>
            <a:r>
              <a:rPr lang="vi-VN" sz="2400" dirty="0" err="1">
                <a:solidFill>
                  <a:srgbClr val="FFFF00"/>
                </a:solidFill>
                <a:latin typeface="Times New Roman" panose="02020603050405020304" pitchFamily="18" charset="0"/>
                <a:cs typeface="Times New Roman" panose="02020603050405020304" pitchFamily="18" charset="0"/>
              </a:rPr>
              <a:t>để</a:t>
            </a:r>
            <a:r>
              <a:rPr lang="vi-VN" sz="2400" dirty="0">
                <a:solidFill>
                  <a:srgbClr val="FFFF00"/>
                </a:solidFill>
                <a:latin typeface="Times New Roman" panose="02020603050405020304" pitchFamily="18" charset="0"/>
                <a:cs typeface="Times New Roman" panose="02020603050405020304" pitchFamily="18" charset="0"/>
              </a:rPr>
              <a:t> </a:t>
            </a:r>
            <a:r>
              <a:rPr lang="vi-VN" sz="2400" dirty="0" err="1">
                <a:solidFill>
                  <a:srgbClr val="FFFF00"/>
                </a:solidFill>
                <a:latin typeface="Times New Roman" panose="02020603050405020304" pitchFamily="18" charset="0"/>
                <a:cs typeface="Times New Roman" panose="02020603050405020304" pitchFamily="18" charset="0"/>
              </a:rPr>
              <a:t>được</a:t>
            </a:r>
            <a:r>
              <a:rPr lang="vi-VN" sz="2400" dirty="0">
                <a:solidFill>
                  <a:srgbClr val="FFFF00"/>
                </a:solidFill>
                <a:latin typeface="Times New Roman" panose="02020603050405020304" pitchFamily="18" charset="0"/>
                <a:cs typeface="Times New Roman" panose="02020603050405020304" pitchFamily="18" charset="0"/>
              </a:rPr>
              <a:t> đi </a:t>
            </a:r>
            <a:r>
              <a:rPr lang="vi-VN" sz="2400" dirty="0" err="1">
                <a:solidFill>
                  <a:srgbClr val="FFFF00"/>
                </a:solidFill>
                <a:latin typeface="Times New Roman" panose="02020603050405020304" pitchFamily="18" charset="0"/>
                <a:cs typeface="Times New Roman" panose="02020603050405020304" pitchFamily="18" charset="0"/>
              </a:rPr>
              <a:t>bộ</a:t>
            </a:r>
            <a:r>
              <a:rPr lang="vi-VN" sz="2400" dirty="0">
                <a:solidFill>
                  <a:srgbClr val="FFFF00"/>
                </a:solidFill>
                <a:latin typeface="Times New Roman" panose="02020603050405020304" pitchFamily="18" charset="0"/>
                <a:cs typeface="Times New Roman" panose="02020603050405020304" pitchFamily="18" charset="0"/>
              </a:rPr>
              <a:t> </a:t>
            </a:r>
            <a:r>
              <a:rPr lang="vi-VN" sz="2400" dirty="0" err="1">
                <a:solidFill>
                  <a:srgbClr val="FFFF00"/>
                </a:solidFill>
                <a:latin typeface="Times New Roman" panose="02020603050405020304" pitchFamily="18" charset="0"/>
                <a:cs typeface="Times New Roman" panose="02020603050405020304" pitchFamily="18" charset="0"/>
              </a:rPr>
              <a:t>đội</a:t>
            </a:r>
            <a:r>
              <a:rPr lang="vi-VN" sz="2400" dirty="0">
                <a:solidFill>
                  <a:srgbClr val="FFFF00"/>
                </a:solidFill>
                <a:latin typeface="Times New Roman" panose="02020603050405020304" pitchFamily="18" charset="0"/>
                <a:cs typeface="Times New Roman" panose="02020603050405020304" pitchFamily="18" charset="0"/>
              </a:rPr>
              <a:t>.</a:t>
            </a:r>
            <a:r>
              <a:rPr lang="en-US" sz="2400" dirty="0">
                <a:solidFill>
                  <a:srgbClr val="FFFF00"/>
                </a:solidFill>
                <a:latin typeface="Times New Roman" panose="02020603050405020304" pitchFamily="18" charset="0"/>
                <a:cs typeface="Times New Roman" panose="02020603050405020304" pitchFamily="18" charset="0"/>
              </a:rPr>
              <a:t>…</a:t>
            </a:r>
          </a:p>
        </p:txBody>
      </p:sp>
      <p:sp>
        <p:nvSpPr>
          <p:cNvPr id="159748" name="Text Box 4"/>
          <p:cNvSpPr txBox="1">
            <a:spLocks noChangeArrowheads="1"/>
          </p:cNvSpPr>
          <p:nvPr/>
        </p:nvSpPr>
        <p:spPr bwMode="auto">
          <a:xfrm>
            <a:off x="5572132" y="3414889"/>
            <a:ext cx="3419468" cy="1685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681" tIns="34340" rIns="68681" bIns="3434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vi-VN"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Anh</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được</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Chính</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phủ</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tặng</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danh</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hiệu</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Anh</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hùng</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lực</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lượng</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vũ</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trang</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nhân</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dân</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và</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Huân</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chương</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Kháng</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chiến</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hạng</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Nhất</a:t>
            </a:r>
            <a:endParaRPr lang="en-US" sz="2100" dirty="0">
              <a:solidFill>
                <a:srgbClr val="FFFF00"/>
              </a:solidFill>
              <a:latin typeface="Times New Roman" panose="02020603050405020304" pitchFamily="18" charset="0"/>
              <a:cs typeface="Times New Roman" panose="02020603050405020304" pitchFamily="18" charset="0"/>
            </a:endParaRPr>
          </a:p>
        </p:txBody>
      </p:sp>
      <p:pic>
        <p:nvPicPr>
          <p:cNvPr id="5" name="Picture 3" descr="20131015223009-lavanc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0"/>
            <a:ext cx="5083179" cy="492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ộp_Văn_Bản 5"/>
          <p:cNvSpPr txBox="1"/>
          <p:nvPr/>
        </p:nvSpPr>
        <p:spPr>
          <a:xfrm>
            <a:off x="5429256" y="2582742"/>
            <a:ext cx="3714744" cy="1200329"/>
          </a:xfrm>
          <a:prstGeom prst="rect">
            <a:avLst/>
          </a:prstGeom>
          <a:noFill/>
        </p:spPr>
        <p:txBody>
          <a:bodyPr wrap="square" rtlCol="0">
            <a:spAutoFit/>
          </a:bodyPr>
          <a:lstStyle/>
          <a:p>
            <a:pPr algn="just"/>
            <a:r>
              <a:rPr lang="vi-VN" sz="2400" dirty="0">
                <a:solidFill>
                  <a:srgbClr val="FFFF00"/>
                </a:solidFill>
                <a:latin typeface="+mj-lt"/>
              </a:rPr>
              <a:t>  - </a:t>
            </a:r>
            <a:r>
              <a:rPr lang="vi-VN" sz="2400" dirty="0" err="1">
                <a:solidFill>
                  <a:srgbClr val="FFFF00"/>
                </a:solidFill>
                <a:latin typeface="+mj-lt"/>
              </a:rPr>
              <a:t>Hành</a:t>
            </a:r>
            <a:r>
              <a:rPr lang="vi-VN" sz="2400" dirty="0">
                <a:solidFill>
                  <a:srgbClr val="FFFF00"/>
                </a:solidFill>
                <a:latin typeface="+mj-lt"/>
              </a:rPr>
              <a:t> </a:t>
            </a:r>
            <a:r>
              <a:rPr lang="vi-VN" sz="2400" dirty="0" err="1">
                <a:solidFill>
                  <a:srgbClr val="FFFF00"/>
                </a:solidFill>
                <a:latin typeface="+mj-lt"/>
              </a:rPr>
              <a:t>động</a:t>
            </a:r>
            <a:r>
              <a:rPr lang="vi-VN" sz="2400" dirty="0">
                <a:solidFill>
                  <a:srgbClr val="FFFF00"/>
                </a:solidFill>
                <a:latin typeface="+mj-lt"/>
              </a:rPr>
              <a:t> </a:t>
            </a:r>
            <a:r>
              <a:rPr lang="vi-VN" sz="2400" dirty="0" err="1">
                <a:solidFill>
                  <a:srgbClr val="FFFF00"/>
                </a:solidFill>
                <a:latin typeface="+mj-lt"/>
              </a:rPr>
              <a:t>của</a:t>
            </a:r>
            <a:r>
              <a:rPr lang="vi-VN" sz="2400" dirty="0">
                <a:solidFill>
                  <a:srgbClr val="FFFF00"/>
                </a:solidFill>
                <a:latin typeface="+mj-lt"/>
              </a:rPr>
              <a:t> anh La Văn </a:t>
            </a:r>
            <a:r>
              <a:rPr lang="vi-VN" sz="2400" dirty="0" err="1">
                <a:solidFill>
                  <a:srgbClr val="FFFF00"/>
                </a:solidFill>
                <a:latin typeface="+mj-lt"/>
              </a:rPr>
              <a:t>Cầu</a:t>
            </a:r>
            <a:r>
              <a:rPr lang="vi-VN" sz="2400" dirty="0">
                <a:solidFill>
                  <a:srgbClr val="FFFF00"/>
                </a:solidFill>
                <a:latin typeface="+mj-lt"/>
              </a:rPr>
              <a:t> </a:t>
            </a:r>
            <a:r>
              <a:rPr lang="vi-VN" sz="2400" dirty="0" err="1">
                <a:solidFill>
                  <a:srgbClr val="FFFF00"/>
                </a:solidFill>
                <a:latin typeface="+mj-lt"/>
              </a:rPr>
              <a:t>thể</a:t>
            </a:r>
            <a:r>
              <a:rPr lang="vi-VN" sz="2400" dirty="0">
                <a:solidFill>
                  <a:srgbClr val="FFFF00"/>
                </a:solidFill>
                <a:latin typeface="+mj-lt"/>
              </a:rPr>
              <a:t> </a:t>
            </a:r>
            <a:r>
              <a:rPr lang="vi-VN" sz="2400" dirty="0" err="1">
                <a:solidFill>
                  <a:srgbClr val="FFFF00"/>
                </a:solidFill>
                <a:latin typeface="+mj-lt"/>
              </a:rPr>
              <a:t>hiện</a:t>
            </a:r>
            <a:r>
              <a:rPr lang="vi-VN" sz="2400" dirty="0">
                <a:solidFill>
                  <a:srgbClr val="FFFF00"/>
                </a:solidFill>
                <a:latin typeface="+mj-lt"/>
              </a:rPr>
              <a:t> </a:t>
            </a:r>
            <a:r>
              <a:rPr lang="vi-VN" sz="2400" dirty="0" err="1">
                <a:solidFill>
                  <a:srgbClr val="FFFF00"/>
                </a:solidFill>
                <a:latin typeface="+mj-lt"/>
              </a:rPr>
              <a:t>điều</a:t>
            </a:r>
            <a:r>
              <a:rPr lang="vi-VN" sz="2400" dirty="0">
                <a:solidFill>
                  <a:srgbClr val="FFFF00"/>
                </a:solidFill>
                <a:latin typeface="+mj-lt"/>
              </a:rPr>
              <a:t> </a:t>
            </a:r>
            <a:r>
              <a:rPr lang="vi-VN" sz="2400" dirty="0" err="1">
                <a:solidFill>
                  <a:srgbClr val="FFFF00"/>
                </a:solidFill>
                <a:latin typeface="+mj-lt"/>
              </a:rPr>
              <a:t>gì</a:t>
            </a:r>
            <a:r>
              <a:rPr lang="vi-VN" sz="2400" dirty="0">
                <a:solidFill>
                  <a:srgbClr val="FFFF00"/>
                </a:solidFill>
                <a:latin typeface="+mj-lt"/>
              </a:rPr>
              <a:t>?</a:t>
            </a:r>
            <a:endParaRPr lang="en-US" sz="2400" dirty="0">
              <a:solidFill>
                <a:srgbClr val="FFFF00"/>
              </a:solidFill>
              <a:latin typeface="+mj-lt"/>
            </a:endParaRPr>
          </a:p>
          <a:p>
            <a:pPr algn="just"/>
            <a:endParaRPr lang="en-US" sz="2400" dirty="0">
              <a:solidFill>
                <a:srgbClr val="FFFF00"/>
              </a:solidFill>
              <a:latin typeface="+mj-lt"/>
            </a:endParaRPr>
          </a:p>
        </p:txBody>
      </p:sp>
    </p:spTree>
    <p:extLst>
      <p:ext uri="{BB962C8B-B14F-4D97-AF65-F5344CB8AC3E}">
        <p14:creationId xmlns:p14="http://schemas.microsoft.com/office/powerpoint/2010/main" val="214169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159746"/>
                                        </p:tgtEl>
                                      </p:cBhvr>
                                    </p:animEffect>
                                    <p:set>
                                      <p:cBhvr>
                                        <p:cTn id="7" dur="1" fill="hold">
                                          <p:stCondLst>
                                            <p:cond delay="499"/>
                                          </p:stCondLst>
                                        </p:cTn>
                                        <p:tgtEl>
                                          <p:spTgt spid="159746"/>
                                        </p:tgtEl>
                                        <p:attrNameLst>
                                          <p:attrName>style.visibility</p:attrName>
                                        </p:attrNameLst>
                                      </p:cBhvr>
                                      <p:to>
                                        <p:strVal val="hidden"/>
                                      </p:to>
                                    </p:set>
                                  </p:childTnLst>
                                </p:cTn>
                              </p:par>
                              <p:par>
                                <p:cTn id="8" presetID="5" presetClass="exit" presetSubtype="10" fill="hold" grpId="0" nodeType="withEffect">
                                  <p:stCondLst>
                                    <p:cond delay="0"/>
                                  </p:stCondLst>
                                  <p:childTnLst>
                                    <p:animEffect transition="out" filter="checkerboard(across)">
                                      <p:cBhvr>
                                        <p:cTn id="9" dur="500"/>
                                        <p:tgtEl>
                                          <p:spTgt spid="159747"/>
                                        </p:tgtEl>
                                      </p:cBhvr>
                                    </p:animEffect>
                                    <p:set>
                                      <p:cBhvr>
                                        <p:cTn id="10" dur="1" fill="hold">
                                          <p:stCondLst>
                                            <p:cond delay="499"/>
                                          </p:stCondLst>
                                        </p:cTn>
                                        <p:tgtEl>
                                          <p:spTgt spid="159747"/>
                                        </p:tgtEl>
                                        <p:attrNameLst>
                                          <p:attrName>style.visibility</p:attrName>
                                        </p:attrNameLst>
                                      </p:cBhvr>
                                      <p:to>
                                        <p:strVal val="hidden"/>
                                      </p:to>
                                    </p:set>
                                  </p:childTnLst>
                                </p:cTn>
                              </p:par>
                              <p:par>
                                <p:cTn id="11" presetID="5" presetClass="exit" presetSubtype="10" fill="hold" grpId="0" nodeType="withEffect">
                                  <p:stCondLst>
                                    <p:cond delay="0"/>
                                  </p:stCondLst>
                                  <p:childTnLst>
                                    <p:animEffect transition="out" filter="checkerboard(across)">
                                      <p:cBhvr>
                                        <p:cTn id="12" dur="500"/>
                                        <p:tgtEl>
                                          <p:spTgt spid="159748"/>
                                        </p:tgtEl>
                                      </p:cBhvr>
                                    </p:animEffect>
                                    <p:set>
                                      <p:cBhvr>
                                        <p:cTn id="13" dur="1" fill="hold">
                                          <p:stCondLst>
                                            <p:cond delay="499"/>
                                          </p:stCondLst>
                                        </p:cTn>
                                        <p:tgtEl>
                                          <p:spTgt spid="15974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p:bldP spid="159748"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1"/>
          <p:cNvGrpSpPr>
            <a:grpSpLocks/>
          </p:cNvGrpSpPr>
          <p:nvPr/>
        </p:nvGrpSpPr>
        <p:grpSpPr bwMode="auto">
          <a:xfrm>
            <a:off x="3176" y="-28575"/>
            <a:ext cx="9174163" cy="5213747"/>
            <a:chOff x="0" y="0"/>
            <a:chExt cx="5760" cy="4320"/>
          </a:xfrm>
        </p:grpSpPr>
        <p:pic>
          <p:nvPicPr>
            <p:cNvPr id="80899" name="Picture 62" descr="n3"/>
            <p:cNvPicPr>
              <a:picLocks noChangeAspect="1" noChangeArrowheads="1"/>
            </p:cNvPicPr>
            <p:nvPr/>
          </p:nvPicPr>
          <p:blipFill>
            <a:blip r:embed="rId2"/>
            <a:srcRect/>
            <a:stretch>
              <a:fillRect/>
            </a:stretch>
          </p:blipFill>
          <p:spPr bwMode="auto">
            <a:xfrm rot="5400000">
              <a:off x="-2137" y="2137"/>
              <a:ext cx="4320" cy="46"/>
            </a:xfrm>
            <a:prstGeom prst="rect">
              <a:avLst/>
            </a:prstGeom>
            <a:noFill/>
            <a:ln w="9525">
              <a:noFill/>
              <a:miter lim="800000"/>
              <a:headEnd/>
              <a:tailEnd/>
            </a:ln>
          </p:spPr>
        </p:pic>
        <p:pic>
          <p:nvPicPr>
            <p:cNvPr id="80900" name="Picture 63" descr="n3"/>
            <p:cNvPicPr>
              <a:picLocks noChangeAspect="1" noChangeArrowheads="1"/>
            </p:cNvPicPr>
            <p:nvPr/>
          </p:nvPicPr>
          <p:blipFill>
            <a:blip r:embed="rId2"/>
            <a:srcRect/>
            <a:stretch>
              <a:fillRect/>
            </a:stretch>
          </p:blipFill>
          <p:spPr bwMode="auto">
            <a:xfrm rot="5400000">
              <a:off x="3577" y="2137"/>
              <a:ext cx="4320" cy="46"/>
            </a:xfrm>
            <a:prstGeom prst="rect">
              <a:avLst/>
            </a:prstGeom>
            <a:noFill/>
            <a:ln w="9525">
              <a:noFill/>
              <a:miter lim="800000"/>
              <a:headEnd/>
              <a:tailEnd/>
            </a:ln>
          </p:spPr>
        </p:pic>
        <p:pic>
          <p:nvPicPr>
            <p:cNvPr id="80901" name="Picture 64" descr="n3"/>
            <p:cNvPicPr>
              <a:picLocks noChangeAspect="1" noChangeArrowheads="1"/>
            </p:cNvPicPr>
            <p:nvPr/>
          </p:nvPicPr>
          <p:blipFill>
            <a:blip r:embed="rId2"/>
            <a:srcRect/>
            <a:stretch>
              <a:fillRect/>
            </a:stretch>
          </p:blipFill>
          <p:spPr bwMode="auto">
            <a:xfrm>
              <a:off x="0" y="4259"/>
              <a:ext cx="5760" cy="61"/>
            </a:xfrm>
            <a:prstGeom prst="rect">
              <a:avLst/>
            </a:prstGeom>
            <a:noFill/>
            <a:ln w="9525">
              <a:noFill/>
              <a:miter lim="800000"/>
              <a:headEnd/>
              <a:tailEnd/>
            </a:ln>
          </p:spPr>
        </p:pic>
        <p:pic>
          <p:nvPicPr>
            <p:cNvPr id="80902" name="Picture 65" descr="n3"/>
            <p:cNvPicPr>
              <a:picLocks noChangeAspect="1" noChangeArrowheads="1"/>
            </p:cNvPicPr>
            <p:nvPr/>
          </p:nvPicPr>
          <p:blipFill>
            <a:blip r:embed="rId2"/>
            <a:srcRect/>
            <a:stretch>
              <a:fillRect/>
            </a:stretch>
          </p:blipFill>
          <p:spPr bwMode="auto">
            <a:xfrm>
              <a:off x="0" y="0"/>
              <a:ext cx="5760" cy="61"/>
            </a:xfrm>
            <a:prstGeom prst="rect">
              <a:avLst/>
            </a:prstGeom>
            <a:noFill/>
            <a:ln w="9525">
              <a:noFill/>
              <a:miter lim="800000"/>
              <a:headEnd/>
              <a:tailEnd/>
            </a:ln>
          </p:spPr>
        </p:pic>
      </p:grpSp>
      <p:grpSp>
        <p:nvGrpSpPr>
          <p:cNvPr id="3" name="Group 22"/>
          <p:cNvGrpSpPr>
            <a:grpSpLocks/>
          </p:cNvGrpSpPr>
          <p:nvPr/>
        </p:nvGrpSpPr>
        <p:grpSpPr bwMode="auto">
          <a:xfrm>
            <a:off x="-116644" y="1275606"/>
            <a:ext cx="2143140" cy="2629324"/>
            <a:chOff x="2084" y="1648"/>
            <a:chExt cx="1632" cy="848"/>
          </a:xfrm>
        </p:grpSpPr>
        <p:pic>
          <p:nvPicPr>
            <p:cNvPr id="80920" name="Picture 23" descr="Copy of Picture18"/>
            <p:cNvPicPr>
              <a:picLocks noChangeAspect="1" noChangeArrowheads="1"/>
            </p:cNvPicPr>
            <p:nvPr/>
          </p:nvPicPr>
          <p:blipFill>
            <a:blip r:embed="rId3"/>
            <a:srcRect/>
            <a:stretch>
              <a:fillRect/>
            </a:stretch>
          </p:blipFill>
          <p:spPr bwMode="auto">
            <a:xfrm>
              <a:off x="2231" y="1648"/>
              <a:ext cx="1449" cy="848"/>
            </a:xfrm>
            <a:prstGeom prst="rect">
              <a:avLst/>
            </a:prstGeom>
            <a:noFill/>
            <a:ln w="9525">
              <a:noFill/>
              <a:miter lim="800000"/>
              <a:headEnd/>
              <a:tailEnd/>
            </a:ln>
          </p:spPr>
        </p:pic>
        <p:sp>
          <p:nvSpPr>
            <p:cNvPr id="80921" name="Text Box 24"/>
            <p:cNvSpPr txBox="1">
              <a:spLocks noChangeArrowheads="1"/>
            </p:cNvSpPr>
            <p:nvPr/>
          </p:nvSpPr>
          <p:spPr bwMode="auto">
            <a:xfrm>
              <a:off x="2084" y="1759"/>
              <a:ext cx="1632" cy="476"/>
            </a:xfrm>
            <a:prstGeom prst="rect">
              <a:avLst/>
            </a:prstGeom>
            <a:noFill/>
            <a:ln w="9525" algn="ctr">
              <a:noFill/>
              <a:miter lim="800000"/>
              <a:headEnd/>
              <a:tailEnd/>
            </a:ln>
          </p:spPr>
          <p:txBody>
            <a:bodyPr>
              <a:spAutoFit/>
            </a:bodyPr>
            <a:lstStyle/>
            <a:p>
              <a:pPr algn="ctr">
                <a:spcBef>
                  <a:spcPct val="50000"/>
                </a:spcBef>
              </a:pPr>
              <a:r>
                <a:rPr lang="vi-VN" sz="3600" dirty="0" smtClean="0">
                  <a:solidFill>
                    <a:srgbClr val="FF0000"/>
                  </a:solidFill>
                  <a:latin typeface="Times New Roman" pitchFamily="18" charset="0"/>
                </a:rPr>
                <a:t>Diễn</a:t>
              </a:r>
              <a:endParaRPr lang="en-US" sz="3600" dirty="0" smtClean="0">
                <a:solidFill>
                  <a:srgbClr val="FF0000"/>
                </a:solidFill>
                <a:latin typeface="Times New Roman" pitchFamily="18" charset="0"/>
              </a:endParaRPr>
            </a:p>
            <a:p>
              <a:pPr algn="ctr">
                <a:spcBef>
                  <a:spcPct val="50000"/>
                </a:spcBef>
              </a:pPr>
              <a:r>
                <a:rPr lang="vi-VN" sz="3600" dirty="0" smtClean="0">
                  <a:solidFill>
                    <a:srgbClr val="FF0000"/>
                  </a:solidFill>
                  <a:latin typeface="Times New Roman" pitchFamily="18" charset="0"/>
                </a:rPr>
                <a:t> </a:t>
              </a:r>
              <a:r>
                <a:rPr lang="vi-VN" sz="3600" dirty="0">
                  <a:solidFill>
                    <a:srgbClr val="FF0000"/>
                  </a:solidFill>
                  <a:latin typeface="Times New Roman" pitchFamily="18" charset="0"/>
                </a:rPr>
                <a:t>biến</a:t>
              </a:r>
              <a:endParaRPr lang="en-US" sz="3600" dirty="0">
                <a:solidFill>
                  <a:srgbClr val="FF0000"/>
                </a:solidFill>
                <a:latin typeface="Times New Roman" pitchFamily="18" charset="0"/>
              </a:endParaRPr>
            </a:p>
          </p:txBody>
        </p:sp>
      </p:grpSp>
      <p:sp>
        <p:nvSpPr>
          <p:cNvPr id="80922" name="Line 26"/>
          <p:cNvSpPr>
            <a:spLocks noChangeShapeType="1"/>
          </p:cNvSpPr>
          <p:nvPr/>
        </p:nvSpPr>
        <p:spPr bwMode="auto">
          <a:xfrm flipV="1">
            <a:off x="1979221" y="771550"/>
            <a:ext cx="854614" cy="1728192"/>
          </a:xfrm>
          <a:prstGeom prst="line">
            <a:avLst/>
          </a:prstGeom>
          <a:noFill/>
          <a:ln w="38100">
            <a:solidFill>
              <a:srgbClr val="FFFF00"/>
            </a:solidFill>
            <a:round/>
            <a:headEnd/>
            <a:tailEnd type="triangle" w="med" len="med"/>
          </a:ln>
          <a:effectLst/>
        </p:spPr>
        <p:txBody>
          <a:bodyPr/>
          <a:lstStyle/>
          <a:p>
            <a:endParaRPr lang="en-US"/>
          </a:p>
        </p:txBody>
      </p:sp>
      <p:sp>
        <p:nvSpPr>
          <p:cNvPr id="80923" name="Line 27"/>
          <p:cNvSpPr>
            <a:spLocks noChangeShapeType="1"/>
          </p:cNvSpPr>
          <p:nvPr/>
        </p:nvSpPr>
        <p:spPr bwMode="auto">
          <a:xfrm flipV="1">
            <a:off x="1974006" y="2545460"/>
            <a:ext cx="883497" cy="0"/>
          </a:xfrm>
          <a:prstGeom prst="line">
            <a:avLst/>
          </a:prstGeom>
          <a:noFill/>
          <a:ln w="38100">
            <a:solidFill>
              <a:srgbClr val="FFFF00"/>
            </a:solidFill>
            <a:round/>
            <a:headEnd/>
            <a:tailEnd type="triangle" w="med" len="med"/>
          </a:ln>
          <a:effectLst/>
        </p:spPr>
        <p:txBody>
          <a:bodyPr/>
          <a:lstStyle/>
          <a:p>
            <a:endParaRPr lang="en-US"/>
          </a:p>
        </p:txBody>
      </p:sp>
      <p:sp>
        <p:nvSpPr>
          <p:cNvPr id="80924" name="Line 28"/>
          <p:cNvSpPr>
            <a:spLocks noChangeShapeType="1"/>
          </p:cNvSpPr>
          <p:nvPr/>
        </p:nvSpPr>
        <p:spPr bwMode="auto">
          <a:xfrm>
            <a:off x="1979221" y="2578298"/>
            <a:ext cx="714380" cy="1433611"/>
          </a:xfrm>
          <a:prstGeom prst="line">
            <a:avLst/>
          </a:prstGeom>
          <a:noFill/>
          <a:ln w="38100">
            <a:solidFill>
              <a:srgbClr val="FFFF00"/>
            </a:solidFill>
            <a:round/>
            <a:headEnd/>
            <a:tailEnd type="triangle" w="med" len="med"/>
          </a:ln>
          <a:effectLst/>
        </p:spPr>
        <p:txBody>
          <a:bodyPr/>
          <a:lstStyle/>
          <a:p>
            <a:endParaRPr lang="en-US"/>
          </a:p>
        </p:txBody>
      </p:sp>
      <p:sp>
        <p:nvSpPr>
          <p:cNvPr id="80925" name="Text Box 29"/>
          <p:cNvSpPr txBox="1">
            <a:spLocks noChangeArrowheads="1"/>
          </p:cNvSpPr>
          <p:nvPr/>
        </p:nvSpPr>
        <p:spPr bwMode="auto">
          <a:xfrm>
            <a:off x="2798939" y="45045"/>
            <a:ext cx="6286512" cy="1754326"/>
          </a:xfrm>
          <a:prstGeom prst="rect">
            <a:avLst/>
          </a:prstGeom>
          <a:noFill/>
          <a:ln w="9525">
            <a:noFill/>
            <a:miter lim="800000"/>
            <a:headEnd/>
            <a:tailEnd/>
          </a:ln>
          <a:effectLst/>
        </p:spPr>
        <p:txBody>
          <a:bodyPr wrap="square">
            <a:spAutoFit/>
          </a:bodyPr>
          <a:lstStyle/>
          <a:p>
            <a:pPr>
              <a:spcBef>
                <a:spcPct val="50000"/>
              </a:spcBef>
            </a:pPr>
            <a:r>
              <a:rPr lang="vi-VN" sz="3600" dirty="0">
                <a:solidFill>
                  <a:srgbClr val="FFFF00"/>
                </a:solidFill>
                <a:latin typeface="Times New Roman" pitchFamily="18" charset="0"/>
              </a:rPr>
              <a:t>  - </a:t>
            </a:r>
            <a:r>
              <a:rPr lang="vi-VN" sz="3600" dirty="0" err="1">
                <a:solidFill>
                  <a:srgbClr val="FFFF00"/>
                </a:solidFill>
                <a:latin typeface="Times New Roman" pitchFamily="18" charset="0"/>
              </a:rPr>
              <a:t>Sáng</a:t>
            </a:r>
            <a:r>
              <a:rPr lang="vi-VN" sz="3600" dirty="0">
                <a:solidFill>
                  <a:srgbClr val="FFFF00"/>
                </a:solidFill>
                <a:latin typeface="Times New Roman" pitchFamily="18" charset="0"/>
              </a:rPr>
              <a:t> </a:t>
            </a:r>
            <a:r>
              <a:rPr lang="vi-VN" sz="3600" dirty="0" err="1">
                <a:solidFill>
                  <a:srgbClr val="FFFF00"/>
                </a:solidFill>
                <a:latin typeface="Times New Roman" pitchFamily="18" charset="0"/>
              </a:rPr>
              <a:t>ngày</a:t>
            </a:r>
            <a:r>
              <a:rPr lang="vi-VN" sz="3600" dirty="0">
                <a:solidFill>
                  <a:srgbClr val="FFFF00"/>
                </a:solidFill>
                <a:latin typeface="Times New Roman" pitchFamily="18" charset="0"/>
              </a:rPr>
              <a:t> 16 - 9 - 1950, ta </a:t>
            </a:r>
            <a:r>
              <a:rPr lang="vi-VN" sz="3600" dirty="0" err="1">
                <a:solidFill>
                  <a:srgbClr val="FFFF00"/>
                </a:solidFill>
                <a:latin typeface="Times New Roman" pitchFamily="18" charset="0"/>
              </a:rPr>
              <a:t>nổ</a:t>
            </a:r>
            <a:r>
              <a:rPr lang="vi-VN" sz="3600" dirty="0">
                <a:solidFill>
                  <a:srgbClr val="FFFF00"/>
                </a:solidFill>
                <a:latin typeface="Times New Roman" pitchFamily="18" charset="0"/>
              </a:rPr>
              <a:t> </a:t>
            </a:r>
            <a:r>
              <a:rPr lang="vi-VN" sz="3600" dirty="0" err="1">
                <a:solidFill>
                  <a:srgbClr val="FFFF00"/>
                </a:solidFill>
                <a:latin typeface="Times New Roman" pitchFamily="18" charset="0"/>
              </a:rPr>
              <a:t>súng</a:t>
            </a:r>
            <a:r>
              <a:rPr lang="vi-VN" sz="3600" dirty="0">
                <a:solidFill>
                  <a:srgbClr val="FFFF00"/>
                </a:solidFill>
                <a:latin typeface="Times New Roman" pitchFamily="18" charset="0"/>
              </a:rPr>
              <a:t> </a:t>
            </a:r>
            <a:r>
              <a:rPr lang="vi-VN" sz="3600" dirty="0" err="1">
                <a:solidFill>
                  <a:srgbClr val="FFFF00"/>
                </a:solidFill>
                <a:latin typeface="Times New Roman" pitchFamily="18" charset="0"/>
              </a:rPr>
              <a:t>tấn</a:t>
            </a:r>
            <a:r>
              <a:rPr lang="vi-VN" sz="3600" dirty="0">
                <a:solidFill>
                  <a:srgbClr val="FFFF00"/>
                </a:solidFill>
                <a:latin typeface="Times New Roman" pitchFamily="18" charset="0"/>
              </a:rPr>
              <a:t> công </a:t>
            </a:r>
            <a:r>
              <a:rPr lang="vi-VN" sz="3600" dirty="0" err="1">
                <a:solidFill>
                  <a:srgbClr val="FFFF00"/>
                </a:solidFill>
                <a:latin typeface="Times New Roman" pitchFamily="18" charset="0"/>
              </a:rPr>
              <a:t>cứ</a:t>
            </a:r>
            <a:r>
              <a:rPr lang="vi-VN" sz="3600" dirty="0">
                <a:solidFill>
                  <a:srgbClr val="FFFF00"/>
                </a:solidFill>
                <a:latin typeface="Times New Roman" pitchFamily="18" charset="0"/>
              </a:rPr>
              <a:t> </a:t>
            </a:r>
            <a:r>
              <a:rPr lang="vi-VN" sz="3600" dirty="0" err="1">
                <a:solidFill>
                  <a:srgbClr val="FFFF00"/>
                </a:solidFill>
                <a:latin typeface="Times New Roman" pitchFamily="18" charset="0"/>
              </a:rPr>
              <a:t>điểm</a:t>
            </a:r>
            <a:r>
              <a:rPr lang="vi-VN" sz="3600" dirty="0">
                <a:solidFill>
                  <a:srgbClr val="FFFF00"/>
                </a:solidFill>
                <a:latin typeface="Times New Roman" pitchFamily="18" charset="0"/>
              </a:rPr>
              <a:t> Đông Khê.</a:t>
            </a:r>
          </a:p>
        </p:txBody>
      </p:sp>
      <p:sp>
        <p:nvSpPr>
          <p:cNvPr id="80926" name="Text Box 30"/>
          <p:cNvSpPr txBox="1">
            <a:spLocks noChangeArrowheads="1"/>
          </p:cNvSpPr>
          <p:nvPr/>
        </p:nvSpPr>
        <p:spPr bwMode="auto">
          <a:xfrm>
            <a:off x="2857504" y="2125640"/>
            <a:ext cx="6286512" cy="1200329"/>
          </a:xfrm>
          <a:prstGeom prst="rect">
            <a:avLst/>
          </a:prstGeom>
          <a:noFill/>
          <a:ln w="9525">
            <a:noFill/>
            <a:miter lim="800000"/>
            <a:headEnd/>
            <a:tailEnd/>
          </a:ln>
          <a:effectLst/>
        </p:spPr>
        <p:txBody>
          <a:bodyPr wrap="square">
            <a:spAutoFit/>
          </a:bodyPr>
          <a:lstStyle/>
          <a:p>
            <a:pPr>
              <a:spcBef>
                <a:spcPct val="50000"/>
              </a:spcBef>
            </a:pPr>
            <a:r>
              <a:rPr lang="vi-VN" sz="3600" dirty="0">
                <a:solidFill>
                  <a:srgbClr val="FFFF00"/>
                </a:solidFill>
                <a:latin typeface="Times New Roman" pitchFamily="18" charset="0"/>
              </a:rPr>
              <a:t>  - </a:t>
            </a:r>
            <a:r>
              <a:rPr lang="vi-VN" sz="3600" dirty="0" err="1">
                <a:solidFill>
                  <a:srgbClr val="FFFF00"/>
                </a:solidFill>
                <a:latin typeface="Times New Roman" pitchFamily="18" charset="0"/>
              </a:rPr>
              <a:t>Sáng</a:t>
            </a:r>
            <a:r>
              <a:rPr lang="vi-VN" sz="3600" dirty="0">
                <a:solidFill>
                  <a:srgbClr val="FFFF00"/>
                </a:solidFill>
                <a:latin typeface="Times New Roman" pitchFamily="18" charset="0"/>
              </a:rPr>
              <a:t> </a:t>
            </a:r>
            <a:r>
              <a:rPr lang="vi-VN" sz="3600" dirty="0" err="1">
                <a:solidFill>
                  <a:srgbClr val="FFFF00"/>
                </a:solidFill>
                <a:latin typeface="Times New Roman" pitchFamily="18" charset="0"/>
              </a:rPr>
              <a:t>ngày</a:t>
            </a:r>
            <a:r>
              <a:rPr lang="vi-VN" sz="3600" dirty="0">
                <a:solidFill>
                  <a:srgbClr val="FFFF00"/>
                </a:solidFill>
                <a:latin typeface="Times New Roman" pitchFamily="18" charset="0"/>
              </a:rPr>
              <a:t> 18 - 9 - 1950, ta </a:t>
            </a:r>
            <a:r>
              <a:rPr lang="vi-VN" sz="3600" dirty="0" err="1">
                <a:solidFill>
                  <a:srgbClr val="FFFF00"/>
                </a:solidFill>
                <a:latin typeface="Times New Roman" pitchFamily="18" charset="0"/>
              </a:rPr>
              <a:t>chiếm</a:t>
            </a:r>
            <a:r>
              <a:rPr lang="vi-VN" sz="3600" dirty="0">
                <a:solidFill>
                  <a:srgbClr val="FFFF00"/>
                </a:solidFill>
                <a:latin typeface="Times New Roman" pitchFamily="18" charset="0"/>
              </a:rPr>
              <a:t> </a:t>
            </a:r>
            <a:r>
              <a:rPr lang="vi-VN" sz="3600" dirty="0" err="1">
                <a:solidFill>
                  <a:srgbClr val="FFFF00"/>
                </a:solidFill>
                <a:latin typeface="Times New Roman" pitchFamily="18" charset="0"/>
              </a:rPr>
              <a:t>được</a:t>
            </a:r>
            <a:r>
              <a:rPr lang="vi-VN" sz="3600" dirty="0">
                <a:solidFill>
                  <a:srgbClr val="FFFF00"/>
                </a:solidFill>
                <a:latin typeface="Times New Roman" pitchFamily="18" charset="0"/>
              </a:rPr>
              <a:t> </a:t>
            </a:r>
            <a:r>
              <a:rPr lang="vi-VN" sz="3600" dirty="0" err="1">
                <a:solidFill>
                  <a:srgbClr val="FFFF00"/>
                </a:solidFill>
                <a:latin typeface="Times New Roman" pitchFamily="18" charset="0"/>
              </a:rPr>
              <a:t>cứ</a:t>
            </a:r>
            <a:r>
              <a:rPr lang="vi-VN" sz="3600" dirty="0">
                <a:solidFill>
                  <a:srgbClr val="FFFF00"/>
                </a:solidFill>
                <a:latin typeface="Times New Roman" pitchFamily="18" charset="0"/>
              </a:rPr>
              <a:t> </a:t>
            </a:r>
            <a:r>
              <a:rPr lang="vi-VN" sz="3600" dirty="0" err="1">
                <a:solidFill>
                  <a:srgbClr val="FFFF00"/>
                </a:solidFill>
                <a:latin typeface="Times New Roman" pitchFamily="18" charset="0"/>
              </a:rPr>
              <a:t>điểm</a:t>
            </a:r>
            <a:r>
              <a:rPr lang="vi-VN" sz="3600" dirty="0">
                <a:solidFill>
                  <a:srgbClr val="FFFF00"/>
                </a:solidFill>
                <a:latin typeface="Times New Roman" pitchFamily="18" charset="0"/>
              </a:rPr>
              <a:t> Đông Khê.</a:t>
            </a:r>
          </a:p>
        </p:txBody>
      </p:sp>
      <p:sp>
        <p:nvSpPr>
          <p:cNvPr id="80927" name="Text Box 31"/>
          <p:cNvSpPr txBox="1">
            <a:spLocks noChangeArrowheads="1"/>
          </p:cNvSpPr>
          <p:nvPr/>
        </p:nvSpPr>
        <p:spPr bwMode="auto">
          <a:xfrm>
            <a:off x="2615013" y="3507854"/>
            <a:ext cx="6572296" cy="1323439"/>
          </a:xfrm>
          <a:prstGeom prst="rect">
            <a:avLst/>
          </a:prstGeom>
          <a:noFill/>
          <a:ln w="9525">
            <a:noFill/>
            <a:miter lim="800000"/>
            <a:headEnd/>
            <a:tailEnd/>
          </a:ln>
          <a:effectLst/>
        </p:spPr>
        <p:txBody>
          <a:bodyPr wrap="square">
            <a:spAutoFit/>
          </a:bodyPr>
          <a:lstStyle/>
          <a:p>
            <a:pPr>
              <a:spcBef>
                <a:spcPct val="50000"/>
              </a:spcBef>
            </a:pPr>
            <a:r>
              <a:rPr lang="vi-VN" sz="4400" dirty="0">
                <a:solidFill>
                  <a:srgbClr val="FFFF00"/>
                </a:solidFill>
                <a:latin typeface="Times New Roman" pitchFamily="18" charset="0"/>
              </a:rPr>
              <a:t>  </a:t>
            </a:r>
            <a:r>
              <a:rPr lang="vi-VN" sz="3600" dirty="0">
                <a:solidFill>
                  <a:srgbClr val="FFFF00"/>
                </a:solidFill>
                <a:latin typeface="Times New Roman" pitchFamily="18" charset="0"/>
              </a:rPr>
              <a:t>- </a:t>
            </a:r>
            <a:r>
              <a:rPr lang="vi-VN" sz="3600" dirty="0" err="1">
                <a:solidFill>
                  <a:srgbClr val="FFFF00"/>
                </a:solidFill>
                <a:latin typeface="Times New Roman" pitchFamily="18" charset="0"/>
              </a:rPr>
              <a:t>Pháp</a:t>
            </a:r>
            <a:r>
              <a:rPr lang="vi-VN" sz="3600" dirty="0">
                <a:solidFill>
                  <a:srgbClr val="FFFF00"/>
                </a:solidFill>
                <a:latin typeface="Times New Roman" pitchFamily="18" charset="0"/>
              </a:rPr>
              <a:t> </a:t>
            </a:r>
            <a:r>
              <a:rPr lang="vi-VN" sz="3600" dirty="0" err="1">
                <a:solidFill>
                  <a:srgbClr val="FFFF00"/>
                </a:solidFill>
                <a:latin typeface="Times New Roman" pitchFamily="18" charset="0"/>
              </a:rPr>
              <a:t>rút</a:t>
            </a:r>
            <a:r>
              <a:rPr lang="vi-VN" sz="3600" dirty="0">
                <a:solidFill>
                  <a:srgbClr val="FFFF00"/>
                </a:solidFill>
                <a:latin typeface="Times New Roman" pitchFamily="18" charset="0"/>
              </a:rPr>
              <a:t> </a:t>
            </a:r>
            <a:r>
              <a:rPr lang="vi-VN" sz="3600" dirty="0" err="1">
                <a:solidFill>
                  <a:srgbClr val="FFFF00"/>
                </a:solidFill>
                <a:latin typeface="Times New Roman" pitchFamily="18" charset="0"/>
              </a:rPr>
              <a:t>khỏi</a:t>
            </a:r>
            <a:r>
              <a:rPr lang="vi-VN" sz="3600" dirty="0">
                <a:solidFill>
                  <a:srgbClr val="FFFF00"/>
                </a:solidFill>
                <a:latin typeface="Times New Roman" pitchFamily="18" charset="0"/>
              </a:rPr>
              <a:t> Cao </a:t>
            </a:r>
            <a:r>
              <a:rPr lang="vi-VN" sz="3600" dirty="0" err="1">
                <a:solidFill>
                  <a:srgbClr val="FFFF00"/>
                </a:solidFill>
                <a:latin typeface="Times New Roman" pitchFamily="18" charset="0"/>
              </a:rPr>
              <a:t>Bằng</a:t>
            </a:r>
            <a:r>
              <a:rPr lang="vi-VN" sz="3600" dirty="0">
                <a:solidFill>
                  <a:srgbClr val="FFFF00"/>
                </a:solidFill>
                <a:latin typeface="Times New Roman" pitchFamily="18" charset="0"/>
              </a:rPr>
              <a:t> theo </a:t>
            </a:r>
            <a:r>
              <a:rPr lang="vi-VN" sz="3600" dirty="0" err="1">
                <a:solidFill>
                  <a:srgbClr val="FFFF00"/>
                </a:solidFill>
                <a:latin typeface="Times New Roman" pitchFamily="18" charset="0"/>
              </a:rPr>
              <a:t>đường</a:t>
            </a:r>
            <a:r>
              <a:rPr lang="vi-VN" sz="3600" dirty="0">
                <a:solidFill>
                  <a:srgbClr val="FFFF00"/>
                </a:solidFill>
                <a:latin typeface="Times New Roman" pitchFamily="18" charset="0"/>
              </a:rPr>
              <a:t> </a:t>
            </a:r>
            <a:r>
              <a:rPr lang="vi-VN" sz="3600" dirty="0" err="1">
                <a:solidFill>
                  <a:srgbClr val="FFFF00"/>
                </a:solidFill>
                <a:latin typeface="Times New Roman" pitchFamily="18" charset="0"/>
              </a:rPr>
              <a:t>số</a:t>
            </a:r>
            <a:r>
              <a:rPr lang="vi-VN" sz="3600" dirty="0">
                <a:solidFill>
                  <a:srgbClr val="FFFF00"/>
                </a:solidFill>
                <a:latin typeface="Times New Roman" pitchFamily="18" charset="0"/>
              </a:rPr>
              <a:t>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80922"/>
                                        </p:tgtEl>
                                        <p:attrNameLst>
                                          <p:attrName>style.visibility</p:attrName>
                                        </p:attrNameLst>
                                      </p:cBhvr>
                                      <p:to>
                                        <p:strVal val="visible"/>
                                      </p:to>
                                    </p:set>
                                    <p:animEffect transition="in" filter="barn(inHorizontal)">
                                      <p:cBhvr>
                                        <p:cTn id="14" dur="500"/>
                                        <p:tgtEl>
                                          <p:spTgt spid="80922"/>
                                        </p:tgtEl>
                                      </p:cBhvr>
                                    </p:animEffect>
                                  </p:childTnLst>
                                </p:cTn>
                              </p:par>
                              <p:par>
                                <p:cTn id="15" presetID="16" presetClass="entr" presetSubtype="26" fill="hold" grpId="0" nodeType="withEffect">
                                  <p:stCondLst>
                                    <p:cond delay="0"/>
                                  </p:stCondLst>
                                  <p:childTnLst>
                                    <p:set>
                                      <p:cBhvr>
                                        <p:cTn id="16" dur="1" fill="hold">
                                          <p:stCondLst>
                                            <p:cond delay="0"/>
                                          </p:stCondLst>
                                        </p:cTn>
                                        <p:tgtEl>
                                          <p:spTgt spid="80925"/>
                                        </p:tgtEl>
                                        <p:attrNameLst>
                                          <p:attrName>style.visibility</p:attrName>
                                        </p:attrNameLst>
                                      </p:cBhvr>
                                      <p:to>
                                        <p:strVal val="visible"/>
                                      </p:to>
                                    </p:set>
                                    <p:animEffect transition="in" filter="barn(inHorizontal)">
                                      <p:cBhvr>
                                        <p:cTn id="17" dur="500"/>
                                        <p:tgtEl>
                                          <p:spTgt spid="8092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80923"/>
                                        </p:tgtEl>
                                        <p:attrNameLst>
                                          <p:attrName>style.visibility</p:attrName>
                                        </p:attrNameLst>
                                      </p:cBhvr>
                                      <p:to>
                                        <p:strVal val="visible"/>
                                      </p:to>
                                    </p:set>
                                    <p:animEffect transition="in" filter="wedge">
                                      <p:cBhvr>
                                        <p:cTn id="22" dur="2000"/>
                                        <p:tgtEl>
                                          <p:spTgt spid="80923"/>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80926"/>
                                        </p:tgtEl>
                                        <p:attrNameLst>
                                          <p:attrName>style.visibility</p:attrName>
                                        </p:attrNameLst>
                                      </p:cBhvr>
                                      <p:to>
                                        <p:strVal val="visible"/>
                                      </p:to>
                                    </p:set>
                                    <p:animEffect transition="in" filter="wedge">
                                      <p:cBhvr>
                                        <p:cTn id="25" dur="2000"/>
                                        <p:tgtEl>
                                          <p:spTgt spid="8092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80924"/>
                                        </p:tgtEl>
                                        <p:attrNameLst>
                                          <p:attrName>style.visibility</p:attrName>
                                        </p:attrNameLst>
                                      </p:cBhvr>
                                      <p:to>
                                        <p:strVal val="visible"/>
                                      </p:to>
                                    </p:set>
                                    <p:animEffect transition="in" filter="wheel(4)">
                                      <p:cBhvr>
                                        <p:cTn id="30" dur="2000"/>
                                        <p:tgtEl>
                                          <p:spTgt spid="80924"/>
                                        </p:tgtEl>
                                      </p:cBhvr>
                                    </p:animEffect>
                                  </p:childTnLst>
                                </p:cTn>
                              </p:par>
                              <p:par>
                                <p:cTn id="31" presetID="21" presetClass="entr" presetSubtype="4" fill="hold" grpId="0" nodeType="withEffect">
                                  <p:stCondLst>
                                    <p:cond delay="0"/>
                                  </p:stCondLst>
                                  <p:childTnLst>
                                    <p:set>
                                      <p:cBhvr>
                                        <p:cTn id="32" dur="1" fill="hold">
                                          <p:stCondLst>
                                            <p:cond delay="0"/>
                                          </p:stCondLst>
                                        </p:cTn>
                                        <p:tgtEl>
                                          <p:spTgt spid="80927"/>
                                        </p:tgtEl>
                                        <p:attrNameLst>
                                          <p:attrName>style.visibility</p:attrName>
                                        </p:attrNameLst>
                                      </p:cBhvr>
                                      <p:to>
                                        <p:strVal val="visible"/>
                                      </p:to>
                                    </p:set>
                                    <p:animEffect transition="in" filter="wheel(4)">
                                      <p:cBhvr>
                                        <p:cTn id="33" dur="2000"/>
                                        <p:tgtEl>
                                          <p:spTgt spid="80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22" grpId="0" animBg="1"/>
      <p:bldP spid="80923" grpId="0" animBg="1"/>
      <p:bldP spid="80924" grpId="0" animBg="1"/>
      <p:bldP spid="80925" grpId="0"/>
      <p:bldP spid="80926" grpId="0"/>
      <p:bldP spid="809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61"/>
          <p:cNvGrpSpPr>
            <a:grpSpLocks/>
          </p:cNvGrpSpPr>
          <p:nvPr/>
        </p:nvGrpSpPr>
        <p:grpSpPr bwMode="auto">
          <a:xfrm>
            <a:off x="3176" y="-28575"/>
            <a:ext cx="9174163" cy="5213747"/>
            <a:chOff x="0" y="0"/>
            <a:chExt cx="5760" cy="4320"/>
          </a:xfrm>
        </p:grpSpPr>
        <p:pic>
          <p:nvPicPr>
            <p:cNvPr id="24594" name="Picture 62"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3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63"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6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59"/>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6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579" name="Picture 13"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
            <a:ext cx="8856984" cy="4575572"/>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9886" name="AutoShape 14"/>
          <p:cNvSpPr>
            <a:spLocks noChangeArrowheads="1"/>
          </p:cNvSpPr>
          <p:nvPr/>
        </p:nvSpPr>
        <p:spPr bwMode="auto">
          <a:xfrm rot="1222586">
            <a:off x="4076700" y="1190625"/>
            <a:ext cx="127000" cy="511969"/>
          </a:xfrm>
          <a:prstGeom prst="flowChartOnlineStorage">
            <a:avLst/>
          </a:prstGeom>
          <a:solidFill>
            <a:srgbClr val="FF3399"/>
          </a:solidFill>
          <a:ln w="9525">
            <a:solidFill>
              <a:srgbClr val="E1271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7" name="AutoShape 15"/>
          <p:cNvSpPr>
            <a:spLocks noChangeArrowheads="1"/>
          </p:cNvSpPr>
          <p:nvPr/>
        </p:nvSpPr>
        <p:spPr bwMode="auto">
          <a:xfrm rot="-10320877">
            <a:off x="4495800" y="342900"/>
            <a:ext cx="152400" cy="472679"/>
          </a:xfrm>
          <a:prstGeom prst="flowChartOnlineStorage">
            <a:avLst/>
          </a:prstGeom>
          <a:solidFill>
            <a:srgbClr val="FF3399"/>
          </a:solidFill>
          <a:ln w="9525">
            <a:solidFill>
              <a:srgbClr val="E1271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8" name="AutoShape 16"/>
          <p:cNvSpPr>
            <a:spLocks noChangeArrowheads="1"/>
          </p:cNvSpPr>
          <p:nvPr/>
        </p:nvSpPr>
        <p:spPr bwMode="auto">
          <a:xfrm rot="-9420677">
            <a:off x="4343400" y="800101"/>
            <a:ext cx="228600" cy="146447"/>
          </a:xfrm>
          <a:prstGeom prst="flowChartExtract">
            <a:avLst/>
          </a:prstGeom>
          <a:solidFill>
            <a:srgbClr val="FF33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9" name="AutoShape 17"/>
          <p:cNvSpPr>
            <a:spLocks noChangeArrowheads="1"/>
          </p:cNvSpPr>
          <p:nvPr/>
        </p:nvSpPr>
        <p:spPr bwMode="auto">
          <a:xfrm rot="1595348">
            <a:off x="4191000" y="1057275"/>
            <a:ext cx="273050" cy="200025"/>
          </a:xfrm>
          <a:prstGeom prst="flowChartExtract">
            <a:avLst/>
          </a:prstGeom>
          <a:solidFill>
            <a:srgbClr val="FF33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0" name="Text Box 18"/>
          <p:cNvSpPr txBox="1">
            <a:spLocks noChangeArrowheads="1"/>
          </p:cNvSpPr>
          <p:nvPr/>
        </p:nvSpPr>
        <p:spPr bwMode="auto">
          <a:xfrm>
            <a:off x="3276601" y="896541"/>
            <a:ext cx="9573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eaLnBrk="1" hangingPunct="1"/>
            <a:r>
              <a:rPr lang="en-US" sz="1400">
                <a:solidFill>
                  <a:srgbClr val="E12713"/>
                </a:solidFill>
              </a:rPr>
              <a:t>§«ng Khª</a:t>
            </a:r>
          </a:p>
        </p:txBody>
      </p:sp>
      <p:sp>
        <p:nvSpPr>
          <p:cNvPr id="79891" name="Oval 19"/>
          <p:cNvSpPr>
            <a:spLocks noChangeArrowheads="1"/>
          </p:cNvSpPr>
          <p:nvPr/>
        </p:nvSpPr>
        <p:spPr bwMode="auto">
          <a:xfrm>
            <a:off x="4343400" y="971550"/>
            <a:ext cx="152400" cy="1143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400" b="0"/>
          </a:p>
        </p:txBody>
      </p:sp>
      <p:sp>
        <p:nvSpPr>
          <p:cNvPr id="79892" name="Text Box 20"/>
          <p:cNvSpPr txBox="1">
            <a:spLocks noChangeArrowheads="1"/>
          </p:cNvSpPr>
          <p:nvPr/>
        </p:nvSpPr>
        <p:spPr bwMode="auto">
          <a:xfrm>
            <a:off x="2133600" y="571500"/>
            <a:ext cx="1752600" cy="369332"/>
          </a:xfrm>
          <a:prstGeom prst="rect">
            <a:avLst/>
          </a:prstGeom>
          <a:solidFill>
            <a:srgbClr val="FFFF00"/>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eaLnBrk="1" hangingPunct="1"/>
            <a:r>
              <a:rPr lang="en-US" sz="1800">
                <a:solidFill>
                  <a:srgbClr val="993300"/>
                </a:solidFill>
              </a:rPr>
              <a:t>S¸ng 16-9-1950</a:t>
            </a:r>
          </a:p>
        </p:txBody>
      </p:sp>
      <p:sp>
        <p:nvSpPr>
          <p:cNvPr id="24587" name="Text Box 21"/>
          <p:cNvSpPr txBox="1">
            <a:spLocks noChangeArrowheads="1"/>
          </p:cNvSpPr>
          <p:nvPr/>
        </p:nvSpPr>
        <p:spPr bwMode="auto">
          <a:xfrm>
            <a:off x="2057400" y="4575573"/>
            <a:ext cx="5334000" cy="369332"/>
          </a:xfrm>
          <a:prstGeom prst="rect">
            <a:avLst/>
          </a:prstGeom>
          <a:solidFill>
            <a:schemeClr val="bg1"/>
          </a:solidFill>
          <a:ln w="9525">
            <a:solidFill>
              <a:srgbClr val="00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eaLnBrk="1" hangingPunct="1"/>
            <a:r>
              <a:rPr lang="en-US" sz="1600">
                <a:solidFill>
                  <a:srgbClr val="003366"/>
                </a:solidFill>
              </a:rPr>
              <a:t>           </a:t>
            </a:r>
            <a:r>
              <a:rPr lang="en-US" sz="1800" smtClean="0">
                <a:solidFill>
                  <a:srgbClr val="000099"/>
                </a:solidFill>
              </a:rPr>
              <a:t>L</a:t>
            </a:r>
            <a:r>
              <a:rPr lang="en-US" sz="1600" smtClean="0">
                <a:solidFill>
                  <a:srgbClr val="000099"/>
                </a:solidFill>
              </a:rPr>
              <a:t>ư­</a:t>
            </a:r>
            <a:r>
              <a:rPr lang="en-US" sz="1800" smtClean="0">
                <a:solidFill>
                  <a:srgbClr val="000099"/>
                </a:solidFill>
              </a:rPr>
              <a:t>îc </a:t>
            </a:r>
            <a:r>
              <a:rPr lang="en-US" sz="1800">
                <a:solidFill>
                  <a:srgbClr val="000099"/>
                </a:solidFill>
              </a:rPr>
              <a:t>®å chiÕn dÞch Biªn giíi thu-®«ng1950</a:t>
            </a:r>
            <a:r>
              <a:rPr lang="en-US" sz="1800" b="0">
                <a:solidFill>
                  <a:srgbClr val="000099"/>
                </a:solidFill>
              </a:rPr>
              <a:t> </a:t>
            </a:r>
          </a:p>
        </p:txBody>
      </p:sp>
      <p:pic>
        <p:nvPicPr>
          <p:cNvPr id="79894" name="Picture 6" descr="vietnamlg[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494">
            <a:off x="4343400" y="781050"/>
            <a:ext cx="458788" cy="2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5" name="Text Box 23"/>
          <p:cNvSpPr txBox="1">
            <a:spLocks noChangeArrowheads="1"/>
          </p:cNvSpPr>
          <p:nvPr/>
        </p:nvSpPr>
        <p:spPr bwMode="auto">
          <a:xfrm>
            <a:off x="4953000" y="914400"/>
            <a:ext cx="1752600" cy="369332"/>
          </a:xfrm>
          <a:prstGeom prst="rect">
            <a:avLst/>
          </a:prstGeom>
          <a:solidFill>
            <a:srgbClr val="FFFF00"/>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eaLnBrk="1" hangingPunct="1"/>
            <a:r>
              <a:rPr lang="en-US" sz="1800">
                <a:solidFill>
                  <a:srgbClr val="993300"/>
                </a:solidFill>
              </a:rPr>
              <a:t>S¸ng 18-9-1950</a:t>
            </a:r>
          </a:p>
        </p:txBody>
      </p:sp>
      <p:sp>
        <p:nvSpPr>
          <p:cNvPr id="79902" name="Freeform 30"/>
          <p:cNvSpPr>
            <a:spLocks/>
          </p:cNvSpPr>
          <p:nvPr/>
        </p:nvSpPr>
        <p:spPr bwMode="auto">
          <a:xfrm>
            <a:off x="4330700" y="990600"/>
            <a:ext cx="622300" cy="857250"/>
          </a:xfrm>
          <a:custGeom>
            <a:avLst/>
            <a:gdLst>
              <a:gd name="T0" fmla="*/ 88900 w 392"/>
              <a:gd name="T1" fmla="*/ 0 h 720"/>
              <a:gd name="T2" fmla="*/ 12700 w 392"/>
              <a:gd name="T3" fmla="*/ 228600 h 720"/>
              <a:gd name="T4" fmla="*/ 165100 w 392"/>
              <a:gd name="T5" fmla="*/ 457200 h 720"/>
              <a:gd name="T6" fmla="*/ 317500 w 392"/>
              <a:gd name="T7" fmla="*/ 533400 h 720"/>
              <a:gd name="T8" fmla="*/ 317500 w 392"/>
              <a:gd name="T9" fmla="*/ 838200 h 720"/>
              <a:gd name="T10" fmla="*/ 469900 w 392"/>
              <a:gd name="T11" fmla="*/ 990600 h 720"/>
              <a:gd name="T12" fmla="*/ 622300 w 392"/>
              <a:gd name="T13" fmla="*/ 1143000 h 7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2" h="720">
                <a:moveTo>
                  <a:pt x="56" y="0"/>
                </a:moveTo>
                <a:cubicBezTo>
                  <a:pt x="28" y="48"/>
                  <a:pt x="0" y="96"/>
                  <a:pt x="8" y="144"/>
                </a:cubicBezTo>
                <a:cubicBezTo>
                  <a:pt x="16" y="192"/>
                  <a:pt x="72" y="256"/>
                  <a:pt x="104" y="288"/>
                </a:cubicBezTo>
                <a:cubicBezTo>
                  <a:pt x="136" y="320"/>
                  <a:pt x="184" y="296"/>
                  <a:pt x="200" y="336"/>
                </a:cubicBezTo>
                <a:cubicBezTo>
                  <a:pt x="216" y="376"/>
                  <a:pt x="184" y="480"/>
                  <a:pt x="200" y="528"/>
                </a:cubicBezTo>
                <a:cubicBezTo>
                  <a:pt x="216" y="576"/>
                  <a:pt x="264" y="592"/>
                  <a:pt x="296" y="624"/>
                </a:cubicBezTo>
                <a:cubicBezTo>
                  <a:pt x="328" y="656"/>
                  <a:pt x="376" y="704"/>
                  <a:pt x="392" y="720"/>
                </a:cubicBezTo>
              </a:path>
            </a:pathLst>
          </a:custGeom>
          <a:noFill/>
          <a:ln w="57150" cap="flat" cmpd="sng">
            <a:solidFill>
              <a:schemeClr val="tx1"/>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3" name="Oval 31"/>
          <p:cNvSpPr>
            <a:spLocks noChangeArrowheads="1"/>
          </p:cNvSpPr>
          <p:nvPr/>
        </p:nvSpPr>
        <p:spPr bwMode="auto">
          <a:xfrm>
            <a:off x="4038600" y="628650"/>
            <a:ext cx="838200" cy="62865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4400" b="0">
              <a:solidFill>
                <a:srgbClr val="FF3300"/>
              </a:solidFill>
              <a:latin typeface="VNI-Times" pitchFamily="2" charset="0"/>
            </a:endParaRPr>
          </a:p>
        </p:txBody>
      </p:sp>
      <p:sp>
        <p:nvSpPr>
          <p:cNvPr id="79905" name="Freeform 33"/>
          <p:cNvSpPr>
            <a:spLocks/>
          </p:cNvSpPr>
          <p:nvPr/>
        </p:nvSpPr>
        <p:spPr bwMode="auto">
          <a:xfrm rot="-865247">
            <a:off x="3962400" y="314325"/>
            <a:ext cx="317500" cy="514350"/>
          </a:xfrm>
          <a:custGeom>
            <a:avLst/>
            <a:gdLst>
              <a:gd name="T0" fmla="*/ 12700 w 200"/>
              <a:gd name="T1" fmla="*/ 0 h 432"/>
              <a:gd name="T2" fmla="*/ 12700 w 200"/>
              <a:gd name="T3" fmla="*/ 152400 h 432"/>
              <a:gd name="T4" fmla="*/ 88900 w 200"/>
              <a:gd name="T5" fmla="*/ 381000 h 432"/>
              <a:gd name="T6" fmla="*/ 88900 w 200"/>
              <a:gd name="T7" fmla="*/ 457200 h 432"/>
              <a:gd name="T8" fmla="*/ 317500 w 200"/>
              <a:gd name="T9" fmla="*/ 685800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432">
                <a:moveTo>
                  <a:pt x="8" y="0"/>
                </a:moveTo>
                <a:cubicBezTo>
                  <a:pt x="4" y="28"/>
                  <a:pt x="0" y="56"/>
                  <a:pt x="8" y="96"/>
                </a:cubicBezTo>
                <a:cubicBezTo>
                  <a:pt x="16" y="136"/>
                  <a:pt x="48" y="208"/>
                  <a:pt x="56" y="240"/>
                </a:cubicBezTo>
                <a:cubicBezTo>
                  <a:pt x="64" y="272"/>
                  <a:pt x="32" y="256"/>
                  <a:pt x="56" y="288"/>
                </a:cubicBezTo>
                <a:cubicBezTo>
                  <a:pt x="80" y="320"/>
                  <a:pt x="176" y="408"/>
                  <a:pt x="200" y="432"/>
                </a:cubicBezTo>
              </a:path>
            </a:pathLst>
          </a:custGeom>
          <a:noFill/>
          <a:ln w="57150" cap="flat" cmpd="sng">
            <a:solidFill>
              <a:schemeClr val="tx1"/>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6" name="Arc 34"/>
          <p:cNvSpPr>
            <a:spLocks/>
          </p:cNvSpPr>
          <p:nvPr/>
        </p:nvSpPr>
        <p:spPr bwMode="auto">
          <a:xfrm>
            <a:off x="4419600" y="914400"/>
            <a:ext cx="152400" cy="400050"/>
          </a:xfrm>
          <a:custGeom>
            <a:avLst/>
            <a:gdLst>
              <a:gd name="T0" fmla="*/ 0 w 21600"/>
              <a:gd name="T1" fmla="*/ 0 h 21600"/>
              <a:gd name="T2" fmla="*/ 152400 w 21600"/>
              <a:gd name="T3" fmla="*/ 533400 h 21600"/>
              <a:gd name="T4" fmla="*/ 0 w 21600"/>
              <a:gd name="T5" fmla="*/ 5334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chemeClr val="tx1"/>
            </a:solidFill>
            <a:prstDash val="sysDot"/>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497703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5000" fill="hold" grpId="0" nodeType="withEffect">
                                  <p:stCondLst>
                                    <p:cond delay="0"/>
                                  </p:stCondLst>
                                  <p:childTnLst>
                                    <p:anim calcmode="discrete" valueType="str">
                                      <p:cBhvr>
                                        <p:cTn id="6" dur="1000" fill="hold"/>
                                        <p:tgtEl>
                                          <p:spTgt spid="79890"/>
                                        </p:tgtEl>
                                        <p:attrNameLst>
                                          <p:attrName>style.visibility</p:attrName>
                                        </p:attrNameLst>
                                      </p:cBhvr>
                                      <p:tavLst>
                                        <p:tav tm="0">
                                          <p:val>
                                            <p:strVal val="hidden"/>
                                          </p:val>
                                        </p:tav>
                                        <p:tav tm="50000">
                                          <p:val>
                                            <p:strVal val="visible"/>
                                          </p:val>
                                        </p:tav>
                                      </p:tavLst>
                                    </p:anim>
                                  </p:childTnLst>
                                </p:cTn>
                              </p:par>
                              <p:par>
                                <p:cTn id="7" presetID="24" presetClass="emph" presetSubtype="0" repeatCount="5000" fill="hold" grpId="0" nodeType="withEffect">
                                  <p:stCondLst>
                                    <p:cond delay="0"/>
                                  </p:stCondLst>
                                  <p:childTnLst>
                                    <p:animClr clrSpc="hsl" dir="cw">
                                      <p:cBhvr override="childStyle">
                                        <p:cTn id="8" dur="500" fill="hold"/>
                                        <p:tgtEl>
                                          <p:spTgt spid="79891"/>
                                        </p:tgtEl>
                                        <p:attrNameLst>
                                          <p:attrName>style.color</p:attrName>
                                        </p:attrNameLst>
                                      </p:cBhvr>
                                      <p:by>
                                        <p:hsl h="0" s="-12549" l="-25098"/>
                                      </p:by>
                                    </p:animClr>
                                    <p:animClr clrSpc="hsl" dir="cw">
                                      <p:cBhvr>
                                        <p:cTn id="9" dur="500" fill="hold"/>
                                        <p:tgtEl>
                                          <p:spTgt spid="79891"/>
                                        </p:tgtEl>
                                        <p:attrNameLst>
                                          <p:attrName>fillcolor</p:attrName>
                                        </p:attrNameLst>
                                      </p:cBhvr>
                                      <p:by>
                                        <p:hsl h="0" s="-12549" l="-25098"/>
                                      </p:by>
                                    </p:animClr>
                                    <p:animClr clrSpc="hsl" dir="cw">
                                      <p:cBhvr>
                                        <p:cTn id="10" dur="500" fill="hold"/>
                                        <p:tgtEl>
                                          <p:spTgt spid="79891"/>
                                        </p:tgtEl>
                                        <p:attrNameLst>
                                          <p:attrName>stroke.color</p:attrName>
                                        </p:attrNameLst>
                                      </p:cBhvr>
                                      <p:by>
                                        <p:hsl h="0" s="-12549" l="-25098"/>
                                      </p:by>
                                    </p:animClr>
                                    <p:set>
                                      <p:cBhvr>
                                        <p:cTn id="11" dur="500" fill="hold"/>
                                        <p:tgtEl>
                                          <p:spTgt spid="79891"/>
                                        </p:tgtEl>
                                        <p:attrNameLst>
                                          <p:attrName>fill.type</p:attrName>
                                        </p:attrNameLst>
                                      </p:cBhvr>
                                      <p:to>
                                        <p:strVal val="solid"/>
                                      </p:to>
                                    </p:set>
                                  </p:childTnLst>
                                </p:cTn>
                              </p:par>
                              <p:par>
                                <p:cTn id="12" presetID="24" presetClass="emph" presetSubtype="0" repeatCount="indefinite" fill="hold" grpId="0" nodeType="withEffect">
                                  <p:stCondLst>
                                    <p:cond delay="0"/>
                                  </p:stCondLst>
                                  <p:endCondLst>
                                    <p:cond evt="onNext" delay="0">
                                      <p:tgtEl>
                                        <p:sldTgt/>
                                      </p:tgtEl>
                                    </p:cond>
                                  </p:endCondLst>
                                  <p:childTnLst>
                                    <p:animClr clrSpc="hsl" dir="cw">
                                      <p:cBhvr override="childStyle">
                                        <p:cTn id="13" dur="5000" fill="hold"/>
                                        <p:tgtEl>
                                          <p:spTgt spid="79886"/>
                                        </p:tgtEl>
                                        <p:attrNameLst>
                                          <p:attrName>style.color</p:attrName>
                                        </p:attrNameLst>
                                      </p:cBhvr>
                                      <p:by>
                                        <p:hsl h="0" s="-12549" l="-25098"/>
                                      </p:by>
                                    </p:animClr>
                                    <p:animClr clrSpc="hsl" dir="cw">
                                      <p:cBhvr>
                                        <p:cTn id="14" dur="5000" fill="hold"/>
                                        <p:tgtEl>
                                          <p:spTgt spid="79886"/>
                                        </p:tgtEl>
                                        <p:attrNameLst>
                                          <p:attrName>fillcolor</p:attrName>
                                        </p:attrNameLst>
                                      </p:cBhvr>
                                      <p:by>
                                        <p:hsl h="0" s="-12549" l="-25098"/>
                                      </p:by>
                                    </p:animClr>
                                    <p:animClr clrSpc="hsl" dir="cw">
                                      <p:cBhvr>
                                        <p:cTn id="15" dur="5000" fill="hold"/>
                                        <p:tgtEl>
                                          <p:spTgt spid="79886"/>
                                        </p:tgtEl>
                                        <p:attrNameLst>
                                          <p:attrName>stroke.color</p:attrName>
                                        </p:attrNameLst>
                                      </p:cBhvr>
                                      <p:by>
                                        <p:hsl h="0" s="-12549" l="-25098"/>
                                      </p:by>
                                    </p:animClr>
                                    <p:set>
                                      <p:cBhvr>
                                        <p:cTn id="16" dur="5000" fill="hold"/>
                                        <p:tgtEl>
                                          <p:spTgt spid="79886"/>
                                        </p:tgtEl>
                                        <p:attrNameLst>
                                          <p:attrName>fill.type</p:attrName>
                                        </p:attrNameLst>
                                      </p:cBhvr>
                                      <p:to>
                                        <p:strVal val="solid"/>
                                      </p:to>
                                    </p:set>
                                  </p:childTnLst>
                                </p:cTn>
                              </p:par>
                              <p:par>
                                <p:cTn id="17" presetID="24" presetClass="emph" presetSubtype="0" repeatCount="indefinite" fill="hold" grpId="0" nodeType="withEffect">
                                  <p:stCondLst>
                                    <p:cond delay="0"/>
                                  </p:stCondLst>
                                  <p:endCondLst>
                                    <p:cond evt="onNext" delay="0">
                                      <p:tgtEl>
                                        <p:sldTgt/>
                                      </p:tgtEl>
                                    </p:cond>
                                  </p:endCondLst>
                                  <p:childTnLst>
                                    <p:animClr clrSpc="hsl" dir="cw">
                                      <p:cBhvr override="childStyle">
                                        <p:cTn id="18" dur="500" fill="hold"/>
                                        <p:tgtEl>
                                          <p:spTgt spid="79889"/>
                                        </p:tgtEl>
                                        <p:attrNameLst>
                                          <p:attrName>style.color</p:attrName>
                                        </p:attrNameLst>
                                      </p:cBhvr>
                                      <p:by>
                                        <p:hsl h="0" s="-12549" l="-25098"/>
                                      </p:by>
                                    </p:animClr>
                                    <p:animClr clrSpc="hsl" dir="cw">
                                      <p:cBhvr>
                                        <p:cTn id="19" dur="500" fill="hold"/>
                                        <p:tgtEl>
                                          <p:spTgt spid="79889"/>
                                        </p:tgtEl>
                                        <p:attrNameLst>
                                          <p:attrName>fillcolor</p:attrName>
                                        </p:attrNameLst>
                                      </p:cBhvr>
                                      <p:by>
                                        <p:hsl h="0" s="-12549" l="-25098"/>
                                      </p:by>
                                    </p:animClr>
                                    <p:animClr clrSpc="hsl" dir="cw">
                                      <p:cBhvr>
                                        <p:cTn id="20" dur="500" fill="hold"/>
                                        <p:tgtEl>
                                          <p:spTgt spid="79889"/>
                                        </p:tgtEl>
                                        <p:attrNameLst>
                                          <p:attrName>stroke.color</p:attrName>
                                        </p:attrNameLst>
                                      </p:cBhvr>
                                      <p:by>
                                        <p:hsl h="0" s="-12549" l="-25098"/>
                                      </p:by>
                                    </p:animClr>
                                    <p:set>
                                      <p:cBhvr>
                                        <p:cTn id="21" dur="500" fill="hold"/>
                                        <p:tgtEl>
                                          <p:spTgt spid="79889"/>
                                        </p:tgtEl>
                                        <p:attrNameLst>
                                          <p:attrName>fill.type</p:attrName>
                                        </p:attrNameLst>
                                      </p:cBhvr>
                                      <p:to>
                                        <p:strVal val="solid"/>
                                      </p:to>
                                    </p:set>
                                  </p:childTnLst>
                                </p:cTn>
                              </p:par>
                              <p:par>
                                <p:cTn id="22" presetID="24" presetClass="emph" presetSubtype="0" repeatCount="indefinite" fill="hold" grpId="0" nodeType="withEffect">
                                  <p:stCondLst>
                                    <p:cond delay="0"/>
                                  </p:stCondLst>
                                  <p:endCondLst>
                                    <p:cond evt="onNext" delay="0">
                                      <p:tgtEl>
                                        <p:sldTgt/>
                                      </p:tgtEl>
                                    </p:cond>
                                  </p:endCondLst>
                                  <p:childTnLst>
                                    <p:animClr clrSpc="hsl" dir="cw">
                                      <p:cBhvr override="childStyle">
                                        <p:cTn id="23" dur="500" fill="hold"/>
                                        <p:tgtEl>
                                          <p:spTgt spid="79888"/>
                                        </p:tgtEl>
                                        <p:attrNameLst>
                                          <p:attrName>style.color</p:attrName>
                                        </p:attrNameLst>
                                      </p:cBhvr>
                                      <p:by>
                                        <p:hsl h="0" s="-12549" l="-25098"/>
                                      </p:by>
                                    </p:animClr>
                                    <p:animClr clrSpc="hsl" dir="cw">
                                      <p:cBhvr>
                                        <p:cTn id="24" dur="500" fill="hold"/>
                                        <p:tgtEl>
                                          <p:spTgt spid="79888"/>
                                        </p:tgtEl>
                                        <p:attrNameLst>
                                          <p:attrName>fillcolor</p:attrName>
                                        </p:attrNameLst>
                                      </p:cBhvr>
                                      <p:by>
                                        <p:hsl h="0" s="-12549" l="-25098"/>
                                      </p:by>
                                    </p:animClr>
                                    <p:animClr clrSpc="hsl" dir="cw">
                                      <p:cBhvr>
                                        <p:cTn id="25" dur="500" fill="hold"/>
                                        <p:tgtEl>
                                          <p:spTgt spid="79888"/>
                                        </p:tgtEl>
                                        <p:attrNameLst>
                                          <p:attrName>stroke.color</p:attrName>
                                        </p:attrNameLst>
                                      </p:cBhvr>
                                      <p:by>
                                        <p:hsl h="0" s="-12549" l="-25098"/>
                                      </p:by>
                                    </p:animClr>
                                    <p:set>
                                      <p:cBhvr>
                                        <p:cTn id="26" dur="500" fill="hold"/>
                                        <p:tgtEl>
                                          <p:spTgt spid="79888"/>
                                        </p:tgtEl>
                                        <p:attrNameLst>
                                          <p:attrName>fill.type</p:attrName>
                                        </p:attrNameLst>
                                      </p:cBhvr>
                                      <p:to>
                                        <p:strVal val="solid"/>
                                      </p:to>
                                    </p:set>
                                  </p:childTnLst>
                                </p:cTn>
                              </p:par>
                              <p:par>
                                <p:cTn id="27" presetID="24" presetClass="emph" presetSubtype="0" repeatCount="indefinite" fill="hold" grpId="0" nodeType="withEffect">
                                  <p:stCondLst>
                                    <p:cond delay="0"/>
                                  </p:stCondLst>
                                  <p:endCondLst>
                                    <p:cond evt="onNext" delay="0">
                                      <p:tgtEl>
                                        <p:sldTgt/>
                                      </p:tgtEl>
                                    </p:cond>
                                  </p:endCondLst>
                                  <p:childTnLst>
                                    <p:animClr clrSpc="hsl" dir="cw">
                                      <p:cBhvr override="childStyle">
                                        <p:cTn id="28" dur="500" fill="hold"/>
                                        <p:tgtEl>
                                          <p:spTgt spid="79887"/>
                                        </p:tgtEl>
                                        <p:attrNameLst>
                                          <p:attrName>style.color</p:attrName>
                                        </p:attrNameLst>
                                      </p:cBhvr>
                                      <p:by>
                                        <p:hsl h="0" s="-12549" l="-25098"/>
                                      </p:by>
                                    </p:animClr>
                                    <p:animClr clrSpc="hsl" dir="cw">
                                      <p:cBhvr>
                                        <p:cTn id="29" dur="500" fill="hold"/>
                                        <p:tgtEl>
                                          <p:spTgt spid="79887"/>
                                        </p:tgtEl>
                                        <p:attrNameLst>
                                          <p:attrName>fillcolor</p:attrName>
                                        </p:attrNameLst>
                                      </p:cBhvr>
                                      <p:by>
                                        <p:hsl h="0" s="-12549" l="-25098"/>
                                      </p:by>
                                    </p:animClr>
                                    <p:animClr clrSpc="hsl" dir="cw">
                                      <p:cBhvr>
                                        <p:cTn id="30" dur="500" fill="hold"/>
                                        <p:tgtEl>
                                          <p:spTgt spid="79887"/>
                                        </p:tgtEl>
                                        <p:attrNameLst>
                                          <p:attrName>stroke.color</p:attrName>
                                        </p:attrNameLst>
                                      </p:cBhvr>
                                      <p:by>
                                        <p:hsl h="0" s="-12549" l="-25098"/>
                                      </p:by>
                                    </p:animClr>
                                    <p:set>
                                      <p:cBhvr>
                                        <p:cTn id="31" dur="500" fill="hold"/>
                                        <p:tgtEl>
                                          <p:spTgt spid="79887"/>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79892"/>
                                        </p:tgtEl>
                                        <p:attrNameLst>
                                          <p:attrName>style.visibility</p:attrName>
                                        </p:attrNameLst>
                                      </p:cBhvr>
                                      <p:to>
                                        <p:strVal val="visible"/>
                                      </p:to>
                                    </p:set>
                                    <p:anim calcmode="lin" valueType="num">
                                      <p:cBhvr>
                                        <p:cTn id="36" dur="500" fill="hold"/>
                                        <p:tgtEl>
                                          <p:spTgt spid="79892"/>
                                        </p:tgtEl>
                                        <p:attrNameLst>
                                          <p:attrName>ppt_w</p:attrName>
                                        </p:attrNameLst>
                                      </p:cBhvr>
                                      <p:tavLst>
                                        <p:tav tm="0">
                                          <p:val>
                                            <p:fltVal val="0"/>
                                          </p:val>
                                        </p:tav>
                                        <p:tav tm="100000">
                                          <p:val>
                                            <p:strVal val="#ppt_w"/>
                                          </p:val>
                                        </p:tav>
                                      </p:tavLst>
                                    </p:anim>
                                    <p:anim calcmode="lin" valueType="num">
                                      <p:cBhvr>
                                        <p:cTn id="37" dur="500" fill="hold"/>
                                        <p:tgtEl>
                                          <p:spTgt spid="79892"/>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xit" presetSubtype="0" fill="hold" grpId="1" nodeType="clickEffect">
                                  <p:stCondLst>
                                    <p:cond delay="0"/>
                                  </p:stCondLst>
                                  <p:childTnLst>
                                    <p:anim calcmode="lin" valueType="num">
                                      <p:cBhvr>
                                        <p:cTn id="41" dur="500"/>
                                        <p:tgtEl>
                                          <p:spTgt spid="79892"/>
                                        </p:tgtEl>
                                        <p:attrNameLst>
                                          <p:attrName>ppt_w</p:attrName>
                                        </p:attrNameLst>
                                      </p:cBhvr>
                                      <p:tavLst>
                                        <p:tav tm="0">
                                          <p:val>
                                            <p:strVal val="ppt_w"/>
                                          </p:val>
                                        </p:tav>
                                        <p:tav tm="100000">
                                          <p:val>
                                            <p:fltVal val="0"/>
                                          </p:val>
                                        </p:tav>
                                      </p:tavLst>
                                    </p:anim>
                                    <p:anim calcmode="lin" valueType="num">
                                      <p:cBhvr>
                                        <p:cTn id="42" dur="500"/>
                                        <p:tgtEl>
                                          <p:spTgt spid="79892"/>
                                        </p:tgtEl>
                                        <p:attrNameLst>
                                          <p:attrName>ppt_h</p:attrName>
                                        </p:attrNameLst>
                                      </p:cBhvr>
                                      <p:tavLst>
                                        <p:tav tm="0">
                                          <p:val>
                                            <p:strVal val="ppt_h"/>
                                          </p:val>
                                        </p:tav>
                                        <p:tav tm="100000">
                                          <p:val>
                                            <p:fltVal val="0"/>
                                          </p:val>
                                        </p:tav>
                                      </p:tavLst>
                                    </p:anim>
                                    <p:animEffect transition="out" filter="fade">
                                      <p:cBhvr>
                                        <p:cTn id="43" dur="500"/>
                                        <p:tgtEl>
                                          <p:spTgt spid="79892"/>
                                        </p:tgtEl>
                                      </p:cBhvr>
                                    </p:animEffect>
                                    <p:set>
                                      <p:cBhvr>
                                        <p:cTn id="44" dur="1" fill="hold">
                                          <p:stCondLst>
                                            <p:cond delay="499"/>
                                          </p:stCondLst>
                                        </p:cTn>
                                        <p:tgtEl>
                                          <p:spTgt spid="79892"/>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79895"/>
                                        </p:tgtEl>
                                        <p:attrNameLst>
                                          <p:attrName>style.visibility</p:attrName>
                                        </p:attrNameLst>
                                      </p:cBhvr>
                                      <p:to>
                                        <p:strVal val="visible"/>
                                      </p:to>
                                    </p:set>
                                    <p:anim calcmode="lin" valueType="num">
                                      <p:cBhvr>
                                        <p:cTn id="49" dur="500" fill="hold"/>
                                        <p:tgtEl>
                                          <p:spTgt spid="79895"/>
                                        </p:tgtEl>
                                        <p:attrNameLst>
                                          <p:attrName>ppt_w</p:attrName>
                                        </p:attrNameLst>
                                      </p:cBhvr>
                                      <p:tavLst>
                                        <p:tav tm="0">
                                          <p:val>
                                            <p:fltVal val="0"/>
                                          </p:val>
                                        </p:tav>
                                        <p:tav tm="100000">
                                          <p:val>
                                            <p:strVal val="#ppt_w"/>
                                          </p:val>
                                        </p:tav>
                                      </p:tavLst>
                                    </p:anim>
                                    <p:anim calcmode="lin" valueType="num">
                                      <p:cBhvr>
                                        <p:cTn id="50" dur="500" fill="hold"/>
                                        <p:tgtEl>
                                          <p:spTgt spid="79895"/>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nodeType="clickEffect">
                                  <p:stCondLst>
                                    <p:cond delay="0"/>
                                  </p:stCondLst>
                                  <p:childTnLst>
                                    <p:set>
                                      <p:cBhvr>
                                        <p:cTn id="54" dur="1" fill="hold">
                                          <p:stCondLst>
                                            <p:cond delay="0"/>
                                          </p:stCondLst>
                                        </p:cTn>
                                        <p:tgtEl>
                                          <p:spTgt spid="79894"/>
                                        </p:tgtEl>
                                        <p:attrNameLst>
                                          <p:attrName>style.visibility</p:attrName>
                                        </p:attrNameLst>
                                      </p:cBhvr>
                                      <p:to>
                                        <p:strVal val="visible"/>
                                      </p:to>
                                    </p:set>
                                    <p:anim calcmode="lin" valueType="num">
                                      <p:cBhvr>
                                        <p:cTn id="55" dur="500" fill="hold"/>
                                        <p:tgtEl>
                                          <p:spTgt spid="79894"/>
                                        </p:tgtEl>
                                        <p:attrNameLst>
                                          <p:attrName>ppt_w</p:attrName>
                                        </p:attrNameLst>
                                      </p:cBhvr>
                                      <p:tavLst>
                                        <p:tav tm="0">
                                          <p:val>
                                            <p:fltVal val="0"/>
                                          </p:val>
                                        </p:tav>
                                        <p:tav tm="100000">
                                          <p:val>
                                            <p:strVal val="#ppt_w"/>
                                          </p:val>
                                        </p:tav>
                                      </p:tavLst>
                                    </p:anim>
                                    <p:anim calcmode="lin" valueType="num">
                                      <p:cBhvr>
                                        <p:cTn id="56" dur="500" fill="hold"/>
                                        <p:tgtEl>
                                          <p:spTgt spid="79894"/>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9905"/>
                                        </p:tgtEl>
                                        <p:attrNameLst>
                                          <p:attrName>style.visibility</p:attrName>
                                        </p:attrNameLst>
                                      </p:cBhvr>
                                      <p:to>
                                        <p:strVal val="visible"/>
                                      </p:to>
                                    </p:set>
                                    <p:animEffect transition="in" filter="dissolve">
                                      <p:cBhvr>
                                        <p:cTn id="61" dur="3000"/>
                                        <p:tgtEl>
                                          <p:spTgt spid="7990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3" presetClass="exit" presetSubtype="32" fill="hold" grpId="1" nodeType="clickEffect">
                                  <p:stCondLst>
                                    <p:cond delay="0"/>
                                  </p:stCondLst>
                                  <p:childTnLst>
                                    <p:anim calcmode="lin" valueType="num">
                                      <p:cBhvr>
                                        <p:cTn id="65" dur="500"/>
                                        <p:tgtEl>
                                          <p:spTgt spid="79905"/>
                                        </p:tgtEl>
                                        <p:attrNameLst>
                                          <p:attrName>ppt_w</p:attrName>
                                        </p:attrNameLst>
                                      </p:cBhvr>
                                      <p:tavLst>
                                        <p:tav tm="0">
                                          <p:val>
                                            <p:strVal val="ppt_w"/>
                                          </p:val>
                                        </p:tav>
                                        <p:tav tm="100000">
                                          <p:val>
                                            <p:fltVal val="0"/>
                                          </p:val>
                                        </p:tav>
                                      </p:tavLst>
                                    </p:anim>
                                    <p:anim calcmode="lin" valueType="num">
                                      <p:cBhvr>
                                        <p:cTn id="66" dur="500"/>
                                        <p:tgtEl>
                                          <p:spTgt spid="79905"/>
                                        </p:tgtEl>
                                        <p:attrNameLst>
                                          <p:attrName>ppt_h</p:attrName>
                                        </p:attrNameLst>
                                      </p:cBhvr>
                                      <p:tavLst>
                                        <p:tav tm="0">
                                          <p:val>
                                            <p:strVal val="ppt_h"/>
                                          </p:val>
                                        </p:tav>
                                        <p:tav tm="100000">
                                          <p:val>
                                            <p:fltVal val="0"/>
                                          </p:val>
                                        </p:tav>
                                      </p:tavLst>
                                    </p:anim>
                                    <p:set>
                                      <p:cBhvr>
                                        <p:cTn id="67" dur="1" fill="hold">
                                          <p:stCondLst>
                                            <p:cond delay="499"/>
                                          </p:stCondLst>
                                        </p:cTn>
                                        <p:tgtEl>
                                          <p:spTgt spid="79905"/>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79906"/>
                                        </p:tgtEl>
                                        <p:attrNameLst>
                                          <p:attrName>style.visibility</p:attrName>
                                        </p:attrNameLst>
                                      </p:cBhvr>
                                      <p:to>
                                        <p:strVal val="visible"/>
                                      </p:to>
                                    </p:set>
                                    <p:animEffect transition="in" filter="dissolve">
                                      <p:cBhvr>
                                        <p:cTn id="72" dur="500"/>
                                        <p:tgtEl>
                                          <p:spTgt spid="7990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3" presetClass="exit" presetSubtype="32" fill="hold" grpId="1" nodeType="clickEffect">
                                  <p:stCondLst>
                                    <p:cond delay="0"/>
                                  </p:stCondLst>
                                  <p:childTnLst>
                                    <p:anim calcmode="lin" valueType="num">
                                      <p:cBhvr>
                                        <p:cTn id="76" dur="500"/>
                                        <p:tgtEl>
                                          <p:spTgt spid="79906"/>
                                        </p:tgtEl>
                                        <p:attrNameLst>
                                          <p:attrName>ppt_w</p:attrName>
                                        </p:attrNameLst>
                                      </p:cBhvr>
                                      <p:tavLst>
                                        <p:tav tm="0">
                                          <p:val>
                                            <p:strVal val="ppt_w"/>
                                          </p:val>
                                        </p:tav>
                                        <p:tav tm="100000">
                                          <p:val>
                                            <p:fltVal val="0"/>
                                          </p:val>
                                        </p:tav>
                                      </p:tavLst>
                                    </p:anim>
                                    <p:anim calcmode="lin" valueType="num">
                                      <p:cBhvr>
                                        <p:cTn id="77" dur="500"/>
                                        <p:tgtEl>
                                          <p:spTgt spid="79906"/>
                                        </p:tgtEl>
                                        <p:attrNameLst>
                                          <p:attrName>ppt_h</p:attrName>
                                        </p:attrNameLst>
                                      </p:cBhvr>
                                      <p:tavLst>
                                        <p:tav tm="0">
                                          <p:val>
                                            <p:strVal val="ppt_h"/>
                                          </p:val>
                                        </p:tav>
                                        <p:tav tm="100000">
                                          <p:val>
                                            <p:fltVal val="0"/>
                                          </p:val>
                                        </p:tav>
                                      </p:tavLst>
                                    </p:anim>
                                    <p:set>
                                      <p:cBhvr>
                                        <p:cTn id="78" dur="1" fill="hold">
                                          <p:stCondLst>
                                            <p:cond delay="499"/>
                                          </p:stCondLst>
                                        </p:cTn>
                                        <p:tgtEl>
                                          <p:spTgt spid="79906"/>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5" presetClass="entr" presetSubtype="10" fill="hold" grpId="0" nodeType="clickEffect">
                                  <p:stCondLst>
                                    <p:cond delay="0"/>
                                  </p:stCondLst>
                                  <p:childTnLst>
                                    <p:set>
                                      <p:cBhvr>
                                        <p:cTn id="82" dur="1" fill="hold">
                                          <p:stCondLst>
                                            <p:cond delay="0"/>
                                          </p:stCondLst>
                                        </p:cTn>
                                        <p:tgtEl>
                                          <p:spTgt spid="79902"/>
                                        </p:tgtEl>
                                        <p:attrNameLst>
                                          <p:attrName>style.visibility</p:attrName>
                                        </p:attrNameLst>
                                      </p:cBhvr>
                                      <p:to>
                                        <p:strVal val="visible"/>
                                      </p:to>
                                    </p:set>
                                    <p:animEffect transition="in" filter="checkerboard(across)">
                                      <p:cBhvr>
                                        <p:cTn id="83" dur="1000"/>
                                        <p:tgtEl>
                                          <p:spTgt spid="79902"/>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xit" presetSubtype="32" fill="hold" grpId="1" nodeType="clickEffect">
                                  <p:stCondLst>
                                    <p:cond delay="0"/>
                                  </p:stCondLst>
                                  <p:childTnLst>
                                    <p:anim calcmode="lin" valueType="num">
                                      <p:cBhvr>
                                        <p:cTn id="87" dur="500"/>
                                        <p:tgtEl>
                                          <p:spTgt spid="79902"/>
                                        </p:tgtEl>
                                        <p:attrNameLst>
                                          <p:attrName>ppt_w</p:attrName>
                                        </p:attrNameLst>
                                      </p:cBhvr>
                                      <p:tavLst>
                                        <p:tav tm="0">
                                          <p:val>
                                            <p:strVal val="ppt_w"/>
                                          </p:val>
                                        </p:tav>
                                        <p:tav tm="100000">
                                          <p:val>
                                            <p:fltVal val="0"/>
                                          </p:val>
                                        </p:tav>
                                      </p:tavLst>
                                    </p:anim>
                                    <p:anim calcmode="lin" valueType="num">
                                      <p:cBhvr>
                                        <p:cTn id="88" dur="500"/>
                                        <p:tgtEl>
                                          <p:spTgt spid="79902"/>
                                        </p:tgtEl>
                                        <p:attrNameLst>
                                          <p:attrName>ppt_h</p:attrName>
                                        </p:attrNameLst>
                                      </p:cBhvr>
                                      <p:tavLst>
                                        <p:tav tm="0">
                                          <p:val>
                                            <p:strVal val="ppt_h"/>
                                          </p:val>
                                        </p:tav>
                                        <p:tav tm="100000">
                                          <p:val>
                                            <p:fltVal val="0"/>
                                          </p:val>
                                        </p:tav>
                                      </p:tavLst>
                                    </p:anim>
                                    <p:set>
                                      <p:cBhvr>
                                        <p:cTn id="89" dur="1" fill="hold">
                                          <p:stCondLst>
                                            <p:cond delay="499"/>
                                          </p:stCondLst>
                                        </p:cTn>
                                        <p:tgtEl>
                                          <p:spTgt spid="79902"/>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21" presetClass="entr" presetSubtype="4" fill="hold" grpId="0" nodeType="clickEffect">
                                  <p:stCondLst>
                                    <p:cond delay="0"/>
                                  </p:stCondLst>
                                  <p:childTnLst>
                                    <p:set>
                                      <p:cBhvr>
                                        <p:cTn id="93" dur="1" fill="hold">
                                          <p:stCondLst>
                                            <p:cond delay="0"/>
                                          </p:stCondLst>
                                        </p:cTn>
                                        <p:tgtEl>
                                          <p:spTgt spid="79903"/>
                                        </p:tgtEl>
                                        <p:attrNameLst>
                                          <p:attrName>style.visibility</p:attrName>
                                        </p:attrNameLst>
                                      </p:cBhvr>
                                      <p:to>
                                        <p:strVal val="visible"/>
                                      </p:to>
                                    </p:set>
                                    <p:animEffect transition="in" filter="wheel(4)">
                                      <p:cBhvr>
                                        <p:cTn id="94" dur="2000"/>
                                        <p:tgtEl>
                                          <p:spTgt spid="79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6" grpId="0" animBg="1"/>
      <p:bldP spid="79887" grpId="0" animBg="1"/>
      <p:bldP spid="79888" grpId="0" animBg="1"/>
      <p:bldP spid="79889" grpId="0" animBg="1"/>
      <p:bldP spid="79890" grpId="0"/>
      <p:bldP spid="79891" grpId="0" animBg="1"/>
      <p:bldP spid="79892" grpId="0" animBg="1"/>
      <p:bldP spid="79892" grpId="1" animBg="1"/>
      <p:bldP spid="79895" grpId="0" animBg="1"/>
      <p:bldP spid="79902" grpId="0" animBg="1"/>
      <p:bldP spid="79902" grpId="1" animBg="1"/>
      <p:bldP spid="79903" grpId="0" animBg="1"/>
      <p:bldP spid="79905" grpId="0" animBg="1"/>
      <p:bldP spid="79905" grpId="1" animBg="1"/>
      <p:bldP spid="79906" grpId="0" animBg="1"/>
      <p:bldP spid="7990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Picture 4" descr="cdbg3"/>
          <p:cNvPicPr>
            <a:picLocks noChangeAspect="1" noChangeArrowheads="1"/>
          </p:cNvPicPr>
          <p:nvPr/>
        </p:nvPicPr>
        <p:blipFill>
          <a:blip r:embed="rId2" cstate="print"/>
          <a:srcRect r="7812" b="8132"/>
          <a:stretch>
            <a:fillRect/>
          </a:stretch>
        </p:blipFill>
        <p:spPr bwMode="auto">
          <a:xfrm>
            <a:off x="428596" y="142858"/>
            <a:ext cx="8358246" cy="4857784"/>
          </a:xfrm>
          <a:prstGeom prst="rect">
            <a:avLst/>
          </a:prstGeom>
          <a:noFill/>
          <a:ln w="38100">
            <a:solidFill>
              <a:schemeClr val="bg1"/>
            </a:solid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_Văn_Bản 1"/>
          <p:cNvSpPr txBox="1"/>
          <p:nvPr/>
        </p:nvSpPr>
        <p:spPr>
          <a:xfrm>
            <a:off x="2143108" y="285734"/>
            <a:ext cx="5000660" cy="830997"/>
          </a:xfrm>
          <a:prstGeom prst="rect">
            <a:avLst/>
          </a:prstGeom>
          <a:noFill/>
        </p:spPr>
        <p:txBody>
          <a:bodyPr wrap="square" rtlCol="0">
            <a:spAutoFit/>
          </a:bodyPr>
          <a:lstStyle/>
          <a:p>
            <a:pPr algn="ctr"/>
            <a:r>
              <a:rPr lang="vi-VN" sz="4800" smtClean="0">
                <a:solidFill>
                  <a:srgbClr val="FFFF00"/>
                </a:solidFill>
                <a:latin typeface="+mj-lt"/>
              </a:rPr>
              <a:t>Lịch </a:t>
            </a:r>
            <a:r>
              <a:rPr lang="vi-VN" sz="4800" dirty="0" err="1">
                <a:solidFill>
                  <a:srgbClr val="FFFF00"/>
                </a:solidFill>
                <a:latin typeface="+mj-lt"/>
              </a:rPr>
              <a:t>sử</a:t>
            </a:r>
            <a:endParaRPr lang="en-US" sz="4800" dirty="0">
              <a:solidFill>
                <a:srgbClr val="FFFF00"/>
              </a:solidFill>
              <a:latin typeface="+mj-lt"/>
            </a:endParaRPr>
          </a:p>
        </p:txBody>
      </p:sp>
      <p:sp>
        <p:nvSpPr>
          <p:cNvPr id="3" name="Hộp_Văn_Bản 2"/>
          <p:cNvSpPr txBox="1"/>
          <p:nvPr/>
        </p:nvSpPr>
        <p:spPr>
          <a:xfrm>
            <a:off x="0" y="1000114"/>
            <a:ext cx="9144000" cy="1754326"/>
          </a:xfrm>
          <a:prstGeom prst="rect">
            <a:avLst/>
          </a:prstGeom>
          <a:noFill/>
        </p:spPr>
        <p:txBody>
          <a:bodyPr wrap="square" rtlCol="0">
            <a:spAutoFit/>
          </a:bodyPr>
          <a:lstStyle/>
          <a:p>
            <a:r>
              <a:rPr lang="en-US" sz="5400" b="1" dirty="0" err="1" smtClean="0">
                <a:solidFill>
                  <a:srgbClr val="FFFF00"/>
                </a:solidFill>
                <a:latin typeface="Times New Roman" pitchFamily="18" charset="0"/>
                <a:cs typeface="Times New Roman" pitchFamily="18" charset="0"/>
              </a:rPr>
              <a:t>Bài</a:t>
            </a:r>
            <a:r>
              <a:rPr lang="en-US" sz="5400" b="1" dirty="0" smtClean="0">
                <a:solidFill>
                  <a:srgbClr val="FFFF00"/>
                </a:solidFill>
                <a:latin typeface="Times New Roman" pitchFamily="18" charset="0"/>
                <a:cs typeface="Times New Roman" pitchFamily="18" charset="0"/>
              </a:rPr>
              <a:t> 15: </a:t>
            </a:r>
            <a:r>
              <a:rPr lang="vi-VN" sz="5400" b="1" dirty="0" smtClean="0">
                <a:solidFill>
                  <a:srgbClr val="FFFF00"/>
                </a:solidFill>
                <a:latin typeface="Times New Roman" pitchFamily="18" charset="0"/>
                <a:cs typeface="Times New Roman" pitchFamily="18" charset="0"/>
              </a:rPr>
              <a:t>Chiến </a:t>
            </a:r>
            <a:r>
              <a:rPr lang="vi-VN" sz="5400" b="1" dirty="0">
                <a:solidFill>
                  <a:srgbClr val="FFFF00"/>
                </a:solidFill>
                <a:latin typeface="Times New Roman" pitchFamily="18" charset="0"/>
                <a:cs typeface="Times New Roman" pitchFamily="18" charset="0"/>
              </a:rPr>
              <a:t>thắng Biên giới thu – đông 1950</a:t>
            </a:r>
            <a:endParaRPr lang="en-US" sz="54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61"/>
          <p:cNvGrpSpPr>
            <a:grpSpLocks/>
          </p:cNvGrpSpPr>
          <p:nvPr/>
        </p:nvGrpSpPr>
        <p:grpSpPr bwMode="auto">
          <a:xfrm>
            <a:off x="1" y="-70247"/>
            <a:ext cx="9174163" cy="5213747"/>
            <a:chOff x="0" y="0"/>
            <a:chExt cx="5760" cy="4320"/>
          </a:xfrm>
        </p:grpSpPr>
        <p:pic>
          <p:nvPicPr>
            <p:cNvPr id="55299" name="Picture 62" descr="n3"/>
            <p:cNvPicPr>
              <a:picLocks noChangeAspect="1" noChangeArrowheads="1"/>
            </p:cNvPicPr>
            <p:nvPr/>
          </p:nvPicPr>
          <p:blipFill>
            <a:blip r:embed="rId2"/>
            <a:srcRect/>
            <a:stretch>
              <a:fillRect/>
            </a:stretch>
          </p:blipFill>
          <p:spPr bwMode="auto">
            <a:xfrm rot="5400000">
              <a:off x="-2137" y="2137"/>
              <a:ext cx="4320" cy="46"/>
            </a:xfrm>
            <a:prstGeom prst="rect">
              <a:avLst/>
            </a:prstGeom>
            <a:noFill/>
            <a:ln w="9525">
              <a:noFill/>
              <a:miter lim="800000"/>
              <a:headEnd/>
              <a:tailEnd/>
            </a:ln>
          </p:spPr>
        </p:pic>
        <p:pic>
          <p:nvPicPr>
            <p:cNvPr id="55300" name="Picture 63" descr="n3"/>
            <p:cNvPicPr>
              <a:picLocks noChangeAspect="1" noChangeArrowheads="1"/>
            </p:cNvPicPr>
            <p:nvPr/>
          </p:nvPicPr>
          <p:blipFill>
            <a:blip r:embed="rId2"/>
            <a:srcRect/>
            <a:stretch>
              <a:fillRect/>
            </a:stretch>
          </p:blipFill>
          <p:spPr bwMode="auto">
            <a:xfrm rot="5400000">
              <a:off x="3577" y="2137"/>
              <a:ext cx="4320" cy="46"/>
            </a:xfrm>
            <a:prstGeom prst="rect">
              <a:avLst/>
            </a:prstGeom>
            <a:noFill/>
            <a:ln w="9525">
              <a:noFill/>
              <a:miter lim="800000"/>
              <a:headEnd/>
              <a:tailEnd/>
            </a:ln>
          </p:spPr>
        </p:pic>
        <p:pic>
          <p:nvPicPr>
            <p:cNvPr id="55301" name="Picture 64" descr="n3"/>
            <p:cNvPicPr>
              <a:picLocks noChangeAspect="1" noChangeArrowheads="1"/>
            </p:cNvPicPr>
            <p:nvPr/>
          </p:nvPicPr>
          <p:blipFill>
            <a:blip r:embed="rId2"/>
            <a:srcRect/>
            <a:stretch>
              <a:fillRect/>
            </a:stretch>
          </p:blipFill>
          <p:spPr bwMode="auto">
            <a:xfrm>
              <a:off x="0" y="4259"/>
              <a:ext cx="5760" cy="61"/>
            </a:xfrm>
            <a:prstGeom prst="rect">
              <a:avLst/>
            </a:prstGeom>
            <a:noFill/>
            <a:ln w="9525">
              <a:noFill/>
              <a:miter lim="800000"/>
              <a:headEnd/>
              <a:tailEnd/>
            </a:ln>
          </p:spPr>
        </p:pic>
        <p:pic>
          <p:nvPicPr>
            <p:cNvPr id="55302" name="Picture 65" descr="n3"/>
            <p:cNvPicPr>
              <a:picLocks noChangeAspect="1" noChangeArrowheads="1"/>
            </p:cNvPicPr>
            <p:nvPr/>
          </p:nvPicPr>
          <p:blipFill>
            <a:blip r:embed="rId2"/>
            <a:srcRect/>
            <a:stretch>
              <a:fillRect/>
            </a:stretch>
          </p:blipFill>
          <p:spPr bwMode="auto">
            <a:xfrm>
              <a:off x="0" y="0"/>
              <a:ext cx="5760" cy="61"/>
            </a:xfrm>
            <a:prstGeom prst="rect">
              <a:avLst/>
            </a:prstGeom>
            <a:noFill/>
            <a:ln w="9525">
              <a:noFill/>
              <a:miter lim="800000"/>
              <a:headEnd/>
              <a:tailEnd/>
            </a:ln>
          </p:spPr>
        </p:pic>
      </p:grpSp>
      <p:sp>
        <p:nvSpPr>
          <p:cNvPr id="55310" name="Text Box 14"/>
          <p:cNvSpPr txBox="1">
            <a:spLocks noChangeArrowheads="1"/>
          </p:cNvSpPr>
          <p:nvPr/>
        </p:nvSpPr>
        <p:spPr bwMode="auto">
          <a:xfrm>
            <a:off x="36633" y="0"/>
            <a:ext cx="9064265" cy="954107"/>
          </a:xfrm>
          <a:prstGeom prst="rect">
            <a:avLst/>
          </a:prstGeom>
          <a:noFill/>
          <a:ln w="9525">
            <a:noFill/>
            <a:miter lim="800000"/>
            <a:headEnd/>
            <a:tailEnd/>
          </a:ln>
          <a:effectLst/>
        </p:spPr>
        <p:txBody>
          <a:bodyPr wrap="square">
            <a:spAutoFit/>
          </a:bodyPr>
          <a:lstStyle/>
          <a:p>
            <a:pPr>
              <a:spcBef>
                <a:spcPct val="50000"/>
              </a:spcBef>
            </a:pPr>
            <a:r>
              <a:rPr lang="en-US" sz="2800" b="0" dirty="0">
                <a:solidFill>
                  <a:srgbClr val="FFFF00"/>
                </a:solidFill>
                <a:latin typeface="Arial" charset="0"/>
              </a:rPr>
              <a:t>  </a:t>
            </a:r>
            <a:r>
              <a:rPr lang="en-US" sz="2800" b="0" dirty="0" err="1" smtClean="0">
                <a:solidFill>
                  <a:srgbClr val="FFFF00"/>
                </a:solidFill>
                <a:latin typeface="Times New Roman" pitchFamily="18" charset="0"/>
              </a:rPr>
              <a:t>Điểm</a:t>
            </a:r>
            <a:r>
              <a:rPr lang="en-US" sz="2800" b="0" dirty="0" smtClean="0">
                <a:solidFill>
                  <a:srgbClr val="FFFF00"/>
                </a:solidFill>
                <a:latin typeface="Times New Roman" pitchFamily="18" charset="0"/>
              </a:rPr>
              <a:t> </a:t>
            </a:r>
            <a:r>
              <a:rPr lang="en-US" sz="2800" b="0" dirty="0" err="1">
                <a:solidFill>
                  <a:srgbClr val="FFFF00"/>
                </a:solidFill>
                <a:latin typeface="Times New Roman" pitchFamily="18" charset="0"/>
              </a:rPr>
              <a:t>khác</a:t>
            </a:r>
            <a:r>
              <a:rPr lang="en-US" sz="2800" b="0" dirty="0">
                <a:solidFill>
                  <a:srgbClr val="FFFF00"/>
                </a:solidFill>
                <a:latin typeface="Times New Roman" pitchFamily="18" charset="0"/>
              </a:rPr>
              <a:t> </a:t>
            </a:r>
            <a:r>
              <a:rPr lang="en-US" sz="2800" b="0" dirty="0" err="1">
                <a:solidFill>
                  <a:srgbClr val="FFFF00"/>
                </a:solidFill>
                <a:latin typeface="Times New Roman" pitchFamily="18" charset="0"/>
              </a:rPr>
              <a:t>biệt</a:t>
            </a:r>
            <a:r>
              <a:rPr lang="en-US" sz="2800" b="0" dirty="0">
                <a:solidFill>
                  <a:srgbClr val="FFFF00"/>
                </a:solidFill>
                <a:latin typeface="Times New Roman" pitchFamily="18" charset="0"/>
              </a:rPr>
              <a:t> </a:t>
            </a:r>
            <a:r>
              <a:rPr lang="en-US" sz="2800" b="0" dirty="0" err="1">
                <a:solidFill>
                  <a:srgbClr val="FFFF00"/>
                </a:solidFill>
                <a:latin typeface="Times New Roman" pitchFamily="18" charset="0"/>
              </a:rPr>
              <a:t>giữa</a:t>
            </a:r>
            <a:r>
              <a:rPr lang="en-US" sz="2800" b="0" dirty="0">
                <a:solidFill>
                  <a:srgbClr val="FFFF00"/>
                </a:solidFill>
                <a:latin typeface="Times New Roman" pitchFamily="18" charset="0"/>
              </a:rPr>
              <a:t> </a:t>
            </a:r>
            <a:r>
              <a:rPr lang="en-US" sz="2800" b="0" dirty="0" err="1">
                <a:solidFill>
                  <a:srgbClr val="FFFF00"/>
                </a:solidFill>
                <a:latin typeface="Times New Roman" pitchFamily="18" charset="0"/>
              </a:rPr>
              <a:t>chiến</a:t>
            </a:r>
            <a:r>
              <a:rPr lang="en-US" sz="2800" b="0" dirty="0">
                <a:solidFill>
                  <a:srgbClr val="FFFF00"/>
                </a:solidFill>
                <a:latin typeface="Times New Roman" pitchFamily="18" charset="0"/>
              </a:rPr>
              <a:t> </a:t>
            </a:r>
            <a:r>
              <a:rPr lang="en-US" sz="2800" b="0" dirty="0" err="1">
                <a:solidFill>
                  <a:srgbClr val="FFFF00"/>
                </a:solidFill>
                <a:latin typeface="Times New Roman" pitchFamily="18" charset="0"/>
              </a:rPr>
              <a:t>dịch</a:t>
            </a:r>
            <a:r>
              <a:rPr lang="en-US" sz="2800" b="0" dirty="0">
                <a:solidFill>
                  <a:srgbClr val="FFFF00"/>
                </a:solidFill>
                <a:latin typeface="Times New Roman" pitchFamily="18" charset="0"/>
              </a:rPr>
              <a:t> </a:t>
            </a:r>
            <a:r>
              <a:rPr lang="en-US" sz="2800" b="0" dirty="0" err="1">
                <a:solidFill>
                  <a:srgbClr val="FFFF00"/>
                </a:solidFill>
                <a:latin typeface="Times New Roman" pitchFamily="18" charset="0"/>
              </a:rPr>
              <a:t>Biên</a:t>
            </a:r>
            <a:r>
              <a:rPr lang="en-US" sz="2800" b="0" dirty="0">
                <a:solidFill>
                  <a:srgbClr val="FFFF00"/>
                </a:solidFill>
                <a:latin typeface="Times New Roman" pitchFamily="18" charset="0"/>
              </a:rPr>
              <a:t> </a:t>
            </a:r>
            <a:r>
              <a:rPr lang="en-US" sz="2800" b="0" dirty="0" err="1">
                <a:solidFill>
                  <a:srgbClr val="FFFF00"/>
                </a:solidFill>
                <a:latin typeface="Times New Roman" pitchFamily="18" charset="0"/>
              </a:rPr>
              <a:t>giới</a:t>
            </a:r>
            <a:r>
              <a:rPr lang="en-US" sz="2800" b="0" dirty="0">
                <a:solidFill>
                  <a:srgbClr val="FFFF00"/>
                </a:solidFill>
                <a:latin typeface="Times New Roman" pitchFamily="18" charset="0"/>
              </a:rPr>
              <a:t> </a:t>
            </a:r>
            <a:r>
              <a:rPr lang="en-US" sz="2800" b="0" dirty="0" err="1">
                <a:solidFill>
                  <a:srgbClr val="FFFF00"/>
                </a:solidFill>
                <a:latin typeface="Times New Roman" pitchFamily="18" charset="0"/>
              </a:rPr>
              <a:t>thu</a:t>
            </a:r>
            <a:r>
              <a:rPr lang="en-US" sz="2800" b="0" dirty="0">
                <a:solidFill>
                  <a:srgbClr val="FFFF00"/>
                </a:solidFill>
                <a:latin typeface="Times New Roman" pitchFamily="18" charset="0"/>
              </a:rPr>
              <a:t> - </a:t>
            </a:r>
            <a:r>
              <a:rPr lang="en-US" sz="2800" b="0" dirty="0" err="1">
                <a:solidFill>
                  <a:srgbClr val="FFFF00"/>
                </a:solidFill>
                <a:latin typeface="Times New Roman" pitchFamily="18" charset="0"/>
              </a:rPr>
              <a:t>đông</a:t>
            </a:r>
            <a:r>
              <a:rPr lang="en-US" sz="2800" b="0" dirty="0">
                <a:solidFill>
                  <a:srgbClr val="FFFF00"/>
                </a:solidFill>
                <a:latin typeface="Times New Roman" pitchFamily="18" charset="0"/>
              </a:rPr>
              <a:t> 1950 </a:t>
            </a:r>
            <a:r>
              <a:rPr lang="en-US" sz="2800" b="0" dirty="0" err="1">
                <a:solidFill>
                  <a:srgbClr val="FFFF00"/>
                </a:solidFill>
                <a:latin typeface="Times New Roman" pitchFamily="18" charset="0"/>
              </a:rPr>
              <a:t>với</a:t>
            </a:r>
            <a:r>
              <a:rPr lang="en-US" sz="2800" b="0" dirty="0">
                <a:solidFill>
                  <a:srgbClr val="FFFF00"/>
                </a:solidFill>
                <a:latin typeface="Times New Roman" pitchFamily="18" charset="0"/>
              </a:rPr>
              <a:t> </a:t>
            </a:r>
            <a:r>
              <a:rPr lang="en-US" sz="2800" b="0" dirty="0" err="1">
                <a:solidFill>
                  <a:srgbClr val="FFFF00"/>
                </a:solidFill>
                <a:latin typeface="Times New Roman" pitchFamily="18" charset="0"/>
              </a:rPr>
              <a:t>chiến</a:t>
            </a:r>
            <a:r>
              <a:rPr lang="en-US" sz="2800" b="0" dirty="0">
                <a:solidFill>
                  <a:srgbClr val="FFFF00"/>
                </a:solidFill>
                <a:latin typeface="Times New Roman" pitchFamily="18" charset="0"/>
              </a:rPr>
              <a:t> </a:t>
            </a:r>
            <a:r>
              <a:rPr lang="en-US" sz="2800" b="0" dirty="0" err="1">
                <a:solidFill>
                  <a:srgbClr val="FFFF00"/>
                </a:solidFill>
                <a:latin typeface="Times New Roman" pitchFamily="18" charset="0"/>
              </a:rPr>
              <a:t>dịch</a:t>
            </a:r>
            <a:r>
              <a:rPr lang="en-US" sz="2800" b="0" dirty="0">
                <a:solidFill>
                  <a:srgbClr val="FFFF00"/>
                </a:solidFill>
                <a:latin typeface="Times New Roman" pitchFamily="18" charset="0"/>
              </a:rPr>
              <a:t> </a:t>
            </a:r>
            <a:r>
              <a:rPr lang="en-US" sz="2800" b="0" dirty="0" err="1">
                <a:solidFill>
                  <a:srgbClr val="FFFF00"/>
                </a:solidFill>
                <a:latin typeface="Times New Roman" pitchFamily="18" charset="0"/>
              </a:rPr>
              <a:t>Việt</a:t>
            </a:r>
            <a:r>
              <a:rPr lang="en-US" sz="2800" b="0" dirty="0">
                <a:solidFill>
                  <a:srgbClr val="FFFF00"/>
                </a:solidFill>
                <a:latin typeface="Times New Roman" pitchFamily="18" charset="0"/>
              </a:rPr>
              <a:t> </a:t>
            </a:r>
            <a:r>
              <a:rPr lang="en-US" sz="2800" b="0" dirty="0" err="1">
                <a:solidFill>
                  <a:srgbClr val="FFFF00"/>
                </a:solidFill>
                <a:latin typeface="Times New Roman" pitchFamily="18" charset="0"/>
              </a:rPr>
              <a:t>Bắc</a:t>
            </a:r>
            <a:r>
              <a:rPr lang="en-US" sz="2800" b="0" dirty="0">
                <a:solidFill>
                  <a:srgbClr val="FFFF00"/>
                </a:solidFill>
                <a:latin typeface="Times New Roman" pitchFamily="18" charset="0"/>
              </a:rPr>
              <a:t> </a:t>
            </a:r>
            <a:r>
              <a:rPr lang="en-US" sz="2800" b="0" dirty="0" err="1">
                <a:solidFill>
                  <a:srgbClr val="FFFF00"/>
                </a:solidFill>
                <a:latin typeface="Times New Roman" pitchFamily="18" charset="0"/>
              </a:rPr>
              <a:t>thu</a:t>
            </a:r>
            <a:r>
              <a:rPr lang="en-US" sz="2800" b="0" dirty="0">
                <a:solidFill>
                  <a:srgbClr val="FFFF00"/>
                </a:solidFill>
                <a:latin typeface="Times New Roman" pitchFamily="18" charset="0"/>
              </a:rPr>
              <a:t> - </a:t>
            </a:r>
            <a:r>
              <a:rPr lang="en-US" sz="2800" b="0" dirty="0" err="1">
                <a:solidFill>
                  <a:srgbClr val="FFFF00"/>
                </a:solidFill>
                <a:latin typeface="Times New Roman" pitchFamily="18" charset="0"/>
              </a:rPr>
              <a:t>đông</a:t>
            </a:r>
            <a:r>
              <a:rPr lang="en-US" sz="2800" b="0" dirty="0">
                <a:solidFill>
                  <a:srgbClr val="FFFF00"/>
                </a:solidFill>
                <a:latin typeface="Times New Roman" pitchFamily="18" charset="0"/>
              </a:rPr>
              <a:t> 1947.</a:t>
            </a:r>
          </a:p>
        </p:txBody>
      </p:sp>
      <p:pic>
        <p:nvPicPr>
          <p:cNvPr id="55318" name="Picture 22" descr="Luoc do chien dich Bien Gioi thu - dong nam 1950"/>
          <p:cNvPicPr>
            <a:picLocks noChangeAspect="1" noChangeArrowheads="1"/>
          </p:cNvPicPr>
          <p:nvPr/>
        </p:nvPicPr>
        <p:blipFill>
          <a:blip r:embed="rId3" cstate="print"/>
          <a:srcRect/>
          <a:stretch>
            <a:fillRect/>
          </a:stretch>
        </p:blipFill>
        <p:spPr bwMode="auto">
          <a:xfrm>
            <a:off x="4716016" y="857238"/>
            <a:ext cx="4384882" cy="2286016"/>
          </a:xfrm>
          <a:prstGeom prst="rect">
            <a:avLst/>
          </a:prstGeom>
          <a:solidFill>
            <a:schemeClr val="bg1"/>
          </a:solidFill>
          <a:ln w="9525">
            <a:solidFill>
              <a:srgbClr val="CC6600"/>
            </a:solidFill>
            <a:miter lim="800000"/>
            <a:headEnd/>
            <a:tailEnd/>
          </a:ln>
        </p:spPr>
      </p:pic>
      <p:sp>
        <p:nvSpPr>
          <p:cNvPr id="55319" name="Rectangle 23"/>
          <p:cNvSpPr>
            <a:spLocks noChangeArrowheads="1"/>
          </p:cNvSpPr>
          <p:nvPr/>
        </p:nvSpPr>
        <p:spPr bwMode="auto">
          <a:xfrm>
            <a:off x="4429124" y="3214692"/>
            <a:ext cx="4714876" cy="707886"/>
          </a:xfrm>
          <a:prstGeom prst="rect">
            <a:avLst/>
          </a:prstGeom>
          <a:noFill/>
          <a:ln w="9525">
            <a:noFill/>
            <a:miter lim="800000"/>
            <a:headEnd/>
            <a:tailEnd/>
          </a:ln>
          <a:effectLst/>
        </p:spPr>
        <p:txBody>
          <a:bodyPr wrap="square">
            <a:spAutoFit/>
          </a:bodyPr>
          <a:lstStyle/>
          <a:p>
            <a:r>
              <a:rPr lang="en-US" sz="2000" dirty="0">
                <a:solidFill>
                  <a:srgbClr val="FFFF00"/>
                </a:solidFill>
              </a:rPr>
              <a:t> </a:t>
            </a:r>
            <a:r>
              <a:rPr lang="vi-VN" sz="2000" dirty="0" smtClean="0">
                <a:solidFill>
                  <a:srgbClr val="FFFF00"/>
                </a:solidFill>
                <a:latin typeface="Times New Roman" pitchFamily="18" charset="0"/>
                <a:cs typeface="Times New Roman" pitchFamily="18" charset="0"/>
              </a:rPr>
              <a:t>Lược </a:t>
            </a:r>
            <a:r>
              <a:rPr lang="vi-VN" sz="2000" dirty="0">
                <a:solidFill>
                  <a:srgbClr val="FFFF00"/>
                </a:solidFill>
                <a:latin typeface="Times New Roman" pitchFamily="18" charset="0"/>
                <a:cs typeface="Times New Roman" pitchFamily="18" charset="0"/>
              </a:rPr>
              <a:t>đồ chiến dịch Biên giới thu – đông 1950</a:t>
            </a:r>
            <a:endParaRPr lang="en-US" sz="2000" b="0" dirty="0">
              <a:solidFill>
                <a:srgbClr val="FFFF00"/>
              </a:solidFill>
              <a:latin typeface="Arial" charset="0"/>
            </a:endParaRPr>
          </a:p>
        </p:txBody>
      </p:sp>
      <p:sp>
        <p:nvSpPr>
          <p:cNvPr id="55322" name="Text Box 26"/>
          <p:cNvSpPr txBox="1">
            <a:spLocks noChangeArrowheads="1"/>
          </p:cNvSpPr>
          <p:nvPr/>
        </p:nvSpPr>
        <p:spPr bwMode="auto">
          <a:xfrm>
            <a:off x="6477000" y="3771900"/>
            <a:ext cx="2057400" cy="830997"/>
          </a:xfrm>
          <a:prstGeom prst="rect">
            <a:avLst/>
          </a:prstGeom>
          <a:noFill/>
          <a:ln w="9525">
            <a:noFill/>
            <a:miter lim="800000"/>
            <a:headEnd/>
            <a:tailEnd/>
          </a:ln>
          <a:effectLst/>
        </p:spPr>
        <p:txBody>
          <a:bodyPr>
            <a:spAutoFit/>
          </a:bodyPr>
          <a:lstStyle/>
          <a:p>
            <a:pPr>
              <a:spcBef>
                <a:spcPct val="50000"/>
              </a:spcBef>
            </a:pPr>
            <a:r>
              <a:rPr lang="en-US" sz="2400" dirty="0">
                <a:solidFill>
                  <a:srgbClr val="FFFF00"/>
                </a:solidFill>
                <a:latin typeface="Times New Roman" pitchFamily="18" charset="0"/>
              </a:rPr>
              <a:t>Ta </a:t>
            </a:r>
            <a:r>
              <a:rPr lang="en-US" sz="2400" dirty="0" err="1">
                <a:solidFill>
                  <a:srgbClr val="FFFF00"/>
                </a:solidFill>
                <a:latin typeface="Times New Roman" pitchFamily="18" charset="0"/>
              </a:rPr>
              <a:t>chủ</a:t>
            </a:r>
            <a:r>
              <a:rPr lang="en-US" sz="2400" dirty="0">
                <a:solidFill>
                  <a:srgbClr val="FFFF00"/>
                </a:solidFill>
                <a:latin typeface="Times New Roman" pitchFamily="18" charset="0"/>
              </a:rPr>
              <a:t> </a:t>
            </a:r>
            <a:r>
              <a:rPr lang="en-US" sz="2400" dirty="0" err="1">
                <a:solidFill>
                  <a:srgbClr val="FFFF00"/>
                </a:solidFill>
                <a:latin typeface="Times New Roman" pitchFamily="18" charset="0"/>
              </a:rPr>
              <a:t>động</a:t>
            </a:r>
            <a:r>
              <a:rPr lang="en-US" sz="2400" dirty="0">
                <a:solidFill>
                  <a:srgbClr val="FFFF00"/>
                </a:solidFill>
                <a:latin typeface="Times New Roman" pitchFamily="18" charset="0"/>
              </a:rPr>
              <a:t> </a:t>
            </a:r>
            <a:r>
              <a:rPr lang="en-US" sz="2400" dirty="0" err="1">
                <a:solidFill>
                  <a:srgbClr val="FFFF00"/>
                </a:solidFill>
                <a:latin typeface="Times New Roman" pitchFamily="18" charset="0"/>
              </a:rPr>
              <a:t>tấn</a:t>
            </a:r>
            <a:r>
              <a:rPr lang="en-US" sz="2400" dirty="0">
                <a:solidFill>
                  <a:srgbClr val="FFFF00"/>
                </a:solidFill>
                <a:latin typeface="Times New Roman" pitchFamily="18" charset="0"/>
              </a:rPr>
              <a:t> </a:t>
            </a:r>
            <a:r>
              <a:rPr lang="en-US" sz="2400" dirty="0" err="1">
                <a:solidFill>
                  <a:srgbClr val="FFFF00"/>
                </a:solidFill>
                <a:latin typeface="Times New Roman" pitchFamily="18" charset="0"/>
              </a:rPr>
              <a:t>công</a:t>
            </a:r>
            <a:r>
              <a:rPr lang="en-US" sz="2400" dirty="0">
                <a:solidFill>
                  <a:srgbClr val="FFFF00"/>
                </a:solidFill>
                <a:latin typeface="Times New Roman" pitchFamily="18" charset="0"/>
              </a:rPr>
              <a:t> </a:t>
            </a:r>
            <a:r>
              <a:rPr lang="en-US" sz="2400" dirty="0" err="1">
                <a:solidFill>
                  <a:srgbClr val="FFFF00"/>
                </a:solidFill>
                <a:latin typeface="Times New Roman" pitchFamily="18" charset="0"/>
              </a:rPr>
              <a:t>địch</a:t>
            </a:r>
            <a:r>
              <a:rPr lang="en-US" sz="2400" dirty="0">
                <a:solidFill>
                  <a:srgbClr val="FFFF00"/>
                </a:solidFill>
                <a:latin typeface="Times New Roman" pitchFamily="18" charset="0"/>
              </a:rPr>
              <a:t>.</a:t>
            </a:r>
            <a:endParaRPr lang="vi-VN" sz="2400" dirty="0">
              <a:solidFill>
                <a:srgbClr val="FFFF00"/>
              </a:solidFill>
              <a:latin typeface="Times New Roman" pitchFamily="18" charset="0"/>
            </a:endParaRPr>
          </a:p>
        </p:txBody>
      </p:sp>
      <p:sp>
        <p:nvSpPr>
          <p:cNvPr id="55323" name="Text Box 27"/>
          <p:cNvSpPr txBox="1">
            <a:spLocks noChangeArrowheads="1"/>
          </p:cNvSpPr>
          <p:nvPr/>
        </p:nvSpPr>
        <p:spPr bwMode="auto">
          <a:xfrm>
            <a:off x="609600" y="3886200"/>
            <a:ext cx="2590800" cy="830997"/>
          </a:xfrm>
          <a:prstGeom prst="rect">
            <a:avLst/>
          </a:prstGeom>
          <a:noFill/>
          <a:ln w="9525">
            <a:noFill/>
            <a:miter lim="800000"/>
            <a:headEnd/>
            <a:tailEnd/>
          </a:ln>
          <a:effectLst/>
        </p:spPr>
        <p:txBody>
          <a:bodyPr>
            <a:spAutoFit/>
          </a:bodyPr>
          <a:lstStyle/>
          <a:p>
            <a:pPr>
              <a:spcBef>
                <a:spcPct val="50000"/>
              </a:spcBef>
            </a:pPr>
            <a:r>
              <a:rPr lang="en-US" sz="2400" dirty="0" err="1">
                <a:solidFill>
                  <a:srgbClr val="FFFF00"/>
                </a:solidFill>
                <a:latin typeface="Times New Roman" pitchFamily="18" charset="0"/>
              </a:rPr>
              <a:t>Địch</a:t>
            </a:r>
            <a:r>
              <a:rPr lang="en-US" sz="2400" dirty="0">
                <a:solidFill>
                  <a:srgbClr val="FFFF00"/>
                </a:solidFill>
                <a:latin typeface="Times New Roman" pitchFamily="18" charset="0"/>
              </a:rPr>
              <a:t> </a:t>
            </a:r>
            <a:r>
              <a:rPr lang="en-US" sz="2400" dirty="0" err="1">
                <a:solidFill>
                  <a:srgbClr val="FFFF00"/>
                </a:solidFill>
                <a:latin typeface="Times New Roman" pitchFamily="18" charset="0"/>
              </a:rPr>
              <a:t>chủ</a:t>
            </a:r>
            <a:r>
              <a:rPr lang="en-US" sz="2400" dirty="0">
                <a:solidFill>
                  <a:srgbClr val="FFFF00"/>
                </a:solidFill>
                <a:latin typeface="Times New Roman" pitchFamily="18" charset="0"/>
              </a:rPr>
              <a:t> </a:t>
            </a:r>
            <a:r>
              <a:rPr lang="en-US" sz="2400" dirty="0" err="1">
                <a:solidFill>
                  <a:srgbClr val="FFFF00"/>
                </a:solidFill>
                <a:latin typeface="Times New Roman" pitchFamily="18" charset="0"/>
              </a:rPr>
              <a:t>động</a:t>
            </a:r>
            <a:r>
              <a:rPr lang="en-US" sz="2400" dirty="0">
                <a:solidFill>
                  <a:srgbClr val="FFFF00"/>
                </a:solidFill>
                <a:latin typeface="Times New Roman" pitchFamily="18" charset="0"/>
              </a:rPr>
              <a:t> </a:t>
            </a:r>
            <a:r>
              <a:rPr lang="en-US" sz="2400" dirty="0" err="1">
                <a:solidFill>
                  <a:srgbClr val="FFFF00"/>
                </a:solidFill>
                <a:latin typeface="Times New Roman" pitchFamily="18" charset="0"/>
              </a:rPr>
              <a:t>tấn</a:t>
            </a:r>
            <a:r>
              <a:rPr lang="en-US" sz="2400" dirty="0">
                <a:solidFill>
                  <a:srgbClr val="FFFF00"/>
                </a:solidFill>
                <a:latin typeface="Times New Roman" pitchFamily="18" charset="0"/>
              </a:rPr>
              <a:t> </a:t>
            </a:r>
            <a:r>
              <a:rPr lang="en-US" sz="2400" dirty="0" err="1">
                <a:solidFill>
                  <a:srgbClr val="FFFF00"/>
                </a:solidFill>
                <a:latin typeface="Times New Roman" pitchFamily="18" charset="0"/>
              </a:rPr>
              <a:t>công</a:t>
            </a:r>
            <a:r>
              <a:rPr lang="vi-VN" sz="2400" dirty="0">
                <a:solidFill>
                  <a:srgbClr val="FFFF00"/>
                </a:solidFill>
                <a:latin typeface="Times New Roman" pitchFamily="18" charset="0"/>
              </a:rPr>
              <a:t> lên </a:t>
            </a:r>
            <a:r>
              <a:rPr lang="vi-VN" sz="2400" dirty="0" err="1">
                <a:solidFill>
                  <a:srgbClr val="FFFF00"/>
                </a:solidFill>
                <a:latin typeface="Times New Roman" pitchFamily="18" charset="0"/>
              </a:rPr>
              <a:t>Việt</a:t>
            </a:r>
            <a:r>
              <a:rPr lang="vi-VN" sz="2400" dirty="0">
                <a:solidFill>
                  <a:srgbClr val="FFFF00"/>
                </a:solidFill>
                <a:latin typeface="Times New Roman" pitchFamily="18" charset="0"/>
              </a:rPr>
              <a:t> </a:t>
            </a:r>
            <a:r>
              <a:rPr lang="vi-VN" sz="2400" dirty="0" err="1">
                <a:solidFill>
                  <a:srgbClr val="FFFF00"/>
                </a:solidFill>
                <a:latin typeface="Times New Roman" pitchFamily="18" charset="0"/>
              </a:rPr>
              <a:t>Bắc</a:t>
            </a:r>
            <a:r>
              <a:rPr lang="vi-VN" sz="2400" dirty="0">
                <a:solidFill>
                  <a:srgbClr val="FFFF00"/>
                </a:solidFill>
                <a:latin typeface="Times New Roman" pitchFamily="18" charset="0"/>
              </a:rPr>
              <a:t>.</a:t>
            </a:r>
          </a:p>
        </p:txBody>
      </p:sp>
      <p:sp>
        <p:nvSpPr>
          <p:cNvPr id="55324" name="Text Box 28"/>
          <p:cNvSpPr txBox="1">
            <a:spLocks noChangeArrowheads="1"/>
          </p:cNvSpPr>
          <p:nvPr/>
        </p:nvSpPr>
        <p:spPr bwMode="auto">
          <a:xfrm>
            <a:off x="2746834" y="4572000"/>
            <a:ext cx="3730166" cy="523220"/>
          </a:xfrm>
          <a:prstGeom prst="rect">
            <a:avLst/>
          </a:prstGeom>
          <a:noFill/>
          <a:ln w="9525">
            <a:noFill/>
            <a:miter lim="800000"/>
            <a:headEnd/>
            <a:tailEnd/>
          </a:ln>
          <a:effectLst/>
        </p:spPr>
        <p:txBody>
          <a:bodyPr wrap="square">
            <a:spAutoFit/>
          </a:bodyPr>
          <a:lstStyle/>
          <a:p>
            <a:pPr>
              <a:spcBef>
                <a:spcPct val="50000"/>
              </a:spcBef>
            </a:pPr>
            <a:r>
              <a:rPr lang="en-US" sz="2800" dirty="0">
                <a:solidFill>
                  <a:srgbClr val="FFFF00"/>
                </a:solidFill>
                <a:latin typeface="Times New Roman" pitchFamily="18" charset="0"/>
              </a:rPr>
              <a:t>Ta </a:t>
            </a:r>
            <a:r>
              <a:rPr lang="en-US" sz="2800" dirty="0" err="1">
                <a:solidFill>
                  <a:srgbClr val="FFFF00"/>
                </a:solidFill>
                <a:latin typeface="Times New Roman" pitchFamily="18" charset="0"/>
              </a:rPr>
              <a:t>giành</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được</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thắng</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lợi</a:t>
            </a:r>
            <a:endParaRPr lang="vi-VN" sz="2800" dirty="0">
              <a:solidFill>
                <a:srgbClr val="FFFF00"/>
              </a:solidFill>
              <a:latin typeface="Times New Roman" pitchFamily="18" charset="0"/>
            </a:endParaRPr>
          </a:p>
        </p:txBody>
      </p:sp>
      <p:sp>
        <p:nvSpPr>
          <p:cNvPr id="55382" name="Rectangle 86"/>
          <p:cNvSpPr>
            <a:spLocks noChangeArrowheads="1"/>
          </p:cNvSpPr>
          <p:nvPr/>
        </p:nvSpPr>
        <p:spPr bwMode="auto">
          <a:xfrm>
            <a:off x="0" y="3214692"/>
            <a:ext cx="4357686" cy="707886"/>
          </a:xfrm>
          <a:prstGeom prst="rect">
            <a:avLst/>
          </a:prstGeom>
          <a:noFill/>
          <a:ln w="9525">
            <a:noFill/>
            <a:miter lim="800000"/>
            <a:headEnd/>
            <a:tailEnd/>
          </a:ln>
          <a:effectLst/>
        </p:spPr>
        <p:txBody>
          <a:bodyPr wrap="square">
            <a:spAutoFit/>
          </a:bodyPr>
          <a:lstStyle/>
          <a:p>
            <a:r>
              <a:rPr lang="vi-VN" sz="2000" dirty="0" err="1">
                <a:solidFill>
                  <a:srgbClr val="FFFF00"/>
                </a:solidFill>
                <a:latin typeface="Times New Roman" pitchFamily="18" charset="0"/>
                <a:cs typeface="Times New Roman" pitchFamily="18" charset="0"/>
              </a:rPr>
              <a:t>Lược</a:t>
            </a:r>
            <a:r>
              <a:rPr lang="vi-VN" sz="2000" dirty="0">
                <a:solidFill>
                  <a:srgbClr val="FFFF00"/>
                </a:solidFill>
                <a:latin typeface="Times New Roman" pitchFamily="18" charset="0"/>
                <a:cs typeface="Times New Roman" pitchFamily="18" charset="0"/>
              </a:rPr>
              <a:t> </a:t>
            </a:r>
            <a:r>
              <a:rPr lang="vi-VN" sz="2000" dirty="0" err="1">
                <a:solidFill>
                  <a:srgbClr val="FFFF00"/>
                </a:solidFill>
                <a:latin typeface="Times New Roman" pitchFamily="18" charset="0"/>
                <a:cs typeface="Times New Roman" pitchFamily="18" charset="0"/>
              </a:rPr>
              <a:t>đồ</a:t>
            </a:r>
            <a:r>
              <a:rPr lang="vi-VN" sz="2000" dirty="0">
                <a:solidFill>
                  <a:srgbClr val="FFFF00"/>
                </a:solidFill>
                <a:latin typeface="Times New Roman" pitchFamily="18" charset="0"/>
                <a:cs typeface="Times New Roman" pitchFamily="18" charset="0"/>
              </a:rPr>
              <a:t> </a:t>
            </a:r>
            <a:r>
              <a:rPr lang="vi-VN" sz="2000" dirty="0" err="1">
                <a:solidFill>
                  <a:srgbClr val="FFFF00"/>
                </a:solidFill>
                <a:latin typeface="Times New Roman" pitchFamily="18" charset="0"/>
                <a:cs typeface="Times New Roman" pitchFamily="18" charset="0"/>
              </a:rPr>
              <a:t>chiến</a:t>
            </a:r>
            <a:r>
              <a:rPr lang="vi-VN" sz="2000" dirty="0">
                <a:solidFill>
                  <a:srgbClr val="FFFF00"/>
                </a:solidFill>
                <a:latin typeface="Times New Roman" pitchFamily="18" charset="0"/>
                <a:cs typeface="Times New Roman" pitchFamily="18" charset="0"/>
              </a:rPr>
              <a:t> </a:t>
            </a:r>
            <a:r>
              <a:rPr lang="vi-VN" sz="2000" dirty="0" err="1">
                <a:solidFill>
                  <a:srgbClr val="FFFF00"/>
                </a:solidFill>
                <a:latin typeface="Times New Roman" pitchFamily="18" charset="0"/>
                <a:cs typeface="Times New Roman" pitchFamily="18" charset="0"/>
              </a:rPr>
              <a:t>dịch</a:t>
            </a:r>
            <a:r>
              <a:rPr lang="vi-VN" sz="2000" dirty="0">
                <a:solidFill>
                  <a:srgbClr val="FFFF00"/>
                </a:solidFill>
                <a:latin typeface="Times New Roman" pitchFamily="18" charset="0"/>
                <a:cs typeface="Times New Roman" pitchFamily="18" charset="0"/>
              </a:rPr>
              <a:t> </a:t>
            </a:r>
            <a:r>
              <a:rPr lang="vi-VN" sz="2000" dirty="0" err="1">
                <a:solidFill>
                  <a:srgbClr val="FFFF00"/>
                </a:solidFill>
                <a:latin typeface="Times New Roman" pitchFamily="18" charset="0"/>
                <a:cs typeface="Times New Roman" pitchFamily="18" charset="0"/>
              </a:rPr>
              <a:t>Việt</a:t>
            </a:r>
            <a:r>
              <a:rPr lang="vi-VN" sz="2000" dirty="0">
                <a:solidFill>
                  <a:srgbClr val="FFFF00"/>
                </a:solidFill>
                <a:latin typeface="Times New Roman" pitchFamily="18" charset="0"/>
                <a:cs typeface="Times New Roman" pitchFamily="18" charset="0"/>
              </a:rPr>
              <a:t> </a:t>
            </a:r>
            <a:r>
              <a:rPr lang="vi-VN" sz="2000" dirty="0" err="1">
                <a:solidFill>
                  <a:srgbClr val="FFFF00"/>
                </a:solidFill>
                <a:latin typeface="Times New Roman" pitchFamily="18" charset="0"/>
                <a:cs typeface="Times New Roman" pitchFamily="18" charset="0"/>
              </a:rPr>
              <a:t>Bắc</a:t>
            </a:r>
            <a:r>
              <a:rPr lang="vi-VN" sz="2000" dirty="0">
                <a:solidFill>
                  <a:srgbClr val="FFFF00"/>
                </a:solidFill>
                <a:latin typeface="Times New Roman" pitchFamily="18" charset="0"/>
                <a:cs typeface="Times New Roman" pitchFamily="18" charset="0"/>
              </a:rPr>
              <a:t> thu – đông 1947</a:t>
            </a:r>
            <a:endParaRPr lang="en-US" b="0" dirty="0">
              <a:solidFill>
                <a:srgbClr val="FFFF00"/>
              </a:solidFill>
              <a:latin typeface="Times New Roman" pitchFamily="18" charset="0"/>
              <a:cs typeface="Times New Roman" pitchFamily="18" charset="0"/>
            </a:endParaRPr>
          </a:p>
        </p:txBody>
      </p:sp>
      <p:sp>
        <p:nvSpPr>
          <p:cNvPr id="80" name="Mũi tên Phải 79"/>
          <p:cNvSpPr/>
          <p:nvPr/>
        </p:nvSpPr>
        <p:spPr>
          <a:xfrm rot="8401175">
            <a:off x="1428728" y="3714758"/>
            <a:ext cx="571504" cy="71438"/>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ũi tên Phải 80"/>
          <p:cNvSpPr/>
          <p:nvPr/>
        </p:nvSpPr>
        <p:spPr>
          <a:xfrm rot="814926">
            <a:off x="1634288" y="4754639"/>
            <a:ext cx="866301" cy="100658"/>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ũi tên Phải 81"/>
          <p:cNvSpPr/>
          <p:nvPr/>
        </p:nvSpPr>
        <p:spPr>
          <a:xfrm rot="10009465">
            <a:off x="6358020" y="4669420"/>
            <a:ext cx="866301" cy="100658"/>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ũi tên Phải 82"/>
          <p:cNvSpPr/>
          <p:nvPr/>
        </p:nvSpPr>
        <p:spPr>
          <a:xfrm rot="1350141">
            <a:off x="6369485" y="3683726"/>
            <a:ext cx="866301" cy="100658"/>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Ảnh 74" descr="Chien-dich-Viet-Bac.jpg"/>
          <p:cNvPicPr>
            <a:picLocks noChangeAspect="1"/>
          </p:cNvPicPr>
          <p:nvPr/>
        </p:nvPicPr>
        <p:blipFill>
          <a:blip r:embed="rId4"/>
          <a:stretch>
            <a:fillRect/>
          </a:stretch>
        </p:blipFill>
        <p:spPr>
          <a:xfrm>
            <a:off x="36633" y="857238"/>
            <a:ext cx="4321053" cy="2357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5310"/>
                                        </p:tgtEl>
                                        <p:attrNameLst>
                                          <p:attrName>style.visibility</p:attrName>
                                        </p:attrNameLst>
                                      </p:cBhvr>
                                      <p:to>
                                        <p:strVal val="visible"/>
                                      </p:to>
                                    </p:set>
                                    <p:animEffect transition="in" filter="checkerboard(across)">
                                      <p:cBhvr>
                                        <p:cTn id="7" dur="500"/>
                                        <p:tgtEl>
                                          <p:spTgt spid="553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checkerboard(across)">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5318"/>
                                        </p:tgtEl>
                                        <p:attrNameLst>
                                          <p:attrName>style.visibility</p:attrName>
                                        </p:attrNameLst>
                                      </p:cBhvr>
                                      <p:to>
                                        <p:strVal val="visible"/>
                                      </p:to>
                                    </p:set>
                                    <p:animEffect transition="in" filter="wedge">
                                      <p:cBhvr>
                                        <p:cTn id="17" dur="500"/>
                                        <p:tgtEl>
                                          <p:spTgt spid="55318"/>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55319"/>
                                        </p:tgtEl>
                                        <p:attrNameLst>
                                          <p:attrName>style.visibility</p:attrName>
                                        </p:attrNameLst>
                                      </p:cBhvr>
                                      <p:to>
                                        <p:strVal val="visible"/>
                                      </p:to>
                                    </p:set>
                                    <p:animEffect transition="in" filter="wedge">
                                      <p:cBhvr>
                                        <p:cTn id="20" dur="500"/>
                                        <p:tgtEl>
                                          <p:spTgt spid="55319"/>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55382"/>
                                        </p:tgtEl>
                                        <p:attrNameLst>
                                          <p:attrName>style.visibility</p:attrName>
                                        </p:attrNameLst>
                                      </p:cBhvr>
                                      <p:to>
                                        <p:strVal val="visible"/>
                                      </p:to>
                                    </p:set>
                                    <p:animEffect transition="in" filter="wedge">
                                      <p:cBhvr>
                                        <p:cTn id="23" dur="500"/>
                                        <p:tgtEl>
                                          <p:spTgt spid="55382"/>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checkerboard(across)">
                                      <p:cBhvr>
                                        <p:cTn id="28" dur="500"/>
                                        <p:tgtEl>
                                          <p:spTgt spid="8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checkerboard(across)">
                                      <p:cBhvr>
                                        <p:cTn id="31" dur="500"/>
                                        <p:tgtEl>
                                          <p:spTgt spid="8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grpId="0" nodeType="clickEffect">
                                  <p:stCondLst>
                                    <p:cond delay="0"/>
                                  </p:stCondLst>
                                  <p:childTnLst>
                                    <p:set>
                                      <p:cBhvr>
                                        <p:cTn id="35" dur="1" fill="hold">
                                          <p:stCondLst>
                                            <p:cond delay="0"/>
                                          </p:stCondLst>
                                        </p:cTn>
                                        <p:tgtEl>
                                          <p:spTgt spid="55323"/>
                                        </p:tgtEl>
                                        <p:attrNameLst>
                                          <p:attrName>style.visibility</p:attrName>
                                        </p:attrNameLst>
                                      </p:cBhvr>
                                      <p:to>
                                        <p:strVal val="visible"/>
                                      </p:to>
                                    </p:set>
                                    <p:animEffect transition="in" filter="barn(inHorizontal)">
                                      <p:cBhvr>
                                        <p:cTn id="36" dur="500"/>
                                        <p:tgtEl>
                                          <p:spTgt spid="5532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grpId="0" nodeType="clickEffect">
                                  <p:stCondLst>
                                    <p:cond delay="0"/>
                                  </p:stCondLst>
                                  <p:childTnLst>
                                    <p:set>
                                      <p:cBhvr>
                                        <p:cTn id="40" dur="1" fill="hold">
                                          <p:stCondLst>
                                            <p:cond delay="0"/>
                                          </p:stCondLst>
                                        </p:cTn>
                                        <p:tgtEl>
                                          <p:spTgt spid="55322"/>
                                        </p:tgtEl>
                                        <p:attrNameLst>
                                          <p:attrName>style.visibility</p:attrName>
                                        </p:attrNameLst>
                                      </p:cBhvr>
                                      <p:to>
                                        <p:strVal val="visible"/>
                                      </p:to>
                                    </p:set>
                                    <p:animEffect transition="in" filter="barn(inHorizontal)">
                                      <p:cBhvr>
                                        <p:cTn id="41" dur="500"/>
                                        <p:tgtEl>
                                          <p:spTgt spid="55322"/>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box(in)">
                                      <p:cBhvr>
                                        <p:cTn id="46" dur="500"/>
                                        <p:tgtEl>
                                          <p:spTgt spid="82"/>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box(in)">
                                      <p:cBhvr>
                                        <p:cTn id="49" dur="500"/>
                                        <p:tgtEl>
                                          <p:spTgt spid="81"/>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55324"/>
                                        </p:tgtEl>
                                        <p:attrNameLst>
                                          <p:attrName>style.visibility</p:attrName>
                                        </p:attrNameLst>
                                      </p:cBhvr>
                                      <p:to>
                                        <p:strVal val="visible"/>
                                      </p:to>
                                    </p:set>
                                    <p:anim calcmode="lin" valueType="num">
                                      <p:cBhvr>
                                        <p:cTn id="54" dur="500" fill="hold"/>
                                        <p:tgtEl>
                                          <p:spTgt spid="55324"/>
                                        </p:tgtEl>
                                        <p:attrNameLst>
                                          <p:attrName>ppt_w</p:attrName>
                                        </p:attrNameLst>
                                      </p:cBhvr>
                                      <p:tavLst>
                                        <p:tav tm="0">
                                          <p:val>
                                            <p:fltVal val="0"/>
                                          </p:val>
                                        </p:tav>
                                        <p:tav tm="100000">
                                          <p:val>
                                            <p:strVal val="#ppt_w"/>
                                          </p:val>
                                        </p:tav>
                                      </p:tavLst>
                                    </p:anim>
                                    <p:anim calcmode="lin" valueType="num">
                                      <p:cBhvr>
                                        <p:cTn id="55" dur="500" fill="hold"/>
                                        <p:tgtEl>
                                          <p:spTgt spid="553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0" grpId="0"/>
      <p:bldP spid="55319" grpId="0"/>
      <p:bldP spid="55322" grpId="0"/>
      <p:bldP spid="55323" grpId="0"/>
      <p:bldP spid="55324" grpId="0"/>
      <p:bldP spid="55382" grpId="0"/>
      <p:bldP spid="80" grpId="0" animBg="1"/>
      <p:bldP spid="81" grpId="0" animBg="1"/>
      <p:bldP spid="82" grpId="0" animBg="1"/>
      <p:bldP spid="8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u="sng" smtClean="0">
                <a:solidFill>
                  <a:srgbClr val="FF0000"/>
                </a:solidFill>
              </a:rPr>
              <a:t>LỊCH SỬ</a:t>
            </a:r>
            <a:r>
              <a:rPr lang="en-US" sz="2400" smtClean="0">
                <a:solidFill>
                  <a:srgbClr val="FF0000"/>
                </a:solidFill>
              </a:rPr>
              <a:t/>
            </a:r>
            <a:br>
              <a:rPr lang="en-US" sz="2400" smtClean="0">
                <a:solidFill>
                  <a:srgbClr val="FF0000"/>
                </a:solidFill>
              </a:rPr>
            </a:br>
            <a:r>
              <a:rPr lang="en-US" sz="2400" smtClean="0">
                <a:solidFill>
                  <a:srgbClr val="FF0000"/>
                </a:solidFill>
              </a:rPr>
              <a:t>CHIẾN DỊCH BIÊN GIỚI THU – ĐÔNG 1950</a:t>
            </a:r>
            <a:endParaRPr lang="en-US" sz="2400">
              <a:solidFill>
                <a:srgbClr val="FF0000"/>
              </a:solidFill>
            </a:endParaRPr>
          </a:p>
        </p:txBody>
      </p:sp>
      <p:sp>
        <p:nvSpPr>
          <p:cNvPr id="3" name="Content Placeholder 2"/>
          <p:cNvSpPr>
            <a:spLocks noGrp="1"/>
          </p:cNvSpPr>
          <p:nvPr>
            <p:ph idx="1"/>
          </p:nvPr>
        </p:nvSpPr>
        <p:spPr>
          <a:xfrm>
            <a:off x="457200" y="1200151"/>
            <a:ext cx="8507288" cy="3394472"/>
          </a:xfrm>
        </p:spPr>
        <p:txBody>
          <a:bodyPr>
            <a:normAutofit/>
          </a:bodyPr>
          <a:lstStyle/>
          <a:p>
            <a:pPr marL="0" indent="0">
              <a:buNone/>
            </a:pPr>
            <a:r>
              <a:rPr lang="en-US" smtClean="0">
                <a:solidFill>
                  <a:srgbClr val="FF0000"/>
                </a:solidFill>
              </a:rPr>
              <a:t>3</a:t>
            </a:r>
            <a:r>
              <a:rPr lang="en-US" sz="2800" smtClean="0">
                <a:solidFill>
                  <a:srgbClr val="FF0000"/>
                </a:solidFill>
              </a:rPr>
              <a:t>. Ý Nghĩa của chiến thắng biên giới thu –đông 1950.</a:t>
            </a:r>
          </a:p>
          <a:p>
            <a:r>
              <a:rPr lang="en-US" smtClean="0">
                <a:solidFill>
                  <a:srgbClr val="FFC000"/>
                </a:solidFill>
                <a:latin typeface="Tahoma" pitchFamily="34" charset="0"/>
              </a:rPr>
              <a:t>Chiến thắng biên giới thu – đông 1950 đã tạo bước chuyển biến cơ bản cho cuộc kháng chiến: từ đây ta nắm quền chủ động trên chiến trường.</a:t>
            </a:r>
            <a:endParaRPr lang="en-US">
              <a:solidFill>
                <a:srgbClr val="FFC000"/>
              </a:solidFill>
              <a:latin typeface="Tahoma" pitchFamily="34" charset="0"/>
            </a:endParaRPr>
          </a:p>
          <a:p>
            <a:endParaRPr lang="en-US" sz="3600"/>
          </a:p>
        </p:txBody>
      </p:sp>
    </p:spTree>
    <p:extLst>
      <p:ext uri="{BB962C8B-B14F-4D97-AF65-F5344CB8AC3E}">
        <p14:creationId xmlns:p14="http://schemas.microsoft.com/office/powerpoint/2010/main" val="3564624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u="sng">
                <a:solidFill>
                  <a:srgbClr val="FF0000"/>
                </a:solidFill>
              </a:rPr>
              <a:t>LỊCH SỬ</a:t>
            </a:r>
            <a:r>
              <a:rPr lang="en-US" sz="2800">
                <a:solidFill>
                  <a:srgbClr val="FF0000"/>
                </a:solidFill>
              </a:rPr>
              <a:t/>
            </a:r>
            <a:br>
              <a:rPr lang="en-US" sz="2800">
                <a:solidFill>
                  <a:srgbClr val="FF0000"/>
                </a:solidFill>
              </a:rPr>
            </a:br>
            <a:r>
              <a:rPr lang="en-US" sz="2800">
                <a:solidFill>
                  <a:srgbClr val="FF0000"/>
                </a:solidFill>
              </a:rPr>
              <a:t>CHIẾN DỊCH BIÊN GIỚI THU – ĐÔNG 1950</a:t>
            </a:r>
            <a:endParaRPr lang="en-US" sz="2800"/>
          </a:p>
        </p:txBody>
      </p:sp>
      <p:sp>
        <p:nvSpPr>
          <p:cNvPr id="3" name="Content Placeholder 2"/>
          <p:cNvSpPr>
            <a:spLocks noGrp="1"/>
          </p:cNvSpPr>
          <p:nvPr>
            <p:ph idx="1"/>
          </p:nvPr>
        </p:nvSpPr>
        <p:spPr>
          <a:xfrm>
            <a:off x="457200" y="1200151"/>
            <a:ext cx="8579296" cy="3394472"/>
          </a:xfrm>
        </p:spPr>
        <p:txBody>
          <a:bodyPr/>
          <a:lstStyle/>
          <a:p>
            <a:r>
              <a:rPr lang="en-US" smtClean="0"/>
              <a:t>  </a:t>
            </a:r>
            <a:r>
              <a:rPr lang="en-US" sz="4000" smtClean="0">
                <a:solidFill>
                  <a:srgbClr val="FFFF00"/>
                </a:solidFill>
              </a:rPr>
              <a:t>Thu – đông 1950, ta chủ động mở chiến dịch Biên giới và đã giành thắng lợi, Căn cứ địa Việt bắc được củng cố và mở rộng.Từ đây, ta nắm quyền chủ động trên chiến trường</a:t>
            </a:r>
            <a:r>
              <a:rPr lang="en-US" smtClean="0"/>
              <a:t>.</a:t>
            </a:r>
            <a:endParaRPr lang="en-US"/>
          </a:p>
        </p:txBody>
      </p:sp>
    </p:spTree>
    <p:extLst>
      <p:ext uri="{BB962C8B-B14F-4D97-AF65-F5344CB8AC3E}">
        <p14:creationId xmlns:p14="http://schemas.microsoft.com/office/powerpoint/2010/main" val="2955249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553215566"/>
              </p:ext>
            </p:extLst>
          </p:nvPr>
        </p:nvGraphicFramePr>
        <p:xfrm>
          <a:off x="3338513" y="2373313"/>
          <a:ext cx="2466975" cy="395287"/>
        </p:xfrm>
        <a:graphic>
          <a:graphicData uri="http://schemas.openxmlformats.org/presentationml/2006/ole">
            <mc:AlternateContent xmlns:mc="http://schemas.openxmlformats.org/markup-compatibility/2006">
              <mc:Choice xmlns:v="urn:schemas-microsoft-com:vml" Requires="v">
                <p:oleObj spid="_x0000_s1049" name="Packager Shell Object" showAsIcon="1" r:id="rId3" imgW="2467440" imgH="394920" progId="Package">
                  <p:embed/>
                </p:oleObj>
              </mc:Choice>
              <mc:Fallback>
                <p:oleObj name="Packager Shell Object" showAsIcon="1" r:id="rId3" imgW="2467440" imgH="394920" progId="Package">
                  <p:embed/>
                  <p:pic>
                    <p:nvPicPr>
                      <p:cNvPr id="0" name=""/>
                      <p:cNvPicPr/>
                      <p:nvPr/>
                    </p:nvPicPr>
                    <p:blipFill>
                      <a:blip r:embed="rId4"/>
                      <a:stretch>
                        <a:fillRect/>
                      </a:stretch>
                    </p:blipFill>
                    <p:spPr>
                      <a:xfrm>
                        <a:off x="3338513" y="2373313"/>
                        <a:ext cx="2466975" cy="395287"/>
                      </a:xfrm>
                      <a:prstGeom prst="rect">
                        <a:avLst/>
                      </a:prstGeom>
                    </p:spPr>
                  </p:pic>
                </p:oleObj>
              </mc:Fallback>
            </mc:AlternateContent>
          </a:graphicData>
        </a:graphic>
      </p:graphicFrame>
    </p:spTree>
    <p:extLst>
      <p:ext uri="{BB962C8B-B14F-4D97-AF65-F5344CB8AC3E}">
        <p14:creationId xmlns:p14="http://schemas.microsoft.com/office/powerpoint/2010/main" val="2651164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5"/>
          <p:cNvSpPr>
            <a:spLocks noGrp="1"/>
          </p:cNvSpPr>
          <p:nvPr>
            <p:ph type="sldNum" sz="quarter" idx="12"/>
          </p:nvPr>
        </p:nvSpPr>
        <p:spPr/>
        <p:txBody>
          <a:bodyPr/>
          <a:lstStyle>
            <a:lvl1pPr>
              <a:defRPr>
                <a:solidFill>
                  <a:schemeClr val="tx1"/>
                </a:solidFill>
                <a:latin typeface=".VnTime" pitchFamily="34" charset="0"/>
              </a:defRPr>
            </a:lvl1pPr>
            <a:lvl2pPr marL="558030" indent="-214627">
              <a:defRPr>
                <a:solidFill>
                  <a:schemeClr val="tx1"/>
                </a:solidFill>
                <a:latin typeface=".VnTime" pitchFamily="34" charset="0"/>
              </a:defRPr>
            </a:lvl2pPr>
            <a:lvl3pPr marL="858507" indent="-171701">
              <a:defRPr>
                <a:solidFill>
                  <a:schemeClr val="tx1"/>
                </a:solidFill>
                <a:latin typeface=".VnTime" pitchFamily="34" charset="0"/>
              </a:defRPr>
            </a:lvl3pPr>
            <a:lvl4pPr marL="1201910" indent="-171701">
              <a:defRPr>
                <a:solidFill>
                  <a:schemeClr val="tx1"/>
                </a:solidFill>
                <a:latin typeface=".VnTime" pitchFamily="34" charset="0"/>
              </a:defRPr>
            </a:lvl4pPr>
            <a:lvl5pPr marL="1545313" indent="-171701">
              <a:defRPr>
                <a:solidFill>
                  <a:schemeClr val="tx1"/>
                </a:solidFill>
                <a:latin typeface=".VnTime" pitchFamily="34" charset="0"/>
              </a:defRPr>
            </a:lvl5pPr>
            <a:lvl6pPr marL="1888716" indent="-171701" eaLnBrk="0" fontAlgn="base" hangingPunct="0">
              <a:spcBef>
                <a:spcPct val="0"/>
              </a:spcBef>
              <a:spcAft>
                <a:spcPct val="0"/>
              </a:spcAft>
              <a:defRPr>
                <a:solidFill>
                  <a:schemeClr val="tx1"/>
                </a:solidFill>
                <a:latin typeface=".VnTime" pitchFamily="34" charset="0"/>
              </a:defRPr>
            </a:lvl6pPr>
            <a:lvl7pPr marL="2232119" indent="-171701" eaLnBrk="0" fontAlgn="base" hangingPunct="0">
              <a:spcBef>
                <a:spcPct val="0"/>
              </a:spcBef>
              <a:spcAft>
                <a:spcPct val="0"/>
              </a:spcAft>
              <a:defRPr>
                <a:solidFill>
                  <a:schemeClr val="tx1"/>
                </a:solidFill>
                <a:latin typeface=".VnTime" pitchFamily="34" charset="0"/>
              </a:defRPr>
            </a:lvl7pPr>
            <a:lvl8pPr marL="2575522" indent="-171701" eaLnBrk="0" fontAlgn="base" hangingPunct="0">
              <a:spcBef>
                <a:spcPct val="0"/>
              </a:spcBef>
              <a:spcAft>
                <a:spcPct val="0"/>
              </a:spcAft>
              <a:defRPr>
                <a:solidFill>
                  <a:schemeClr val="tx1"/>
                </a:solidFill>
                <a:latin typeface=".VnTime" pitchFamily="34" charset="0"/>
              </a:defRPr>
            </a:lvl8pPr>
            <a:lvl9pPr marL="2918925" indent="-171701" eaLnBrk="0" fontAlgn="base" hangingPunct="0">
              <a:spcBef>
                <a:spcPct val="0"/>
              </a:spcBef>
              <a:spcAft>
                <a:spcPct val="0"/>
              </a:spcAft>
              <a:defRPr>
                <a:solidFill>
                  <a:schemeClr val="tx1"/>
                </a:solidFill>
                <a:latin typeface=".VnTime" pitchFamily="34" charset="0"/>
              </a:defRPr>
            </a:lvl9pPr>
          </a:lstStyle>
          <a:p>
            <a:fld id="{2A5D31C5-E32D-4FC0-A681-87A8E3BF7F63}" type="slidenum">
              <a:rPr lang="en-US" altLang="vi-VN">
                <a:solidFill>
                  <a:srgbClr val="898989"/>
                </a:solidFill>
              </a:rPr>
              <a:pPr/>
              <a:t>4</a:t>
            </a:fld>
            <a:endParaRPr lang="en-US" altLang="vi-VN">
              <a:solidFill>
                <a:srgbClr val="898989"/>
              </a:solidFill>
            </a:endParaRPr>
          </a:p>
        </p:txBody>
      </p:sp>
      <p:sp>
        <p:nvSpPr>
          <p:cNvPr id="10243" name="Rectangle 2"/>
          <p:cNvSpPr>
            <a:spLocks noChangeArrowheads="1"/>
          </p:cNvSpPr>
          <p:nvPr/>
        </p:nvSpPr>
        <p:spPr bwMode="auto">
          <a:xfrm>
            <a:off x="0" y="0"/>
            <a:ext cx="9144000" cy="5143500"/>
          </a:xfrm>
          <a:prstGeom prst="rect">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681" tIns="34340" rIns="68681" bIns="34340" anchor="ctr"/>
          <a:lstStyle/>
          <a:p>
            <a:pPr algn="ctr"/>
            <a:endParaRPr lang="vi-VN" altLang="vi-VN"/>
          </a:p>
        </p:txBody>
      </p:sp>
      <p:pic>
        <p:nvPicPr>
          <p:cNvPr id="81923" name="Picture 3"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Text Box 6"/>
          <p:cNvSpPr txBox="1">
            <a:spLocks noChangeArrowheads="1"/>
          </p:cNvSpPr>
          <p:nvPr/>
        </p:nvSpPr>
        <p:spPr bwMode="auto">
          <a:xfrm>
            <a:off x="1066800" y="1371601"/>
            <a:ext cx="1447800" cy="29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81" tIns="34340" rIns="68681" bIns="34340">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spcBef>
                <a:spcPct val="50000"/>
              </a:spcBef>
            </a:pPr>
            <a:r>
              <a:rPr lang="en-US" altLang="vi-VN" sz="1500" b="1" dirty="0">
                <a:latin typeface="Times New Roman" pitchFamily="18" charset="0"/>
              </a:rPr>
              <a:t>BẮC KẠN</a:t>
            </a:r>
          </a:p>
        </p:txBody>
      </p:sp>
      <p:sp>
        <p:nvSpPr>
          <p:cNvPr id="81928" name="Text Box 8"/>
          <p:cNvSpPr txBox="1">
            <a:spLocks noChangeArrowheads="1"/>
          </p:cNvSpPr>
          <p:nvPr/>
        </p:nvSpPr>
        <p:spPr bwMode="auto">
          <a:xfrm rot="2259937">
            <a:off x="4953000" y="2464060"/>
            <a:ext cx="2590800" cy="34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81" tIns="34340" rIns="68681" bIns="34340">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spcBef>
                <a:spcPct val="50000"/>
              </a:spcBef>
            </a:pPr>
            <a:r>
              <a:rPr lang="en-US" altLang="vi-VN" sz="1800" b="1" dirty="0" err="1">
                <a:latin typeface="Times New Roman" pitchFamily="18" charset="0"/>
              </a:rPr>
              <a:t>Đường</a:t>
            </a:r>
            <a:r>
              <a:rPr lang="en-US" altLang="vi-VN" sz="1800" b="1" dirty="0">
                <a:latin typeface="Times New Roman" pitchFamily="18" charset="0"/>
              </a:rPr>
              <a:t> </a:t>
            </a:r>
            <a:r>
              <a:rPr lang="en-US" altLang="vi-VN" sz="1800" b="1" dirty="0" err="1">
                <a:latin typeface="Times New Roman" pitchFamily="18" charset="0"/>
              </a:rPr>
              <a:t>số</a:t>
            </a:r>
            <a:r>
              <a:rPr lang="en-US" altLang="vi-VN" sz="1800" b="1" dirty="0">
                <a:latin typeface="Times New Roman" pitchFamily="18" charset="0"/>
              </a:rPr>
              <a:t> 4</a:t>
            </a:r>
          </a:p>
        </p:txBody>
      </p:sp>
      <p:sp>
        <p:nvSpPr>
          <p:cNvPr id="10247" name="Line 43"/>
          <p:cNvSpPr>
            <a:spLocks noChangeShapeType="1"/>
          </p:cNvSpPr>
          <p:nvPr/>
        </p:nvSpPr>
        <p:spPr bwMode="auto">
          <a:xfrm>
            <a:off x="8610600" y="2228850"/>
            <a:ext cx="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81" tIns="34340" rIns="68681" bIns="34340"/>
          <a:lstStyle/>
          <a:p>
            <a:endParaRPr lang="en-US"/>
          </a:p>
        </p:txBody>
      </p:sp>
      <p:pic>
        <p:nvPicPr>
          <p:cNvPr id="81974" name="Picture 54" descr="cha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28600"/>
            <a:ext cx="3238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5" name="Picture 55" descr="cha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857250"/>
            <a:ext cx="3238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7" name="Picture 57" descr="cha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600200"/>
            <a:ext cx="3238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8" name="Picture 58" descr="cha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114550"/>
            <a:ext cx="3238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9" name="Picture 59" descr="cha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81650" y="2428875"/>
            <a:ext cx="3238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0" name="Picture 60" descr="cha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143250"/>
            <a:ext cx="3238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1" name="Text Box 61"/>
          <p:cNvSpPr txBox="1">
            <a:spLocks noChangeArrowheads="1"/>
          </p:cNvSpPr>
          <p:nvPr/>
        </p:nvSpPr>
        <p:spPr bwMode="auto">
          <a:xfrm>
            <a:off x="1600201" y="1"/>
            <a:ext cx="1752600" cy="5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81" tIns="34340" rIns="68681" bIns="34340">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spcBef>
                <a:spcPct val="50000"/>
              </a:spcBef>
            </a:pPr>
            <a:r>
              <a:rPr lang="en-US" altLang="vi-VN" b="1">
                <a:latin typeface="Times New Roman" pitchFamily="18" charset="0"/>
              </a:rPr>
              <a:t>Cao Bằng</a:t>
            </a:r>
          </a:p>
        </p:txBody>
      </p:sp>
      <p:sp>
        <p:nvSpPr>
          <p:cNvPr id="81982" name="Text Box 62"/>
          <p:cNvSpPr txBox="1">
            <a:spLocks noChangeArrowheads="1"/>
          </p:cNvSpPr>
          <p:nvPr/>
        </p:nvSpPr>
        <p:spPr bwMode="auto">
          <a:xfrm>
            <a:off x="4286248" y="571486"/>
            <a:ext cx="1371600" cy="29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81" tIns="34340" rIns="68681" bIns="34340">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spcBef>
                <a:spcPct val="50000"/>
              </a:spcBef>
            </a:pPr>
            <a:r>
              <a:rPr lang="en-US" altLang="vi-VN" sz="1500" b="1" dirty="0" err="1">
                <a:solidFill>
                  <a:srgbClr val="FF3300"/>
                </a:solidFill>
                <a:latin typeface="Times New Roman" pitchFamily="18" charset="0"/>
              </a:rPr>
              <a:t>Đông</a:t>
            </a:r>
            <a:r>
              <a:rPr lang="en-US" altLang="vi-VN" sz="1500" b="1" dirty="0">
                <a:solidFill>
                  <a:srgbClr val="FF3300"/>
                </a:solidFill>
                <a:latin typeface="Times New Roman" pitchFamily="18" charset="0"/>
              </a:rPr>
              <a:t> </a:t>
            </a:r>
            <a:r>
              <a:rPr lang="en-US" altLang="vi-VN" sz="1500" b="1" dirty="0" err="1">
                <a:solidFill>
                  <a:srgbClr val="FF3300"/>
                </a:solidFill>
                <a:latin typeface="Times New Roman" pitchFamily="18" charset="0"/>
              </a:rPr>
              <a:t>Khê</a:t>
            </a:r>
            <a:endParaRPr lang="en-US" altLang="vi-VN" sz="1500" b="1" dirty="0">
              <a:solidFill>
                <a:srgbClr val="FF3300"/>
              </a:solidFill>
              <a:latin typeface="Times New Roman" pitchFamily="18" charset="0"/>
            </a:endParaRPr>
          </a:p>
        </p:txBody>
      </p:sp>
      <p:sp>
        <p:nvSpPr>
          <p:cNvPr id="81984" name="Text Box 64"/>
          <p:cNvSpPr txBox="1">
            <a:spLocks noChangeArrowheads="1"/>
          </p:cNvSpPr>
          <p:nvPr/>
        </p:nvSpPr>
        <p:spPr bwMode="auto">
          <a:xfrm>
            <a:off x="4724400" y="1531145"/>
            <a:ext cx="1371600" cy="29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81" tIns="34340" rIns="68681" bIns="34340">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spcBef>
                <a:spcPct val="50000"/>
              </a:spcBef>
            </a:pPr>
            <a:r>
              <a:rPr lang="en-US" altLang="vi-VN" sz="1500" b="1" dirty="0">
                <a:solidFill>
                  <a:srgbClr val="FF3300"/>
                </a:solidFill>
                <a:latin typeface="Times New Roman" pitchFamily="18" charset="0"/>
              </a:rPr>
              <a:t>Na </a:t>
            </a:r>
            <a:r>
              <a:rPr lang="en-US" altLang="vi-VN" sz="1500" b="1" dirty="0" err="1">
                <a:solidFill>
                  <a:srgbClr val="FF3300"/>
                </a:solidFill>
                <a:latin typeface="Times New Roman" pitchFamily="18" charset="0"/>
              </a:rPr>
              <a:t>Sầm</a:t>
            </a:r>
            <a:endParaRPr lang="en-US" altLang="vi-VN" sz="1500" b="1" dirty="0">
              <a:solidFill>
                <a:srgbClr val="FF3300"/>
              </a:solidFill>
              <a:latin typeface="Times New Roman" pitchFamily="18" charset="0"/>
            </a:endParaRPr>
          </a:p>
        </p:txBody>
      </p:sp>
      <p:sp>
        <p:nvSpPr>
          <p:cNvPr id="81985" name="Text Box 65"/>
          <p:cNvSpPr txBox="1">
            <a:spLocks noChangeArrowheads="1"/>
          </p:cNvSpPr>
          <p:nvPr/>
        </p:nvSpPr>
        <p:spPr bwMode="auto">
          <a:xfrm>
            <a:off x="3429000" y="2057401"/>
            <a:ext cx="2209800" cy="5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81" tIns="34340" rIns="68681" bIns="34340">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spcBef>
                <a:spcPct val="50000"/>
              </a:spcBef>
            </a:pPr>
            <a:r>
              <a:rPr lang="en-US" altLang="vi-VN" b="1">
                <a:latin typeface="Times New Roman" pitchFamily="18" charset="0"/>
              </a:rPr>
              <a:t>Lạng Sơn</a:t>
            </a:r>
          </a:p>
        </p:txBody>
      </p:sp>
      <p:sp>
        <p:nvSpPr>
          <p:cNvPr id="81986" name="Text Box 66"/>
          <p:cNvSpPr txBox="1">
            <a:spLocks noChangeArrowheads="1"/>
          </p:cNvSpPr>
          <p:nvPr/>
        </p:nvSpPr>
        <p:spPr bwMode="auto">
          <a:xfrm>
            <a:off x="6057920" y="2500312"/>
            <a:ext cx="1371600" cy="29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81" tIns="34340" rIns="68681" bIns="34340">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spcBef>
                <a:spcPct val="50000"/>
              </a:spcBef>
            </a:pPr>
            <a:r>
              <a:rPr lang="en-US" altLang="vi-VN" sz="1500" b="1" dirty="0" err="1">
                <a:solidFill>
                  <a:srgbClr val="FF3300"/>
                </a:solidFill>
                <a:latin typeface="Times New Roman" pitchFamily="18" charset="0"/>
              </a:rPr>
              <a:t>Đình</a:t>
            </a:r>
            <a:r>
              <a:rPr lang="en-US" altLang="vi-VN" sz="1500" b="1" dirty="0">
                <a:solidFill>
                  <a:srgbClr val="FF3300"/>
                </a:solidFill>
                <a:latin typeface="Times New Roman" pitchFamily="18" charset="0"/>
              </a:rPr>
              <a:t> L</a:t>
            </a:r>
            <a:r>
              <a:rPr lang="vi-VN" altLang="vi-VN" sz="1500" b="1" dirty="0" err="1">
                <a:solidFill>
                  <a:srgbClr val="FF3300"/>
                </a:solidFill>
                <a:latin typeface="Times New Roman" pitchFamily="18" charset="0"/>
              </a:rPr>
              <a:t>ập</a:t>
            </a:r>
            <a:endParaRPr lang="en-US" altLang="vi-VN" sz="1500" b="1" dirty="0">
              <a:solidFill>
                <a:srgbClr val="FF3300"/>
              </a:solidFill>
              <a:latin typeface="Times New Roman" pitchFamily="18" charset="0"/>
            </a:endParaRPr>
          </a:p>
        </p:txBody>
      </p:sp>
      <p:sp>
        <p:nvSpPr>
          <p:cNvPr id="81989" name="Rectangle 69"/>
          <p:cNvSpPr>
            <a:spLocks noChangeArrowheads="1"/>
          </p:cNvSpPr>
          <p:nvPr/>
        </p:nvSpPr>
        <p:spPr bwMode="auto">
          <a:xfrm rot="-150891">
            <a:off x="5592339" y="3183315"/>
            <a:ext cx="1092170" cy="34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681" tIns="34340" rIns="68681" bIns="34340">
            <a:spAutoFit/>
          </a:bodyPr>
          <a:lstStyle/>
          <a:p>
            <a:pPr>
              <a:spcBef>
                <a:spcPct val="50000"/>
              </a:spcBef>
            </a:pPr>
            <a:r>
              <a:rPr lang="en-US" altLang="vi-VN" b="1">
                <a:solidFill>
                  <a:srgbClr val="FF3300"/>
                </a:solidFill>
                <a:latin typeface="Arial" charset="0"/>
              </a:rPr>
              <a:t>Tiên Yên</a:t>
            </a:r>
          </a:p>
        </p:txBody>
      </p:sp>
      <p:pic>
        <p:nvPicPr>
          <p:cNvPr id="21" name="Picture 57" descr="cha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43372" y="1285866"/>
            <a:ext cx="3238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64"/>
          <p:cNvSpPr txBox="1">
            <a:spLocks noChangeArrowheads="1"/>
          </p:cNvSpPr>
          <p:nvPr/>
        </p:nvSpPr>
        <p:spPr bwMode="auto">
          <a:xfrm>
            <a:off x="4500562" y="1202524"/>
            <a:ext cx="1371600" cy="29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81" tIns="34340" rIns="68681" bIns="34340">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spcBef>
                <a:spcPct val="50000"/>
              </a:spcBef>
            </a:pPr>
            <a:r>
              <a:rPr lang="vi-VN" altLang="vi-VN" sz="1500" b="1" dirty="0" err="1">
                <a:solidFill>
                  <a:srgbClr val="FF3300"/>
                </a:solidFill>
                <a:latin typeface="Times New Roman" pitchFamily="18" charset="0"/>
              </a:rPr>
              <a:t>Thất</a:t>
            </a:r>
            <a:r>
              <a:rPr lang="vi-VN" altLang="vi-VN" sz="1500" b="1" dirty="0">
                <a:solidFill>
                  <a:srgbClr val="FF3300"/>
                </a:solidFill>
                <a:latin typeface="Times New Roman" pitchFamily="18" charset="0"/>
              </a:rPr>
              <a:t> Khê</a:t>
            </a:r>
            <a:endParaRPr lang="en-US" altLang="vi-VN" sz="1500" b="1" dirty="0">
              <a:solidFill>
                <a:srgbClr val="FF3300"/>
              </a:solidFill>
              <a:latin typeface="Times New Roman" pitchFamily="18" charset="0"/>
            </a:endParaRPr>
          </a:p>
        </p:txBody>
      </p:sp>
      <p:sp>
        <p:nvSpPr>
          <p:cNvPr id="32" name="TextBox 31"/>
          <p:cNvSpPr txBox="1"/>
          <p:nvPr/>
        </p:nvSpPr>
        <p:spPr>
          <a:xfrm>
            <a:off x="6248400" y="-3066"/>
            <a:ext cx="2819400" cy="2008343"/>
          </a:xfrm>
          <a:prstGeom prst="rect">
            <a:avLst/>
          </a:prstGeom>
          <a:solidFill>
            <a:schemeClr val="accent1">
              <a:lumMod val="20000"/>
              <a:lumOff val="80000"/>
            </a:schemeClr>
          </a:solidFill>
        </p:spPr>
        <p:txBody>
          <a:bodyPr wrap="square" lIns="68681" tIns="34340" rIns="68681" bIns="34340" rtlCol="0">
            <a:spAutoFit/>
          </a:bodyPr>
          <a:lstStyle/>
          <a:p>
            <a:endParaRPr lang="en-US"/>
          </a:p>
          <a:p>
            <a:endParaRPr lang="en-US"/>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2551204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1974"/>
                                        </p:tgtEl>
                                        <p:attrNameLst>
                                          <p:attrName>style.visibility</p:attrName>
                                        </p:attrNameLst>
                                      </p:cBhvr>
                                      <p:to>
                                        <p:strVal val="visible"/>
                                      </p:to>
                                    </p:set>
                                    <p:animEffect transition="in" filter="box(in)">
                                      <p:cBhvr>
                                        <p:cTn id="7" dur="2000"/>
                                        <p:tgtEl>
                                          <p:spTgt spid="81974"/>
                                        </p:tgtEl>
                                      </p:cBhvr>
                                    </p:animEffect>
                                  </p:childTnLst>
                                </p:cTn>
                              </p:par>
                            </p:childTnLst>
                          </p:cTn>
                        </p:par>
                        <p:par>
                          <p:cTn id="8" fill="hold" nodeType="afterGroup">
                            <p:stCondLst>
                              <p:cond delay="2000"/>
                            </p:stCondLst>
                            <p:childTnLst>
                              <p:par>
                                <p:cTn id="9" presetID="4" presetClass="entr" presetSubtype="16" fill="hold" nodeType="afterEffect">
                                  <p:stCondLst>
                                    <p:cond delay="0"/>
                                  </p:stCondLst>
                                  <p:childTnLst>
                                    <p:set>
                                      <p:cBhvr>
                                        <p:cTn id="10" dur="1" fill="hold">
                                          <p:stCondLst>
                                            <p:cond delay="0"/>
                                          </p:stCondLst>
                                        </p:cTn>
                                        <p:tgtEl>
                                          <p:spTgt spid="81975"/>
                                        </p:tgtEl>
                                        <p:attrNameLst>
                                          <p:attrName>style.visibility</p:attrName>
                                        </p:attrNameLst>
                                      </p:cBhvr>
                                      <p:to>
                                        <p:strVal val="visible"/>
                                      </p:to>
                                    </p:set>
                                    <p:animEffect transition="in" filter="box(in)">
                                      <p:cBhvr>
                                        <p:cTn id="11" dur="2000"/>
                                        <p:tgtEl>
                                          <p:spTgt spid="81975"/>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81982"/>
                                        </p:tgtEl>
                                        <p:attrNameLst>
                                          <p:attrName>style.visibility</p:attrName>
                                        </p:attrNameLst>
                                      </p:cBhvr>
                                      <p:to>
                                        <p:strVal val="visible"/>
                                      </p:to>
                                    </p:set>
                                    <p:animEffect transition="in" filter="box(in)">
                                      <p:cBhvr>
                                        <p:cTn id="14" dur="2000"/>
                                        <p:tgtEl>
                                          <p:spTgt spid="81982"/>
                                        </p:tgtEl>
                                      </p:cBhvr>
                                    </p:animEffect>
                                  </p:childTnLst>
                                </p:cTn>
                              </p:par>
                            </p:childTnLst>
                          </p:cTn>
                        </p:par>
                        <p:par>
                          <p:cTn id="15" fill="hold" nodeType="afterGroup">
                            <p:stCondLst>
                              <p:cond delay="4000"/>
                            </p:stCondLst>
                            <p:childTnLst>
                              <p:par>
                                <p:cTn id="16" presetID="4" presetClass="entr" presetSubtype="16"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ox(in)">
                                      <p:cBhvr>
                                        <p:cTn id="18" dur="2000"/>
                                        <p:tgtEl>
                                          <p:spTgt spid="21"/>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ox(in)">
                                      <p:cBhvr>
                                        <p:cTn id="21" dur="2000"/>
                                        <p:tgtEl>
                                          <p:spTgt spid="22"/>
                                        </p:tgtEl>
                                      </p:cBhvr>
                                    </p:animEffect>
                                  </p:childTnLst>
                                </p:cTn>
                              </p:par>
                            </p:childTnLst>
                          </p:cTn>
                        </p:par>
                        <p:par>
                          <p:cTn id="22" fill="hold">
                            <p:stCondLst>
                              <p:cond delay="6000"/>
                            </p:stCondLst>
                            <p:childTnLst>
                              <p:par>
                                <p:cTn id="23" presetID="4" presetClass="entr" presetSubtype="16" fill="hold" nodeType="afterEffect">
                                  <p:stCondLst>
                                    <p:cond delay="0"/>
                                  </p:stCondLst>
                                  <p:childTnLst>
                                    <p:set>
                                      <p:cBhvr>
                                        <p:cTn id="24" dur="1" fill="hold">
                                          <p:stCondLst>
                                            <p:cond delay="0"/>
                                          </p:stCondLst>
                                        </p:cTn>
                                        <p:tgtEl>
                                          <p:spTgt spid="81977"/>
                                        </p:tgtEl>
                                        <p:attrNameLst>
                                          <p:attrName>style.visibility</p:attrName>
                                        </p:attrNameLst>
                                      </p:cBhvr>
                                      <p:to>
                                        <p:strVal val="visible"/>
                                      </p:to>
                                    </p:set>
                                    <p:animEffect transition="in" filter="box(in)">
                                      <p:cBhvr>
                                        <p:cTn id="25" dur="2000"/>
                                        <p:tgtEl>
                                          <p:spTgt spid="81977"/>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81984"/>
                                        </p:tgtEl>
                                        <p:attrNameLst>
                                          <p:attrName>style.visibility</p:attrName>
                                        </p:attrNameLst>
                                      </p:cBhvr>
                                      <p:to>
                                        <p:strVal val="visible"/>
                                      </p:to>
                                    </p:set>
                                    <p:animEffect transition="in" filter="box(in)">
                                      <p:cBhvr>
                                        <p:cTn id="28" dur="2000"/>
                                        <p:tgtEl>
                                          <p:spTgt spid="81984"/>
                                        </p:tgtEl>
                                      </p:cBhvr>
                                    </p:animEffect>
                                  </p:childTnLst>
                                </p:cTn>
                              </p:par>
                            </p:childTnLst>
                          </p:cTn>
                        </p:par>
                        <p:par>
                          <p:cTn id="29" fill="hold" nodeType="afterGroup">
                            <p:stCondLst>
                              <p:cond delay="8000"/>
                            </p:stCondLst>
                            <p:childTnLst>
                              <p:par>
                                <p:cTn id="30" presetID="4" presetClass="entr" presetSubtype="16" fill="hold" nodeType="afterEffect">
                                  <p:stCondLst>
                                    <p:cond delay="0"/>
                                  </p:stCondLst>
                                  <p:childTnLst>
                                    <p:set>
                                      <p:cBhvr>
                                        <p:cTn id="31" dur="1" fill="hold">
                                          <p:stCondLst>
                                            <p:cond delay="0"/>
                                          </p:stCondLst>
                                        </p:cTn>
                                        <p:tgtEl>
                                          <p:spTgt spid="81978"/>
                                        </p:tgtEl>
                                        <p:attrNameLst>
                                          <p:attrName>style.visibility</p:attrName>
                                        </p:attrNameLst>
                                      </p:cBhvr>
                                      <p:to>
                                        <p:strVal val="visible"/>
                                      </p:to>
                                    </p:set>
                                    <p:animEffect transition="in" filter="box(in)">
                                      <p:cBhvr>
                                        <p:cTn id="32" dur="2000"/>
                                        <p:tgtEl>
                                          <p:spTgt spid="81978"/>
                                        </p:tgtEl>
                                      </p:cBhvr>
                                    </p:animEffect>
                                  </p:childTnLst>
                                </p:cTn>
                              </p:par>
                            </p:childTnLst>
                          </p:cTn>
                        </p:par>
                        <p:par>
                          <p:cTn id="33" fill="hold" nodeType="afterGroup">
                            <p:stCondLst>
                              <p:cond delay="10000"/>
                            </p:stCondLst>
                            <p:childTnLst>
                              <p:par>
                                <p:cTn id="34" presetID="4" presetClass="entr" presetSubtype="16" fill="hold" nodeType="afterEffect">
                                  <p:stCondLst>
                                    <p:cond delay="0"/>
                                  </p:stCondLst>
                                  <p:childTnLst>
                                    <p:set>
                                      <p:cBhvr>
                                        <p:cTn id="35" dur="1" fill="hold">
                                          <p:stCondLst>
                                            <p:cond delay="0"/>
                                          </p:stCondLst>
                                        </p:cTn>
                                        <p:tgtEl>
                                          <p:spTgt spid="81979"/>
                                        </p:tgtEl>
                                        <p:attrNameLst>
                                          <p:attrName>style.visibility</p:attrName>
                                        </p:attrNameLst>
                                      </p:cBhvr>
                                      <p:to>
                                        <p:strVal val="visible"/>
                                      </p:to>
                                    </p:set>
                                    <p:animEffect transition="in" filter="box(in)">
                                      <p:cBhvr>
                                        <p:cTn id="36" dur="2000"/>
                                        <p:tgtEl>
                                          <p:spTgt spid="81979"/>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81986"/>
                                        </p:tgtEl>
                                        <p:attrNameLst>
                                          <p:attrName>style.visibility</p:attrName>
                                        </p:attrNameLst>
                                      </p:cBhvr>
                                      <p:to>
                                        <p:strVal val="visible"/>
                                      </p:to>
                                    </p:set>
                                    <p:animEffect transition="in" filter="box(in)">
                                      <p:cBhvr>
                                        <p:cTn id="39" dur="2000"/>
                                        <p:tgtEl>
                                          <p:spTgt spid="81986"/>
                                        </p:tgtEl>
                                      </p:cBhvr>
                                    </p:animEffect>
                                  </p:childTnLst>
                                </p:cTn>
                              </p:par>
                            </p:childTnLst>
                          </p:cTn>
                        </p:par>
                        <p:par>
                          <p:cTn id="40" fill="hold" nodeType="afterGroup">
                            <p:stCondLst>
                              <p:cond delay="12000"/>
                            </p:stCondLst>
                            <p:childTnLst>
                              <p:par>
                                <p:cTn id="41" presetID="4" presetClass="entr" presetSubtype="16" fill="hold" nodeType="afterEffect">
                                  <p:stCondLst>
                                    <p:cond delay="0"/>
                                  </p:stCondLst>
                                  <p:childTnLst>
                                    <p:set>
                                      <p:cBhvr>
                                        <p:cTn id="42" dur="1" fill="hold">
                                          <p:stCondLst>
                                            <p:cond delay="0"/>
                                          </p:stCondLst>
                                        </p:cTn>
                                        <p:tgtEl>
                                          <p:spTgt spid="81980"/>
                                        </p:tgtEl>
                                        <p:attrNameLst>
                                          <p:attrName>style.visibility</p:attrName>
                                        </p:attrNameLst>
                                      </p:cBhvr>
                                      <p:to>
                                        <p:strVal val="visible"/>
                                      </p:to>
                                    </p:set>
                                    <p:animEffect transition="in" filter="box(in)">
                                      <p:cBhvr>
                                        <p:cTn id="43" dur="2000"/>
                                        <p:tgtEl>
                                          <p:spTgt spid="81980"/>
                                        </p:tgtEl>
                                      </p:cBhvr>
                                    </p:animEffect>
                                  </p:childTnLst>
                                </p:cTn>
                              </p:par>
                            </p:childTnLst>
                          </p:cTn>
                        </p:par>
                        <p:par>
                          <p:cTn id="44" fill="hold" nodeType="afterGroup">
                            <p:stCondLst>
                              <p:cond delay="14000"/>
                            </p:stCondLst>
                            <p:childTnLst>
                              <p:par>
                                <p:cTn id="45" presetID="4" presetClass="entr" presetSubtype="16" fill="hold" grpId="0" nodeType="afterEffect">
                                  <p:stCondLst>
                                    <p:cond delay="0"/>
                                  </p:stCondLst>
                                  <p:childTnLst>
                                    <p:set>
                                      <p:cBhvr>
                                        <p:cTn id="46" dur="1" fill="hold">
                                          <p:stCondLst>
                                            <p:cond delay="0"/>
                                          </p:stCondLst>
                                        </p:cTn>
                                        <p:tgtEl>
                                          <p:spTgt spid="81989"/>
                                        </p:tgtEl>
                                        <p:attrNameLst>
                                          <p:attrName>style.visibility</p:attrName>
                                        </p:attrNameLst>
                                      </p:cBhvr>
                                      <p:to>
                                        <p:strVal val="visible"/>
                                      </p:to>
                                    </p:set>
                                    <p:animEffect transition="in" filter="box(in)">
                                      <p:cBhvr>
                                        <p:cTn id="47" dur="500"/>
                                        <p:tgtEl>
                                          <p:spTgt spid="8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2" grpId="0"/>
      <p:bldP spid="81984" grpId="0"/>
      <p:bldP spid="81986" grpId="0"/>
      <p:bldP spid="81989"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1"/>
          <p:cNvGrpSpPr>
            <a:grpSpLocks/>
          </p:cNvGrpSpPr>
          <p:nvPr/>
        </p:nvGrpSpPr>
        <p:grpSpPr bwMode="auto">
          <a:xfrm>
            <a:off x="3176" y="-28575"/>
            <a:ext cx="9174163" cy="5213747"/>
            <a:chOff x="0" y="0"/>
            <a:chExt cx="5760" cy="4320"/>
          </a:xfrm>
        </p:grpSpPr>
        <p:pic>
          <p:nvPicPr>
            <p:cNvPr id="49155" name="Picture 62" descr="n3"/>
            <p:cNvPicPr>
              <a:picLocks noChangeAspect="1" noChangeArrowheads="1"/>
            </p:cNvPicPr>
            <p:nvPr/>
          </p:nvPicPr>
          <p:blipFill>
            <a:blip r:embed="rId2"/>
            <a:srcRect/>
            <a:stretch>
              <a:fillRect/>
            </a:stretch>
          </p:blipFill>
          <p:spPr bwMode="auto">
            <a:xfrm rot="5400000">
              <a:off x="-2137" y="2137"/>
              <a:ext cx="4320" cy="46"/>
            </a:xfrm>
            <a:prstGeom prst="rect">
              <a:avLst/>
            </a:prstGeom>
            <a:noFill/>
            <a:ln w="9525">
              <a:noFill/>
              <a:miter lim="800000"/>
              <a:headEnd/>
              <a:tailEnd/>
            </a:ln>
          </p:spPr>
        </p:pic>
        <p:pic>
          <p:nvPicPr>
            <p:cNvPr id="49156" name="Picture 63" descr="n3"/>
            <p:cNvPicPr>
              <a:picLocks noChangeAspect="1" noChangeArrowheads="1"/>
            </p:cNvPicPr>
            <p:nvPr/>
          </p:nvPicPr>
          <p:blipFill>
            <a:blip r:embed="rId2"/>
            <a:srcRect/>
            <a:stretch>
              <a:fillRect/>
            </a:stretch>
          </p:blipFill>
          <p:spPr bwMode="auto">
            <a:xfrm rot="5400000">
              <a:off x="3577" y="2137"/>
              <a:ext cx="4320" cy="46"/>
            </a:xfrm>
            <a:prstGeom prst="rect">
              <a:avLst/>
            </a:prstGeom>
            <a:noFill/>
            <a:ln w="9525">
              <a:noFill/>
              <a:miter lim="800000"/>
              <a:headEnd/>
              <a:tailEnd/>
            </a:ln>
          </p:spPr>
        </p:pic>
        <p:pic>
          <p:nvPicPr>
            <p:cNvPr id="49157" name="Picture 64" descr="n3"/>
            <p:cNvPicPr>
              <a:picLocks noChangeAspect="1" noChangeArrowheads="1"/>
            </p:cNvPicPr>
            <p:nvPr/>
          </p:nvPicPr>
          <p:blipFill>
            <a:blip r:embed="rId2"/>
            <a:srcRect/>
            <a:stretch>
              <a:fillRect/>
            </a:stretch>
          </p:blipFill>
          <p:spPr bwMode="auto">
            <a:xfrm>
              <a:off x="0" y="4259"/>
              <a:ext cx="5760" cy="61"/>
            </a:xfrm>
            <a:prstGeom prst="rect">
              <a:avLst/>
            </a:prstGeom>
            <a:noFill/>
            <a:ln w="9525">
              <a:noFill/>
              <a:miter lim="800000"/>
              <a:headEnd/>
              <a:tailEnd/>
            </a:ln>
          </p:spPr>
        </p:pic>
        <p:pic>
          <p:nvPicPr>
            <p:cNvPr id="49158" name="Picture 65" descr="n3"/>
            <p:cNvPicPr>
              <a:picLocks noChangeAspect="1" noChangeArrowheads="1"/>
            </p:cNvPicPr>
            <p:nvPr/>
          </p:nvPicPr>
          <p:blipFill>
            <a:blip r:embed="rId2"/>
            <a:srcRect/>
            <a:stretch>
              <a:fillRect/>
            </a:stretch>
          </p:blipFill>
          <p:spPr bwMode="auto">
            <a:xfrm>
              <a:off x="0" y="0"/>
              <a:ext cx="5760" cy="61"/>
            </a:xfrm>
            <a:prstGeom prst="rect">
              <a:avLst/>
            </a:prstGeom>
            <a:noFill/>
            <a:ln w="9525">
              <a:noFill/>
              <a:miter lim="800000"/>
              <a:headEnd/>
              <a:tailEnd/>
            </a:ln>
          </p:spPr>
        </p:pic>
      </p:grpSp>
      <p:pic>
        <p:nvPicPr>
          <p:cNvPr id="138254" name="Picture 14" descr="Cover"/>
          <p:cNvPicPr>
            <a:picLocks noChangeAspect="1" noChangeArrowheads="1"/>
          </p:cNvPicPr>
          <p:nvPr/>
        </p:nvPicPr>
        <p:blipFill>
          <a:blip r:embed="rId3" cstate="print"/>
          <a:srcRect/>
          <a:stretch>
            <a:fillRect/>
          </a:stretch>
        </p:blipFill>
        <p:spPr bwMode="auto">
          <a:xfrm>
            <a:off x="9459" y="2222619"/>
            <a:ext cx="1938815" cy="1101177"/>
          </a:xfrm>
          <a:prstGeom prst="rect">
            <a:avLst/>
          </a:prstGeom>
          <a:noFill/>
          <a:ln w="9525">
            <a:noFill/>
            <a:miter lim="800000"/>
            <a:headEnd/>
            <a:tailEnd/>
          </a:ln>
        </p:spPr>
      </p:pic>
      <p:sp>
        <p:nvSpPr>
          <p:cNvPr id="49165" name="Line 13"/>
          <p:cNvSpPr>
            <a:spLocks noChangeShapeType="1"/>
          </p:cNvSpPr>
          <p:nvPr/>
        </p:nvSpPr>
        <p:spPr bwMode="auto">
          <a:xfrm flipV="1">
            <a:off x="1752600" y="2214559"/>
            <a:ext cx="604822" cy="557215"/>
          </a:xfrm>
          <a:prstGeom prst="line">
            <a:avLst/>
          </a:prstGeom>
          <a:noFill/>
          <a:ln w="38100">
            <a:solidFill>
              <a:srgbClr val="FFFF00"/>
            </a:solidFill>
            <a:round/>
            <a:headEnd/>
            <a:tailEnd type="triangle" w="med" len="med"/>
          </a:ln>
          <a:effectLst/>
        </p:spPr>
        <p:txBody>
          <a:bodyPr/>
          <a:lstStyle/>
          <a:p>
            <a:endParaRPr lang="en-US"/>
          </a:p>
        </p:txBody>
      </p:sp>
      <p:sp>
        <p:nvSpPr>
          <p:cNvPr id="49166" name="Line 14"/>
          <p:cNvSpPr>
            <a:spLocks noChangeShapeType="1"/>
          </p:cNvSpPr>
          <p:nvPr/>
        </p:nvSpPr>
        <p:spPr bwMode="auto">
          <a:xfrm>
            <a:off x="1752600" y="2800350"/>
            <a:ext cx="533384" cy="700094"/>
          </a:xfrm>
          <a:prstGeom prst="line">
            <a:avLst/>
          </a:prstGeom>
          <a:noFill/>
          <a:ln w="38100">
            <a:solidFill>
              <a:srgbClr val="FFFF00"/>
            </a:solidFill>
            <a:round/>
            <a:headEnd/>
            <a:tailEnd type="triangle" w="med" len="med"/>
          </a:ln>
          <a:effectLst/>
        </p:spPr>
        <p:txBody>
          <a:bodyPr/>
          <a:lstStyle/>
          <a:p>
            <a:endParaRPr lang="en-US"/>
          </a:p>
        </p:txBody>
      </p:sp>
      <p:sp>
        <p:nvSpPr>
          <p:cNvPr id="49167" name="AutoShape 15"/>
          <p:cNvSpPr>
            <a:spLocks noChangeArrowheads="1"/>
          </p:cNvSpPr>
          <p:nvPr/>
        </p:nvSpPr>
        <p:spPr bwMode="auto">
          <a:xfrm>
            <a:off x="2285984" y="2943980"/>
            <a:ext cx="1500198" cy="1643994"/>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vi-VN" sz="2800" dirty="0" err="1">
                <a:solidFill>
                  <a:srgbClr val="FFFF00"/>
                </a:solidFill>
                <a:latin typeface="Times New Roman" pitchFamily="18" charset="0"/>
              </a:rPr>
              <a:t>Mục</a:t>
            </a:r>
            <a:r>
              <a:rPr lang="vi-VN" sz="2800" dirty="0">
                <a:solidFill>
                  <a:srgbClr val="FFFF00"/>
                </a:solidFill>
                <a:latin typeface="Times New Roman" pitchFamily="18" charset="0"/>
              </a:rPr>
              <a:t> </a:t>
            </a:r>
            <a:r>
              <a:rPr lang="vi-VN" sz="2800" dirty="0" err="1">
                <a:solidFill>
                  <a:srgbClr val="FFFF00"/>
                </a:solidFill>
                <a:latin typeface="Times New Roman" pitchFamily="18" charset="0"/>
              </a:rPr>
              <a:t>đích</a:t>
            </a:r>
            <a:r>
              <a:rPr lang="vi-VN" sz="2800" dirty="0">
                <a:solidFill>
                  <a:srgbClr val="FFFF00"/>
                </a:solidFill>
                <a:latin typeface="Times New Roman" pitchFamily="18" charset="0"/>
              </a:rPr>
              <a:t> </a:t>
            </a:r>
          </a:p>
          <a:p>
            <a:pPr algn="ctr"/>
            <a:r>
              <a:rPr lang="vi-VN" sz="2800" dirty="0" err="1">
                <a:solidFill>
                  <a:srgbClr val="FFFF00"/>
                </a:solidFill>
                <a:latin typeface="Times New Roman" pitchFamily="18" charset="0"/>
              </a:rPr>
              <a:t>của</a:t>
            </a:r>
            <a:r>
              <a:rPr lang="vi-VN" sz="2800" dirty="0">
                <a:solidFill>
                  <a:srgbClr val="FFFF00"/>
                </a:solidFill>
                <a:latin typeface="Times New Roman" pitchFamily="18" charset="0"/>
              </a:rPr>
              <a:t> ta</a:t>
            </a:r>
          </a:p>
        </p:txBody>
      </p:sp>
      <p:sp>
        <p:nvSpPr>
          <p:cNvPr id="49168" name="AutoShape 16"/>
          <p:cNvSpPr>
            <a:spLocks noChangeArrowheads="1"/>
          </p:cNvSpPr>
          <p:nvPr/>
        </p:nvSpPr>
        <p:spPr bwMode="auto">
          <a:xfrm>
            <a:off x="2285984" y="1016632"/>
            <a:ext cx="1676400" cy="1476534"/>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vi-VN" sz="3200" dirty="0">
                <a:solidFill>
                  <a:srgbClr val="FFFF00"/>
                </a:solidFill>
                <a:latin typeface="Times New Roman" pitchFamily="18" charset="0"/>
              </a:rPr>
              <a:t>Âm mưu </a:t>
            </a:r>
          </a:p>
          <a:p>
            <a:pPr algn="ctr"/>
            <a:r>
              <a:rPr lang="vi-VN" sz="3200" dirty="0" err="1">
                <a:solidFill>
                  <a:srgbClr val="FFFF00"/>
                </a:solidFill>
                <a:latin typeface="Times New Roman" pitchFamily="18" charset="0"/>
              </a:rPr>
              <a:t>của</a:t>
            </a:r>
            <a:r>
              <a:rPr lang="vi-VN" sz="3200" dirty="0">
                <a:solidFill>
                  <a:srgbClr val="FFFF00"/>
                </a:solidFill>
                <a:latin typeface="Times New Roman" pitchFamily="18" charset="0"/>
              </a:rPr>
              <a:t> </a:t>
            </a:r>
            <a:r>
              <a:rPr lang="vi-VN" sz="3200" dirty="0" err="1">
                <a:solidFill>
                  <a:srgbClr val="FFFF00"/>
                </a:solidFill>
                <a:latin typeface="Times New Roman" pitchFamily="18" charset="0"/>
              </a:rPr>
              <a:t>địch</a:t>
            </a:r>
            <a:endParaRPr lang="vi-VN" sz="3200" dirty="0">
              <a:solidFill>
                <a:srgbClr val="FFFF00"/>
              </a:solidFill>
              <a:latin typeface="Times New Roman" pitchFamily="18" charset="0"/>
            </a:endParaRPr>
          </a:p>
        </p:txBody>
      </p:sp>
      <p:sp>
        <p:nvSpPr>
          <p:cNvPr id="49169" name="Line 17"/>
          <p:cNvSpPr>
            <a:spLocks noChangeShapeType="1"/>
          </p:cNvSpPr>
          <p:nvPr/>
        </p:nvSpPr>
        <p:spPr bwMode="auto">
          <a:xfrm flipV="1">
            <a:off x="3731518" y="2943980"/>
            <a:ext cx="984497" cy="789892"/>
          </a:xfrm>
          <a:prstGeom prst="line">
            <a:avLst/>
          </a:prstGeom>
          <a:noFill/>
          <a:ln w="38100">
            <a:solidFill>
              <a:srgbClr val="E12713"/>
            </a:solidFill>
            <a:round/>
            <a:headEnd/>
            <a:tailEnd type="triangle" w="med" len="med"/>
          </a:ln>
          <a:effectLst/>
        </p:spPr>
        <p:txBody>
          <a:bodyPr/>
          <a:lstStyle/>
          <a:p>
            <a:endParaRPr lang="en-US"/>
          </a:p>
        </p:txBody>
      </p:sp>
      <p:sp>
        <p:nvSpPr>
          <p:cNvPr id="49170" name="Line 18"/>
          <p:cNvSpPr>
            <a:spLocks noChangeShapeType="1"/>
          </p:cNvSpPr>
          <p:nvPr/>
        </p:nvSpPr>
        <p:spPr bwMode="auto">
          <a:xfrm flipV="1">
            <a:off x="3727359" y="3711898"/>
            <a:ext cx="500066" cy="45719"/>
          </a:xfrm>
          <a:prstGeom prst="line">
            <a:avLst/>
          </a:prstGeom>
          <a:noFill/>
          <a:ln w="38100">
            <a:solidFill>
              <a:srgbClr val="E12713"/>
            </a:solidFill>
            <a:round/>
            <a:headEnd/>
            <a:tailEnd type="triangle" w="med" len="med"/>
          </a:ln>
          <a:effectLst/>
        </p:spPr>
        <p:txBody>
          <a:bodyPr/>
          <a:lstStyle/>
          <a:p>
            <a:endParaRPr lang="en-US"/>
          </a:p>
        </p:txBody>
      </p:sp>
      <p:sp>
        <p:nvSpPr>
          <p:cNvPr id="49171" name="Line 19"/>
          <p:cNvSpPr>
            <a:spLocks noChangeShapeType="1"/>
          </p:cNvSpPr>
          <p:nvPr/>
        </p:nvSpPr>
        <p:spPr bwMode="auto">
          <a:xfrm>
            <a:off x="3727359" y="3786196"/>
            <a:ext cx="714380" cy="500066"/>
          </a:xfrm>
          <a:prstGeom prst="line">
            <a:avLst/>
          </a:prstGeom>
          <a:noFill/>
          <a:ln w="38100">
            <a:solidFill>
              <a:srgbClr val="E12713"/>
            </a:solidFill>
            <a:round/>
            <a:headEnd/>
            <a:tailEnd type="triangle" w="med" len="med"/>
          </a:ln>
          <a:effectLst/>
        </p:spPr>
        <p:txBody>
          <a:bodyPr/>
          <a:lstStyle/>
          <a:p>
            <a:endParaRPr lang="en-US"/>
          </a:p>
        </p:txBody>
      </p:sp>
      <p:sp>
        <p:nvSpPr>
          <p:cNvPr id="49172" name="Text Box 20"/>
          <p:cNvSpPr txBox="1">
            <a:spLocks noChangeArrowheads="1"/>
          </p:cNvSpPr>
          <p:nvPr/>
        </p:nvSpPr>
        <p:spPr bwMode="auto">
          <a:xfrm>
            <a:off x="4716015" y="2405371"/>
            <a:ext cx="4463703" cy="954107"/>
          </a:xfrm>
          <a:prstGeom prst="rect">
            <a:avLst/>
          </a:prstGeom>
          <a:noFill/>
          <a:ln w="9525">
            <a:noFill/>
            <a:miter lim="800000"/>
            <a:headEnd/>
            <a:tailEnd/>
          </a:ln>
          <a:effectLst/>
        </p:spPr>
        <p:txBody>
          <a:bodyPr wrap="square">
            <a:spAutoFit/>
          </a:bodyPr>
          <a:lstStyle/>
          <a:p>
            <a:pPr>
              <a:spcBef>
                <a:spcPct val="50000"/>
              </a:spcBef>
            </a:pPr>
            <a:r>
              <a:rPr lang="vi-VN" sz="2800" dirty="0" err="1">
                <a:solidFill>
                  <a:srgbClr val="FFFF00"/>
                </a:solidFill>
                <a:latin typeface="Times New Roman" pitchFamily="18" charset="0"/>
              </a:rPr>
              <a:t>Giải</a:t>
            </a:r>
            <a:r>
              <a:rPr lang="vi-VN" sz="2800" dirty="0">
                <a:solidFill>
                  <a:srgbClr val="FFFF00"/>
                </a:solidFill>
                <a:latin typeface="Times New Roman" pitchFamily="18" charset="0"/>
              </a:rPr>
              <a:t> </a:t>
            </a:r>
            <a:r>
              <a:rPr lang="vi-VN" sz="2800" dirty="0" err="1">
                <a:solidFill>
                  <a:srgbClr val="FFFF00"/>
                </a:solidFill>
                <a:latin typeface="Times New Roman" pitchFamily="18" charset="0"/>
              </a:rPr>
              <a:t>phóng</a:t>
            </a:r>
            <a:r>
              <a:rPr lang="vi-VN" sz="2800" dirty="0">
                <a:solidFill>
                  <a:srgbClr val="FFFF00"/>
                </a:solidFill>
                <a:latin typeface="Times New Roman" pitchFamily="18" charset="0"/>
              </a:rPr>
              <a:t> </a:t>
            </a:r>
            <a:r>
              <a:rPr lang="vi-VN" sz="2800" dirty="0" err="1">
                <a:solidFill>
                  <a:srgbClr val="FFFF00"/>
                </a:solidFill>
                <a:latin typeface="Times New Roman" pitchFamily="18" charset="0"/>
              </a:rPr>
              <a:t>một</a:t>
            </a:r>
            <a:r>
              <a:rPr lang="vi-VN" sz="2800" dirty="0">
                <a:solidFill>
                  <a:srgbClr val="FFFF00"/>
                </a:solidFill>
                <a:latin typeface="Times New Roman" pitchFamily="18" charset="0"/>
              </a:rPr>
              <a:t> </a:t>
            </a:r>
            <a:r>
              <a:rPr lang="vi-VN" sz="2800" dirty="0" err="1">
                <a:solidFill>
                  <a:srgbClr val="FFFF00"/>
                </a:solidFill>
                <a:latin typeface="Times New Roman" pitchFamily="18" charset="0"/>
              </a:rPr>
              <a:t>phần</a:t>
            </a:r>
            <a:r>
              <a:rPr lang="vi-VN" sz="2800" dirty="0">
                <a:solidFill>
                  <a:srgbClr val="FFFF00"/>
                </a:solidFill>
                <a:latin typeface="Times New Roman" pitchFamily="18" charset="0"/>
              </a:rPr>
              <a:t> biên </a:t>
            </a:r>
            <a:r>
              <a:rPr lang="vi-VN" sz="2800" dirty="0" err="1">
                <a:solidFill>
                  <a:srgbClr val="FFFF00"/>
                </a:solidFill>
                <a:latin typeface="Times New Roman" pitchFamily="18" charset="0"/>
              </a:rPr>
              <a:t>giới</a:t>
            </a:r>
            <a:r>
              <a:rPr lang="vi-VN" sz="2800" dirty="0">
                <a:solidFill>
                  <a:srgbClr val="FFFF00"/>
                </a:solidFill>
                <a:latin typeface="Times New Roman" pitchFamily="18" charset="0"/>
              </a:rPr>
              <a:t>.</a:t>
            </a:r>
          </a:p>
        </p:txBody>
      </p:sp>
      <p:sp>
        <p:nvSpPr>
          <p:cNvPr id="49173" name="Text Box 21"/>
          <p:cNvSpPr txBox="1">
            <a:spLocks noChangeArrowheads="1"/>
          </p:cNvSpPr>
          <p:nvPr/>
        </p:nvSpPr>
        <p:spPr bwMode="auto">
          <a:xfrm>
            <a:off x="4175676" y="3227368"/>
            <a:ext cx="5214974" cy="954107"/>
          </a:xfrm>
          <a:prstGeom prst="rect">
            <a:avLst/>
          </a:prstGeom>
          <a:noFill/>
          <a:ln w="9525">
            <a:noFill/>
            <a:miter lim="800000"/>
            <a:headEnd/>
            <a:tailEnd/>
          </a:ln>
          <a:effectLst/>
        </p:spPr>
        <p:txBody>
          <a:bodyPr wrap="square">
            <a:spAutoFit/>
          </a:bodyPr>
          <a:lstStyle/>
          <a:p>
            <a:pPr>
              <a:spcBef>
                <a:spcPct val="50000"/>
              </a:spcBef>
            </a:pPr>
            <a:r>
              <a:rPr lang="vi-VN" sz="2800" dirty="0" err="1">
                <a:solidFill>
                  <a:srgbClr val="FFFF00"/>
                </a:solidFill>
                <a:latin typeface="Times New Roman" pitchFamily="18" charset="0"/>
              </a:rPr>
              <a:t>Củng</a:t>
            </a:r>
            <a:r>
              <a:rPr lang="vi-VN" sz="2800" dirty="0">
                <a:solidFill>
                  <a:srgbClr val="FFFF00"/>
                </a:solidFill>
                <a:latin typeface="Times New Roman" pitchFamily="18" charset="0"/>
              </a:rPr>
              <a:t> </a:t>
            </a:r>
            <a:r>
              <a:rPr lang="vi-VN" sz="2800" dirty="0" err="1">
                <a:solidFill>
                  <a:srgbClr val="FFFF00"/>
                </a:solidFill>
                <a:latin typeface="Times New Roman" pitchFamily="18" charset="0"/>
              </a:rPr>
              <a:t>cố</a:t>
            </a:r>
            <a:r>
              <a:rPr lang="vi-VN" sz="2800" dirty="0">
                <a:solidFill>
                  <a:srgbClr val="FFFF00"/>
                </a:solidFill>
                <a:latin typeface="Times New Roman" pitchFamily="18" charset="0"/>
              </a:rPr>
              <a:t>, </a:t>
            </a:r>
            <a:r>
              <a:rPr lang="vi-VN" sz="2800" dirty="0" err="1">
                <a:solidFill>
                  <a:srgbClr val="FFFF00"/>
                </a:solidFill>
                <a:latin typeface="Times New Roman" pitchFamily="18" charset="0"/>
              </a:rPr>
              <a:t>mở</a:t>
            </a:r>
            <a:r>
              <a:rPr lang="vi-VN" sz="2800" dirty="0">
                <a:solidFill>
                  <a:srgbClr val="FFFF00"/>
                </a:solidFill>
                <a:latin typeface="Times New Roman" pitchFamily="18" charset="0"/>
              </a:rPr>
              <a:t> </a:t>
            </a:r>
            <a:r>
              <a:rPr lang="vi-VN" sz="2800" dirty="0" err="1">
                <a:solidFill>
                  <a:srgbClr val="FFFF00"/>
                </a:solidFill>
                <a:latin typeface="Times New Roman" pitchFamily="18" charset="0"/>
              </a:rPr>
              <a:t>rộng</a:t>
            </a:r>
            <a:r>
              <a:rPr lang="vi-VN" sz="2800" dirty="0">
                <a:solidFill>
                  <a:srgbClr val="FFFF00"/>
                </a:solidFill>
                <a:latin typeface="Times New Roman" pitchFamily="18" charset="0"/>
              </a:rPr>
              <a:t> căn </a:t>
            </a:r>
            <a:r>
              <a:rPr lang="vi-VN" sz="2800" dirty="0" err="1">
                <a:solidFill>
                  <a:srgbClr val="FFFF00"/>
                </a:solidFill>
                <a:latin typeface="Times New Roman" pitchFamily="18" charset="0"/>
              </a:rPr>
              <a:t>cứ</a:t>
            </a:r>
            <a:r>
              <a:rPr lang="vi-VN" sz="2800" dirty="0">
                <a:solidFill>
                  <a:srgbClr val="FFFF00"/>
                </a:solidFill>
                <a:latin typeface="Times New Roman" pitchFamily="18" charset="0"/>
              </a:rPr>
              <a:t> </a:t>
            </a:r>
            <a:r>
              <a:rPr lang="vi-VN" sz="2800" dirty="0" err="1">
                <a:solidFill>
                  <a:srgbClr val="FFFF00"/>
                </a:solidFill>
                <a:latin typeface="Times New Roman" pitchFamily="18" charset="0"/>
              </a:rPr>
              <a:t>địa</a:t>
            </a:r>
            <a:r>
              <a:rPr lang="vi-VN" sz="2800" dirty="0">
                <a:solidFill>
                  <a:srgbClr val="FFFF00"/>
                </a:solidFill>
                <a:latin typeface="Times New Roman" pitchFamily="18" charset="0"/>
              </a:rPr>
              <a:t> </a:t>
            </a:r>
            <a:r>
              <a:rPr lang="vi-VN" sz="2800" dirty="0" err="1">
                <a:solidFill>
                  <a:srgbClr val="FFFF00"/>
                </a:solidFill>
                <a:latin typeface="Times New Roman" pitchFamily="18" charset="0"/>
              </a:rPr>
              <a:t>Việt</a:t>
            </a:r>
            <a:r>
              <a:rPr lang="vi-VN" sz="2800" dirty="0">
                <a:solidFill>
                  <a:srgbClr val="FFFF00"/>
                </a:solidFill>
                <a:latin typeface="Times New Roman" pitchFamily="18" charset="0"/>
              </a:rPr>
              <a:t> </a:t>
            </a:r>
            <a:r>
              <a:rPr lang="vi-VN" sz="2800" dirty="0" err="1">
                <a:solidFill>
                  <a:srgbClr val="FFFF00"/>
                </a:solidFill>
                <a:latin typeface="Times New Roman" pitchFamily="18" charset="0"/>
              </a:rPr>
              <a:t>Bắc</a:t>
            </a:r>
            <a:r>
              <a:rPr lang="vi-VN" sz="2800" dirty="0">
                <a:solidFill>
                  <a:srgbClr val="FFFF00"/>
                </a:solidFill>
                <a:latin typeface="Times New Roman" pitchFamily="18" charset="0"/>
              </a:rPr>
              <a:t>.</a:t>
            </a:r>
          </a:p>
        </p:txBody>
      </p:sp>
      <p:sp>
        <p:nvSpPr>
          <p:cNvPr id="49174" name="Text Box 22"/>
          <p:cNvSpPr txBox="1">
            <a:spLocks noChangeArrowheads="1"/>
          </p:cNvSpPr>
          <p:nvPr/>
        </p:nvSpPr>
        <p:spPr bwMode="auto">
          <a:xfrm>
            <a:off x="4572000" y="4034334"/>
            <a:ext cx="4429124" cy="954107"/>
          </a:xfrm>
          <a:prstGeom prst="rect">
            <a:avLst/>
          </a:prstGeom>
          <a:noFill/>
          <a:ln w="9525">
            <a:noFill/>
            <a:miter lim="800000"/>
            <a:headEnd/>
            <a:tailEnd/>
          </a:ln>
          <a:effectLst/>
        </p:spPr>
        <p:txBody>
          <a:bodyPr wrap="square">
            <a:spAutoFit/>
          </a:bodyPr>
          <a:lstStyle/>
          <a:p>
            <a:pPr>
              <a:spcBef>
                <a:spcPct val="50000"/>
              </a:spcBef>
            </a:pPr>
            <a:r>
              <a:rPr lang="vi-VN" sz="2800" dirty="0">
                <a:solidFill>
                  <a:srgbClr val="FFFF00"/>
                </a:solidFill>
                <a:latin typeface="Times New Roman" pitchFamily="18" charset="0"/>
              </a:rPr>
              <a:t>Khai thông </a:t>
            </a:r>
            <a:r>
              <a:rPr lang="vi-VN" sz="2800" dirty="0" err="1">
                <a:solidFill>
                  <a:srgbClr val="FFFF00"/>
                </a:solidFill>
                <a:latin typeface="Times New Roman" pitchFamily="18" charset="0"/>
              </a:rPr>
              <a:t>đường</a:t>
            </a:r>
            <a:r>
              <a:rPr lang="vi-VN" sz="2800" dirty="0">
                <a:solidFill>
                  <a:srgbClr val="FFFF00"/>
                </a:solidFill>
                <a:latin typeface="Times New Roman" pitchFamily="18" charset="0"/>
              </a:rPr>
              <a:t> liên </a:t>
            </a:r>
            <a:r>
              <a:rPr lang="vi-VN" sz="2800" dirty="0" err="1">
                <a:solidFill>
                  <a:srgbClr val="FFFF00"/>
                </a:solidFill>
                <a:latin typeface="Times New Roman" pitchFamily="18" charset="0"/>
              </a:rPr>
              <a:t>lạc</a:t>
            </a:r>
            <a:r>
              <a:rPr lang="vi-VN" sz="2800" dirty="0">
                <a:solidFill>
                  <a:srgbClr val="FFFF00"/>
                </a:solidFill>
                <a:latin typeface="Times New Roman" pitchFamily="18" charset="0"/>
              </a:rPr>
              <a:t> </a:t>
            </a:r>
            <a:r>
              <a:rPr lang="vi-VN" sz="2800" dirty="0" err="1">
                <a:solidFill>
                  <a:srgbClr val="FFFF00"/>
                </a:solidFill>
                <a:latin typeface="Times New Roman" pitchFamily="18" charset="0"/>
              </a:rPr>
              <a:t>quốc</a:t>
            </a:r>
            <a:r>
              <a:rPr lang="vi-VN" sz="2800" dirty="0">
                <a:solidFill>
                  <a:srgbClr val="FFFF00"/>
                </a:solidFill>
                <a:latin typeface="Times New Roman" pitchFamily="18" charset="0"/>
              </a:rPr>
              <a:t> </a:t>
            </a:r>
            <a:r>
              <a:rPr lang="vi-VN" sz="2800" dirty="0" err="1">
                <a:solidFill>
                  <a:srgbClr val="FFFF00"/>
                </a:solidFill>
                <a:latin typeface="Times New Roman" pitchFamily="18" charset="0"/>
              </a:rPr>
              <a:t>tế</a:t>
            </a:r>
            <a:r>
              <a:rPr lang="vi-VN" sz="2800" dirty="0">
                <a:solidFill>
                  <a:srgbClr val="FFFF00"/>
                </a:solidFill>
                <a:latin typeface="Times New Roman" pitchFamily="18" charset="0"/>
              </a:rPr>
              <a:t>.</a:t>
            </a:r>
          </a:p>
        </p:txBody>
      </p:sp>
      <p:sp>
        <p:nvSpPr>
          <p:cNvPr id="49175" name="Line 23"/>
          <p:cNvSpPr>
            <a:spLocks noChangeShapeType="1"/>
          </p:cNvSpPr>
          <p:nvPr/>
        </p:nvSpPr>
        <p:spPr bwMode="auto">
          <a:xfrm flipV="1">
            <a:off x="3962384" y="908481"/>
            <a:ext cx="895368" cy="600165"/>
          </a:xfrm>
          <a:prstGeom prst="line">
            <a:avLst/>
          </a:prstGeom>
          <a:noFill/>
          <a:ln w="38100">
            <a:solidFill>
              <a:srgbClr val="E12713"/>
            </a:solidFill>
            <a:round/>
            <a:headEnd/>
            <a:tailEnd type="triangle" w="med" len="med"/>
          </a:ln>
          <a:effectLst/>
        </p:spPr>
        <p:txBody>
          <a:bodyPr/>
          <a:lstStyle/>
          <a:p>
            <a:endParaRPr lang="en-US"/>
          </a:p>
        </p:txBody>
      </p:sp>
      <p:sp>
        <p:nvSpPr>
          <p:cNvPr id="49176" name="Line 24"/>
          <p:cNvSpPr>
            <a:spLocks noChangeShapeType="1"/>
          </p:cNvSpPr>
          <p:nvPr/>
        </p:nvSpPr>
        <p:spPr bwMode="auto">
          <a:xfrm>
            <a:off x="3977392" y="1554915"/>
            <a:ext cx="916079" cy="399967"/>
          </a:xfrm>
          <a:prstGeom prst="line">
            <a:avLst/>
          </a:prstGeom>
          <a:noFill/>
          <a:ln w="38100">
            <a:solidFill>
              <a:srgbClr val="E12713"/>
            </a:solidFill>
            <a:round/>
            <a:headEnd/>
            <a:tailEnd type="triangle" w="med" len="med"/>
          </a:ln>
          <a:effectLst/>
        </p:spPr>
        <p:txBody>
          <a:bodyPr/>
          <a:lstStyle/>
          <a:p>
            <a:endParaRPr lang="en-US"/>
          </a:p>
        </p:txBody>
      </p:sp>
      <p:sp>
        <p:nvSpPr>
          <p:cNvPr id="49177" name="Text Box 25"/>
          <p:cNvSpPr txBox="1">
            <a:spLocks noChangeArrowheads="1"/>
          </p:cNvSpPr>
          <p:nvPr/>
        </p:nvSpPr>
        <p:spPr bwMode="auto">
          <a:xfrm>
            <a:off x="4893471" y="8235"/>
            <a:ext cx="4286248" cy="954107"/>
          </a:xfrm>
          <a:prstGeom prst="rect">
            <a:avLst/>
          </a:prstGeom>
          <a:noFill/>
          <a:ln w="9525">
            <a:noFill/>
            <a:miter lim="800000"/>
            <a:headEnd/>
            <a:tailEnd/>
          </a:ln>
          <a:effectLst/>
        </p:spPr>
        <p:txBody>
          <a:bodyPr wrap="square">
            <a:spAutoFit/>
          </a:bodyPr>
          <a:lstStyle/>
          <a:p>
            <a:pPr>
              <a:spcBef>
                <a:spcPct val="50000"/>
              </a:spcBef>
            </a:pPr>
            <a:r>
              <a:rPr lang="vi-VN" sz="2800" dirty="0" err="1">
                <a:solidFill>
                  <a:srgbClr val="FFFF00"/>
                </a:solidFill>
                <a:latin typeface="Times New Roman" pitchFamily="18" charset="0"/>
              </a:rPr>
              <a:t>Khóa</a:t>
            </a:r>
            <a:r>
              <a:rPr lang="vi-VN" sz="2800" dirty="0">
                <a:solidFill>
                  <a:srgbClr val="FFFF00"/>
                </a:solidFill>
                <a:latin typeface="Times New Roman" pitchFamily="18" charset="0"/>
              </a:rPr>
              <a:t> </a:t>
            </a:r>
            <a:r>
              <a:rPr lang="vi-VN" sz="2800" dirty="0" err="1">
                <a:solidFill>
                  <a:srgbClr val="FFFF00"/>
                </a:solidFill>
                <a:latin typeface="Times New Roman" pitchFamily="18" charset="0"/>
              </a:rPr>
              <a:t>chặt</a:t>
            </a:r>
            <a:r>
              <a:rPr lang="vi-VN" sz="2800" dirty="0">
                <a:solidFill>
                  <a:srgbClr val="FFFF00"/>
                </a:solidFill>
                <a:latin typeface="Times New Roman" pitchFamily="18" charset="0"/>
              </a:rPr>
              <a:t> biên </a:t>
            </a:r>
            <a:r>
              <a:rPr lang="vi-VN" sz="2800" dirty="0" err="1">
                <a:solidFill>
                  <a:srgbClr val="FFFF00"/>
                </a:solidFill>
                <a:latin typeface="Times New Roman" pitchFamily="18" charset="0"/>
              </a:rPr>
              <a:t>giới</a:t>
            </a:r>
            <a:r>
              <a:rPr lang="vi-VN" sz="2800" dirty="0">
                <a:solidFill>
                  <a:srgbClr val="FFFF00"/>
                </a:solidFill>
                <a:latin typeface="Times New Roman" pitchFamily="18" charset="0"/>
              </a:rPr>
              <a:t> </a:t>
            </a:r>
            <a:r>
              <a:rPr lang="vi-VN" sz="2800" dirty="0" err="1">
                <a:solidFill>
                  <a:srgbClr val="FFFF00"/>
                </a:solidFill>
                <a:latin typeface="Times New Roman" pitchFamily="18" charset="0"/>
              </a:rPr>
              <a:t>Việt</a:t>
            </a:r>
            <a:r>
              <a:rPr lang="vi-VN" sz="2800" dirty="0">
                <a:solidFill>
                  <a:srgbClr val="FFFF00"/>
                </a:solidFill>
                <a:latin typeface="Times New Roman" pitchFamily="18" charset="0"/>
              </a:rPr>
              <a:t> – Trung.</a:t>
            </a:r>
          </a:p>
        </p:txBody>
      </p:sp>
      <p:sp>
        <p:nvSpPr>
          <p:cNvPr id="49178" name="Text Box 26"/>
          <p:cNvSpPr txBox="1">
            <a:spLocks noChangeArrowheads="1"/>
          </p:cNvSpPr>
          <p:nvPr/>
        </p:nvSpPr>
        <p:spPr bwMode="auto">
          <a:xfrm>
            <a:off x="4964909" y="1208564"/>
            <a:ext cx="4214810" cy="523220"/>
          </a:xfrm>
          <a:prstGeom prst="rect">
            <a:avLst/>
          </a:prstGeom>
          <a:noFill/>
          <a:ln w="9525">
            <a:noFill/>
            <a:miter lim="800000"/>
            <a:headEnd/>
            <a:tailEnd/>
          </a:ln>
          <a:effectLst/>
        </p:spPr>
        <p:txBody>
          <a:bodyPr wrap="square">
            <a:spAutoFit/>
          </a:bodyPr>
          <a:lstStyle/>
          <a:p>
            <a:pPr>
              <a:spcBef>
                <a:spcPct val="50000"/>
              </a:spcBef>
            </a:pPr>
            <a:r>
              <a:rPr lang="vi-VN" sz="2800" dirty="0">
                <a:solidFill>
                  <a:srgbClr val="FFFF00"/>
                </a:solidFill>
                <a:latin typeface="Times New Roman" pitchFamily="18" charset="0"/>
              </a:rPr>
              <a:t>Cô </a:t>
            </a:r>
            <a:r>
              <a:rPr lang="vi-VN" sz="2800" dirty="0" err="1">
                <a:solidFill>
                  <a:srgbClr val="FFFF00"/>
                </a:solidFill>
                <a:latin typeface="Times New Roman" pitchFamily="18" charset="0"/>
              </a:rPr>
              <a:t>lập</a:t>
            </a:r>
            <a:r>
              <a:rPr lang="vi-VN" sz="2800" dirty="0">
                <a:solidFill>
                  <a:srgbClr val="FFFF00"/>
                </a:solidFill>
                <a:latin typeface="Times New Roman" pitchFamily="18" charset="0"/>
              </a:rPr>
              <a:t> căn </a:t>
            </a:r>
            <a:r>
              <a:rPr lang="vi-VN" sz="2800" dirty="0" err="1">
                <a:solidFill>
                  <a:srgbClr val="FFFF00"/>
                </a:solidFill>
                <a:latin typeface="Times New Roman" pitchFamily="18" charset="0"/>
              </a:rPr>
              <a:t>cứ</a:t>
            </a:r>
            <a:r>
              <a:rPr lang="vi-VN" sz="2800" dirty="0">
                <a:solidFill>
                  <a:srgbClr val="FFFF00"/>
                </a:solidFill>
                <a:latin typeface="Times New Roman" pitchFamily="18" charset="0"/>
              </a:rPr>
              <a:t> </a:t>
            </a:r>
            <a:r>
              <a:rPr lang="vi-VN" sz="2800" dirty="0" err="1">
                <a:solidFill>
                  <a:srgbClr val="FFFF00"/>
                </a:solidFill>
                <a:latin typeface="Times New Roman" pitchFamily="18" charset="0"/>
              </a:rPr>
              <a:t>địa</a:t>
            </a:r>
            <a:r>
              <a:rPr lang="vi-VN" sz="2800" dirty="0">
                <a:solidFill>
                  <a:srgbClr val="FFFF00"/>
                </a:solidFill>
                <a:latin typeface="Times New Roman" pitchFamily="18" charset="0"/>
              </a:rPr>
              <a:t> </a:t>
            </a:r>
            <a:r>
              <a:rPr lang="vi-VN" sz="2800" dirty="0" err="1">
                <a:solidFill>
                  <a:srgbClr val="FFFF00"/>
                </a:solidFill>
                <a:latin typeface="Times New Roman" pitchFamily="18" charset="0"/>
              </a:rPr>
              <a:t>Việt</a:t>
            </a:r>
            <a:r>
              <a:rPr lang="vi-VN" sz="2800" dirty="0">
                <a:solidFill>
                  <a:srgbClr val="FFFF00"/>
                </a:solidFill>
                <a:latin typeface="Times New Roman" pitchFamily="18" charset="0"/>
              </a:rPr>
              <a:t> </a:t>
            </a:r>
            <a:r>
              <a:rPr lang="vi-VN" sz="2800" dirty="0" err="1">
                <a:solidFill>
                  <a:srgbClr val="FFFF00"/>
                </a:solidFill>
                <a:latin typeface="Times New Roman" pitchFamily="18" charset="0"/>
              </a:rPr>
              <a:t>Bắc</a:t>
            </a:r>
            <a:r>
              <a:rPr lang="vi-VN" sz="2800" dirty="0">
                <a:solidFill>
                  <a:srgbClr val="FFFF00"/>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38254"/>
                                        </p:tgtEl>
                                        <p:attrNameLst>
                                          <p:attrName>style.visibility</p:attrName>
                                        </p:attrNameLst>
                                      </p:cBhvr>
                                      <p:to>
                                        <p:strVal val="visible"/>
                                      </p:to>
                                    </p:set>
                                    <p:animEffect transition="in" filter="box(out)">
                                      <p:cBhvr>
                                        <p:cTn id="7" dur="500"/>
                                        <p:tgtEl>
                                          <p:spTgt spid="13825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repeatCount="3000" fill="hold" grpId="0" nodeType="clickEffect">
                                  <p:stCondLst>
                                    <p:cond delay="500"/>
                                  </p:stCondLst>
                                  <p:childTnLst>
                                    <p:set>
                                      <p:cBhvr>
                                        <p:cTn id="11" dur="1" fill="hold">
                                          <p:stCondLst>
                                            <p:cond delay="0"/>
                                          </p:stCondLst>
                                        </p:cTn>
                                        <p:tgtEl>
                                          <p:spTgt spid="49165"/>
                                        </p:tgtEl>
                                        <p:attrNameLst>
                                          <p:attrName>style.visibility</p:attrName>
                                        </p:attrNameLst>
                                      </p:cBhvr>
                                      <p:to>
                                        <p:strVal val="visible"/>
                                      </p:to>
                                    </p:set>
                                    <p:animEffect transition="in" filter="checkerboard(across)">
                                      <p:cBhvr>
                                        <p:cTn id="12" dur="500"/>
                                        <p:tgtEl>
                                          <p:spTgt spid="49165"/>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9166"/>
                                        </p:tgtEl>
                                        <p:attrNameLst>
                                          <p:attrName>style.visibility</p:attrName>
                                        </p:attrNameLst>
                                      </p:cBhvr>
                                      <p:to>
                                        <p:strVal val="visible"/>
                                      </p:to>
                                    </p:set>
                                    <p:animEffect transition="in" filter="checkerboard(across)">
                                      <p:cBhvr>
                                        <p:cTn id="15" dur="500"/>
                                        <p:tgtEl>
                                          <p:spTgt spid="49166"/>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9167"/>
                                        </p:tgtEl>
                                        <p:attrNameLst>
                                          <p:attrName>style.visibility</p:attrName>
                                        </p:attrNameLst>
                                      </p:cBhvr>
                                      <p:to>
                                        <p:strVal val="visible"/>
                                      </p:to>
                                    </p:set>
                                    <p:animEffect transition="in" filter="checkerboard(across)">
                                      <p:cBhvr>
                                        <p:cTn id="18" dur="500"/>
                                        <p:tgtEl>
                                          <p:spTgt spid="4916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49168"/>
                                        </p:tgtEl>
                                        <p:attrNameLst>
                                          <p:attrName>style.visibility</p:attrName>
                                        </p:attrNameLst>
                                      </p:cBhvr>
                                      <p:to>
                                        <p:strVal val="visible"/>
                                      </p:to>
                                    </p:set>
                                    <p:animEffect transition="in" filter="checkerboard(across)">
                                      <p:cBhvr>
                                        <p:cTn id="21" dur="500"/>
                                        <p:tgtEl>
                                          <p:spTgt spid="49168"/>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49175"/>
                                        </p:tgtEl>
                                        <p:attrNameLst>
                                          <p:attrName>style.visibility</p:attrName>
                                        </p:attrNameLst>
                                      </p:cBhvr>
                                      <p:to>
                                        <p:strVal val="visible"/>
                                      </p:to>
                                    </p:set>
                                    <p:anim calcmode="lin" valueType="num">
                                      <p:cBhvr>
                                        <p:cTn id="26" dur="500" fill="hold"/>
                                        <p:tgtEl>
                                          <p:spTgt spid="49175"/>
                                        </p:tgtEl>
                                        <p:attrNameLst>
                                          <p:attrName>ppt_x</p:attrName>
                                        </p:attrNameLst>
                                      </p:cBhvr>
                                      <p:tavLst>
                                        <p:tav tm="0">
                                          <p:val>
                                            <p:strVal val="#ppt_x-.2"/>
                                          </p:val>
                                        </p:tav>
                                        <p:tav tm="100000">
                                          <p:val>
                                            <p:strVal val="#ppt_x"/>
                                          </p:val>
                                        </p:tav>
                                      </p:tavLst>
                                    </p:anim>
                                    <p:anim calcmode="lin" valueType="num">
                                      <p:cBhvr>
                                        <p:cTn id="27" dur="500" fill="hold"/>
                                        <p:tgtEl>
                                          <p:spTgt spid="49175"/>
                                        </p:tgtEl>
                                        <p:attrNameLst>
                                          <p:attrName>ppt_y</p:attrName>
                                        </p:attrNameLst>
                                      </p:cBhvr>
                                      <p:tavLst>
                                        <p:tav tm="0">
                                          <p:val>
                                            <p:strVal val="#ppt_y"/>
                                          </p:val>
                                        </p:tav>
                                        <p:tav tm="100000">
                                          <p:val>
                                            <p:strVal val="#ppt_y"/>
                                          </p:val>
                                        </p:tav>
                                      </p:tavLst>
                                    </p:anim>
                                    <p:animEffect transition="in" filter="wipe(right)" prLst="gradientSize: 0.1">
                                      <p:cBhvr>
                                        <p:cTn id="28" dur="500"/>
                                        <p:tgtEl>
                                          <p:spTgt spid="49175"/>
                                        </p:tgtEl>
                                      </p:cBhvr>
                                    </p:animEffect>
                                  </p:childTnLst>
                                </p:cTn>
                              </p:par>
                              <p:par>
                                <p:cTn id="29" presetID="29" presetClass="entr" presetSubtype="0" fill="hold" grpId="0" nodeType="withEffect">
                                  <p:stCondLst>
                                    <p:cond delay="0"/>
                                  </p:stCondLst>
                                  <p:childTnLst>
                                    <p:set>
                                      <p:cBhvr>
                                        <p:cTn id="30" dur="1" fill="hold">
                                          <p:stCondLst>
                                            <p:cond delay="0"/>
                                          </p:stCondLst>
                                        </p:cTn>
                                        <p:tgtEl>
                                          <p:spTgt spid="49176"/>
                                        </p:tgtEl>
                                        <p:attrNameLst>
                                          <p:attrName>style.visibility</p:attrName>
                                        </p:attrNameLst>
                                      </p:cBhvr>
                                      <p:to>
                                        <p:strVal val="visible"/>
                                      </p:to>
                                    </p:set>
                                    <p:anim calcmode="lin" valueType="num">
                                      <p:cBhvr>
                                        <p:cTn id="31" dur="500" fill="hold"/>
                                        <p:tgtEl>
                                          <p:spTgt spid="49176"/>
                                        </p:tgtEl>
                                        <p:attrNameLst>
                                          <p:attrName>ppt_x</p:attrName>
                                        </p:attrNameLst>
                                      </p:cBhvr>
                                      <p:tavLst>
                                        <p:tav tm="0">
                                          <p:val>
                                            <p:strVal val="#ppt_x-.2"/>
                                          </p:val>
                                        </p:tav>
                                        <p:tav tm="100000">
                                          <p:val>
                                            <p:strVal val="#ppt_x"/>
                                          </p:val>
                                        </p:tav>
                                      </p:tavLst>
                                    </p:anim>
                                    <p:anim calcmode="lin" valueType="num">
                                      <p:cBhvr>
                                        <p:cTn id="32" dur="500" fill="hold"/>
                                        <p:tgtEl>
                                          <p:spTgt spid="49176"/>
                                        </p:tgtEl>
                                        <p:attrNameLst>
                                          <p:attrName>ppt_y</p:attrName>
                                        </p:attrNameLst>
                                      </p:cBhvr>
                                      <p:tavLst>
                                        <p:tav tm="0">
                                          <p:val>
                                            <p:strVal val="#ppt_y"/>
                                          </p:val>
                                        </p:tav>
                                        <p:tav tm="100000">
                                          <p:val>
                                            <p:strVal val="#ppt_y"/>
                                          </p:val>
                                        </p:tav>
                                      </p:tavLst>
                                    </p:anim>
                                    <p:animEffect transition="in" filter="wipe(right)" prLst="gradientSize: 0.1">
                                      <p:cBhvr>
                                        <p:cTn id="33" dur="500"/>
                                        <p:tgtEl>
                                          <p:spTgt spid="49176"/>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49177"/>
                                        </p:tgtEl>
                                        <p:attrNameLst>
                                          <p:attrName>style.visibility</p:attrName>
                                        </p:attrNameLst>
                                      </p:cBhvr>
                                      <p:to>
                                        <p:strVal val="visible"/>
                                      </p:to>
                                    </p:set>
                                    <p:anim calcmode="lin" valueType="num">
                                      <p:cBhvr>
                                        <p:cTn id="36" dur="500" fill="hold"/>
                                        <p:tgtEl>
                                          <p:spTgt spid="49177"/>
                                        </p:tgtEl>
                                        <p:attrNameLst>
                                          <p:attrName>ppt_x</p:attrName>
                                        </p:attrNameLst>
                                      </p:cBhvr>
                                      <p:tavLst>
                                        <p:tav tm="0">
                                          <p:val>
                                            <p:strVal val="#ppt_x-.2"/>
                                          </p:val>
                                        </p:tav>
                                        <p:tav tm="100000">
                                          <p:val>
                                            <p:strVal val="#ppt_x"/>
                                          </p:val>
                                        </p:tav>
                                      </p:tavLst>
                                    </p:anim>
                                    <p:anim calcmode="lin" valueType="num">
                                      <p:cBhvr>
                                        <p:cTn id="37" dur="500" fill="hold"/>
                                        <p:tgtEl>
                                          <p:spTgt spid="49177"/>
                                        </p:tgtEl>
                                        <p:attrNameLst>
                                          <p:attrName>ppt_y</p:attrName>
                                        </p:attrNameLst>
                                      </p:cBhvr>
                                      <p:tavLst>
                                        <p:tav tm="0">
                                          <p:val>
                                            <p:strVal val="#ppt_y"/>
                                          </p:val>
                                        </p:tav>
                                        <p:tav tm="100000">
                                          <p:val>
                                            <p:strVal val="#ppt_y"/>
                                          </p:val>
                                        </p:tav>
                                      </p:tavLst>
                                    </p:anim>
                                    <p:animEffect transition="in" filter="wipe(right)" prLst="gradientSize: 0.1">
                                      <p:cBhvr>
                                        <p:cTn id="38" dur="500"/>
                                        <p:tgtEl>
                                          <p:spTgt spid="49177"/>
                                        </p:tgtEl>
                                      </p:cBhvr>
                                    </p:animEffect>
                                  </p:childTnLst>
                                </p:cTn>
                              </p:par>
                              <p:par>
                                <p:cTn id="39" presetID="29" presetClass="entr" presetSubtype="0" fill="hold" grpId="0" nodeType="withEffect">
                                  <p:stCondLst>
                                    <p:cond delay="0"/>
                                  </p:stCondLst>
                                  <p:childTnLst>
                                    <p:set>
                                      <p:cBhvr>
                                        <p:cTn id="40" dur="1" fill="hold">
                                          <p:stCondLst>
                                            <p:cond delay="0"/>
                                          </p:stCondLst>
                                        </p:cTn>
                                        <p:tgtEl>
                                          <p:spTgt spid="49178"/>
                                        </p:tgtEl>
                                        <p:attrNameLst>
                                          <p:attrName>style.visibility</p:attrName>
                                        </p:attrNameLst>
                                      </p:cBhvr>
                                      <p:to>
                                        <p:strVal val="visible"/>
                                      </p:to>
                                    </p:set>
                                    <p:anim calcmode="lin" valueType="num">
                                      <p:cBhvr>
                                        <p:cTn id="41" dur="500" fill="hold"/>
                                        <p:tgtEl>
                                          <p:spTgt spid="49178"/>
                                        </p:tgtEl>
                                        <p:attrNameLst>
                                          <p:attrName>ppt_x</p:attrName>
                                        </p:attrNameLst>
                                      </p:cBhvr>
                                      <p:tavLst>
                                        <p:tav tm="0">
                                          <p:val>
                                            <p:strVal val="#ppt_x-.2"/>
                                          </p:val>
                                        </p:tav>
                                        <p:tav tm="100000">
                                          <p:val>
                                            <p:strVal val="#ppt_x"/>
                                          </p:val>
                                        </p:tav>
                                      </p:tavLst>
                                    </p:anim>
                                    <p:anim calcmode="lin" valueType="num">
                                      <p:cBhvr>
                                        <p:cTn id="42" dur="500" fill="hold"/>
                                        <p:tgtEl>
                                          <p:spTgt spid="49178"/>
                                        </p:tgtEl>
                                        <p:attrNameLst>
                                          <p:attrName>ppt_y</p:attrName>
                                        </p:attrNameLst>
                                      </p:cBhvr>
                                      <p:tavLst>
                                        <p:tav tm="0">
                                          <p:val>
                                            <p:strVal val="#ppt_y"/>
                                          </p:val>
                                        </p:tav>
                                        <p:tav tm="100000">
                                          <p:val>
                                            <p:strVal val="#ppt_y"/>
                                          </p:val>
                                        </p:tav>
                                      </p:tavLst>
                                    </p:anim>
                                    <p:animEffect transition="in" filter="wipe(right)" prLst="gradientSize: 0.1">
                                      <p:cBhvr>
                                        <p:cTn id="43" dur="500"/>
                                        <p:tgtEl>
                                          <p:spTgt spid="49178"/>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49169"/>
                                        </p:tgtEl>
                                        <p:attrNameLst>
                                          <p:attrName>style.visibility</p:attrName>
                                        </p:attrNameLst>
                                      </p:cBhvr>
                                      <p:to>
                                        <p:strVal val="visible"/>
                                      </p:to>
                                    </p:set>
                                    <p:anim calcmode="lin" valueType="num">
                                      <p:cBhvr>
                                        <p:cTn id="48" dur="500" fill="hold"/>
                                        <p:tgtEl>
                                          <p:spTgt spid="49169"/>
                                        </p:tgtEl>
                                        <p:attrNameLst>
                                          <p:attrName>ppt_x</p:attrName>
                                        </p:attrNameLst>
                                      </p:cBhvr>
                                      <p:tavLst>
                                        <p:tav tm="0">
                                          <p:val>
                                            <p:strVal val="#ppt_x-.2"/>
                                          </p:val>
                                        </p:tav>
                                        <p:tav tm="100000">
                                          <p:val>
                                            <p:strVal val="#ppt_x"/>
                                          </p:val>
                                        </p:tav>
                                      </p:tavLst>
                                    </p:anim>
                                    <p:anim calcmode="lin" valueType="num">
                                      <p:cBhvr>
                                        <p:cTn id="49" dur="500" fill="hold"/>
                                        <p:tgtEl>
                                          <p:spTgt spid="49169"/>
                                        </p:tgtEl>
                                        <p:attrNameLst>
                                          <p:attrName>ppt_y</p:attrName>
                                        </p:attrNameLst>
                                      </p:cBhvr>
                                      <p:tavLst>
                                        <p:tav tm="0">
                                          <p:val>
                                            <p:strVal val="#ppt_y"/>
                                          </p:val>
                                        </p:tav>
                                        <p:tav tm="100000">
                                          <p:val>
                                            <p:strVal val="#ppt_y"/>
                                          </p:val>
                                        </p:tav>
                                      </p:tavLst>
                                    </p:anim>
                                    <p:animEffect transition="in" filter="wipe(right)" prLst="gradientSize: 0.1">
                                      <p:cBhvr>
                                        <p:cTn id="50" dur="500"/>
                                        <p:tgtEl>
                                          <p:spTgt spid="49169"/>
                                        </p:tgtEl>
                                      </p:cBhvr>
                                    </p:animEffect>
                                  </p:childTnLst>
                                </p:cTn>
                              </p:par>
                              <p:par>
                                <p:cTn id="51" presetID="29" presetClass="entr" presetSubtype="0" fill="hold" grpId="0" nodeType="withEffect">
                                  <p:stCondLst>
                                    <p:cond delay="0"/>
                                  </p:stCondLst>
                                  <p:childTnLst>
                                    <p:set>
                                      <p:cBhvr>
                                        <p:cTn id="52" dur="1" fill="hold">
                                          <p:stCondLst>
                                            <p:cond delay="0"/>
                                          </p:stCondLst>
                                        </p:cTn>
                                        <p:tgtEl>
                                          <p:spTgt spid="49170"/>
                                        </p:tgtEl>
                                        <p:attrNameLst>
                                          <p:attrName>style.visibility</p:attrName>
                                        </p:attrNameLst>
                                      </p:cBhvr>
                                      <p:to>
                                        <p:strVal val="visible"/>
                                      </p:to>
                                    </p:set>
                                    <p:anim calcmode="lin" valueType="num">
                                      <p:cBhvr>
                                        <p:cTn id="53" dur="500" fill="hold"/>
                                        <p:tgtEl>
                                          <p:spTgt spid="49170"/>
                                        </p:tgtEl>
                                        <p:attrNameLst>
                                          <p:attrName>ppt_x</p:attrName>
                                        </p:attrNameLst>
                                      </p:cBhvr>
                                      <p:tavLst>
                                        <p:tav tm="0">
                                          <p:val>
                                            <p:strVal val="#ppt_x-.2"/>
                                          </p:val>
                                        </p:tav>
                                        <p:tav tm="100000">
                                          <p:val>
                                            <p:strVal val="#ppt_x"/>
                                          </p:val>
                                        </p:tav>
                                      </p:tavLst>
                                    </p:anim>
                                    <p:anim calcmode="lin" valueType="num">
                                      <p:cBhvr>
                                        <p:cTn id="54" dur="500" fill="hold"/>
                                        <p:tgtEl>
                                          <p:spTgt spid="49170"/>
                                        </p:tgtEl>
                                        <p:attrNameLst>
                                          <p:attrName>ppt_y</p:attrName>
                                        </p:attrNameLst>
                                      </p:cBhvr>
                                      <p:tavLst>
                                        <p:tav tm="0">
                                          <p:val>
                                            <p:strVal val="#ppt_y"/>
                                          </p:val>
                                        </p:tav>
                                        <p:tav tm="100000">
                                          <p:val>
                                            <p:strVal val="#ppt_y"/>
                                          </p:val>
                                        </p:tav>
                                      </p:tavLst>
                                    </p:anim>
                                    <p:animEffect transition="in" filter="wipe(right)" prLst="gradientSize: 0.1">
                                      <p:cBhvr>
                                        <p:cTn id="55" dur="500"/>
                                        <p:tgtEl>
                                          <p:spTgt spid="49170"/>
                                        </p:tgtEl>
                                      </p:cBhvr>
                                    </p:animEffect>
                                  </p:childTnLst>
                                </p:cTn>
                              </p:par>
                              <p:par>
                                <p:cTn id="56" presetID="29" presetClass="entr" presetSubtype="0" fill="hold" grpId="0" nodeType="withEffect">
                                  <p:stCondLst>
                                    <p:cond delay="0"/>
                                  </p:stCondLst>
                                  <p:childTnLst>
                                    <p:set>
                                      <p:cBhvr>
                                        <p:cTn id="57" dur="1" fill="hold">
                                          <p:stCondLst>
                                            <p:cond delay="0"/>
                                          </p:stCondLst>
                                        </p:cTn>
                                        <p:tgtEl>
                                          <p:spTgt spid="49171"/>
                                        </p:tgtEl>
                                        <p:attrNameLst>
                                          <p:attrName>style.visibility</p:attrName>
                                        </p:attrNameLst>
                                      </p:cBhvr>
                                      <p:to>
                                        <p:strVal val="visible"/>
                                      </p:to>
                                    </p:set>
                                    <p:anim calcmode="lin" valueType="num">
                                      <p:cBhvr>
                                        <p:cTn id="58" dur="500" fill="hold"/>
                                        <p:tgtEl>
                                          <p:spTgt spid="49171"/>
                                        </p:tgtEl>
                                        <p:attrNameLst>
                                          <p:attrName>ppt_x</p:attrName>
                                        </p:attrNameLst>
                                      </p:cBhvr>
                                      <p:tavLst>
                                        <p:tav tm="0">
                                          <p:val>
                                            <p:strVal val="#ppt_x-.2"/>
                                          </p:val>
                                        </p:tav>
                                        <p:tav tm="100000">
                                          <p:val>
                                            <p:strVal val="#ppt_x"/>
                                          </p:val>
                                        </p:tav>
                                      </p:tavLst>
                                    </p:anim>
                                    <p:anim calcmode="lin" valueType="num">
                                      <p:cBhvr>
                                        <p:cTn id="59" dur="500" fill="hold"/>
                                        <p:tgtEl>
                                          <p:spTgt spid="49171"/>
                                        </p:tgtEl>
                                        <p:attrNameLst>
                                          <p:attrName>ppt_y</p:attrName>
                                        </p:attrNameLst>
                                      </p:cBhvr>
                                      <p:tavLst>
                                        <p:tav tm="0">
                                          <p:val>
                                            <p:strVal val="#ppt_y"/>
                                          </p:val>
                                        </p:tav>
                                        <p:tav tm="100000">
                                          <p:val>
                                            <p:strVal val="#ppt_y"/>
                                          </p:val>
                                        </p:tav>
                                      </p:tavLst>
                                    </p:anim>
                                    <p:animEffect transition="in" filter="wipe(right)" prLst="gradientSize: 0.1">
                                      <p:cBhvr>
                                        <p:cTn id="60" dur="500"/>
                                        <p:tgtEl>
                                          <p:spTgt spid="49171"/>
                                        </p:tgtEl>
                                      </p:cBhvr>
                                    </p:animEffect>
                                  </p:childTnLst>
                                </p:cTn>
                              </p:par>
                              <p:par>
                                <p:cTn id="61" presetID="29" presetClass="entr" presetSubtype="0" fill="hold" grpId="0" nodeType="withEffect">
                                  <p:stCondLst>
                                    <p:cond delay="0"/>
                                  </p:stCondLst>
                                  <p:childTnLst>
                                    <p:set>
                                      <p:cBhvr>
                                        <p:cTn id="62" dur="1" fill="hold">
                                          <p:stCondLst>
                                            <p:cond delay="0"/>
                                          </p:stCondLst>
                                        </p:cTn>
                                        <p:tgtEl>
                                          <p:spTgt spid="49172"/>
                                        </p:tgtEl>
                                        <p:attrNameLst>
                                          <p:attrName>style.visibility</p:attrName>
                                        </p:attrNameLst>
                                      </p:cBhvr>
                                      <p:to>
                                        <p:strVal val="visible"/>
                                      </p:to>
                                    </p:set>
                                    <p:anim calcmode="lin" valueType="num">
                                      <p:cBhvr>
                                        <p:cTn id="63" dur="500" fill="hold"/>
                                        <p:tgtEl>
                                          <p:spTgt spid="49172"/>
                                        </p:tgtEl>
                                        <p:attrNameLst>
                                          <p:attrName>ppt_x</p:attrName>
                                        </p:attrNameLst>
                                      </p:cBhvr>
                                      <p:tavLst>
                                        <p:tav tm="0">
                                          <p:val>
                                            <p:strVal val="#ppt_x-.2"/>
                                          </p:val>
                                        </p:tav>
                                        <p:tav tm="100000">
                                          <p:val>
                                            <p:strVal val="#ppt_x"/>
                                          </p:val>
                                        </p:tav>
                                      </p:tavLst>
                                    </p:anim>
                                    <p:anim calcmode="lin" valueType="num">
                                      <p:cBhvr>
                                        <p:cTn id="64" dur="500" fill="hold"/>
                                        <p:tgtEl>
                                          <p:spTgt spid="49172"/>
                                        </p:tgtEl>
                                        <p:attrNameLst>
                                          <p:attrName>ppt_y</p:attrName>
                                        </p:attrNameLst>
                                      </p:cBhvr>
                                      <p:tavLst>
                                        <p:tav tm="0">
                                          <p:val>
                                            <p:strVal val="#ppt_y"/>
                                          </p:val>
                                        </p:tav>
                                        <p:tav tm="100000">
                                          <p:val>
                                            <p:strVal val="#ppt_y"/>
                                          </p:val>
                                        </p:tav>
                                      </p:tavLst>
                                    </p:anim>
                                    <p:animEffect transition="in" filter="wipe(right)" prLst="gradientSize: 0.1">
                                      <p:cBhvr>
                                        <p:cTn id="65" dur="500"/>
                                        <p:tgtEl>
                                          <p:spTgt spid="49172"/>
                                        </p:tgtEl>
                                      </p:cBhvr>
                                    </p:animEffect>
                                  </p:childTnLst>
                                </p:cTn>
                              </p:par>
                              <p:par>
                                <p:cTn id="66" presetID="29" presetClass="entr" presetSubtype="0" fill="hold" grpId="0" nodeType="withEffect">
                                  <p:stCondLst>
                                    <p:cond delay="0"/>
                                  </p:stCondLst>
                                  <p:childTnLst>
                                    <p:set>
                                      <p:cBhvr>
                                        <p:cTn id="67" dur="1" fill="hold">
                                          <p:stCondLst>
                                            <p:cond delay="0"/>
                                          </p:stCondLst>
                                        </p:cTn>
                                        <p:tgtEl>
                                          <p:spTgt spid="49173"/>
                                        </p:tgtEl>
                                        <p:attrNameLst>
                                          <p:attrName>style.visibility</p:attrName>
                                        </p:attrNameLst>
                                      </p:cBhvr>
                                      <p:to>
                                        <p:strVal val="visible"/>
                                      </p:to>
                                    </p:set>
                                    <p:anim calcmode="lin" valueType="num">
                                      <p:cBhvr>
                                        <p:cTn id="68" dur="500" fill="hold"/>
                                        <p:tgtEl>
                                          <p:spTgt spid="49173"/>
                                        </p:tgtEl>
                                        <p:attrNameLst>
                                          <p:attrName>ppt_x</p:attrName>
                                        </p:attrNameLst>
                                      </p:cBhvr>
                                      <p:tavLst>
                                        <p:tav tm="0">
                                          <p:val>
                                            <p:strVal val="#ppt_x-.2"/>
                                          </p:val>
                                        </p:tav>
                                        <p:tav tm="100000">
                                          <p:val>
                                            <p:strVal val="#ppt_x"/>
                                          </p:val>
                                        </p:tav>
                                      </p:tavLst>
                                    </p:anim>
                                    <p:anim calcmode="lin" valueType="num">
                                      <p:cBhvr>
                                        <p:cTn id="69" dur="500" fill="hold"/>
                                        <p:tgtEl>
                                          <p:spTgt spid="49173"/>
                                        </p:tgtEl>
                                        <p:attrNameLst>
                                          <p:attrName>ppt_y</p:attrName>
                                        </p:attrNameLst>
                                      </p:cBhvr>
                                      <p:tavLst>
                                        <p:tav tm="0">
                                          <p:val>
                                            <p:strVal val="#ppt_y"/>
                                          </p:val>
                                        </p:tav>
                                        <p:tav tm="100000">
                                          <p:val>
                                            <p:strVal val="#ppt_y"/>
                                          </p:val>
                                        </p:tav>
                                      </p:tavLst>
                                    </p:anim>
                                    <p:animEffect transition="in" filter="wipe(right)" prLst="gradientSize: 0.1">
                                      <p:cBhvr>
                                        <p:cTn id="70" dur="500"/>
                                        <p:tgtEl>
                                          <p:spTgt spid="49173"/>
                                        </p:tgtEl>
                                      </p:cBhvr>
                                    </p:animEffect>
                                  </p:childTnLst>
                                </p:cTn>
                              </p:par>
                              <p:par>
                                <p:cTn id="71" presetID="29" presetClass="entr" presetSubtype="0" fill="hold" grpId="0" nodeType="withEffect">
                                  <p:stCondLst>
                                    <p:cond delay="0"/>
                                  </p:stCondLst>
                                  <p:childTnLst>
                                    <p:set>
                                      <p:cBhvr>
                                        <p:cTn id="72" dur="1" fill="hold">
                                          <p:stCondLst>
                                            <p:cond delay="0"/>
                                          </p:stCondLst>
                                        </p:cTn>
                                        <p:tgtEl>
                                          <p:spTgt spid="49174"/>
                                        </p:tgtEl>
                                        <p:attrNameLst>
                                          <p:attrName>style.visibility</p:attrName>
                                        </p:attrNameLst>
                                      </p:cBhvr>
                                      <p:to>
                                        <p:strVal val="visible"/>
                                      </p:to>
                                    </p:set>
                                    <p:anim calcmode="lin" valueType="num">
                                      <p:cBhvr>
                                        <p:cTn id="73" dur="500" fill="hold"/>
                                        <p:tgtEl>
                                          <p:spTgt spid="49174"/>
                                        </p:tgtEl>
                                        <p:attrNameLst>
                                          <p:attrName>ppt_x</p:attrName>
                                        </p:attrNameLst>
                                      </p:cBhvr>
                                      <p:tavLst>
                                        <p:tav tm="0">
                                          <p:val>
                                            <p:strVal val="#ppt_x-.2"/>
                                          </p:val>
                                        </p:tav>
                                        <p:tav tm="100000">
                                          <p:val>
                                            <p:strVal val="#ppt_x"/>
                                          </p:val>
                                        </p:tav>
                                      </p:tavLst>
                                    </p:anim>
                                    <p:anim calcmode="lin" valueType="num">
                                      <p:cBhvr>
                                        <p:cTn id="74" dur="500" fill="hold"/>
                                        <p:tgtEl>
                                          <p:spTgt spid="49174"/>
                                        </p:tgtEl>
                                        <p:attrNameLst>
                                          <p:attrName>ppt_y</p:attrName>
                                        </p:attrNameLst>
                                      </p:cBhvr>
                                      <p:tavLst>
                                        <p:tav tm="0">
                                          <p:val>
                                            <p:strVal val="#ppt_y"/>
                                          </p:val>
                                        </p:tav>
                                        <p:tav tm="100000">
                                          <p:val>
                                            <p:strVal val="#ppt_y"/>
                                          </p:val>
                                        </p:tav>
                                      </p:tavLst>
                                    </p:anim>
                                    <p:animEffect transition="in" filter="wipe(right)" prLst="gradientSize: 0.1">
                                      <p:cBhvr>
                                        <p:cTn id="75" dur="500"/>
                                        <p:tgtEl>
                                          <p:spTgt spid="49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5" grpId="0" animBg="1"/>
      <p:bldP spid="49166" grpId="0" animBg="1"/>
      <p:bldP spid="49167" grpId="0" animBg="1"/>
      <p:bldP spid="49168" grpId="0" animBg="1"/>
      <p:bldP spid="49169" grpId="0" animBg="1"/>
      <p:bldP spid="49170" grpId="0" animBg="1"/>
      <p:bldP spid="49171" grpId="0" animBg="1"/>
      <p:bldP spid="49172" grpId="0"/>
      <p:bldP spid="49173" grpId="0"/>
      <p:bldP spid="49174" grpId="0"/>
      <p:bldP spid="49175" grpId="0" animBg="1"/>
      <p:bldP spid="49176" grpId="0" animBg="1"/>
      <p:bldP spid="49177" grpId="0"/>
      <p:bldP spid="491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cdbg6"/>
          <p:cNvPicPr>
            <a:picLocks noChangeAspect="1" noChangeArrowheads="1"/>
          </p:cNvPicPr>
          <p:nvPr/>
        </p:nvPicPr>
        <p:blipFill>
          <a:blip r:embed="rId4" cstate="print"/>
          <a:srcRect r="8593" b="8333"/>
          <a:stretch>
            <a:fillRect/>
          </a:stretch>
        </p:blipFill>
        <p:spPr bwMode="auto">
          <a:xfrm>
            <a:off x="0" y="-1"/>
            <a:ext cx="8929718" cy="5037277"/>
          </a:xfrm>
          <a:prstGeom prst="rect">
            <a:avLst/>
          </a:prstGeom>
          <a:noFill/>
          <a:ln w="38100">
            <a:solidFill>
              <a:schemeClr val="bg1"/>
            </a:solidFill>
            <a:miter lim="800000"/>
            <a:headEnd/>
            <a:tailEnd/>
          </a:ln>
        </p:spPr>
      </p:pic>
    </p:spTree>
    <p:custDataLst>
      <p:tags r:id="rId1"/>
    </p:custData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su1"/>
          <p:cNvPicPr>
            <a:picLocks noChangeAspect="1" noChangeArrowheads="1"/>
          </p:cNvPicPr>
          <p:nvPr/>
        </p:nvPicPr>
        <p:blipFill>
          <a:blip r:embed="rId2"/>
          <a:srcRect/>
          <a:stretch>
            <a:fillRect/>
          </a:stretch>
        </p:blipFill>
        <p:spPr bwMode="auto">
          <a:xfrm>
            <a:off x="4506912" y="0"/>
            <a:ext cx="4637088" cy="5143500"/>
          </a:xfrm>
          <a:prstGeom prst="rect">
            <a:avLst/>
          </a:prstGeom>
          <a:noFill/>
          <a:ln w="38100">
            <a:solidFill>
              <a:schemeClr val="bg1"/>
            </a:solidFill>
            <a:miter lim="800000"/>
            <a:headEnd/>
            <a:tailEnd/>
          </a:ln>
        </p:spPr>
      </p:pic>
      <p:sp>
        <p:nvSpPr>
          <p:cNvPr id="77827" name="Text Box 3"/>
          <p:cNvSpPr txBox="1">
            <a:spLocks noChangeArrowheads="1"/>
          </p:cNvSpPr>
          <p:nvPr/>
        </p:nvSpPr>
        <p:spPr bwMode="auto">
          <a:xfrm>
            <a:off x="7467600" y="571501"/>
            <a:ext cx="1676400" cy="2677656"/>
          </a:xfrm>
          <a:prstGeom prst="rect">
            <a:avLst/>
          </a:prstGeom>
          <a:noFill/>
          <a:ln w="9525">
            <a:noFill/>
            <a:miter lim="800000"/>
            <a:headEnd/>
            <a:tailEnd/>
          </a:ln>
          <a:effectLst/>
        </p:spPr>
        <p:txBody>
          <a:bodyPr wrap="square">
            <a:spAutoFit/>
          </a:bodyPr>
          <a:lstStyle/>
          <a:p>
            <a:pPr algn="ctr">
              <a:spcBef>
                <a:spcPct val="50000"/>
              </a:spcBef>
            </a:pPr>
            <a:r>
              <a:rPr lang="en-US" sz="2800" b="1" dirty="0" err="1">
                <a:solidFill>
                  <a:srgbClr val="6600CC"/>
                </a:solidFill>
                <a:latin typeface="Times New Roman" pitchFamily="18" charset="0"/>
                <a:cs typeface="Times New Roman" pitchFamily="18" charset="0"/>
              </a:rPr>
              <a:t>Bác</a:t>
            </a:r>
            <a:r>
              <a:rPr lang="en-US" sz="2800" b="1" dirty="0">
                <a:solidFill>
                  <a:srgbClr val="6600CC"/>
                </a:solidFill>
                <a:latin typeface="Times New Roman" pitchFamily="18" charset="0"/>
                <a:cs typeface="Times New Roman" pitchFamily="18" charset="0"/>
              </a:rPr>
              <a:t> </a:t>
            </a:r>
            <a:r>
              <a:rPr lang="en-US" sz="2800" b="1" dirty="0" err="1">
                <a:solidFill>
                  <a:srgbClr val="6600CC"/>
                </a:solidFill>
                <a:latin typeface="Times New Roman" pitchFamily="18" charset="0"/>
                <a:cs typeface="Times New Roman" pitchFamily="18" charset="0"/>
              </a:rPr>
              <a:t>Hồ</a:t>
            </a:r>
            <a:r>
              <a:rPr lang="en-US" sz="2800" b="1" dirty="0">
                <a:solidFill>
                  <a:srgbClr val="6600CC"/>
                </a:solidFill>
                <a:latin typeface="Times New Roman" pitchFamily="18" charset="0"/>
                <a:cs typeface="Times New Roman" pitchFamily="18" charset="0"/>
              </a:rPr>
              <a:t> </a:t>
            </a:r>
            <a:r>
              <a:rPr lang="en-US" sz="2800" b="1" dirty="0" err="1">
                <a:solidFill>
                  <a:srgbClr val="6600CC"/>
                </a:solidFill>
                <a:latin typeface="Times New Roman" pitchFamily="18" charset="0"/>
                <a:cs typeface="Times New Roman" pitchFamily="18" charset="0"/>
              </a:rPr>
              <a:t>trực</a:t>
            </a:r>
            <a:r>
              <a:rPr lang="en-US" sz="2800" b="1" dirty="0">
                <a:solidFill>
                  <a:srgbClr val="6600CC"/>
                </a:solidFill>
                <a:latin typeface="Times New Roman" pitchFamily="18" charset="0"/>
                <a:cs typeface="Times New Roman" pitchFamily="18" charset="0"/>
              </a:rPr>
              <a:t> </a:t>
            </a:r>
            <a:r>
              <a:rPr lang="en-US" sz="2800" b="1" dirty="0" err="1">
                <a:solidFill>
                  <a:srgbClr val="6600CC"/>
                </a:solidFill>
                <a:latin typeface="Times New Roman" pitchFamily="18" charset="0"/>
                <a:cs typeface="Times New Roman" pitchFamily="18" charset="0"/>
              </a:rPr>
              <a:t>tiếp</a:t>
            </a:r>
            <a:r>
              <a:rPr lang="en-US" sz="2800" b="1" dirty="0">
                <a:solidFill>
                  <a:srgbClr val="6600CC"/>
                </a:solidFill>
                <a:latin typeface="Times New Roman" pitchFamily="18" charset="0"/>
                <a:cs typeface="Times New Roman" pitchFamily="18" charset="0"/>
              </a:rPr>
              <a:t> </a:t>
            </a:r>
            <a:r>
              <a:rPr lang="en-US" sz="2800" b="1" dirty="0" err="1">
                <a:solidFill>
                  <a:srgbClr val="6600CC"/>
                </a:solidFill>
                <a:latin typeface="Times New Roman" pitchFamily="18" charset="0"/>
                <a:cs typeface="Times New Roman" pitchFamily="18" charset="0"/>
              </a:rPr>
              <a:t>thị</a:t>
            </a:r>
            <a:r>
              <a:rPr lang="en-US" sz="2800" b="1" dirty="0">
                <a:solidFill>
                  <a:srgbClr val="6600CC"/>
                </a:solidFill>
                <a:latin typeface="Times New Roman" pitchFamily="18" charset="0"/>
                <a:cs typeface="Times New Roman" pitchFamily="18" charset="0"/>
              </a:rPr>
              <a:t> </a:t>
            </a:r>
            <a:r>
              <a:rPr lang="en-US" sz="2800" b="1" dirty="0" err="1">
                <a:solidFill>
                  <a:srgbClr val="6600CC"/>
                </a:solidFill>
                <a:latin typeface="Times New Roman" pitchFamily="18" charset="0"/>
                <a:cs typeface="Times New Roman" pitchFamily="18" charset="0"/>
              </a:rPr>
              <a:t>sát</a:t>
            </a:r>
            <a:r>
              <a:rPr lang="en-US" sz="2800" b="1" dirty="0">
                <a:solidFill>
                  <a:srgbClr val="6600CC"/>
                </a:solidFill>
                <a:latin typeface="Times New Roman" pitchFamily="18" charset="0"/>
                <a:cs typeface="Times New Roman" pitchFamily="18" charset="0"/>
              </a:rPr>
              <a:t> </a:t>
            </a:r>
            <a:r>
              <a:rPr lang="en-US" sz="2800" b="1" dirty="0" err="1">
                <a:solidFill>
                  <a:srgbClr val="6600CC"/>
                </a:solidFill>
                <a:latin typeface="Times New Roman" pitchFamily="18" charset="0"/>
                <a:cs typeface="Times New Roman" pitchFamily="18" charset="0"/>
              </a:rPr>
              <a:t>chiến</a:t>
            </a:r>
            <a:r>
              <a:rPr lang="en-US" sz="2800" b="1" dirty="0">
                <a:solidFill>
                  <a:srgbClr val="6600CC"/>
                </a:solidFill>
                <a:latin typeface="Times New Roman" pitchFamily="18" charset="0"/>
                <a:cs typeface="Times New Roman" pitchFamily="18" charset="0"/>
              </a:rPr>
              <a:t> </a:t>
            </a:r>
            <a:r>
              <a:rPr lang="en-US" sz="2800" b="1" dirty="0" err="1">
                <a:solidFill>
                  <a:srgbClr val="6600CC"/>
                </a:solidFill>
                <a:latin typeface="Times New Roman" pitchFamily="18" charset="0"/>
                <a:cs typeface="Times New Roman" pitchFamily="18" charset="0"/>
              </a:rPr>
              <a:t>trường</a:t>
            </a:r>
            <a:r>
              <a:rPr lang="en-US" sz="2800" b="1" dirty="0">
                <a:solidFill>
                  <a:srgbClr val="6600CC"/>
                </a:solidFill>
                <a:latin typeface="Times New Roman" pitchFamily="18" charset="0"/>
                <a:cs typeface="Times New Roman" pitchFamily="18" charset="0"/>
              </a:rPr>
              <a:t> </a:t>
            </a:r>
            <a:r>
              <a:rPr lang="en-US" sz="2800" b="1" dirty="0" err="1">
                <a:solidFill>
                  <a:srgbClr val="6600CC"/>
                </a:solidFill>
                <a:latin typeface="Times New Roman" pitchFamily="18" charset="0"/>
                <a:cs typeface="Times New Roman" pitchFamily="18" charset="0"/>
              </a:rPr>
              <a:t>biên</a:t>
            </a:r>
            <a:r>
              <a:rPr lang="en-US" sz="2800" b="1" dirty="0">
                <a:solidFill>
                  <a:srgbClr val="6600CC"/>
                </a:solidFill>
                <a:latin typeface="Times New Roman" pitchFamily="18" charset="0"/>
                <a:cs typeface="Times New Roman" pitchFamily="18" charset="0"/>
              </a:rPr>
              <a:t> </a:t>
            </a:r>
            <a:r>
              <a:rPr lang="en-US" sz="2800" b="1" dirty="0" err="1">
                <a:solidFill>
                  <a:srgbClr val="6600CC"/>
                </a:solidFill>
                <a:latin typeface="Times New Roman" pitchFamily="18" charset="0"/>
                <a:cs typeface="Times New Roman" pitchFamily="18" charset="0"/>
              </a:rPr>
              <a:t>giới</a:t>
            </a:r>
            <a:endParaRPr lang="en-US" sz="2800" b="1" dirty="0">
              <a:solidFill>
                <a:srgbClr val="6600CC"/>
              </a:solidFill>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4500562" cy="3429007"/>
          </a:xfrm>
          <a:prstGeom prst="rect">
            <a:avLst/>
          </a:prstGeom>
          <a:ln>
            <a:noFill/>
          </a:ln>
          <a:effectLst>
            <a:softEdge rad="112500"/>
          </a:effectLst>
        </p:spPr>
      </p:pic>
      <p:sp>
        <p:nvSpPr>
          <p:cNvPr id="6" name="Rectangle 8"/>
          <p:cNvSpPr/>
          <p:nvPr/>
        </p:nvSpPr>
        <p:spPr>
          <a:xfrm>
            <a:off x="0" y="3429006"/>
            <a:ext cx="4500562" cy="171449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latin typeface="Times New Roman" panose="02020603050405020304" pitchFamily="18" charset="0"/>
                <a:cs typeface="Times New Roman" panose="02020603050405020304" pitchFamily="18" charset="0"/>
              </a:rPr>
              <a:t>Đại tướng Võ Nguyên Giáp thị sát </a:t>
            </a:r>
            <a:r>
              <a:rPr lang="en-US" sz="3200" dirty="0" smtClean="0">
                <a:solidFill>
                  <a:srgbClr val="FF0000"/>
                </a:solidFill>
                <a:latin typeface="Times New Roman" panose="02020603050405020304" pitchFamily="18" charset="0"/>
                <a:cs typeface="Times New Roman" panose="02020603050405020304" pitchFamily="18" charset="0"/>
              </a:rPr>
              <a:t>mặt </a:t>
            </a:r>
            <a:r>
              <a:rPr lang="en-US" sz="3200" dirty="0">
                <a:solidFill>
                  <a:srgbClr val="FF0000"/>
                </a:solidFill>
                <a:latin typeface="Times New Roman" panose="02020603050405020304" pitchFamily="18" charset="0"/>
                <a:cs typeface="Times New Roman" panose="02020603050405020304" pitchFamily="18" charset="0"/>
              </a:rPr>
              <a:t>trận biên giới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additive="base">
                                        <p:cTn id="7" dur="500" fill="hold"/>
                                        <p:tgtEl>
                                          <p:spTgt spid="77826"/>
                                        </p:tgtEl>
                                        <p:attrNameLst>
                                          <p:attrName>ppt_x</p:attrName>
                                        </p:attrNameLst>
                                      </p:cBhvr>
                                      <p:tavLst>
                                        <p:tav tm="0">
                                          <p:val>
                                            <p:strVal val="1+#ppt_w/2"/>
                                          </p:val>
                                        </p:tav>
                                        <p:tav tm="100000">
                                          <p:val>
                                            <p:strVal val="#ppt_x"/>
                                          </p:val>
                                        </p:tav>
                                      </p:tavLst>
                                    </p:anim>
                                    <p:anim calcmode="lin" valueType="num">
                                      <p:cBhvr additive="base">
                                        <p:cTn id="8" dur="500" fill="hold"/>
                                        <p:tgtEl>
                                          <p:spTgt spid="778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7827"/>
                                        </p:tgtEl>
                                        <p:attrNameLst>
                                          <p:attrName>style.visibility</p:attrName>
                                        </p:attrNameLst>
                                      </p:cBhvr>
                                      <p:to>
                                        <p:strVal val="visible"/>
                                      </p:to>
                                    </p:set>
                                    <p:anim calcmode="lin" valueType="num">
                                      <p:cBhvr additive="base">
                                        <p:cTn id="11" dur="500" fill="hold"/>
                                        <p:tgtEl>
                                          <p:spTgt spid="77827"/>
                                        </p:tgtEl>
                                        <p:attrNameLst>
                                          <p:attrName>ppt_x</p:attrName>
                                        </p:attrNameLst>
                                      </p:cBhvr>
                                      <p:tavLst>
                                        <p:tav tm="0">
                                          <p:val>
                                            <p:strVal val="#ppt_x"/>
                                          </p:val>
                                        </p:tav>
                                        <p:tav tm="100000">
                                          <p:val>
                                            <p:strVal val="#ppt_x"/>
                                          </p:val>
                                        </p:tav>
                                      </p:tavLst>
                                    </p:anim>
                                    <p:anim calcmode="lin" valueType="num">
                                      <p:cBhvr additive="base">
                                        <p:cTn id="12" dur="500" fill="hold"/>
                                        <p:tgtEl>
                                          <p:spTgt spid="77827"/>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utoUpdateAnimBg="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vi-VN" altLang="vi-VN"/>
          </a:p>
        </p:txBody>
      </p:sp>
      <p:sp>
        <p:nvSpPr>
          <p:cNvPr id="21507" name="Rectangle 3"/>
          <p:cNvSpPr>
            <a:spLocks noGrp="1" noChangeArrowheads="1"/>
          </p:cNvSpPr>
          <p:nvPr>
            <p:ph type="body" idx="1"/>
          </p:nvPr>
        </p:nvSpPr>
        <p:spPr/>
        <p:txBody>
          <a:bodyPr/>
          <a:lstStyle/>
          <a:p>
            <a:pPr eaLnBrk="1" hangingPunct="1"/>
            <a:endParaRPr lang="vi-VN" altLang="vi-VN"/>
          </a:p>
        </p:txBody>
      </p:sp>
      <p:pic>
        <p:nvPicPr>
          <p:cNvPr id="21508" name="Picture 4" descr="Bac%20Ho%20di%20chien%20dich%20Bien%20Gioi[1]"/>
          <p:cNvPicPr>
            <a:picLocks noChangeAspect="1" noChangeArrowheads="1"/>
          </p:cNvPicPr>
          <p:nvPr/>
        </p:nvPicPr>
        <p:blipFill>
          <a:blip r:embed="rId3"/>
          <a:srcRect/>
          <a:stretch>
            <a:fillRect/>
          </a:stretch>
        </p:blipFill>
        <p:spPr bwMode="auto">
          <a:xfrm>
            <a:off x="71406" y="-14272"/>
            <a:ext cx="9001156" cy="4800600"/>
          </a:xfrm>
          <a:prstGeom prst="rect">
            <a:avLst/>
          </a:prstGeom>
          <a:noFill/>
          <a:ln w="9525">
            <a:noFill/>
            <a:miter lim="800000"/>
            <a:headEnd/>
            <a:tailEnd/>
          </a:ln>
        </p:spPr>
      </p:pic>
      <p:sp>
        <p:nvSpPr>
          <p:cNvPr id="7" name="Rectangle 7"/>
          <p:cNvSpPr/>
          <p:nvPr/>
        </p:nvSpPr>
        <p:spPr>
          <a:xfrm>
            <a:off x="683568" y="4426048"/>
            <a:ext cx="7056784" cy="71745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3600" dirty="0" err="1">
                <a:solidFill>
                  <a:srgbClr val="FF0000"/>
                </a:solidFill>
                <a:latin typeface="Times New Roman" panose="02020603050405020304" pitchFamily="18" charset="0"/>
                <a:cs typeface="Times New Roman" panose="02020603050405020304" pitchFamily="18" charset="0"/>
              </a:rPr>
              <a:t>Bác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Hồ</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sát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mặt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trận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Biên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giới</a:t>
            </a:r>
            <a:endParaRPr lang="en-US" sz="3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60" name="Picture 4" descr="12"/>
          <p:cNvPicPr>
            <a:picLocks noChangeAspect="1" noChangeArrowheads="1"/>
          </p:cNvPicPr>
          <p:nvPr/>
        </p:nvPicPr>
        <p:blipFill>
          <a:blip r:embed="rId2"/>
          <a:srcRect/>
          <a:stretch>
            <a:fillRect/>
          </a:stretch>
        </p:blipFill>
        <p:spPr bwMode="auto">
          <a:xfrm>
            <a:off x="0" y="1"/>
            <a:ext cx="9144000" cy="4546997"/>
          </a:xfrm>
          <a:prstGeom prst="rect">
            <a:avLst/>
          </a:prstGeom>
          <a:noFill/>
          <a:ln w="9525">
            <a:noFill/>
            <a:miter lim="800000"/>
            <a:headEnd/>
            <a:tailEnd/>
          </a:ln>
        </p:spPr>
      </p:pic>
      <p:sp>
        <p:nvSpPr>
          <p:cNvPr id="249861" name="Text Box 5"/>
          <p:cNvSpPr txBox="1">
            <a:spLocks noChangeArrowheads="1"/>
          </p:cNvSpPr>
          <p:nvPr/>
        </p:nvSpPr>
        <p:spPr bwMode="auto">
          <a:xfrm>
            <a:off x="21837" y="4066282"/>
            <a:ext cx="9144000" cy="1077218"/>
          </a:xfrm>
          <a:prstGeom prst="rect">
            <a:avLst/>
          </a:prstGeom>
          <a:solidFill>
            <a:schemeClr val="bg1"/>
          </a:solidFill>
          <a:ln w="9525">
            <a:solidFill>
              <a:srgbClr val="99CCFF"/>
            </a:solidFill>
            <a:miter lim="800000"/>
            <a:headEnd/>
            <a:tailEnd/>
          </a:ln>
          <a:effectLst/>
        </p:spPr>
        <p:txBody>
          <a:bodyPr wrap="square">
            <a:spAutoFit/>
          </a:bodyPr>
          <a:lstStyle/>
          <a:p>
            <a:pPr algn="ctr"/>
            <a:r>
              <a:rPr lang="vi-VN" sz="3200" b="1" dirty="0">
                <a:solidFill>
                  <a:srgbClr val="FF0000"/>
                </a:solidFill>
                <a:latin typeface="+mj-lt"/>
              </a:rPr>
              <a:t>Bác Hồ thăm hỏi và động viên chiến sĩ trong </a:t>
            </a:r>
            <a:r>
              <a:rPr lang="vi-VN" sz="3200" b="1" dirty="0" smtClean="0">
                <a:solidFill>
                  <a:srgbClr val="FF0000"/>
                </a:solidFill>
                <a:latin typeface="+mj-lt"/>
              </a:rPr>
              <a:t>chiến</a:t>
            </a:r>
            <a:r>
              <a:rPr lang="en-US" sz="3200" b="1" dirty="0">
                <a:solidFill>
                  <a:srgbClr val="FF0000"/>
                </a:solidFill>
                <a:latin typeface="+mj-lt"/>
              </a:rPr>
              <a:t> </a:t>
            </a:r>
            <a:r>
              <a:rPr lang="vi-VN" sz="3200" b="1" dirty="0" smtClean="0">
                <a:solidFill>
                  <a:srgbClr val="FF0000"/>
                </a:solidFill>
                <a:latin typeface="+mj-lt"/>
              </a:rPr>
              <a:t>dịch Biên </a:t>
            </a:r>
            <a:r>
              <a:rPr lang="vi-VN" sz="3200" b="1" dirty="0">
                <a:solidFill>
                  <a:srgbClr val="FF0000"/>
                </a:solidFill>
                <a:latin typeface="+mj-lt"/>
              </a:rPr>
              <a:t>Giới thu- đông 1950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49860"/>
                                        </p:tgtEl>
                                        <p:attrNameLst>
                                          <p:attrName>style.visibility</p:attrName>
                                        </p:attrNameLst>
                                      </p:cBhvr>
                                      <p:to>
                                        <p:strVal val="visible"/>
                                      </p:to>
                                    </p:set>
                                    <p:anim calcmode="lin" valueType="num">
                                      <p:cBhvr>
                                        <p:cTn id="7" dur="1000" fill="hold"/>
                                        <p:tgtEl>
                                          <p:spTgt spid="249860"/>
                                        </p:tgtEl>
                                        <p:attrNameLst>
                                          <p:attrName>ppt_x</p:attrName>
                                        </p:attrNameLst>
                                      </p:cBhvr>
                                      <p:tavLst>
                                        <p:tav tm="0">
                                          <p:val>
                                            <p:strVal val="#ppt_x-.2"/>
                                          </p:val>
                                        </p:tav>
                                        <p:tav tm="100000">
                                          <p:val>
                                            <p:strVal val="#ppt_x"/>
                                          </p:val>
                                        </p:tav>
                                      </p:tavLst>
                                    </p:anim>
                                    <p:anim calcmode="lin" valueType="num">
                                      <p:cBhvr>
                                        <p:cTn id="8" dur="1000" fill="hold"/>
                                        <p:tgtEl>
                                          <p:spTgt spid="24986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9860"/>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49861"/>
                                        </p:tgtEl>
                                        <p:attrNameLst>
                                          <p:attrName>style.visibility</p:attrName>
                                        </p:attrNameLst>
                                      </p:cBhvr>
                                      <p:to>
                                        <p:strVal val="visible"/>
                                      </p:to>
                                    </p:set>
                                    <p:anim calcmode="lin" valueType="num">
                                      <p:cBhvr>
                                        <p:cTn id="12" dur="1000" fill="hold"/>
                                        <p:tgtEl>
                                          <p:spTgt spid="249861"/>
                                        </p:tgtEl>
                                        <p:attrNameLst>
                                          <p:attrName>ppt_x</p:attrName>
                                        </p:attrNameLst>
                                      </p:cBhvr>
                                      <p:tavLst>
                                        <p:tav tm="0">
                                          <p:val>
                                            <p:strVal val="#ppt_x-.2"/>
                                          </p:val>
                                        </p:tav>
                                        <p:tav tm="100000">
                                          <p:val>
                                            <p:strVal val="#ppt_x"/>
                                          </p:val>
                                        </p:tav>
                                      </p:tavLst>
                                    </p:anim>
                                    <p:anim calcmode="lin" valueType="num">
                                      <p:cBhvr>
                                        <p:cTn id="13" dur="1000" fill="hold"/>
                                        <p:tgtEl>
                                          <p:spTgt spid="24986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49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TotalTime>
  <Words>657</Words>
  <Application>Microsoft Office PowerPoint</Application>
  <PresentationFormat>On-screen Show (16:9)</PresentationFormat>
  <Paragraphs>81</Paragraphs>
  <Slides>22</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.VnTime</vt:lpstr>
      <vt:lpstr>Arial</vt:lpstr>
      <vt:lpstr>Calibri</vt:lpstr>
      <vt:lpstr>Tahoma</vt:lpstr>
      <vt:lpstr>Times New Roman</vt:lpstr>
      <vt:lpstr>VNI-Times</vt:lpstr>
      <vt:lpstr>Wingdings</vt:lpstr>
      <vt:lpstr>Chủ đề của Office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3 ngày 13 tháng 12 năm 2022.</vt:lpstr>
      <vt:lpstr>PowerPoint Presentation</vt:lpstr>
      <vt:lpstr>Lô cốt của địch ở cứ điểm Đông Khê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LỊCH SỬ CHIẾN DỊCH BIÊN GIỚI THU – ĐÔNG 1950</vt:lpstr>
      <vt:lpstr>LỊCH SỬ CHIẾN DỊCH BIÊN GIỚI THU – ĐÔNG 1950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chiếu 1</dc:title>
  <dc:creator>User</dc:creator>
  <cp:lastModifiedBy>Admin</cp:lastModifiedBy>
  <cp:revision>84</cp:revision>
  <dcterms:created xsi:type="dcterms:W3CDTF">2019-11-23T13:41:04Z</dcterms:created>
  <dcterms:modified xsi:type="dcterms:W3CDTF">2022-12-13T09:45:09Z</dcterms:modified>
</cp:coreProperties>
</file>