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5" r:id="rId5"/>
    <p:sldMasterId id="2147483727" r:id="rId6"/>
    <p:sldMasterId id="2147483739" r:id="rId7"/>
    <p:sldMasterId id="2147483751" r:id="rId8"/>
    <p:sldMasterId id="2147483787" r:id="rId9"/>
  </p:sldMasterIdLst>
  <p:notesMasterIdLst>
    <p:notesMasterId r:id="rId38"/>
  </p:notesMasterIdLst>
  <p:sldIdLst>
    <p:sldId id="533" r:id="rId10"/>
    <p:sldId id="270" r:id="rId11"/>
    <p:sldId id="271" r:id="rId12"/>
    <p:sldId id="258" r:id="rId13"/>
    <p:sldId id="257" r:id="rId14"/>
    <p:sldId id="256" r:id="rId15"/>
    <p:sldId id="267" r:id="rId16"/>
    <p:sldId id="7547" r:id="rId17"/>
    <p:sldId id="7550" r:id="rId18"/>
    <p:sldId id="506" r:id="rId19"/>
    <p:sldId id="523" r:id="rId20"/>
    <p:sldId id="527" r:id="rId21"/>
    <p:sldId id="528" r:id="rId22"/>
    <p:sldId id="273" r:id="rId23"/>
    <p:sldId id="507" r:id="rId24"/>
    <p:sldId id="7554" r:id="rId25"/>
    <p:sldId id="535" r:id="rId26"/>
    <p:sldId id="536" r:id="rId27"/>
    <p:sldId id="7584" r:id="rId28"/>
    <p:sldId id="529" r:id="rId29"/>
    <p:sldId id="530" r:id="rId30"/>
    <p:sldId id="7548" r:id="rId31"/>
    <p:sldId id="340" r:id="rId32"/>
    <p:sldId id="495" r:id="rId33"/>
    <p:sldId id="325" r:id="rId34"/>
    <p:sldId id="276" r:id="rId35"/>
    <p:sldId id="510" r:id="rId36"/>
    <p:sldId id="51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805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53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4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560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356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4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8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9250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9746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2167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5531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7598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406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215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303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3580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1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0044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6927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0034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9741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7213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8660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4478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600" kern="0">
                <a:solidFill>
                  <a:srgbClr val="F0942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 kern="0">
              <a:solidFill>
                <a:srgbClr val="F0942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6145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682258"/>
            <a:ext cx="12192000" cy="61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931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833770"/>
            <a:ext cx="12192000" cy="20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34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0850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945730" y="641479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72169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5135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5980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Freeform 34"/>
          <p:cNvSpPr>
            <a:spLocks noEditPoints="1"/>
          </p:cNvSpPr>
          <p:nvPr userDrawn="1"/>
        </p:nvSpPr>
        <p:spPr bwMode="auto">
          <a:xfrm>
            <a:off x="4411790" y="731035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21"/>
          <p:cNvSpPr/>
          <p:nvPr userDrawn="1"/>
        </p:nvSpPr>
        <p:spPr>
          <a:xfrm>
            <a:off x="367377" y="913211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03825" y="651601"/>
            <a:ext cx="313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 flipV="1">
            <a:off x="274178" y="136525"/>
            <a:ext cx="739929" cy="763583"/>
            <a:chOff x="1308" y="1009"/>
            <a:chExt cx="1001" cy="1033"/>
          </a:xfrm>
          <a:solidFill>
            <a:schemeClr val="accent1"/>
          </a:solidFill>
        </p:grpSpPr>
        <p:sp>
          <p:nvSpPr>
            <p:cNvPr id="9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8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62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0837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461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516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36033"/>
            <a:ext cx="7620000" cy="37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875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4163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825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2493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714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5381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303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66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8485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6969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7936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5980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603956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574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7927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6387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3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42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theme" Target="../theme/theme8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AC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2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2418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1ED3A9B-6858-46C5-9957-74D52F60B572}" type="datetimeFigureOut">
              <a:rPr lang="zh-CN" altLang="en-US" smtClean="0"/>
              <a:t>2022/12/13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CF3A091-A28E-42F4-979B-75C3C6B544DC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screen"/>
          <a:srcRect r="2542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3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microsoft.com/office/2007/relationships/media" Target="../media/media4.mp3"/><Relationship Id="rId21" Type="http://schemas.openxmlformats.org/officeDocument/2006/relationships/image" Target="../media/image59.png"/><Relationship Id="rId7" Type="http://schemas.microsoft.com/office/2007/relationships/media" Target="../media/media6.mp3"/><Relationship Id="rId12" Type="http://schemas.openxmlformats.org/officeDocument/2006/relationships/image" Target="../media/image53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2.jpg"/><Relationship Id="rId5" Type="http://schemas.microsoft.com/office/2007/relationships/media" Target="../media/media5.mp3"/><Relationship Id="rId15" Type="http://schemas.openxmlformats.org/officeDocument/2006/relationships/image" Target="../media/image55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0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3.png"/><Relationship Id="rId5" Type="http://schemas.microsoft.com/office/2007/relationships/media" Target="../media/media5.mp3"/><Relationship Id="rId15" Type="http://schemas.openxmlformats.org/officeDocument/2006/relationships/image" Target="../media/image56.png"/><Relationship Id="rId10" Type="http://schemas.openxmlformats.org/officeDocument/2006/relationships/image" Target="../media/image60.jpg"/><Relationship Id="rId19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0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3.png"/><Relationship Id="rId5" Type="http://schemas.microsoft.com/office/2007/relationships/media" Target="../media/media5.mp3"/><Relationship Id="rId15" Type="http://schemas.openxmlformats.org/officeDocument/2006/relationships/image" Target="../media/image56.png"/><Relationship Id="rId10" Type="http://schemas.openxmlformats.org/officeDocument/2006/relationships/image" Target="../media/image61.jpg"/><Relationship Id="rId19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0.xml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7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48548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" descr="Family Eating Stock Illustrations – 7,959 Family Eating Stock  Illustrations, Vectors &amp; Clipart - Dreamstime">
            <a:extLst>
              <a:ext uri="{FF2B5EF4-FFF2-40B4-BE49-F238E27FC236}">
                <a16:creationId xmlns:a16="http://schemas.microsoft.com/office/drawing/2014/main" id="{D66D90E2-DCC0-4B76-9147-4F8BC358F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5124119" y="374525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2735351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6968375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158142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2659151" y="22657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64086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64848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151" y="1826420"/>
            <a:ext cx="559981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49762" y="4721529"/>
            <a:ext cx="2884641" cy="840658"/>
          </a:xfrm>
          <a:prstGeom prst="roundRect">
            <a:avLst/>
          </a:prstGeom>
          <a:solidFill>
            <a:srgbClr val="F8D35C">
              <a:lumMod val="60000"/>
              <a:lumOff val="40000"/>
            </a:srgbClr>
          </a:solidFill>
          <a:ln w="12700" cap="flat" cmpd="sng" algn="ctr">
            <a:solidFill>
              <a:srgbClr val="F8D35C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 hồ 4 phút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60226">
            <a:off x="2522125" y="4440521"/>
            <a:ext cx="4171068" cy="1648917"/>
            <a:chOff x="561349" y="4544613"/>
            <a:chExt cx="4171068" cy="16489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858" y="1703071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0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8565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404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45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8130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2295" y="2472331"/>
            <a:ext cx="1800493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2295" y="3449319"/>
            <a:ext cx="1814471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2295" y="4515061"/>
            <a:ext cx="342574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9186" y="368196"/>
            <a:ext cx="709349" cy="709349"/>
          </a:xfrm>
          <a:prstGeom prst="rect">
            <a:avLst/>
          </a:prstGeom>
        </p:spPr>
      </p:pic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43465" y="434484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48895" y="39558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79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99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8494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0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6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23" y="2081720"/>
            <a:ext cx="5358848" cy="2780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013" y="1340064"/>
            <a:ext cx="238374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8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61" y="3484982"/>
            <a:ext cx="780947" cy="815296"/>
          </a:xfrm>
          <a:prstGeom prst="flowChartConnector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46590" y="4480276"/>
            <a:ext cx="9393607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66508" y="4986597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2672390" y="1763522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639938" y="3569465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chơi, hai bố con xưng hô với nhau: tôi-bác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796003" y="5463619"/>
            <a:ext cx="846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288D84-5A2D-4911-8DD1-ADF122CF9761}"/>
              </a:ext>
            </a:extLst>
          </p:cNvPr>
          <p:cNvSpPr txBox="1"/>
          <p:nvPr/>
        </p:nvSpPr>
        <p:spPr>
          <a:xfrm>
            <a:off x="2466753" y="801140"/>
            <a:ext cx="7410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chơi cùng bố, Hường đã được bố dạy nết ngoan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6BBA8-A626-455A-BC28-59D3EBEFD97B}"/>
              </a:ext>
            </a:extLst>
          </p:cNvPr>
          <p:cNvSpPr txBox="1"/>
          <p:nvPr/>
        </p:nvSpPr>
        <p:spPr>
          <a:xfrm>
            <a:off x="3433197" y="2216912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C9A7F9-6E0C-4596-9191-16A29A897600}"/>
              </a:ext>
            </a:extLst>
          </p:cNvPr>
          <p:cNvSpPr/>
          <p:nvPr/>
        </p:nvSpPr>
        <p:spPr>
          <a:xfrm>
            <a:off x="3290777" y="279832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56" y="801140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453A0C-2287-4449-9ACA-064EAC1434E3}"/>
              </a:ext>
            </a:extLst>
          </p:cNvPr>
          <p:cNvSpPr/>
          <p:nvPr/>
        </p:nvSpPr>
        <p:spPr>
          <a:xfrm>
            <a:off x="3699007" y="2437513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2D5AE5-8FED-42FA-9DE3-9B54B51D82AE}"/>
              </a:ext>
            </a:extLst>
          </p:cNvPr>
          <p:cNvSpPr/>
          <p:nvPr/>
        </p:nvSpPr>
        <p:spPr>
          <a:xfrm>
            <a:off x="3699006" y="3179135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A439D-6D62-425C-B7E9-2A908267B9E2}"/>
              </a:ext>
            </a:extLst>
          </p:cNvPr>
          <p:cNvSpPr txBox="1"/>
          <p:nvPr/>
        </p:nvSpPr>
        <p:spPr>
          <a:xfrm>
            <a:off x="2819935" y="637019"/>
            <a:ext cx="762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Mẹ 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say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30676" y="163062"/>
            <a:ext cx="7256486" cy="805339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14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12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34" y="1061418"/>
            <a:ext cx="2493480" cy="829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DDE4B-9E33-424A-B6BF-49C96838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8" y="2140628"/>
            <a:ext cx="6492803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3398638" y="1017928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50" y="2115953"/>
            <a:ext cx="5968501" cy="27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556" y="1343112"/>
            <a:ext cx="238374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"/>
          <p:cNvSpPr txBox="1"/>
          <p:nvPr/>
        </p:nvSpPr>
        <p:spPr>
          <a:xfrm>
            <a:off x="4734891" y="1001124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8399761" y="3816696"/>
            <a:ext cx="2865749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6" name="TextBox 28"/>
          <p:cNvSpPr txBox="1"/>
          <p:nvPr/>
        </p:nvSpPr>
        <p:spPr>
          <a:xfrm>
            <a:off x="1282795" y="3816696"/>
            <a:ext cx="2493622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34891" y="3078790"/>
            <a:ext cx="2695696" cy="3303003"/>
          </a:xfrm>
          <a:prstGeom prst="rect">
            <a:avLst/>
          </a:prstGeom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559720" y="282066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35295" y="403737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6521" y="41140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25131" y="232022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22" y="232022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homeppt">
  <a:themeElements>
    <a:clrScheme name="自定义 1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9991D"/>
      </a:accent1>
      <a:accent2>
        <a:srgbClr val="EAB01D"/>
      </a:accent2>
      <a:accent3>
        <a:srgbClr val="69991D"/>
      </a:accent3>
      <a:accent4>
        <a:srgbClr val="E88087"/>
      </a:accent4>
      <a:accent5>
        <a:srgbClr val="69991D"/>
      </a:accent5>
      <a:accent6>
        <a:srgbClr val="EAB01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1465</Words>
  <Application>Microsoft Office PowerPoint</Application>
  <PresentationFormat>Widescreen</PresentationFormat>
  <Paragraphs>180</Paragraphs>
  <Slides>28</Slides>
  <Notes>16</Notes>
  <HiddenSlides>0</HiddenSlides>
  <MMClips>19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Microsoft YaHei</vt:lpstr>
      <vt:lpstr>Microsoft YaHei</vt:lpstr>
      <vt:lpstr>宋体</vt:lpstr>
      <vt:lpstr>宋体</vt:lpstr>
      <vt:lpstr>Arial</vt:lpstr>
      <vt:lpstr>Arial-Rounded</vt:lpstr>
      <vt:lpstr>Calibri</vt:lpstr>
      <vt:lpstr>Caveat Brush</vt:lpstr>
      <vt:lpstr>等线</vt:lpstr>
      <vt:lpstr>等线 Light</vt:lpstr>
      <vt:lpstr>Fredoka One</vt:lpstr>
      <vt:lpstr>inpin heiti</vt:lpstr>
      <vt:lpstr>Montserrat</vt:lpstr>
      <vt:lpstr>Nunito</vt:lpstr>
      <vt:lpstr>Roboto Condensed Light</vt:lpstr>
      <vt:lpstr>Times New Roman</vt:lpstr>
      <vt:lpstr>Office Theme</vt:lpstr>
      <vt:lpstr>1_Office 主题​​</vt:lpstr>
      <vt:lpstr>1_Office Theme</vt:lpstr>
      <vt:lpstr>2_Office Theme</vt:lpstr>
      <vt:lpstr>2_Office 主题​​</vt:lpstr>
      <vt:lpstr>4_Office Theme</vt:lpstr>
      <vt:lpstr>6_Office Theme</vt:lpstr>
      <vt:lpstr>Question of the Day for Preschool by Slidesgo</vt:lpstr>
      <vt:lpstr>homeppt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35</cp:revision>
  <dcterms:created xsi:type="dcterms:W3CDTF">2021-07-20T01:55:21Z</dcterms:created>
  <dcterms:modified xsi:type="dcterms:W3CDTF">2022-12-13T03:33:37Z</dcterms:modified>
</cp:coreProperties>
</file>