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wav" ContentType="audio/wav"/>
  <Default Extension="wdp" ContentType="image/vnd.ms-photo"/>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7.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8.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theme/theme9.xml" ContentType="application/vnd.openxmlformats-officedocument.theme+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theme/theme10.xml" ContentType="application/vnd.openxmlformats-officedocument.theme+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theme/theme11.xml" ContentType="application/vnd.openxmlformats-officedocument.theme+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theme/theme12.xml" ContentType="application/vnd.openxmlformats-officedocument.theme+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theme/theme13.xml" ContentType="application/vnd.openxmlformats-officedocument.theme+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theme/theme14.xml" ContentType="application/vnd.openxmlformats-officedocument.theme+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theme/theme15.xml" ContentType="application/vnd.openxmlformats-officedocument.theme+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theme/theme16.xml" ContentType="application/vnd.openxmlformats-officedocument.theme+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theme/theme17.xml" ContentType="application/vnd.openxmlformats-officedocument.theme+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theme/theme18.xml" ContentType="application/vnd.openxmlformats-officedocument.theme+xml"/>
  <Override PartName="/ppt/theme/theme1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activeX/activeX1.xml" ContentType="application/vnd.ms-office.activeX+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3" r:id="rId3"/>
    <p:sldMasterId id="2147483685" r:id="rId4"/>
    <p:sldMasterId id="2147483697" r:id="rId5"/>
    <p:sldMasterId id="2147483709" r:id="rId6"/>
    <p:sldMasterId id="2147483721" r:id="rId7"/>
    <p:sldMasterId id="2147483734" r:id="rId8"/>
    <p:sldMasterId id="2147483747" r:id="rId9"/>
    <p:sldMasterId id="2147483760" r:id="rId10"/>
    <p:sldMasterId id="2147483773" r:id="rId11"/>
    <p:sldMasterId id="2147483786" r:id="rId12"/>
    <p:sldMasterId id="2147483799" r:id="rId13"/>
    <p:sldMasterId id="2147483812" r:id="rId14"/>
    <p:sldMasterId id="2147483825" r:id="rId15"/>
    <p:sldMasterId id="2147483838" r:id="rId16"/>
    <p:sldMasterId id="2147483851" r:id="rId17"/>
    <p:sldMasterId id="2147483863" r:id="rId18"/>
  </p:sldMasterIdLst>
  <p:notesMasterIdLst>
    <p:notesMasterId r:id="rId49"/>
  </p:notesMasterIdLst>
  <p:sldIdLst>
    <p:sldId id="286" r:id="rId19"/>
    <p:sldId id="257" r:id="rId20"/>
    <p:sldId id="258" r:id="rId21"/>
    <p:sldId id="259" r:id="rId22"/>
    <p:sldId id="260" r:id="rId23"/>
    <p:sldId id="261" r:id="rId24"/>
    <p:sldId id="262" r:id="rId25"/>
    <p:sldId id="263" r:id="rId26"/>
    <p:sldId id="264" r:id="rId27"/>
    <p:sldId id="265" r:id="rId28"/>
    <p:sldId id="266" r:id="rId29"/>
    <p:sldId id="267" r:id="rId30"/>
    <p:sldId id="268" r:id="rId31"/>
    <p:sldId id="269" r:id="rId32"/>
    <p:sldId id="270" r:id="rId33"/>
    <p:sldId id="271" r:id="rId34"/>
    <p:sldId id="273" r:id="rId35"/>
    <p:sldId id="274" r:id="rId36"/>
    <p:sldId id="275" r:id="rId37"/>
    <p:sldId id="276" r:id="rId38"/>
    <p:sldId id="277" r:id="rId39"/>
    <p:sldId id="278" r:id="rId40"/>
    <p:sldId id="279" r:id="rId41"/>
    <p:sldId id="282" r:id="rId42"/>
    <p:sldId id="288" r:id="rId43"/>
    <p:sldId id="284" r:id="rId44"/>
    <p:sldId id="285" r:id="rId45"/>
    <p:sldId id="287" r:id="rId46"/>
    <p:sldId id="283" r:id="rId47"/>
    <p:sldId id="281" r:id="rId4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6" d="100"/>
          <a:sy n="66" d="100"/>
        </p:scale>
        <p:origin x="930" y="4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8.xml"/><Relationship Id="rId39" Type="http://schemas.openxmlformats.org/officeDocument/2006/relationships/slide" Target="slides/slide21.xml"/><Relationship Id="rId21" Type="http://schemas.openxmlformats.org/officeDocument/2006/relationships/slide" Target="slides/slide3.xml"/><Relationship Id="rId34" Type="http://schemas.openxmlformats.org/officeDocument/2006/relationships/slide" Target="slides/slide16.xml"/><Relationship Id="rId42" Type="http://schemas.openxmlformats.org/officeDocument/2006/relationships/slide" Target="slides/slide24.xml"/><Relationship Id="rId47" Type="http://schemas.openxmlformats.org/officeDocument/2006/relationships/slide" Target="slides/slide29.xml"/><Relationship Id="rId50" Type="http://schemas.openxmlformats.org/officeDocument/2006/relationships/presProps" Target="pres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11.xml"/><Relationship Id="rId11" Type="http://schemas.openxmlformats.org/officeDocument/2006/relationships/slideMaster" Target="slideMasters/slideMaster11.xml"/><Relationship Id="rId24" Type="http://schemas.openxmlformats.org/officeDocument/2006/relationships/slide" Target="slides/slide6.xml"/><Relationship Id="rId32" Type="http://schemas.openxmlformats.org/officeDocument/2006/relationships/slide" Target="slides/slide14.xml"/><Relationship Id="rId37" Type="http://schemas.openxmlformats.org/officeDocument/2006/relationships/slide" Target="slides/slide19.xml"/><Relationship Id="rId40" Type="http://schemas.openxmlformats.org/officeDocument/2006/relationships/slide" Target="slides/slide22.xml"/><Relationship Id="rId45" Type="http://schemas.openxmlformats.org/officeDocument/2006/relationships/slide" Target="slides/slide27.xml"/><Relationship Id="rId53" Type="http://schemas.openxmlformats.org/officeDocument/2006/relationships/tableStyles" Target="tableStyles.xml"/><Relationship Id="rId5" Type="http://schemas.openxmlformats.org/officeDocument/2006/relationships/slideMaster" Target="slideMasters/slideMaster5.xml"/><Relationship Id="rId10" Type="http://schemas.openxmlformats.org/officeDocument/2006/relationships/slideMaster" Target="slideMasters/slideMaster10.xml"/><Relationship Id="rId19" Type="http://schemas.openxmlformats.org/officeDocument/2006/relationships/slide" Target="slides/slide1.xml"/><Relationship Id="rId31" Type="http://schemas.openxmlformats.org/officeDocument/2006/relationships/slide" Target="slides/slide13.xml"/><Relationship Id="rId44" Type="http://schemas.openxmlformats.org/officeDocument/2006/relationships/slide" Target="slides/slide26.xml"/><Relationship Id="rId52"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4.xml"/><Relationship Id="rId27" Type="http://schemas.openxmlformats.org/officeDocument/2006/relationships/slide" Target="slides/slide9.xml"/><Relationship Id="rId30" Type="http://schemas.openxmlformats.org/officeDocument/2006/relationships/slide" Target="slides/slide12.xml"/><Relationship Id="rId35" Type="http://schemas.openxmlformats.org/officeDocument/2006/relationships/slide" Target="slides/slide17.xml"/><Relationship Id="rId43" Type="http://schemas.openxmlformats.org/officeDocument/2006/relationships/slide" Target="slides/slide25.xml"/><Relationship Id="rId48" Type="http://schemas.openxmlformats.org/officeDocument/2006/relationships/slide" Target="slides/slide30.xml"/><Relationship Id="rId8" Type="http://schemas.openxmlformats.org/officeDocument/2006/relationships/slideMaster" Target="slideMasters/slideMaster8.xml"/><Relationship Id="rId51"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7.xml"/><Relationship Id="rId33" Type="http://schemas.openxmlformats.org/officeDocument/2006/relationships/slide" Target="slides/slide15.xml"/><Relationship Id="rId38" Type="http://schemas.openxmlformats.org/officeDocument/2006/relationships/slide" Target="slides/slide20.xml"/><Relationship Id="rId46" Type="http://schemas.openxmlformats.org/officeDocument/2006/relationships/slide" Target="slides/slide28.xml"/><Relationship Id="rId20" Type="http://schemas.openxmlformats.org/officeDocument/2006/relationships/slide" Target="slides/slide2.xml"/><Relationship Id="rId41"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5.xml"/><Relationship Id="rId28" Type="http://schemas.openxmlformats.org/officeDocument/2006/relationships/slide" Target="slides/slide10.xml"/><Relationship Id="rId36" Type="http://schemas.openxmlformats.org/officeDocument/2006/relationships/slide" Target="slides/slide18.xml"/><Relationship Id="rId49" Type="http://schemas.openxmlformats.org/officeDocument/2006/relationships/notesMaster" Target="notesMasters/notesMaster1.xml"/></Relationships>
</file>

<file path=ppt/activeX/activeX1.xml><?xml version="1.0" encoding="utf-8"?>
<ax:ocx xmlns:ax="http://schemas.microsoft.com/office/2006/activeX" xmlns:r="http://schemas.openxmlformats.org/officeDocument/2006/relationships" ax:classid="{6BF52A52-394A-11D3-B153-00C04F79FAA6}" ax:persistence="persistPropertyBag">
  <ax:ocxPr ax:name="URL" ax:value="C:\Users\KTC\Downloads\3NTV VTC16 Sản Xuất Thủy Tinh_1.mp4"/>
  <ax:ocxPr ax:name="rate" ax:value="1"/>
  <ax:ocxPr ax:name="balance" ax:value="0"/>
  <ax:ocxPr ax:name="currentPosition" ax:value="0"/>
  <ax:ocxPr ax:name="defaultFrame" ax:value=""/>
  <ax:ocxPr ax:name="playCount" ax:value="1"/>
  <ax:ocxPr ax:name="autoStart" ax:value="0"/>
  <ax:ocxPr ax:name="currentMarker" ax:value="0"/>
  <ax:ocxPr ax:name="invokeURLs" ax:value="-1"/>
  <ax:ocxPr ax:name="baseURL" ax:value=""/>
  <ax:ocxPr ax:name="volume" ax:value="50"/>
  <ax:ocxPr ax:name="mute" ax:value="0"/>
  <ax:ocxPr ax:name="uiMode" ax:value="full"/>
  <ax:ocxPr ax:name="stretchToFit" ax:value="0"/>
  <ax:ocxPr ax:name="windowlessVideo" ax:value="0"/>
  <ax:ocxPr ax:name="enabled" ax:value="-1"/>
  <ax:ocxPr ax:name="enableContextMenu" ax:value="-1"/>
  <ax:ocxPr ax:name="fullScreen" ax:value="0"/>
  <ax:ocxPr ax:name="SAMIStyle" ax:value=""/>
  <ax:ocxPr ax:name="SAMILang" ax:value=""/>
  <ax:ocxPr ax:name="SAMIFilename" ax:value=""/>
  <ax:ocxPr ax:name="captioningID" ax:value=""/>
  <ax:ocxPr ax:name="enableErrorDialogs" ax:value="0"/>
  <ax:ocxPr ax:name="_cx" ax:value="25400"/>
  <ax:ocxPr ax:name="_cy" ax:value="19050"/>
</ax:ocx>
</file>

<file path=ppt/drawings/_rels/vmlDrawing1.vml.rels><?xml version="1.0" encoding="UTF-8" standalone="yes"?>
<Relationships xmlns="http://schemas.openxmlformats.org/package/2006/relationships"><Relationship Id="rId1" Type="http://schemas.openxmlformats.org/officeDocument/2006/relationships/image" Target="../media/image4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415A8B4-1001-4035-984F-AC577DA458B7}" type="datetimeFigureOut">
              <a:rPr lang="en-US" smtClean="0"/>
              <a:pPr/>
              <a:t>12/11/2022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A59FF1F-96B2-4F0E-B0FA-06959AE8DECE}" type="slidenum">
              <a:rPr lang="en-US" smtClean="0"/>
              <a:pPr/>
              <a:t>‹#›</a:t>
            </a:fld>
            <a:endParaRPr lang="en-US"/>
          </a:p>
        </p:txBody>
      </p:sp>
    </p:spTree>
    <p:extLst>
      <p:ext uri="{BB962C8B-B14F-4D97-AF65-F5344CB8AC3E}">
        <p14:creationId xmlns:p14="http://schemas.microsoft.com/office/powerpoint/2010/main" val="19162733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E7EBAD1-CA57-42DD-ACDA-5AE9236EA324}"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22653799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3F19DB3-608C-4DA2-9884-36164D894F14}" type="slidenum">
              <a:rPr lang="en-US">
                <a:solidFill>
                  <a:prstClr val="black"/>
                </a:solidFill>
              </a:rPr>
              <a:pPr eaLnBrk="1" hangingPunct="1"/>
              <a:t>28</a:t>
            </a:fld>
            <a:endParaRPr lang="en-US">
              <a:solidFill>
                <a:prstClr val="black"/>
              </a:solidFill>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vi-VN" smtClean="0"/>
          </a:p>
        </p:txBody>
      </p:sp>
    </p:spTree>
    <p:extLst>
      <p:ext uri="{BB962C8B-B14F-4D97-AF65-F5344CB8AC3E}">
        <p14:creationId xmlns:p14="http://schemas.microsoft.com/office/powerpoint/2010/main" val="25485769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81D9E87-E06C-45ED-A310-954C987E8FD2}" type="datetimeFigureOut">
              <a:rPr lang="en-US" smtClean="0"/>
              <a:pPr/>
              <a:t>12/11/2022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D797D7-BE94-4568-9846-96E766415488}" type="slidenum">
              <a:rPr lang="en-US" smtClean="0"/>
              <a:pPr/>
              <a:t>‹#›</a:t>
            </a:fld>
            <a:endParaRPr lang="en-US"/>
          </a:p>
        </p:txBody>
      </p:sp>
    </p:spTree>
    <p:extLst>
      <p:ext uri="{BB962C8B-B14F-4D97-AF65-F5344CB8AC3E}">
        <p14:creationId xmlns:p14="http://schemas.microsoft.com/office/powerpoint/2010/main" val="30635582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1D9E87-E06C-45ED-A310-954C987E8FD2}" type="datetimeFigureOut">
              <a:rPr lang="en-US" smtClean="0"/>
              <a:pPr/>
              <a:t>12/11/2022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D797D7-BE94-4568-9846-96E766415488}" type="slidenum">
              <a:rPr lang="en-US" smtClean="0"/>
              <a:pPr/>
              <a:t>‹#›</a:t>
            </a:fld>
            <a:endParaRPr lang="en-US"/>
          </a:p>
        </p:txBody>
      </p:sp>
    </p:spTree>
    <p:extLst>
      <p:ext uri="{BB962C8B-B14F-4D97-AF65-F5344CB8AC3E}">
        <p14:creationId xmlns:p14="http://schemas.microsoft.com/office/powerpoint/2010/main" val="4104232811"/>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12/11/2022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412004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12/11/2022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183094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12/11/2022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417644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42913" y="103188"/>
            <a:ext cx="8243887" cy="5953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7"/>
          <p:cNvSpPr>
            <a:spLocks noGrp="1" noChangeArrowheads="1"/>
          </p:cNvSpPr>
          <p:nvPr>
            <p:ph type="dt" sz="half" idx="10"/>
          </p:nvPr>
        </p:nvSpPr>
        <p:spPr>
          <a:ln/>
        </p:spPr>
        <p:txBody>
          <a:bodyPr/>
          <a:lstStyle>
            <a:lvl1pPr>
              <a:defRPr/>
            </a:lvl1pPr>
          </a:lstStyle>
          <a:p>
            <a:pPr>
              <a:defRPr/>
            </a:pPr>
            <a:endParaRPr lang="en-US">
              <a:solidFill>
                <a:prstClr val="black">
                  <a:tint val="75000"/>
                </a:prstClr>
              </a:solidFill>
            </a:endParaRPr>
          </a:p>
        </p:txBody>
      </p:sp>
      <p:sp>
        <p:nvSpPr>
          <p:cNvPr id="4" name="Rectangle 48"/>
          <p:cNvSpPr>
            <a:spLocks noGrp="1" noChangeArrowheads="1"/>
          </p:cNvSpPr>
          <p:nvPr>
            <p:ph type="ftr" sz="quarter" idx="11"/>
          </p:nvPr>
        </p:nvSpPr>
        <p:spPr>
          <a:ln/>
        </p:spPr>
        <p:txBody>
          <a:bodyPr/>
          <a:lstStyle>
            <a:lvl1pPr>
              <a:defRPr/>
            </a:lvl1pPr>
          </a:lstStyle>
          <a:p>
            <a:pPr>
              <a:defRPr/>
            </a:pPr>
            <a:endParaRPr lang="en-US">
              <a:solidFill>
                <a:prstClr val="black">
                  <a:tint val="75000"/>
                </a:prstClr>
              </a:solidFill>
            </a:endParaRPr>
          </a:p>
        </p:txBody>
      </p:sp>
      <p:sp>
        <p:nvSpPr>
          <p:cNvPr id="5" name="Rectangle 49"/>
          <p:cNvSpPr>
            <a:spLocks noGrp="1" noChangeArrowheads="1"/>
          </p:cNvSpPr>
          <p:nvPr>
            <p:ph type="sldNum" sz="quarter" idx="12"/>
          </p:nvPr>
        </p:nvSpPr>
        <p:spPr>
          <a:ln/>
        </p:spPr>
        <p:txBody>
          <a:bodyPr/>
          <a:lstStyle>
            <a:lvl1pPr>
              <a:defRPr/>
            </a:lvl1pPr>
          </a:lstStyle>
          <a:p>
            <a:pPr>
              <a:defRPr/>
            </a:pPr>
            <a:fld id="{A4CC01CC-6685-42CC-A7CC-C9E79002E94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56552908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12/11/2022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3415551"/>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12/11/2022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905334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12/11/2022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0794474"/>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12/11/2022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015734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12/11/2022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9168444"/>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12/11/2022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68846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1D9E87-E06C-45ED-A310-954C987E8FD2}" type="datetimeFigureOut">
              <a:rPr lang="en-US" smtClean="0"/>
              <a:pPr/>
              <a:t>12/11/2022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D797D7-BE94-4568-9846-96E766415488}" type="slidenum">
              <a:rPr lang="en-US" smtClean="0"/>
              <a:pPr/>
              <a:t>‹#›</a:t>
            </a:fld>
            <a:endParaRPr lang="en-US"/>
          </a:p>
        </p:txBody>
      </p:sp>
    </p:spTree>
    <p:extLst>
      <p:ext uri="{BB962C8B-B14F-4D97-AF65-F5344CB8AC3E}">
        <p14:creationId xmlns:p14="http://schemas.microsoft.com/office/powerpoint/2010/main" val="1989478438"/>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12/11/2022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386925"/>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12/11/2022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847104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12/11/2022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8236453"/>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12/11/2022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7439763"/>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12/11/2022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2501750"/>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42913" y="103188"/>
            <a:ext cx="8243887" cy="5953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7"/>
          <p:cNvSpPr>
            <a:spLocks noGrp="1" noChangeArrowheads="1"/>
          </p:cNvSpPr>
          <p:nvPr>
            <p:ph type="dt" sz="half" idx="10"/>
          </p:nvPr>
        </p:nvSpPr>
        <p:spPr>
          <a:ln/>
        </p:spPr>
        <p:txBody>
          <a:bodyPr/>
          <a:lstStyle>
            <a:lvl1pPr>
              <a:defRPr/>
            </a:lvl1pPr>
          </a:lstStyle>
          <a:p>
            <a:pPr>
              <a:defRPr/>
            </a:pPr>
            <a:endParaRPr lang="en-US">
              <a:solidFill>
                <a:prstClr val="black">
                  <a:tint val="75000"/>
                </a:prstClr>
              </a:solidFill>
            </a:endParaRPr>
          </a:p>
        </p:txBody>
      </p:sp>
      <p:sp>
        <p:nvSpPr>
          <p:cNvPr id="4" name="Rectangle 48"/>
          <p:cNvSpPr>
            <a:spLocks noGrp="1" noChangeArrowheads="1"/>
          </p:cNvSpPr>
          <p:nvPr>
            <p:ph type="ftr" sz="quarter" idx="11"/>
          </p:nvPr>
        </p:nvSpPr>
        <p:spPr>
          <a:ln/>
        </p:spPr>
        <p:txBody>
          <a:bodyPr/>
          <a:lstStyle>
            <a:lvl1pPr>
              <a:defRPr/>
            </a:lvl1pPr>
          </a:lstStyle>
          <a:p>
            <a:pPr>
              <a:defRPr/>
            </a:pPr>
            <a:endParaRPr lang="en-US">
              <a:solidFill>
                <a:prstClr val="black">
                  <a:tint val="75000"/>
                </a:prstClr>
              </a:solidFill>
            </a:endParaRPr>
          </a:p>
        </p:txBody>
      </p:sp>
      <p:sp>
        <p:nvSpPr>
          <p:cNvPr id="5" name="Rectangle 49"/>
          <p:cNvSpPr>
            <a:spLocks noGrp="1" noChangeArrowheads="1"/>
          </p:cNvSpPr>
          <p:nvPr>
            <p:ph type="sldNum" sz="quarter" idx="12"/>
          </p:nvPr>
        </p:nvSpPr>
        <p:spPr>
          <a:ln/>
        </p:spPr>
        <p:txBody>
          <a:bodyPr/>
          <a:lstStyle>
            <a:lvl1pPr>
              <a:defRPr/>
            </a:lvl1pPr>
          </a:lstStyle>
          <a:p>
            <a:pPr>
              <a:defRPr/>
            </a:pPr>
            <a:fld id="{A4CC01CC-6685-42CC-A7CC-C9E79002E94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4357969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12/11/2022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5162584"/>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12/11/2022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1447441"/>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12/11/2022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2639278"/>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12/11/2022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35148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12/11/2022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6288850"/>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12/11/2022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90808650"/>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12/11/2022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404648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12/11/2022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5799047"/>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12/11/2022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7545639"/>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12/11/2022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7925664"/>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12/11/2022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763977"/>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12/11/2022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8312932"/>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42913" y="103188"/>
            <a:ext cx="8243887" cy="5953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7"/>
          <p:cNvSpPr>
            <a:spLocks noGrp="1" noChangeArrowheads="1"/>
          </p:cNvSpPr>
          <p:nvPr>
            <p:ph type="dt" sz="half" idx="10"/>
          </p:nvPr>
        </p:nvSpPr>
        <p:spPr>
          <a:ln/>
        </p:spPr>
        <p:txBody>
          <a:bodyPr/>
          <a:lstStyle>
            <a:lvl1pPr>
              <a:defRPr/>
            </a:lvl1pPr>
          </a:lstStyle>
          <a:p>
            <a:pPr>
              <a:defRPr/>
            </a:pPr>
            <a:endParaRPr lang="en-US">
              <a:solidFill>
                <a:prstClr val="black">
                  <a:tint val="75000"/>
                </a:prstClr>
              </a:solidFill>
            </a:endParaRPr>
          </a:p>
        </p:txBody>
      </p:sp>
      <p:sp>
        <p:nvSpPr>
          <p:cNvPr id="4" name="Rectangle 48"/>
          <p:cNvSpPr>
            <a:spLocks noGrp="1" noChangeArrowheads="1"/>
          </p:cNvSpPr>
          <p:nvPr>
            <p:ph type="ftr" sz="quarter" idx="11"/>
          </p:nvPr>
        </p:nvSpPr>
        <p:spPr>
          <a:ln/>
        </p:spPr>
        <p:txBody>
          <a:bodyPr/>
          <a:lstStyle>
            <a:lvl1pPr>
              <a:defRPr/>
            </a:lvl1pPr>
          </a:lstStyle>
          <a:p>
            <a:pPr>
              <a:defRPr/>
            </a:pPr>
            <a:endParaRPr lang="en-US">
              <a:solidFill>
                <a:prstClr val="black">
                  <a:tint val="75000"/>
                </a:prstClr>
              </a:solidFill>
            </a:endParaRPr>
          </a:p>
        </p:txBody>
      </p:sp>
      <p:sp>
        <p:nvSpPr>
          <p:cNvPr id="5" name="Rectangle 49"/>
          <p:cNvSpPr>
            <a:spLocks noGrp="1" noChangeArrowheads="1"/>
          </p:cNvSpPr>
          <p:nvPr>
            <p:ph type="sldNum" sz="quarter" idx="12"/>
          </p:nvPr>
        </p:nvSpPr>
        <p:spPr>
          <a:ln/>
        </p:spPr>
        <p:txBody>
          <a:bodyPr/>
          <a:lstStyle>
            <a:lvl1pPr>
              <a:defRPr/>
            </a:lvl1pPr>
          </a:lstStyle>
          <a:p>
            <a:pPr>
              <a:defRPr/>
            </a:pPr>
            <a:fld id="{A4CC01CC-6685-42CC-A7CC-C9E79002E94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063667316"/>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12/11/2022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5614453"/>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12/11/2022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44895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12/11/2022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8486021"/>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12/11/2022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8570590"/>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12/11/2022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09478869"/>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12/11/2022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0318868"/>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12/11/2022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39341176"/>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12/11/2022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1458518"/>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12/11/2022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5635213"/>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12/11/2022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1698082"/>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12/11/2022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775431"/>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12/11/2022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88973019"/>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42913" y="103188"/>
            <a:ext cx="8243887" cy="5953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7"/>
          <p:cNvSpPr>
            <a:spLocks noGrp="1" noChangeArrowheads="1"/>
          </p:cNvSpPr>
          <p:nvPr>
            <p:ph type="dt" sz="half" idx="10"/>
          </p:nvPr>
        </p:nvSpPr>
        <p:spPr>
          <a:ln/>
        </p:spPr>
        <p:txBody>
          <a:bodyPr/>
          <a:lstStyle>
            <a:lvl1pPr>
              <a:defRPr/>
            </a:lvl1pPr>
          </a:lstStyle>
          <a:p>
            <a:pPr>
              <a:defRPr/>
            </a:pPr>
            <a:endParaRPr lang="en-US">
              <a:solidFill>
                <a:prstClr val="black">
                  <a:tint val="75000"/>
                </a:prstClr>
              </a:solidFill>
            </a:endParaRPr>
          </a:p>
        </p:txBody>
      </p:sp>
      <p:sp>
        <p:nvSpPr>
          <p:cNvPr id="4" name="Rectangle 48"/>
          <p:cNvSpPr>
            <a:spLocks noGrp="1" noChangeArrowheads="1"/>
          </p:cNvSpPr>
          <p:nvPr>
            <p:ph type="ftr" sz="quarter" idx="11"/>
          </p:nvPr>
        </p:nvSpPr>
        <p:spPr>
          <a:ln/>
        </p:spPr>
        <p:txBody>
          <a:bodyPr/>
          <a:lstStyle>
            <a:lvl1pPr>
              <a:defRPr/>
            </a:lvl1pPr>
          </a:lstStyle>
          <a:p>
            <a:pPr>
              <a:defRPr/>
            </a:pPr>
            <a:endParaRPr lang="en-US">
              <a:solidFill>
                <a:prstClr val="black">
                  <a:tint val="75000"/>
                </a:prstClr>
              </a:solidFill>
            </a:endParaRPr>
          </a:p>
        </p:txBody>
      </p:sp>
      <p:sp>
        <p:nvSpPr>
          <p:cNvPr id="5" name="Rectangle 49"/>
          <p:cNvSpPr>
            <a:spLocks noGrp="1" noChangeArrowheads="1"/>
          </p:cNvSpPr>
          <p:nvPr>
            <p:ph type="sldNum" sz="quarter" idx="12"/>
          </p:nvPr>
        </p:nvSpPr>
        <p:spPr>
          <a:ln/>
        </p:spPr>
        <p:txBody>
          <a:bodyPr/>
          <a:lstStyle>
            <a:lvl1pPr>
              <a:defRPr/>
            </a:lvl1pPr>
          </a:lstStyle>
          <a:p>
            <a:pPr>
              <a:defRPr/>
            </a:pPr>
            <a:fld id="{A4CC01CC-6685-42CC-A7CC-C9E79002E94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6931869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12/11/2022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8692538"/>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12/11/2022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0106656"/>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12/11/2022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7325594"/>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12/11/2022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44258541"/>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12/11/2022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91703916"/>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12/11/2022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8289663"/>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12/11/2022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4831245"/>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12/11/2022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7850836"/>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12/11/2022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4713313"/>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12/11/2022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5234212"/>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12/11/2022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97241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12/11/2022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3010588"/>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12/11/2022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79811232"/>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42913" y="103188"/>
            <a:ext cx="8243887" cy="5953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7"/>
          <p:cNvSpPr>
            <a:spLocks noGrp="1" noChangeArrowheads="1"/>
          </p:cNvSpPr>
          <p:nvPr>
            <p:ph type="dt" sz="half" idx="10"/>
          </p:nvPr>
        </p:nvSpPr>
        <p:spPr>
          <a:ln/>
        </p:spPr>
        <p:txBody>
          <a:bodyPr/>
          <a:lstStyle>
            <a:lvl1pPr>
              <a:defRPr/>
            </a:lvl1pPr>
          </a:lstStyle>
          <a:p>
            <a:pPr>
              <a:defRPr/>
            </a:pPr>
            <a:endParaRPr lang="en-US">
              <a:solidFill>
                <a:prstClr val="black">
                  <a:tint val="75000"/>
                </a:prstClr>
              </a:solidFill>
            </a:endParaRPr>
          </a:p>
        </p:txBody>
      </p:sp>
      <p:sp>
        <p:nvSpPr>
          <p:cNvPr id="4" name="Rectangle 48"/>
          <p:cNvSpPr>
            <a:spLocks noGrp="1" noChangeArrowheads="1"/>
          </p:cNvSpPr>
          <p:nvPr>
            <p:ph type="ftr" sz="quarter" idx="11"/>
          </p:nvPr>
        </p:nvSpPr>
        <p:spPr>
          <a:ln/>
        </p:spPr>
        <p:txBody>
          <a:bodyPr/>
          <a:lstStyle>
            <a:lvl1pPr>
              <a:defRPr/>
            </a:lvl1pPr>
          </a:lstStyle>
          <a:p>
            <a:pPr>
              <a:defRPr/>
            </a:pPr>
            <a:endParaRPr lang="en-US">
              <a:solidFill>
                <a:prstClr val="black">
                  <a:tint val="75000"/>
                </a:prstClr>
              </a:solidFill>
            </a:endParaRPr>
          </a:p>
        </p:txBody>
      </p:sp>
      <p:sp>
        <p:nvSpPr>
          <p:cNvPr id="5" name="Rectangle 49"/>
          <p:cNvSpPr>
            <a:spLocks noGrp="1" noChangeArrowheads="1"/>
          </p:cNvSpPr>
          <p:nvPr>
            <p:ph type="sldNum" sz="quarter" idx="12"/>
          </p:nvPr>
        </p:nvSpPr>
        <p:spPr>
          <a:ln/>
        </p:spPr>
        <p:txBody>
          <a:bodyPr/>
          <a:lstStyle>
            <a:lvl1pPr>
              <a:defRPr/>
            </a:lvl1pPr>
          </a:lstStyle>
          <a:p>
            <a:pPr>
              <a:defRPr/>
            </a:pPr>
            <a:fld id="{A4CC01CC-6685-42CC-A7CC-C9E79002E94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049242466"/>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12/11/2022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8877238"/>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12/11/2022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7369854"/>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12/11/2022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0615480"/>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12/11/2022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2916995"/>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12/11/2022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2257036"/>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12/11/2022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1494959"/>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12/11/2022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4532924"/>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12/11/2022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49610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12/11/2022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0116337"/>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12/11/2022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7657853"/>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12/11/2022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2104851"/>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12/11/2022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1537430"/>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42913" y="103188"/>
            <a:ext cx="8243887" cy="5953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7"/>
          <p:cNvSpPr>
            <a:spLocks noGrp="1" noChangeArrowheads="1"/>
          </p:cNvSpPr>
          <p:nvPr>
            <p:ph type="dt" sz="half" idx="10"/>
          </p:nvPr>
        </p:nvSpPr>
        <p:spPr>
          <a:ln/>
        </p:spPr>
        <p:txBody>
          <a:bodyPr/>
          <a:lstStyle>
            <a:lvl1pPr>
              <a:defRPr/>
            </a:lvl1pPr>
          </a:lstStyle>
          <a:p>
            <a:pPr>
              <a:defRPr/>
            </a:pPr>
            <a:endParaRPr lang="en-US">
              <a:solidFill>
                <a:prstClr val="black">
                  <a:tint val="75000"/>
                </a:prstClr>
              </a:solidFill>
            </a:endParaRPr>
          </a:p>
        </p:txBody>
      </p:sp>
      <p:sp>
        <p:nvSpPr>
          <p:cNvPr id="4" name="Rectangle 48"/>
          <p:cNvSpPr>
            <a:spLocks noGrp="1" noChangeArrowheads="1"/>
          </p:cNvSpPr>
          <p:nvPr>
            <p:ph type="ftr" sz="quarter" idx="11"/>
          </p:nvPr>
        </p:nvSpPr>
        <p:spPr>
          <a:ln/>
        </p:spPr>
        <p:txBody>
          <a:bodyPr/>
          <a:lstStyle>
            <a:lvl1pPr>
              <a:defRPr/>
            </a:lvl1pPr>
          </a:lstStyle>
          <a:p>
            <a:pPr>
              <a:defRPr/>
            </a:pPr>
            <a:endParaRPr lang="en-US">
              <a:solidFill>
                <a:prstClr val="black">
                  <a:tint val="75000"/>
                </a:prstClr>
              </a:solidFill>
            </a:endParaRPr>
          </a:p>
        </p:txBody>
      </p:sp>
      <p:sp>
        <p:nvSpPr>
          <p:cNvPr id="5" name="Rectangle 49"/>
          <p:cNvSpPr>
            <a:spLocks noGrp="1" noChangeArrowheads="1"/>
          </p:cNvSpPr>
          <p:nvPr>
            <p:ph type="sldNum" sz="quarter" idx="12"/>
          </p:nvPr>
        </p:nvSpPr>
        <p:spPr>
          <a:ln/>
        </p:spPr>
        <p:txBody>
          <a:bodyPr/>
          <a:lstStyle>
            <a:lvl1pPr>
              <a:defRPr/>
            </a:lvl1pPr>
          </a:lstStyle>
          <a:p>
            <a:pPr>
              <a:defRPr/>
            </a:pPr>
            <a:fld id="{A4CC01CC-6685-42CC-A7CC-C9E79002E94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388871322"/>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12/11/2022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5518420"/>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12/11/2022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300166"/>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12/11/2022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0649487"/>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12/11/2022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6563598"/>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12/11/2022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3070319"/>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12/11/2022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24431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12/11/2022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76020620"/>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12/11/2022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4445115"/>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12/11/2022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9488877"/>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12/11/2022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6924473"/>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12/11/2022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7761614"/>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12/11/2022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6926867"/>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42913" y="103188"/>
            <a:ext cx="8243887" cy="5953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7"/>
          <p:cNvSpPr>
            <a:spLocks noGrp="1" noChangeArrowheads="1"/>
          </p:cNvSpPr>
          <p:nvPr>
            <p:ph type="dt" sz="half" idx="10"/>
          </p:nvPr>
        </p:nvSpPr>
        <p:spPr>
          <a:ln/>
        </p:spPr>
        <p:txBody>
          <a:bodyPr/>
          <a:lstStyle>
            <a:lvl1pPr>
              <a:defRPr/>
            </a:lvl1pPr>
          </a:lstStyle>
          <a:p>
            <a:pPr>
              <a:defRPr/>
            </a:pPr>
            <a:endParaRPr lang="en-US">
              <a:solidFill>
                <a:prstClr val="black">
                  <a:tint val="75000"/>
                </a:prstClr>
              </a:solidFill>
            </a:endParaRPr>
          </a:p>
        </p:txBody>
      </p:sp>
      <p:sp>
        <p:nvSpPr>
          <p:cNvPr id="4" name="Rectangle 48"/>
          <p:cNvSpPr>
            <a:spLocks noGrp="1" noChangeArrowheads="1"/>
          </p:cNvSpPr>
          <p:nvPr>
            <p:ph type="ftr" sz="quarter" idx="11"/>
          </p:nvPr>
        </p:nvSpPr>
        <p:spPr>
          <a:ln/>
        </p:spPr>
        <p:txBody>
          <a:bodyPr/>
          <a:lstStyle>
            <a:lvl1pPr>
              <a:defRPr/>
            </a:lvl1pPr>
          </a:lstStyle>
          <a:p>
            <a:pPr>
              <a:defRPr/>
            </a:pPr>
            <a:endParaRPr lang="en-US">
              <a:solidFill>
                <a:prstClr val="black">
                  <a:tint val="75000"/>
                </a:prstClr>
              </a:solidFill>
            </a:endParaRPr>
          </a:p>
        </p:txBody>
      </p:sp>
      <p:sp>
        <p:nvSpPr>
          <p:cNvPr id="5" name="Rectangle 49"/>
          <p:cNvSpPr>
            <a:spLocks noGrp="1" noChangeArrowheads="1"/>
          </p:cNvSpPr>
          <p:nvPr>
            <p:ph type="sldNum" sz="quarter" idx="12"/>
          </p:nvPr>
        </p:nvSpPr>
        <p:spPr>
          <a:ln/>
        </p:spPr>
        <p:txBody>
          <a:bodyPr/>
          <a:lstStyle>
            <a:lvl1pPr>
              <a:defRPr/>
            </a:lvl1pPr>
          </a:lstStyle>
          <a:p>
            <a:pPr>
              <a:defRPr/>
            </a:pPr>
            <a:fld id="{A4CC01CC-6685-42CC-A7CC-C9E79002E94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495417679"/>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12/11/2022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2896577"/>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12/11/2022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9808947"/>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12/11/2022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7927789"/>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12/11/2022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29711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12/11/2022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7944119"/>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12/11/2022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4711515"/>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12/11/2022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08006184"/>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12/11/2022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5879976"/>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12/11/2022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5297745"/>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12/11/2022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2688510"/>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12/11/2022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2370279"/>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12/11/2022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5419077"/>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42913" y="103188"/>
            <a:ext cx="8243887" cy="5953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7"/>
          <p:cNvSpPr>
            <a:spLocks noGrp="1" noChangeArrowheads="1"/>
          </p:cNvSpPr>
          <p:nvPr>
            <p:ph type="dt" sz="half" idx="10"/>
          </p:nvPr>
        </p:nvSpPr>
        <p:spPr>
          <a:ln/>
        </p:spPr>
        <p:txBody>
          <a:bodyPr/>
          <a:lstStyle>
            <a:lvl1pPr>
              <a:defRPr/>
            </a:lvl1pPr>
          </a:lstStyle>
          <a:p>
            <a:pPr>
              <a:defRPr/>
            </a:pPr>
            <a:endParaRPr lang="en-US">
              <a:solidFill>
                <a:prstClr val="black">
                  <a:tint val="75000"/>
                </a:prstClr>
              </a:solidFill>
            </a:endParaRPr>
          </a:p>
        </p:txBody>
      </p:sp>
      <p:sp>
        <p:nvSpPr>
          <p:cNvPr id="4" name="Rectangle 48"/>
          <p:cNvSpPr>
            <a:spLocks noGrp="1" noChangeArrowheads="1"/>
          </p:cNvSpPr>
          <p:nvPr>
            <p:ph type="ftr" sz="quarter" idx="11"/>
          </p:nvPr>
        </p:nvSpPr>
        <p:spPr>
          <a:ln/>
        </p:spPr>
        <p:txBody>
          <a:bodyPr/>
          <a:lstStyle>
            <a:lvl1pPr>
              <a:defRPr/>
            </a:lvl1pPr>
          </a:lstStyle>
          <a:p>
            <a:pPr>
              <a:defRPr/>
            </a:pPr>
            <a:endParaRPr lang="en-US">
              <a:solidFill>
                <a:prstClr val="black">
                  <a:tint val="75000"/>
                </a:prstClr>
              </a:solidFill>
            </a:endParaRPr>
          </a:p>
        </p:txBody>
      </p:sp>
      <p:sp>
        <p:nvSpPr>
          <p:cNvPr id="5" name="Rectangle 49"/>
          <p:cNvSpPr>
            <a:spLocks noGrp="1" noChangeArrowheads="1"/>
          </p:cNvSpPr>
          <p:nvPr>
            <p:ph type="sldNum" sz="quarter" idx="12"/>
          </p:nvPr>
        </p:nvSpPr>
        <p:spPr>
          <a:ln/>
        </p:spPr>
        <p:txBody>
          <a:bodyPr/>
          <a:lstStyle>
            <a:lvl1pPr>
              <a:defRPr/>
            </a:lvl1pPr>
          </a:lstStyle>
          <a:p>
            <a:pPr>
              <a:defRPr/>
            </a:pPr>
            <a:fld id="{A4CC01CC-6685-42CC-A7CC-C9E79002E94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870847578"/>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title" preserve="1">
  <p:cSld name="Tiêu đề bản chiếu">
    <p:spTree>
      <p:nvGrpSpPr>
        <p:cNvPr id="1" name=""/>
        <p:cNvGrpSpPr/>
        <p:nvPr/>
      </p:nvGrpSpPr>
      <p:grpSpPr>
        <a:xfrm>
          <a:off x="0" y="0"/>
          <a:ext cx="0" cy="0"/>
          <a:chOff x="0" y="0"/>
          <a:chExt cx="0" cy="0"/>
        </a:xfrm>
      </p:grpSpPr>
      <p:sp>
        <p:nvSpPr>
          <p:cNvPr id="2" name="Tiêu đề 1"/>
          <p:cNvSpPr>
            <a:spLocks noGrp="1"/>
          </p:cNvSpPr>
          <p:nvPr>
            <p:ph type="ctrTitle"/>
          </p:nvPr>
        </p:nvSpPr>
        <p:spPr>
          <a:xfrm>
            <a:off x="685800" y="2130425"/>
            <a:ext cx="7772400" cy="1470025"/>
          </a:xfrm>
        </p:spPr>
        <p:txBody>
          <a:bodyPr/>
          <a:lstStyle/>
          <a:p>
            <a:r>
              <a:rPr lang="vi-VN" smtClean="0"/>
              <a:t>Bấm &amp; sửa kiểu tiêu đề</a:t>
            </a:r>
            <a:endParaRPr lang="en-US"/>
          </a:p>
        </p:txBody>
      </p:sp>
      <p:sp>
        <p:nvSpPr>
          <p:cNvPr id="3" name="Tiêu đề phụ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vi-VN" smtClean="0"/>
              <a:t>Bấm &amp; sửa kiểu phụ đề</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A9C748C-F443-4ACF-A027-E3DBD5E3D4E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31620313"/>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obj" preserve="1">
  <p:cSld name="Tiêu đề và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smtClean="0"/>
              <a:t>Bấm &amp; sửa kiểu tiêu đề</a:t>
            </a:r>
            <a:endParaRPr lang="en-US"/>
          </a:p>
        </p:txBody>
      </p:sp>
      <p:sp>
        <p:nvSpPr>
          <p:cNvPr id="3" name="Nơi giữ chỗ cho Nội dung 2"/>
          <p:cNvSpPr>
            <a:spLocks noGrp="1"/>
          </p:cNvSpPr>
          <p:nvPr>
            <p:ph idx="1"/>
          </p:nvPr>
        </p:nvSpPr>
        <p:spPr/>
        <p:txBody>
          <a:body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884C71F-8D45-43A2-9E74-032B6ECB84E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304640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12/11/2022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9809110"/>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secHead" preserve="1">
  <p:cSld name="Đầu trang của Phần">
    <p:spTree>
      <p:nvGrpSpPr>
        <p:cNvPr id="1" name=""/>
        <p:cNvGrpSpPr/>
        <p:nvPr/>
      </p:nvGrpSpPr>
      <p:grpSpPr>
        <a:xfrm>
          <a:off x="0" y="0"/>
          <a:ext cx="0" cy="0"/>
          <a:chOff x="0" y="0"/>
          <a:chExt cx="0" cy="0"/>
        </a:xfrm>
      </p:grpSpPr>
      <p:sp>
        <p:nvSpPr>
          <p:cNvPr id="2" name="Tiêu đề 1"/>
          <p:cNvSpPr>
            <a:spLocks noGrp="1"/>
          </p:cNvSpPr>
          <p:nvPr>
            <p:ph type="title"/>
          </p:nvPr>
        </p:nvSpPr>
        <p:spPr>
          <a:xfrm>
            <a:off x="722313" y="4406900"/>
            <a:ext cx="7772400" cy="1362075"/>
          </a:xfrm>
        </p:spPr>
        <p:txBody>
          <a:bodyPr anchor="t"/>
          <a:lstStyle>
            <a:lvl1pPr algn="l">
              <a:defRPr sz="4000" b="1" cap="all"/>
            </a:lvl1pPr>
          </a:lstStyle>
          <a:p>
            <a:r>
              <a:rPr lang="vi-VN" smtClean="0"/>
              <a:t>Bấm &amp; sửa kiểu tiêu đề</a:t>
            </a:r>
            <a:endParaRPr lang="en-US"/>
          </a:p>
        </p:txBody>
      </p:sp>
      <p:sp>
        <p:nvSpPr>
          <p:cNvPr id="3" name="Nơi giữ chỗ cho Văn bản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vi-VN" smtClean="0"/>
              <a:t>Bấm &amp; sửa kiểu tiêu đề</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1509EA7-45DE-4EC9-A57B-92EF701D23D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03244500"/>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woObj" preserve="1">
  <p:cSld name="Hai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smtClean="0"/>
              <a:t>Bấm &amp; sửa kiểu tiêu đề</a:t>
            </a:r>
            <a:endParaRPr lang="en-US"/>
          </a:p>
        </p:txBody>
      </p:sp>
      <p:sp>
        <p:nvSpPr>
          <p:cNvPr id="3" name="Nơi giữ chỗ cho Nội dung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Nơi giữ chỗ cho Nội dung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337EC19-A833-4D15-A97C-797439D598A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36109700"/>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woTxTwoObj" preserve="1">
  <p:cSld name="Phép so sánh">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lvl1pPr>
              <a:defRPr/>
            </a:lvl1pPr>
          </a:lstStyle>
          <a:p>
            <a:r>
              <a:rPr lang="vi-VN" smtClean="0"/>
              <a:t>Bấm &amp; sửa kiểu tiêu đề</a:t>
            </a:r>
            <a:endParaRPr lang="en-US"/>
          </a:p>
        </p:txBody>
      </p:sp>
      <p:sp>
        <p:nvSpPr>
          <p:cNvPr id="3" name="Nơi giữ chỗ cho Văn bản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smtClean="0"/>
              <a:t>Bấm &amp; sửa kiểu tiêu đề</a:t>
            </a:r>
          </a:p>
        </p:txBody>
      </p:sp>
      <p:sp>
        <p:nvSpPr>
          <p:cNvPr id="4" name="Nơi giữ chỗ cho Nội dung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5" name="Nơi giữ chỗ cho Văn bản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smtClean="0"/>
              <a:t>Bấm &amp; sửa kiểu tiêu đề</a:t>
            </a:r>
          </a:p>
        </p:txBody>
      </p:sp>
      <p:sp>
        <p:nvSpPr>
          <p:cNvPr id="6" name="Nơi giữ chỗ cho Nội dung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3766E1E-3952-4A1F-BD4C-4E8F04A3E8E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63625359"/>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Only" preserve="1">
  <p:cSld name="Chỉ Tiêu đề">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smtClean="0"/>
              <a:t>Bấm &amp; sửa kiểu tiêu đề</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6F9E0D9-CAB7-4971-8DB4-2D44E4897E8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69428206"/>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blank" preserve="1">
  <p:cSld name="Trống">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752200C9-C0EE-4FC2-BD53-A429CA0C3C1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66449730"/>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objTx" preserve="1">
  <p:cSld name="Nội dung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457200" y="273050"/>
            <a:ext cx="3008313" cy="1162050"/>
          </a:xfrm>
        </p:spPr>
        <p:txBody>
          <a:bodyPr anchor="b"/>
          <a:lstStyle>
            <a:lvl1pPr algn="l">
              <a:defRPr sz="2000" b="1"/>
            </a:lvl1pPr>
          </a:lstStyle>
          <a:p>
            <a:r>
              <a:rPr lang="vi-VN" smtClean="0"/>
              <a:t>Bấm &amp; sửa kiểu tiêu đề</a:t>
            </a:r>
            <a:endParaRPr lang="en-US"/>
          </a:p>
        </p:txBody>
      </p:sp>
      <p:sp>
        <p:nvSpPr>
          <p:cNvPr id="3" name="Nơi giữ chỗ cho Nội dung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Nơi giữ chỗ cho Văn bản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smtClean="0"/>
              <a:t>Bấm &amp; sửa kiểu tiêu đề</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91010CE-9DEF-4179-8765-6AA91C1D239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59882138"/>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picTx" preserve="1">
  <p:cSld name="Ảnh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1792288" y="4800600"/>
            <a:ext cx="5486400" cy="566738"/>
          </a:xfrm>
        </p:spPr>
        <p:txBody>
          <a:bodyPr anchor="b"/>
          <a:lstStyle>
            <a:lvl1pPr algn="l">
              <a:defRPr sz="2000" b="1"/>
            </a:lvl1pPr>
          </a:lstStyle>
          <a:p>
            <a:r>
              <a:rPr lang="vi-VN" smtClean="0"/>
              <a:t>Bấm &amp; sửa kiểu tiêu đề</a:t>
            </a:r>
            <a:endParaRPr lang="en-US"/>
          </a:p>
        </p:txBody>
      </p:sp>
      <p:sp>
        <p:nvSpPr>
          <p:cNvPr id="3" name="Nơi giữ chỗ cho Hình ảnh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Nơi giữ chỗ cho Văn bản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smtClean="0"/>
              <a:t>Bấm &amp; sửa kiểu tiêu đề</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CD86006-D574-4C56-8D4B-B61DDC6B69E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18289147"/>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smtClean="0"/>
              <a:t>Bấm &amp; sửa kiểu tiêu đề</a:t>
            </a:r>
            <a:endParaRPr lang="en-US"/>
          </a:p>
        </p:txBody>
      </p:sp>
      <p:sp>
        <p:nvSpPr>
          <p:cNvPr id="3" name="Nơi giữ chỗ cho Văn bản Dọc 2"/>
          <p:cNvSpPr>
            <a:spLocks noGrp="1"/>
          </p:cNvSpPr>
          <p:nvPr>
            <p:ph type="body" orient="vert" idx="1"/>
          </p:nvPr>
        </p:nvSpPr>
        <p:spPr/>
        <p:txBody>
          <a:bodyPr vert="eaVert"/>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03EE307-FCAB-4A34-AEB1-42FAE4CD58B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33302640"/>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ề Dọc 1"/>
          <p:cNvSpPr>
            <a:spLocks noGrp="1"/>
          </p:cNvSpPr>
          <p:nvPr>
            <p:ph type="title" orient="vert"/>
          </p:nvPr>
        </p:nvSpPr>
        <p:spPr>
          <a:xfrm>
            <a:off x="6629400" y="274638"/>
            <a:ext cx="2057400" cy="5851525"/>
          </a:xfrm>
        </p:spPr>
        <p:txBody>
          <a:bodyPr vert="eaVert"/>
          <a:lstStyle/>
          <a:p>
            <a:r>
              <a:rPr lang="vi-VN" smtClean="0"/>
              <a:t>Bấm &amp; sửa kiểu tiêu đề</a:t>
            </a:r>
            <a:endParaRPr lang="en-US"/>
          </a:p>
        </p:txBody>
      </p:sp>
      <p:sp>
        <p:nvSpPr>
          <p:cNvPr id="3" name="Nơi giữ chỗ cho Văn bản Dọc 2"/>
          <p:cNvSpPr>
            <a:spLocks noGrp="1"/>
          </p:cNvSpPr>
          <p:nvPr>
            <p:ph type="body" orient="vert" idx="1"/>
          </p:nvPr>
        </p:nvSpPr>
        <p:spPr>
          <a:xfrm>
            <a:off x="457200" y="274638"/>
            <a:ext cx="6019800" cy="5851525"/>
          </a:xfrm>
        </p:spPr>
        <p:txBody>
          <a:bodyPr vert="eaVert"/>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40860D2-75E6-45DA-8BF6-5C363BF69AD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39513913"/>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12/11/2022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87809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1D9E87-E06C-45ED-A310-954C987E8FD2}" type="datetimeFigureOut">
              <a:rPr lang="en-US" smtClean="0"/>
              <a:pPr/>
              <a:t>12/11/2022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D797D7-BE94-4568-9846-96E766415488}" type="slidenum">
              <a:rPr lang="en-US" smtClean="0"/>
              <a:pPr/>
              <a:t>‹#›</a:t>
            </a:fld>
            <a:endParaRPr lang="en-US"/>
          </a:p>
        </p:txBody>
      </p:sp>
    </p:spTree>
    <p:extLst>
      <p:ext uri="{BB962C8B-B14F-4D97-AF65-F5344CB8AC3E}">
        <p14:creationId xmlns:p14="http://schemas.microsoft.com/office/powerpoint/2010/main" val="2142494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12/11/2022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5336289"/>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12/11/2022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4560172"/>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12/11/2022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6305379"/>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12/11/2022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8500351"/>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12/11/2022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144704"/>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12/11/2022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5305046"/>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12/11/2022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30511126"/>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12/11/2022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2004279"/>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12/11/2022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1565134"/>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12/11/2022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8446649"/>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12/11/2022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8367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12/11/2022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1393131"/>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42913" y="103188"/>
            <a:ext cx="8243887" cy="5953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7"/>
          <p:cNvSpPr>
            <a:spLocks noGrp="1" noChangeArrowheads="1"/>
          </p:cNvSpPr>
          <p:nvPr>
            <p:ph type="dt" sz="half" idx="10"/>
          </p:nvPr>
        </p:nvSpPr>
        <p:spPr>
          <a:ln/>
        </p:spPr>
        <p:txBody>
          <a:bodyPr/>
          <a:lstStyle>
            <a:lvl1pPr>
              <a:defRPr/>
            </a:lvl1pPr>
          </a:lstStyle>
          <a:p>
            <a:pPr>
              <a:defRPr/>
            </a:pPr>
            <a:endParaRPr lang="en-US">
              <a:solidFill>
                <a:prstClr val="black">
                  <a:tint val="75000"/>
                </a:prstClr>
              </a:solidFill>
            </a:endParaRPr>
          </a:p>
        </p:txBody>
      </p:sp>
      <p:sp>
        <p:nvSpPr>
          <p:cNvPr id="4" name="Rectangle 48"/>
          <p:cNvSpPr>
            <a:spLocks noGrp="1" noChangeArrowheads="1"/>
          </p:cNvSpPr>
          <p:nvPr>
            <p:ph type="ftr" sz="quarter" idx="11"/>
          </p:nvPr>
        </p:nvSpPr>
        <p:spPr>
          <a:ln/>
        </p:spPr>
        <p:txBody>
          <a:bodyPr/>
          <a:lstStyle>
            <a:lvl1pPr>
              <a:defRPr/>
            </a:lvl1pPr>
          </a:lstStyle>
          <a:p>
            <a:pPr>
              <a:defRPr/>
            </a:pPr>
            <a:endParaRPr lang="en-US">
              <a:solidFill>
                <a:prstClr val="black">
                  <a:tint val="75000"/>
                </a:prstClr>
              </a:solidFill>
            </a:endParaRPr>
          </a:p>
        </p:txBody>
      </p:sp>
      <p:sp>
        <p:nvSpPr>
          <p:cNvPr id="5" name="Rectangle 49"/>
          <p:cNvSpPr>
            <a:spLocks noGrp="1" noChangeArrowheads="1"/>
          </p:cNvSpPr>
          <p:nvPr>
            <p:ph type="sldNum" sz="quarter" idx="12"/>
          </p:nvPr>
        </p:nvSpPr>
        <p:spPr>
          <a:ln/>
        </p:spPr>
        <p:txBody>
          <a:bodyPr/>
          <a:lstStyle>
            <a:lvl1pPr>
              <a:defRPr/>
            </a:lvl1pPr>
          </a:lstStyle>
          <a:p>
            <a:pPr>
              <a:defRPr/>
            </a:pPr>
            <a:fld id="{A4CC01CC-6685-42CC-A7CC-C9E79002E94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7575620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12/11/2022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4238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42913" y="103188"/>
            <a:ext cx="8243887" cy="5953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7"/>
          <p:cNvSpPr>
            <a:spLocks noGrp="1" noChangeArrowheads="1"/>
          </p:cNvSpPr>
          <p:nvPr>
            <p:ph type="dt" sz="half" idx="10"/>
          </p:nvPr>
        </p:nvSpPr>
        <p:spPr>
          <a:ln/>
        </p:spPr>
        <p:txBody>
          <a:bodyPr/>
          <a:lstStyle>
            <a:lvl1pPr>
              <a:defRPr/>
            </a:lvl1pPr>
          </a:lstStyle>
          <a:p>
            <a:pPr>
              <a:defRPr/>
            </a:pPr>
            <a:endParaRPr lang="en-US">
              <a:solidFill>
                <a:prstClr val="black">
                  <a:tint val="75000"/>
                </a:prstClr>
              </a:solidFill>
            </a:endParaRPr>
          </a:p>
        </p:txBody>
      </p:sp>
      <p:sp>
        <p:nvSpPr>
          <p:cNvPr id="4" name="Rectangle 48"/>
          <p:cNvSpPr>
            <a:spLocks noGrp="1" noChangeArrowheads="1"/>
          </p:cNvSpPr>
          <p:nvPr>
            <p:ph type="ftr" sz="quarter" idx="11"/>
          </p:nvPr>
        </p:nvSpPr>
        <p:spPr>
          <a:ln/>
        </p:spPr>
        <p:txBody>
          <a:bodyPr/>
          <a:lstStyle>
            <a:lvl1pPr>
              <a:defRPr/>
            </a:lvl1pPr>
          </a:lstStyle>
          <a:p>
            <a:pPr>
              <a:defRPr/>
            </a:pPr>
            <a:endParaRPr lang="en-US">
              <a:solidFill>
                <a:prstClr val="black">
                  <a:tint val="75000"/>
                </a:prstClr>
              </a:solidFill>
            </a:endParaRPr>
          </a:p>
        </p:txBody>
      </p:sp>
      <p:sp>
        <p:nvSpPr>
          <p:cNvPr id="5" name="Rectangle 49"/>
          <p:cNvSpPr>
            <a:spLocks noGrp="1" noChangeArrowheads="1"/>
          </p:cNvSpPr>
          <p:nvPr>
            <p:ph type="sldNum" sz="quarter" idx="12"/>
          </p:nvPr>
        </p:nvSpPr>
        <p:spPr>
          <a:ln/>
        </p:spPr>
        <p:txBody>
          <a:bodyPr/>
          <a:lstStyle>
            <a:lvl1pPr>
              <a:defRPr/>
            </a:lvl1pPr>
          </a:lstStyle>
          <a:p>
            <a:pPr>
              <a:defRPr/>
            </a:pPr>
            <a:fld id="{A4CC01CC-6685-42CC-A7CC-C9E79002E94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59326860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DD1309C5-E810-400F-BD8A-2AD02406668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1615035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56B96A76-69BC-4BBF-BA27-5668930E0E75}"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9040835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046791D4-B0B1-4A33-8137-F1BE4EF4267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164040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36F3D3E7-CDFB-443B-BAD0-D6D2E1DEA65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093378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8D432281-C6F8-4137-96A4-24112C357A7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9964863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8987F2D6-8829-43A1-A30D-54695E778B3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21561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81D9E87-E06C-45ED-A310-954C987E8FD2}" type="datetimeFigureOut">
              <a:rPr lang="en-US" smtClean="0"/>
              <a:pPr/>
              <a:t>12/11/2022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D797D7-BE94-4568-9846-96E766415488}" type="slidenum">
              <a:rPr lang="en-US" smtClean="0"/>
              <a:pPr/>
              <a:t>‹#›</a:t>
            </a:fld>
            <a:endParaRPr lang="en-US"/>
          </a:p>
        </p:txBody>
      </p:sp>
    </p:spTree>
    <p:extLst>
      <p:ext uri="{BB962C8B-B14F-4D97-AF65-F5344CB8AC3E}">
        <p14:creationId xmlns:p14="http://schemas.microsoft.com/office/powerpoint/2010/main" val="301847798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34CFDE3A-7F01-4AFF-8858-0BF044477D3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0481014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31D2E9E1-3813-4684-9EC5-5EF0C51D8E2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9395947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AF1F6F19-0A8D-41E1-A1C7-FD19762D9B2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5278751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3970AFC3-6E79-4188-8835-423F4F9C2BD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0879862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05017D2A-A0DA-4CF1-B86B-0B32A52BE6B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0672225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DD1309C5-E810-400F-BD8A-2AD02406668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0911599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56B96A76-69BC-4BBF-BA27-5668930E0E75}"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3473078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046791D4-B0B1-4A33-8137-F1BE4EF4267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0781573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36F3D3E7-CDFB-443B-BAD0-D6D2E1DEA65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081164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8D432281-C6F8-4137-96A4-24112C357A7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405554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81D9E87-E06C-45ED-A310-954C987E8FD2}" type="datetimeFigureOut">
              <a:rPr lang="en-US" smtClean="0"/>
              <a:pPr/>
              <a:t>12/11/2022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D797D7-BE94-4568-9846-96E766415488}" type="slidenum">
              <a:rPr lang="en-US" smtClean="0"/>
              <a:pPr/>
              <a:t>‹#›</a:t>
            </a:fld>
            <a:endParaRPr lang="en-US"/>
          </a:p>
        </p:txBody>
      </p:sp>
    </p:spTree>
    <p:extLst>
      <p:ext uri="{BB962C8B-B14F-4D97-AF65-F5344CB8AC3E}">
        <p14:creationId xmlns:p14="http://schemas.microsoft.com/office/powerpoint/2010/main" val="384662958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8987F2D6-8829-43A1-A30D-54695E778B3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4659323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34CFDE3A-7F01-4AFF-8858-0BF044477D3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4080400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31D2E9E1-3813-4684-9EC5-5EF0C51D8E2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8628331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AF1F6F19-0A8D-41E1-A1C7-FD19762D9B2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0683243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3970AFC3-6E79-4188-8835-423F4F9C2BD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4181721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05017D2A-A0DA-4CF1-B86B-0B32A52BE6B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5351713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DD1309C5-E810-400F-BD8A-2AD02406668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0724385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56B96A76-69BC-4BBF-BA27-5668930E0E75}"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4280305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046791D4-B0B1-4A33-8137-F1BE4EF4267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5375492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36F3D3E7-CDFB-443B-BAD0-D6D2E1DEA65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012198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81D9E87-E06C-45ED-A310-954C987E8FD2}" type="datetimeFigureOut">
              <a:rPr lang="en-US" smtClean="0"/>
              <a:pPr/>
              <a:t>12/11/2022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BD797D7-BE94-4568-9846-96E766415488}" type="slidenum">
              <a:rPr lang="en-US" smtClean="0"/>
              <a:pPr/>
              <a:t>‹#›</a:t>
            </a:fld>
            <a:endParaRPr lang="en-US"/>
          </a:p>
        </p:txBody>
      </p:sp>
    </p:spTree>
    <p:extLst>
      <p:ext uri="{BB962C8B-B14F-4D97-AF65-F5344CB8AC3E}">
        <p14:creationId xmlns:p14="http://schemas.microsoft.com/office/powerpoint/2010/main" val="132353398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8D432281-C6F8-4137-96A4-24112C357A7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6429798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8987F2D6-8829-43A1-A30D-54695E778B3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3736332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34CFDE3A-7F01-4AFF-8858-0BF044477D3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4938069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31D2E9E1-3813-4684-9EC5-5EF0C51D8E2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7805291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AF1F6F19-0A8D-41E1-A1C7-FD19762D9B2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545796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3970AFC3-6E79-4188-8835-423F4F9C2BD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1225507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05017D2A-A0DA-4CF1-B86B-0B32A52BE6B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7060428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DD1309C5-E810-400F-BD8A-2AD02406668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9853344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56B96A76-69BC-4BBF-BA27-5668930E0E75}"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5961537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046791D4-B0B1-4A33-8137-F1BE4EF4267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935551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81D9E87-E06C-45ED-A310-954C987E8FD2}" type="datetimeFigureOut">
              <a:rPr lang="en-US" smtClean="0"/>
              <a:pPr/>
              <a:t>12/11/2022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BD797D7-BE94-4568-9846-96E766415488}" type="slidenum">
              <a:rPr lang="en-US" smtClean="0"/>
              <a:pPr/>
              <a:t>‹#›</a:t>
            </a:fld>
            <a:endParaRPr lang="en-US"/>
          </a:p>
        </p:txBody>
      </p:sp>
    </p:spTree>
    <p:extLst>
      <p:ext uri="{BB962C8B-B14F-4D97-AF65-F5344CB8AC3E}">
        <p14:creationId xmlns:p14="http://schemas.microsoft.com/office/powerpoint/2010/main" val="407581456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36F3D3E7-CDFB-443B-BAD0-D6D2E1DEA65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5268127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8D432281-C6F8-4137-96A4-24112C357A7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8009548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8987F2D6-8829-43A1-A30D-54695E778B3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7159151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34CFDE3A-7F01-4AFF-8858-0BF044477D3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8525704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31D2E9E1-3813-4684-9EC5-5EF0C51D8E2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1116536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AF1F6F19-0A8D-41E1-A1C7-FD19762D9B2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2772806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3970AFC3-6E79-4188-8835-423F4F9C2BD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5496637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05017D2A-A0DA-4CF1-B86B-0B32A52BE6B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1291094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12/11/2022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886789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12/11/2022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23379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1D9E87-E06C-45ED-A310-954C987E8FD2}" type="datetimeFigureOut">
              <a:rPr lang="en-US" smtClean="0"/>
              <a:pPr/>
              <a:t>12/11/2022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BD797D7-BE94-4568-9846-96E766415488}" type="slidenum">
              <a:rPr lang="en-US" smtClean="0"/>
              <a:pPr/>
              <a:t>‹#›</a:t>
            </a:fld>
            <a:endParaRPr lang="en-US"/>
          </a:p>
        </p:txBody>
      </p:sp>
    </p:spTree>
    <p:extLst>
      <p:ext uri="{BB962C8B-B14F-4D97-AF65-F5344CB8AC3E}">
        <p14:creationId xmlns:p14="http://schemas.microsoft.com/office/powerpoint/2010/main" val="250403845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12/11/2022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5879388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12/11/2022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7762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12/11/2022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864888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12/11/2022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183218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12/11/2022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049696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12/11/2022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611858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12/11/2022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913858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12/11/2022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8669644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12/11/2022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139361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42913" y="103188"/>
            <a:ext cx="8243887" cy="5953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7"/>
          <p:cNvSpPr>
            <a:spLocks noGrp="1" noChangeArrowheads="1"/>
          </p:cNvSpPr>
          <p:nvPr>
            <p:ph type="dt" sz="half" idx="10"/>
          </p:nvPr>
        </p:nvSpPr>
        <p:spPr>
          <a:ln/>
        </p:spPr>
        <p:txBody>
          <a:bodyPr/>
          <a:lstStyle>
            <a:lvl1pPr>
              <a:defRPr/>
            </a:lvl1pPr>
          </a:lstStyle>
          <a:p>
            <a:pPr>
              <a:defRPr/>
            </a:pPr>
            <a:endParaRPr lang="en-US">
              <a:solidFill>
                <a:prstClr val="black">
                  <a:tint val="75000"/>
                </a:prstClr>
              </a:solidFill>
            </a:endParaRPr>
          </a:p>
        </p:txBody>
      </p:sp>
      <p:sp>
        <p:nvSpPr>
          <p:cNvPr id="4" name="Rectangle 48"/>
          <p:cNvSpPr>
            <a:spLocks noGrp="1" noChangeArrowheads="1"/>
          </p:cNvSpPr>
          <p:nvPr>
            <p:ph type="ftr" sz="quarter" idx="11"/>
          </p:nvPr>
        </p:nvSpPr>
        <p:spPr>
          <a:ln/>
        </p:spPr>
        <p:txBody>
          <a:bodyPr/>
          <a:lstStyle>
            <a:lvl1pPr>
              <a:defRPr/>
            </a:lvl1pPr>
          </a:lstStyle>
          <a:p>
            <a:pPr>
              <a:defRPr/>
            </a:pPr>
            <a:endParaRPr lang="en-US">
              <a:solidFill>
                <a:prstClr val="black">
                  <a:tint val="75000"/>
                </a:prstClr>
              </a:solidFill>
            </a:endParaRPr>
          </a:p>
        </p:txBody>
      </p:sp>
      <p:sp>
        <p:nvSpPr>
          <p:cNvPr id="5" name="Rectangle 49"/>
          <p:cNvSpPr>
            <a:spLocks noGrp="1" noChangeArrowheads="1"/>
          </p:cNvSpPr>
          <p:nvPr>
            <p:ph type="sldNum" sz="quarter" idx="12"/>
          </p:nvPr>
        </p:nvSpPr>
        <p:spPr>
          <a:ln/>
        </p:spPr>
        <p:txBody>
          <a:bodyPr/>
          <a:lstStyle>
            <a:lvl1pPr>
              <a:defRPr/>
            </a:lvl1pPr>
          </a:lstStyle>
          <a:p>
            <a:pPr>
              <a:defRPr/>
            </a:pPr>
            <a:fld id="{A4CC01CC-6685-42CC-A7CC-C9E79002E94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2057311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1D9E87-E06C-45ED-A310-954C987E8FD2}" type="datetimeFigureOut">
              <a:rPr lang="en-US" smtClean="0"/>
              <a:pPr/>
              <a:t>12/11/2022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D797D7-BE94-4568-9846-96E766415488}" type="slidenum">
              <a:rPr lang="en-US" smtClean="0"/>
              <a:pPr/>
              <a:t>‹#›</a:t>
            </a:fld>
            <a:endParaRPr lang="en-US"/>
          </a:p>
        </p:txBody>
      </p:sp>
    </p:spTree>
    <p:extLst>
      <p:ext uri="{BB962C8B-B14F-4D97-AF65-F5344CB8AC3E}">
        <p14:creationId xmlns:p14="http://schemas.microsoft.com/office/powerpoint/2010/main" val="257969729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12/11/2022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2112968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12/11/2022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924331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12/11/2022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011109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12/11/2022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396015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12/11/2022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706091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12/11/2022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903039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12/11/2022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557183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12/11/2022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2610684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12/11/2022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044917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12/11/2022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27805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1D9E87-E06C-45ED-A310-954C987E8FD2}" type="datetimeFigureOut">
              <a:rPr lang="en-US" smtClean="0"/>
              <a:pPr/>
              <a:t>12/11/2022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D797D7-BE94-4568-9846-96E766415488}" type="slidenum">
              <a:rPr lang="en-US" smtClean="0"/>
              <a:pPr/>
              <a:t>‹#›</a:t>
            </a:fld>
            <a:endParaRPr lang="en-US"/>
          </a:p>
        </p:txBody>
      </p:sp>
    </p:spTree>
    <p:extLst>
      <p:ext uri="{BB962C8B-B14F-4D97-AF65-F5344CB8AC3E}">
        <p14:creationId xmlns:p14="http://schemas.microsoft.com/office/powerpoint/2010/main" val="27877216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12/11/2022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554199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42913" y="103188"/>
            <a:ext cx="8243887" cy="5953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7"/>
          <p:cNvSpPr>
            <a:spLocks noGrp="1" noChangeArrowheads="1"/>
          </p:cNvSpPr>
          <p:nvPr>
            <p:ph type="dt" sz="half" idx="10"/>
          </p:nvPr>
        </p:nvSpPr>
        <p:spPr>
          <a:ln/>
        </p:spPr>
        <p:txBody>
          <a:bodyPr/>
          <a:lstStyle>
            <a:lvl1pPr>
              <a:defRPr/>
            </a:lvl1pPr>
          </a:lstStyle>
          <a:p>
            <a:pPr>
              <a:defRPr/>
            </a:pPr>
            <a:endParaRPr lang="en-US">
              <a:solidFill>
                <a:prstClr val="black">
                  <a:tint val="75000"/>
                </a:prstClr>
              </a:solidFill>
            </a:endParaRPr>
          </a:p>
        </p:txBody>
      </p:sp>
      <p:sp>
        <p:nvSpPr>
          <p:cNvPr id="4" name="Rectangle 48"/>
          <p:cNvSpPr>
            <a:spLocks noGrp="1" noChangeArrowheads="1"/>
          </p:cNvSpPr>
          <p:nvPr>
            <p:ph type="ftr" sz="quarter" idx="11"/>
          </p:nvPr>
        </p:nvSpPr>
        <p:spPr>
          <a:ln/>
        </p:spPr>
        <p:txBody>
          <a:bodyPr/>
          <a:lstStyle>
            <a:lvl1pPr>
              <a:defRPr/>
            </a:lvl1pPr>
          </a:lstStyle>
          <a:p>
            <a:pPr>
              <a:defRPr/>
            </a:pPr>
            <a:endParaRPr lang="en-US">
              <a:solidFill>
                <a:prstClr val="black">
                  <a:tint val="75000"/>
                </a:prstClr>
              </a:solidFill>
            </a:endParaRPr>
          </a:p>
        </p:txBody>
      </p:sp>
      <p:sp>
        <p:nvSpPr>
          <p:cNvPr id="5" name="Rectangle 49"/>
          <p:cNvSpPr>
            <a:spLocks noGrp="1" noChangeArrowheads="1"/>
          </p:cNvSpPr>
          <p:nvPr>
            <p:ph type="sldNum" sz="quarter" idx="12"/>
          </p:nvPr>
        </p:nvSpPr>
        <p:spPr>
          <a:ln/>
        </p:spPr>
        <p:txBody>
          <a:bodyPr/>
          <a:lstStyle>
            <a:lvl1pPr>
              <a:defRPr/>
            </a:lvl1pPr>
          </a:lstStyle>
          <a:p>
            <a:pPr>
              <a:defRPr/>
            </a:pPr>
            <a:fld id="{A4CC01CC-6685-42CC-A7CC-C9E79002E94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15568451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12/11/2022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242640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12/11/2022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519745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12/11/2022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701266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12/11/2022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732494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12/11/2022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191305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12/11/2022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650982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12/11/2022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636363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12/11/2022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946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1.xml"/><Relationship Id="rId13" Type="http://schemas.openxmlformats.org/officeDocument/2006/relationships/theme" Target="../theme/theme10.xml"/><Relationship Id="rId3" Type="http://schemas.openxmlformats.org/officeDocument/2006/relationships/slideLayout" Target="../slideLayouts/slideLayout106.xml"/><Relationship Id="rId7" Type="http://schemas.openxmlformats.org/officeDocument/2006/relationships/slideLayout" Target="../slideLayouts/slideLayout110.xml"/><Relationship Id="rId12" Type="http://schemas.openxmlformats.org/officeDocument/2006/relationships/slideLayout" Target="../slideLayouts/slideLayout115.xml"/><Relationship Id="rId2" Type="http://schemas.openxmlformats.org/officeDocument/2006/relationships/slideLayout" Target="../slideLayouts/slideLayout105.xml"/><Relationship Id="rId1" Type="http://schemas.openxmlformats.org/officeDocument/2006/relationships/slideLayout" Target="../slideLayouts/slideLayout104.xml"/><Relationship Id="rId6" Type="http://schemas.openxmlformats.org/officeDocument/2006/relationships/slideLayout" Target="../slideLayouts/slideLayout109.xml"/><Relationship Id="rId11" Type="http://schemas.openxmlformats.org/officeDocument/2006/relationships/slideLayout" Target="../slideLayouts/slideLayout114.xml"/><Relationship Id="rId5" Type="http://schemas.openxmlformats.org/officeDocument/2006/relationships/slideLayout" Target="../slideLayouts/slideLayout108.xml"/><Relationship Id="rId10" Type="http://schemas.openxmlformats.org/officeDocument/2006/relationships/slideLayout" Target="../slideLayouts/slideLayout113.xml"/><Relationship Id="rId4" Type="http://schemas.openxmlformats.org/officeDocument/2006/relationships/slideLayout" Target="../slideLayouts/slideLayout107.xml"/><Relationship Id="rId9" Type="http://schemas.openxmlformats.org/officeDocument/2006/relationships/slideLayout" Target="../slideLayouts/slideLayout112.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3.xml"/><Relationship Id="rId13" Type="http://schemas.openxmlformats.org/officeDocument/2006/relationships/theme" Target="../theme/theme11.xml"/><Relationship Id="rId3" Type="http://schemas.openxmlformats.org/officeDocument/2006/relationships/slideLayout" Target="../slideLayouts/slideLayout118.xml"/><Relationship Id="rId7" Type="http://schemas.openxmlformats.org/officeDocument/2006/relationships/slideLayout" Target="../slideLayouts/slideLayout122.xml"/><Relationship Id="rId12" Type="http://schemas.openxmlformats.org/officeDocument/2006/relationships/slideLayout" Target="../slideLayouts/slideLayout127.xml"/><Relationship Id="rId2" Type="http://schemas.openxmlformats.org/officeDocument/2006/relationships/slideLayout" Target="../slideLayouts/slideLayout117.xml"/><Relationship Id="rId1" Type="http://schemas.openxmlformats.org/officeDocument/2006/relationships/slideLayout" Target="../slideLayouts/slideLayout116.xml"/><Relationship Id="rId6" Type="http://schemas.openxmlformats.org/officeDocument/2006/relationships/slideLayout" Target="../slideLayouts/slideLayout121.xml"/><Relationship Id="rId11" Type="http://schemas.openxmlformats.org/officeDocument/2006/relationships/slideLayout" Target="../slideLayouts/slideLayout126.xml"/><Relationship Id="rId5" Type="http://schemas.openxmlformats.org/officeDocument/2006/relationships/slideLayout" Target="../slideLayouts/slideLayout120.xml"/><Relationship Id="rId10" Type="http://schemas.openxmlformats.org/officeDocument/2006/relationships/slideLayout" Target="../slideLayouts/slideLayout125.xml"/><Relationship Id="rId4" Type="http://schemas.openxmlformats.org/officeDocument/2006/relationships/slideLayout" Target="../slideLayouts/slideLayout119.xml"/><Relationship Id="rId9" Type="http://schemas.openxmlformats.org/officeDocument/2006/relationships/slideLayout" Target="../slideLayouts/slideLayout124.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5.xml"/><Relationship Id="rId13" Type="http://schemas.openxmlformats.org/officeDocument/2006/relationships/theme" Target="../theme/theme12.xml"/><Relationship Id="rId3" Type="http://schemas.openxmlformats.org/officeDocument/2006/relationships/slideLayout" Target="../slideLayouts/slideLayout130.xml"/><Relationship Id="rId7" Type="http://schemas.openxmlformats.org/officeDocument/2006/relationships/slideLayout" Target="../slideLayouts/slideLayout134.xml"/><Relationship Id="rId12" Type="http://schemas.openxmlformats.org/officeDocument/2006/relationships/slideLayout" Target="../slideLayouts/slideLayout139.xml"/><Relationship Id="rId2" Type="http://schemas.openxmlformats.org/officeDocument/2006/relationships/slideLayout" Target="../slideLayouts/slideLayout129.xml"/><Relationship Id="rId1" Type="http://schemas.openxmlformats.org/officeDocument/2006/relationships/slideLayout" Target="../slideLayouts/slideLayout128.xml"/><Relationship Id="rId6" Type="http://schemas.openxmlformats.org/officeDocument/2006/relationships/slideLayout" Target="../slideLayouts/slideLayout133.xml"/><Relationship Id="rId11" Type="http://schemas.openxmlformats.org/officeDocument/2006/relationships/slideLayout" Target="../slideLayouts/slideLayout138.xml"/><Relationship Id="rId5" Type="http://schemas.openxmlformats.org/officeDocument/2006/relationships/slideLayout" Target="../slideLayouts/slideLayout132.xml"/><Relationship Id="rId10" Type="http://schemas.openxmlformats.org/officeDocument/2006/relationships/slideLayout" Target="../slideLayouts/slideLayout137.xml"/><Relationship Id="rId4" Type="http://schemas.openxmlformats.org/officeDocument/2006/relationships/slideLayout" Target="../slideLayouts/slideLayout131.xml"/><Relationship Id="rId9" Type="http://schemas.openxmlformats.org/officeDocument/2006/relationships/slideLayout" Target="../slideLayouts/slideLayout136.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7.xml"/><Relationship Id="rId13" Type="http://schemas.openxmlformats.org/officeDocument/2006/relationships/theme" Target="../theme/theme13.xml"/><Relationship Id="rId3" Type="http://schemas.openxmlformats.org/officeDocument/2006/relationships/slideLayout" Target="../slideLayouts/slideLayout142.xml"/><Relationship Id="rId7" Type="http://schemas.openxmlformats.org/officeDocument/2006/relationships/slideLayout" Target="../slideLayouts/slideLayout146.xml"/><Relationship Id="rId12" Type="http://schemas.openxmlformats.org/officeDocument/2006/relationships/slideLayout" Target="../slideLayouts/slideLayout151.xml"/><Relationship Id="rId2" Type="http://schemas.openxmlformats.org/officeDocument/2006/relationships/slideLayout" Target="../slideLayouts/slideLayout141.xml"/><Relationship Id="rId1" Type="http://schemas.openxmlformats.org/officeDocument/2006/relationships/slideLayout" Target="../slideLayouts/slideLayout140.xml"/><Relationship Id="rId6" Type="http://schemas.openxmlformats.org/officeDocument/2006/relationships/slideLayout" Target="../slideLayouts/slideLayout145.xml"/><Relationship Id="rId11" Type="http://schemas.openxmlformats.org/officeDocument/2006/relationships/slideLayout" Target="../slideLayouts/slideLayout150.xml"/><Relationship Id="rId5" Type="http://schemas.openxmlformats.org/officeDocument/2006/relationships/slideLayout" Target="../slideLayouts/slideLayout144.xml"/><Relationship Id="rId10" Type="http://schemas.openxmlformats.org/officeDocument/2006/relationships/slideLayout" Target="../slideLayouts/slideLayout149.xml"/><Relationship Id="rId4" Type="http://schemas.openxmlformats.org/officeDocument/2006/relationships/slideLayout" Target="../slideLayouts/slideLayout143.xml"/><Relationship Id="rId9" Type="http://schemas.openxmlformats.org/officeDocument/2006/relationships/slideLayout" Target="../slideLayouts/slideLayout148.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9.xml"/><Relationship Id="rId13" Type="http://schemas.openxmlformats.org/officeDocument/2006/relationships/theme" Target="../theme/theme14.xml"/><Relationship Id="rId3" Type="http://schemas.openxmlformats.org/officeDocument/2006/relationships/slideLayout" Target="../slideLayouts/slideLayout154.xml"/><Relationship Id="rId7" Type="http://schemas.openxmlformats.org/officeDocument/2006/relationships/slideLayout" Target="../slideLayouts/slideLayout158.xml"/><Relationship Id="rId12" Type="http://schemas.openxmlformats.org/officeDocument/2006/relationships/slideLayout" Target="../slideLayouts/slideLayout163.xml"/><Relationship Id="rId2" Type="http://schemas.openxmlformats.org/officeDocument/2006/relationships/slideLayout" Target="../slideLayouts/slideLayout153.xml"/><Relationship Id="rId1" Type="http://schemas.openxmlformats.org/officeDocument/2006/relationships/slideLayout" Target="../slideLayouts/slideLayout152.xml"/><Relationship Id="rId6" Type="http://schemas.openxmlformats.org/officeDocument/2006/relationships/slideLayout" Target="../slideLayouts/slideLayout157.xml"/><Relationship Id="rId11" Type="http://schemas.openxmlformats.org/officeDocument/2006/relationships/slideLayout" Target="../slideLayouts/slideLayout162.xml"/><Relationship Id="rId5" Type="http://schemas.openxmlformats.org/officeDocument/2006/relationships/slideLayout" Target="../slideLayouts/slideLayout156.xml"/><Relationship Id="rId10" Type="http://schemas.openxmlformats.org/officeDocument/2006/relationships/slideLayout" Target="../slideLayouts/slideLayout161.xml"/><Relationship Id="rId4" Type="http://schemas.openxmlformats.org/officeDocument/2006/relationships/slideLayout" Target="../slideLayouts/slideLayout155.xml"/><Relationship Id="rId9" Type="http://schemas.openxmlformats.org/officeDocument/2006/relationships/slideLayout" Target="../slideLayouts/slideLayout160.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71.xml"/><Relationship Id="rId13" Type="http://schemas.openxmlformats.org/officeDocument/2006/relationships/theme" Target="../theme/theme15.xml"/><Relationship Id="rId3" Type="http://schemas.openxmlformats.org/officeDocument/2006/relationships/slideLayout" Target="../slideLayouts/slideLayout166.xml"/><Relationship Id="rId7" Type="http://schemas.openxmlformats.org/officeDocument/2006/relationships/slideLayout" Target="../slideLayouts/slideLayout170.xml"/><Relationship Id="rId12" Type="http://schemas.openxmlformats.org/officeDocument/2006/relationships/slideLayout" Target="../slideLayouts/slideLayout175.xml"/><Relationship Id="rId2" Type="http://schemas.openxmlformats.org/officeDocument/2006/relationships/slideLayout" Target="../slideLayouts/slideLayout165.xml"/><Relationship Id="rId1" Type="http://schemas.openxmlformats.org/officeDocument/2006/relationships/slideLayout" Target="../slideLayouts/slideLayout164.xml"/><Relationship Id="rId6" Type="http://schemas.openxmlformats.org/officeDocument/2006/relationships/slideLayout" Target="../slideLayouts/slideLayout169.xml"/><Relationship Id="rId11" Type="http://schemas.openxmlformats.org/officeDocument/2006/relationships/slideLayout" Target="../slideLayouts/slideLayout174.xml"/><Relationship Id="rId5" Type="http://schemas.openxmlformats.org/officeDocument/2006/relationships/slideLayout" Target="../slideLayouts/slideLayout168.xml"/><Relationship Id="rId10" Type="http://schemas.openxmlformats.org/officeDocument/2006/relationships/slideLayout" Target="../slideLayouts/slideLayout173.xml"/><Relationship Id="rId4" Type="http://schemas.openxmlformats.org/officeDocument/2006/relationships/slideLayout" Target="../slideLayouts/slideLayout167.xml"/><Relationship Id="rId9" Type="http://schemas.openxmlformats.org/officeDocument/2006/relationships/slideLayout" Target="../slideLayouts/slideLayout172.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83.xml"/><Relationship Id="rId13" Type="http://schemas.openxmlformats.org/officeDocument/2006/relationships/theme" Target="../theme/theme16.xml"/><Relationship Id="rId3" Type="http://schemas.openxmlformats.org/officeDocument/2006/relationships/slideLayout" Target="../slideLayouts/slideLayout178.xml"/><Relationship Id="rId7" Type="http://schemas.openxmlformats.org/officeDocument/2006/relationships/slideLayout" Target="../slideLayouts/slideLayout182.xml"/><Relationship Id="rId12" Type="http://schemas.openxmlformats.org/officeDocument/2006/relationships/slideLayout" Target="../slideLayouts/slideLayout187.xml"/><Relationship Id="rId2" Type="http://schemas.openxmlformats.org/officeDocument/2006/relationships/slideLayout" Target="../slideLayouts/slideLayout177.xml"/><Relationship Id="rId1" Type="http://schemas.openxmlformats.org/officeDocument/2006/relationships/slideLayout" Target="../slideLayouts/slideLayout176.xml"/><Relationship Id="rId6" Type="http://schemas.openxmlformats.org/officeDocument/2006/relationships/slideLayout" Target="../slideLayouts/slideLayout181.xml"/><Relationship Id="rId11" Type="http://schemas.openxmlformats.org/officeDocument/2006/relationships/slideLayout" Target="../slideLayouts/slideLayout186.xml"/><Relationship Id="rId5" Type="http://schemas.openxmlformats.org/officeDocument/2006/relationships/slideLayout" Target="../slideLayouts/slideLayout180.xml"/><Relationship Id="rId10" Type="http://schemas.openxmlformats.org/officeDocument/2006/relationships/slideLayout" Target="../slideLayouts/slideLayout185.xml"/><Relationship Id="rId4" Type="http://schemas.openxmlformats.org/officeDocument/2006/relationships/slideLayout" Target="../slideLayouts/slideLayout179.xml"/><Relationship Id="rId9" Type="http://schemas.openxmlformats.org/officeDocument/2006/relationships/slideLayout" Target="../slideLayouts/slideLayout184.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95.xml"/><Relationship Id="rId3" Type="http://schemas.openxmlformats.org/officeDocument/2006/relationships/slideLayout" Target="../slideLayouts/slideLayout190.xml"/><Relationship Id="rId7" Type="http://schemas.openxmlformats.org/officeDocument/2006/relationships/slideLayout" Target="../slideLayouts/slideLayout194.xml"/><Relationship Id="rId12" Type="http://schemas.openxmlformats.org/officeDocument/2006/relationships/theme" Target="../theme/theme17.xml"/><Relationship Id="rId2" Type="http://schemas.openxmlformats.org/officeDocument/2006/relationships/slideLayout" Target="../slideLayouts/slideLayout189.xml"/><Relationship Id="rId1" Type="http://schemas.openxmlformats.org/officeDocument/2006/relationships/slideLayout" Target="../slideLayouts/slideLayout188.xml"/><Relationship Id="rId6" Type="http://schemas.openxmlformats.org/officeDocument/2006/relationships/slideLayout" Target="../slideLayouts/slideLayout193.xml"/><Relationship Id="rId11" Type="http://schemas.openxmlformats.org/officeDocument/2006/relationships/slideLayout" Target="../slideLayouts/slideLayout198.xml"/><Relationship Id="rId5" Type="http://schemas.openxmlformats.org/officeDocument/2006/relationships/slideLayout" Target="../slideLayouts/slideLayout192.xml"/><Relationship Id="rId10" Type="http://schemas.openxmlformats.org/officeDocument/2006/relationships/slideLayout" Target="../slideLayouts/slideLayout197.xml"/><Relationship Id="rId4" Type="http://schemas.openxmlformats.org/officeDocument/2006/relationships/slideLayout" Target="../slideLayouts/slideLayout191.xml"/><Relationship Id="rId9" Type="http://schemas.openxmlformats.org/officeDocument/2006/relationships/slideLayout" Target="../slideLayouts/slideLayout196.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206.xml"/><Relationship Id="rId13" Type="http://schemas.openxmlformats.org/officeDocument/2006/relationships/theme" Target="../theme/theme18.xml"/><Relationship Id="rId3" Type="http://schemas.openxmlformats.org/officeDocument/2006/relationships/slideLayout" Target="../slideLayouts/slideLayout201.xml"/><Relationship Id="rId7" Type="http://schemas.openxmlformats.org/officeDocument/2006/relationships/slideLayout" Target="../slideLayouts/slideLayout205.xml"/><Relationship Id="rId12" Type="http://schemas.openxmlformats.org/officeDocument/2006/relationships/slideLayout" Target="../slideLayouts/slideLayout210.xml"/><Relationship Id="rId2" Type="http://schemas.openxmlformats.org/officeDocument/2006/relationships/slideLayout" Target="../slideLayouts/slideLayout200.xml"/><Relationship Id="rId1" Type="http://schemas.openxmlformats.org/officeDocument/2006/relationships/slideLayout" Target="../slideLayouts/slideLayout199.xml"/><Relationship Id="rId6" Type="http://schemas.openxmlformats.org/officeDocument/2006/relationships/slideLayout" Target="../slideLayouts/slideLayout204.xml"/><Relationship Id="rId11" Type="http://schemas.openxmlformats.org/officeDocument/2006/relationships/slideLayout" Target="../slideLayouts/slideLayout209.xml"/><Relationship Id="rId5" Type="http://schemas.openxmlformats.org/officeDocument/2006/relationships/slideLayout" Target="../slideLayouts/slideLayout203.xml"/><Relationship Id="rId10" Type="http://schemas.openxmlformats.org/officeDocument/2006/relationships/slideLayout" Target="../slideLayouts/slideLayout208.xml"/><Relationship Id="rId4" Type="http://schemas.openxmlformats.org/officeDocument/2006/relationships/slideLayout" Target="../slideLayouts/slideLayout202.xml"/><Relationship Id="rId9" Type="http://schemas.openxmlformats.org/officeDocument/2006/relationships/slideLayout" Target="../slideLayouts/slideLayout20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jpe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1.jpe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1.jpeg"/><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image" Target="../media/image1.jpeg"/><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theme" Target="../theme/theme7.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slideLayout" Target="../slideLayouts/slideLayout79.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7.xml"/><Relationship Id="rId13" Type="http://schemas.openxmlformats.org/officeDocument/2006/relationships/theme" Target="../theme/theme8.xml"/><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slideLayout" Target="../slideLayouts/slideLayout91.xml"/><Relationship Id="rId2" Type="http://schemas.openxmlformats.org/officeDocument/2006/relationships/slideLayout" Target="../slideLayouts/slideLayout81.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0" Type="http://schemas.openxmlformats.org/officeDocument/2006/relationships/slideLayout" Target="../slideLayouts/slideLayout89.xml"/><Relationship Id="rId4" Type="http://schemas.openxmlformats.org/officeDocument/2006/relationships/slideLayout" Target="../slideLayouts/slideLayout83.xml"/><Relationship Id="rId9" Type="http://schemas.openxmlformats.org/officeDocument/2006/relationships/slideLayout" Target="../slideLayouts/slideLayout8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theme" Target="../theme/theme9.xml"/><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slideLayout" Target="../slideLayouts/slideLayout103.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1D9E87-E06C-45ED-A310-954C987E8FD2}" type="datetimeFigureOut">
              <a:rPr lang="en-US" smtClean="0"/>
              <a:pPr/>
              <a:t>12/11/2022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D797D7-BE94-4568-9846-96E766415488}" type="slidenum">
              <a:rPr lang="en-US" smtClean="0"/>
              <a:pPr/>
              <a:t>‹#›</a:t>
            </a:fld>
            <a:endParaRPr lang="en-US"/>
          </a:p>
        </p:txBody>
      </p:sp>
    </p:spTree>
    <p:extLst>
      <p:ext uri="{BB962C8B-B14F-4D97-AF65-F5344CB8AC3E}">
        <p14:creationId xmlns:p14="http://schemas.microsoft.com/office/powerpoint/2010/main" val="24102256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pPr/>
              <a:t>12/11/2022</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3851863"/>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 id="2147483772"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pPr/>
              <a:t>12/11/2022</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1973867"/>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 id="2147483785"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pPr/>
              <a:t>12/11/2022</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3833451"/>
      </p:ext>
    </p:extLst>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 id="2147483798"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pPr/>
              <a:t>12/11/2022</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6870975"/>
      </p:ext>
    </p:extLst>
  </p:cSld>
  <p:clrMap bg1="lt1" tx1="dk1" bg2="lt2" tx2="dk2" accent1="accent1" accent2="accent2" accent3="accent3" accent4="accent4" accent5="accent5" accent6="accent6" hlink="hlink" folHlink="folHlink"/>
  <p:sldLayoutIdLst>
    <p:sldLayoutId id="2147483800" r:id="rId1"/>
    <p:sldLayoutId id="2147483801" r:id="rId2"/>
    <p:sldLayoutId id="2147483802" r:id="rId3"/>
    <p:sldLayoutId id="2147483803" r:id="rId4"/>
    <p:sldLayoutId id="2147483804" r:id="rId5"/>
    <p:sldLayoutId id="2147483805" r:id="rId6"/>
    <p:sldLayoutId id="2147483806" r:id="rId7"/>
    <p:sldLayoutId id="2147483807" r:id="rId8"/>
    <p:sldLayoutId id="2147483808" r:id="rId9"/>
    <p:sldLayoutId id="2147483809" r:id="rId10"/>
    <p:sldLayoutId id="2147483810" r:id="rId11"/>
    <p:sldLayoutId id="2147483811"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pPr/>
              <a:t>12/11/2022</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9407247"/>
      </p:ext>
    </p:extLst>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 id="2147483820" r:id="rId8"/>
    <p:sldLayoutId id="2147483821" r:id="rId9"/>
    <p:sldLayoutId id="2147483822" r:id="rId10"/>
    <p:sldLayoutId id="2147483823" r:id="rId11"/>
    <p:sldLayoutId id="2147483824"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pPr/>
              <a:t>12/11/2022</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046337"/>
      </p:ext>
    </p:extLst>
  </p:cSld>
  <p:clrMap bg1="lt1" tx1="dk1" bg2="lt2" tx2="dk2" accent1="accent1" accent2="accent2" accent3="accent3" accent4="accent4" accent5="accent5" accent6="accent6" hlink="hlink" folHlink="folHlink"/>
  <p:sldLayoutIdLst>
    <p:sldLayoutId id="2147483826" r:id="rId1"/>
    <p:sldLayoutId id="2147483827" r:id="rId2"/>
    <p:sldLayoutId id="2147483828" r:id="rId3"/>
    <p:sldLayoutId id="2147483829" r:id="rId4"/>
    <p:sldLayoutId id="2147483830" r:id="rId5"/>
    <p:sldLayoutId id="2147483831" r:id="rId6"/>
    <p:sldLayoutId id="2147483832" r:id="rId7"/>
    <p:sldLayoutId id="2147483833" r:id="rId8"/>
    <p:sldLayoutId id="2147483834" r:id="rId9"/>
    <p:sldLayoutId id="2147483835" r:id="rId10"/>
    <p:sldLayoutId id="2147483836" r:id="rId11"/>
    <p:sldLayoutId id="2147483837"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pPr/>
              <a:t>12/11/2022</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1694646"/>
      </p:ext>
    </p:extLst>
  </p:cSld>
  <p:clrMap bg1="lt1" tx1="dk1" bg2="lt2" tx2="dk2" accent1="accent1" accent2="accent2" accent3="accent3" accent4="accent4" accent5="accent5" accent6="accent6" hlink="hlink" folHlink="folHlink"/>
  <p:sldLayoutIdLst>
    <p:sldLayoutId id="2147483839" r:id="rId1"/>
    <p:sldLayoutId id="2147483840" r:id="rId2"/>
    <p:sldLayoutId id="2147483841" r:id="rId3"/>
    <p:sldLayoutId id="2147483842" r:id="rId4"/>
    <p:sldLayoutId id="2147483843" r:id="rId5"/>
    <p:sldLayoutId id="2147483844" r:id="rId6"/>
    <p:sldLayoutId id="2147483845" r:id="rId7"/>
    <p:sldLayoutId id="2147483846" r:id="rId8"/>
    <p:sldLayoutId id="2147483847" r:id="rId9"/>
    <p:sldLayoutId id="2147483848" r:id="rId10"/>
    <p:sldLayoutId id="2147483849" r:id="rId11"/>
    <p:sldLayoutId id="214748385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fontAlgn="base">
              <a:spcBef>
                <a:spcPct val="0"/>
              </a:spcBef>
              <a:spcAft>
                <a:spcPct val="0"/>
              </a:spcAft>
              <a:defRPr/>
            </a:pPr>
            <a:fld id="{E5A1485D-034D-4BDA-B58A-E709FD1A814E}"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999306016"/>
      </p:ext>
    </p:extLst>
  </p:cSld>
  <p:clrMap bg1="lt1" tx1="dk1" bg2="lt2" tx2="dk2" accent1="accent1" accent2="accent2" accent3="accent3" accent4="accent4" accent5="accent5" accent6="accent6" hlink="hlink" folHlink="folHlink"/>
  <p:sldLayoutIdLst>
    <p:sldLayoutId id="2147483852" r:id="rId1"/>
    <p:sldLayoutId id="2147483853" r:id="rId2"/>
    <p:sldLayoutId id="2147483854" r:id="rId3"/>
    <p:sldLayoutId id="2147483855" r:id="rId4"/>
    <p:sldLayoutId id="2147483856" r:id="rId5"/>
    <p:sldLayoutId id="2147483857" r:id="rId6"/>
    <p:sldLayoutId id="2147483858" r:id="rId7"/>
    <p:sldLayoutId id="2147483859" r:id="rId8"/>
    <p:sldLayoutId id="2147483860" r:id="rId9"/>
    <p:sldLayoutId id="2147483861" r:id="rId10"/>
    <p:sldLayoutId id="2147483862"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pPr/>
              <a:t>12/11/2022</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9328056"/>
      </p:ext>
    </p:extLst>
  </p:cSld>
  <p:clrMap bg1="lt1" tx1="dk1" bg2="lt2" tx2="dk2" accent1="accent1" accent2="accent2" accent3="accent3" accent4="accent4" accent5="accent5" accent6="accent6" hlink="hlink" folHlink="folHlink"/>
  <p:sldLayoutIdLst>
    <p:sldLayoutId id="2147483864" r:id="rId1"/>
    <p:sldLayoutId id="2147483865" r:id="rId2"/>
    <p:sldLayoutId id="2147483866" r:id="rId3"/>
    <p:sldLayoutId id="2147483867" r:id="rId4"/>
    <p:sldLayoutId id="2147483868" r:id="rId5"/>
    <p:sldLayoutId id="2147483869" r:id="rId6"/>
    <p:sldLayoutId id="2147483870" r:id="rId7"/>
    <p:sldLayoutId id="2147483871" r:id="rId8"/>
    <p:sldLayoutId id="2147483872" r:id="rId9"/>
    <p:sldLayoutId id="2147483873" r:id="rId10"/>
    <p:sldLayoutId id="2147483874" r:id="rId11"/>
    <p:sldLayoutId id="2147483875"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pPr/>
              <a:t>12/11/2022</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53255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b="0">
                <a:latin typeface="+mn-lt"/>
                <a:cs typeface="+mn-cs"/>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b="0">
                <a:latin typeface="+mn-lt"/>
                <a:cs typeface="+mn-cs"/>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pPr>
            <a:fld id="{6DFAE045-A41A-4A4B-BBC0-77953D1A5DD9}" type="slidenum">
              <a:rPr lang="en-US" altLang="en-US">
                <a:solidFill>
                  <a:srgbClr val="000000"/>
                </a:solidFill>
              </a:rPr>
              <a:pPr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1742137101"/>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b="0">
                <a:latin typeface="+mn-lt"/>
                <a:cs typeface="+mn-cs"/>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b="0">
                <a:latin typeface="+mn-lt"/>
                <a:cs typeface="+mn-cs"/>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pPr>
            <a:fld id="{6DFAE045-A41A-4A4B-BBC0-77953D1A5DD9}" type="slidenum">
              <a:rPr lang="en-US" altLang="en-US">
                <a:solidFill>
                  <a:srgbClr val="000000"/>
                </a:solidFill>
              </a:rPr>
              <a:pPr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1221874173"/>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b="0">
                <a:latin typeface="+mn-lt"/>
                <a:cs typeface="+mn-cs"/>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b="0">
                <a:latin typeface="+mn-lt"/>
                <a:cs typeface="+mn-cs"/>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pPr>
            <a:fld id="{6DFAE045-A41A-4A4B-BBC0-77953D1A5DD9}" type="slidenum">
              <a:rPr lang="en-US" altLang="en-US">
                <a:solidFill>
                  <a:srgbClr val="000000"/>
                </a:solidFill>
              </a:rPr>
              <a:pPr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3379258232"/>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b="0">
                <a:latin typeface="+mn-lt"/>
                <a:cs typeface="+mn-cs"/>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b="0">
                <a:latin typeface="+mn-lt"/>
                <a:cs typeface="+mn-cs"/>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pPr>
            <a:fld id="{6DFAE045-A41A-4A4B-BBC0-77953D1A5DD9}" type="slidenum">
              <a:rPr lang="en-US" altLang="en-US">
                <a:solidFill>
                  <a:srgbClr val="000000"/>
                </a:solidFill>
              </a:rPr>
              <a:pPr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1926570170"/>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pPr/>
              <a:t>12/11/2022</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1459033"/>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 id="2147483733"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pPr/>
              <a:t>12/11/2022</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8074108"/>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 id="2147483746"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pPr/>
              <a:t>12/11/2022</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2435350"/>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 id="2147483759"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gif"/><Relationship Id="rId3" Type="http://schemas.openxmlformats.org/officeDocument/2006/relationships/notesSlide" Target="../notesSlides/notesSlide1.xml"/><Relationship Id="rId7" Type="http://schemas.openxmlformats.org/officeDocument/2006/relationships/image" Target="../media/image5.gif"/><Relationship Id="rId2" Type="http://schemas.openxmlformats.org/officeDocument/2006/relationships/slideLayout" Target="../slideLayouts/slideLayout179.xml"/><Relationship Id="rId1" Type="http://schemas.openxmlformats.org/officeDocument/2006/relationships/audio" Target="file:///G:\HV%20DHoa\z%20BONUS%20-%205%20(GOLD%20COLLECTION-RICHARD%20CLAYDEMAN).MP3" TargetMode="External"/><Relationship Id="rId6" Type="http://schemas.openxmlformats.org/officeDocument/2006/relationships/image" Target="../media/image4.gif"/><Relationship Id="rId5" Type="http://schemas.openxmlformats.org/officeDocument/2006/relationships/image" Target="../media/image3.gif"/><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22.jpeg"/><Relationship Id="rId7" Type="http://schemas.openxmlformats.org/officeDocument/2006/relationships/image" Target="../media/image26.jpeg"/><Relationship Id="rId2" Type="http://schemas.openxmlformats.org/officeDocument/2006/relationships/image" Target="../media/image21.jpeg"/><Relationship Id="rId1" Type="http://schemas.openxmlformats.org/officeDocument/2006/relationships/slideLayout" Target="../slideLayouts/slideLayout69.xml"/><Relationship Id="rId6" Type="http://schemas.openxmlformats.org/officeDocument/2006/relationships/image" Target="../media/image25.jpeg"/><Relationship Id="rId11" Type="http://schemas.openxmlformats.org/officeDocument/2006/relationships/image" Target="../media/image30.jpeg"/><Relationship Id="rId5" Type="http://schemas.openxmlformats.org/officeDocument/2006/relationships/image" Target="../media/image24.jpeg"/><Relationship Id="rId10" Type="http://schemas.openxmlformats.org/officeDocument/2006/relationships/image" Target="../media/image29.jpeg"/><Relationship Id="rId4" Type="http://schemas.openxmlformats.org/officeDocument/2006/relationships/image" Target="../media/image23.jpeg"/><Relationship Id="rId9" Type="http://schemas.openxmlformats.org/officeDocument/2006/relationships/image" Target="../media/image28.jpeg"/></Relationships>
</file>

<file path=ppt/slides/_rels/slide1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9.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9.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9.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9.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81.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93.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7.jpeg"/><Relationship Id="rId1" Type="http://schemas.openxmlformats.org/officeDocument/2006/relationships/slideLayout" Target="../slideLayouts/slideLayout115.xml"/></Relationships>
</file>

<file path=ppt/slides/_rels/slide1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22.jpeg"/><Relationship Id="rId1" Type="http://schemas.openxmlformats.org/officeDocument/2006/relationships/slideLayout" Target="../slideLayouts/slideLayout127.xml"/></Relationships>
</file>

<file path=ppt/slides/_rels/slide1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25.jpeg"/><Relationship Id="rId1" Type="http://schemas.openxmlformats.org/officeDocument/2006/relationships/slideLayout" Target="../slideLayouts/slideLayout139.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151.xml"/></Relationships>
</file>

<file path=ppt/slides/_rels/slide2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35.jpeg"/><Relationship Id="rId1" Type="http://schemas.openxmlformats.org/officeDocument/2006/relationships/slideLayout" Target="../slideLayouts/slideLayout163.xml"/><Relationship Id="rId4" Type="http://schemas.openxmlformats.org/officeDocument/2006/relationships/image" Target="../media/image36.jpeg"/></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63.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63.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65.xml"/></Relationships>
</file>

<file path=ppt/slides/_rels/slide2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00.xml"/></Relationships>
</file>

<file path=ppt/slides/_rels/slide2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19.jpeg"/><Relationship Id="rId1" Type="http://schemas.openxmlformats.org/officeDocument/2006/relationships/slideLayout" Target="../slideLayouts/slideLayout165.xml"/></Relationships>
</file>

<file path=ppt/slides/_rels/slide2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19.jpeg"/><Relationship Id="rId1" Type="http://schemas.openxmlformats.org/officeDocument/2006/relationships/slideLayout" Target="../slideLayouts/slideLayout165.xml"/></Relationships>
</file>

<file path=ppt/slides/_rels/slide28.xml.rels><?xml version="1.0" encoding="UTF-8" standalone="yes"?>
<Relationships xmlns="http://schemas.openxmlformats.org/package/2006/relationships"><Relationship Id="rId8" Type="http://schemas.openxmlformats.org/officeDocument/2006/relationships/image" Target="../media/image44.emf"/><Relationship Id="rId3" Type="http://schemas.openxmlformats.org/officeDocument/2006/relationships/notesSlide" Target="../notesSlides/notesSlide2.xml"/><Relationship Id="rId7" Type="http://schemas.openxmlformats.org/officeDocument/2006/relationships/image" Target="../media/image43.png"/><Relationship Id="rId2" Type="http://schemas.openxmlformats.org/officeDocument/2006/relationships/slideLayout" Target="../slideLayouts/slideLayout189.xml"/><Relationship Id="rId1" Type="http://schemas.openxmlformats.org/officeDocument/2006/relationships/audio" Target="Thuong-qua-viet-nam.mid" TargetMode="External"/><Relationship Id="rId6" Type="http://schemas.openxmlformats.org/officeDocument/2006/relationships/image" Target="../media/image2.png"/><Relationship Id="rId5" Type="http://schemas.openxmlformats.org/officeDocument/2006/relationships/image" Target="../media/image42.gif"/><Relationship Id="rId10" Type="http://schemas.openxmlformats.org/officeDocument/2006/relationships/image" Target="../media/image46.emf"/><Relationship Id="rId4" Type="http://schemas.openxmlformats.org/officeDocument/2006/relationships/image" Target="../media/image41.png"/><Relationship Id="rId9" Type="http://schemas.openxmlformats.org/officeDocument/2006/relationships/image" Target="../media/image45.emf"/></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165.xml"/><Relationship Id="rId2" Type="http://schemas.openxmlformats.org/officeDocument/2006/relationships/control" Target="../activeX/activeX1.xml"/><Relationship Id="rId1" Type="http://schemas.openxmlformats.org/officeDocument/2006/relationships/vmlDrawing" Target="../drawings/vmlDrawing1.vml"/><Relationship Id="rId4" Type="http://schemas.openxmlformats.org/officeDocument/2006/relationships/image" Target="../media/image47.wmf"/></Relationships>
</file>

<file path=ppt/slides/_rels/slide3.xml.rels><?xml version="1.0" encoding="UTF-8" standalone="yes"?>
<Relationships xmlns="http://schemas.openxmlformats.org/package/2006/relationships"><Relationship Id="rId8" Type="http://schemas.openxmlformats.org/officeDocument/2006/relationships/slide" Target="slide5.xml"/><Relationship Id="rId3" Type="http://schemas.openxmlformats.org/officeDocument/2006/relationships/image" Target="../media/image8.jpeg"/><Relationship Id="rId7" Type="http://schemas.openxmlformats.org/officeDocument/2006/relationships/slide" Target="slide6.xml"/><Relationship Id="rId2" Type="http://schemas.openxmlformats.org/officeDocument/2006/relationships/slide" Target="slide8.xml"/><Relationship Id="rId1" Type="http://schemas.openxmlformats.org/officeDocument/2006/relationships/slideLayout" Target="../slideLayouts/slideLayout13.xml"/><Relationship Id="rId6" Type="http://schemas.openxmlformats.org/officeDocument/2006/relationships/image" Target="../media/image10.png"/><Relationship Id="rId5" Type="http://schemas.openxmlformats.org/officeDocument/2006/relationships/slide" Target="slide4.xml"/><Relationship Id="rId4" Type="http://schemas.openxmlformats.org/officeDocument/2006/relationships/image" Target="../media/image9.jpeg"/><Relationship Id="rId9" Type="http://schemas.openxmlformats.org/officeDocument/2006/relationships/slide" Target="slide7.xml"/></Relationships>
</file>

<file path=ppt/slides/_rels/slide3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63.xml"/></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6.gif"/><Relationship Id="rId3" Type="http://schemas.openxmlformats.org/officeDocument/2006/relationships/audio" Target="../media/audio2.wav"/><Relationship Id="rId7" Type="http://schemas.openxmlformats.org/officeDocument/2006/relationships/image" Target="../media/image12.gif"/><Relationship Id="rId12" Type="http://schemas.openxmlformats.org/officeDocument/2006/relationships/slide" Target="slide4.xml"/><Relationship Id="rId2" Type="http://schemas.openxmlformats.org/officeDocument/2006/relationships/audio" Target="../media/audio1.wav"/><Relationship Id="rId1" Type="http://schemas.openxmlformats.org/officeDocument/2006/relationships/slideLayout" Target="../slideLayouts/slideLayout30.xml"/><Relationship Id="rId6" Type="http://schemas.openxmlformats.org/officeDocument/2006/relationships/image" Target="../media/image11.png"/><Relationship Id="rId11" Type="http://schemas.openxmlformats.org/officeDocument/2006/relationships/image" Target="../media/image15.png"/><Relationship Id="rId5" Type="http://schemas.openxmlformats.org/officeDocument/2006/relationships/audio" Target="../media/audio4.wav"/><Relationship Id="rId10" Type="http://schemas.openxmlformats.org/officeDocument/2006/relationships/image" Target="../media/image14.png"/><Relationship Id="rId4" Type="http://schemas.openxmlformats.org/officeDocument/2006/relationships/audio" Target="../media/audio3.wav"/><Relationship Id="rId9" Type="http://schemas.openxmlformats.org/officeDocument/2006/relationships/slide" Target="slide3.xml"/><Relationship Id="rId14" Type="http://schemas.openxmlformats.org/officeDocument/2006/relationships/image" Target="../media/image17.gif"/></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6.gif"/><Relationship Id="rId3" Type="http://schemas.openxmlformats.org/officeDocument/2006/relationships/audio" Target="../media/audio2.wav"/><Relationship Id="rId7" Type="http://schemas.openxmlformats.org/officeDocument/2006/relationships/image" Target="../media/image12.gif"/><Relationship Id="rId12" Type="http://schemas.openxmlformats.org/officeDocument/2006/relationships/slide" Target="slide4.xml"/><Relationship Id="rId2" Type="http://schemas.openxmlformats.org/officeDocument/2006/relationships/audio" Target="../media/audio1.wav"/><Relationship Id="rId1" Type="http://schemas.openxmlformats.org/officeDocument/2006/relationships/slideLayout" Target="../slideLayouts/slideLayout41.xml"/><Relationship Id="rId6" Type="http://schemas.openxmlformats.org/officeDocument/2006/relationships/image" Target="../media/image11.png"/><Relationship Id="rId11" Type="http://schemas.openxmlformats.org/officeDocument/2006/relationships/image" Target="../media/image15.png"/><Relationship Id="rId5" Type="http://schemas.openxmlformats.org/officeDocument/2006/relationships/audio" Target="../media/audio4.wav"/><Relationship Id="rId10" Type="http://schemas.openxmlformats.org/officeDocument/2006/relationships/image" Target="../media/image14.png"/><Relationship Id="rId4" Type="http://schemas.openxmlformats.org/officeDocument/2006/relationships/audio" Target="../media/audio3.wav"/><Relationship Id="rId9" Type="http://schemas.openxmlformats.org/officeDocument/2006/relationships/slide" Target="slide3.xml"/><Relationship Id="rId14" Type="http://schemas.openxmlformats.org/officeDocument/2006/relationships/image" Target="../media/image17.gif"/></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6.gif"/><Relationship Id="rId3" Type="http://schemas.openxmlformats.org/officeDocument/2006/relationships/audio" Target="../media/audio2.wav"/><Relationship Id="rId7" Type="http://schemas.openxmlformats.org/officeDocument/2006/relationships/image" Target="../media/image12.gif"/><Relationship Id="rId12" Type="http://schemas.openxmlformats.org/officeDocument/2006/relationships/slide" Target="slide4.xml"/><Relationship Id="rId2" Type="http://schemas.openxmlformats.org/officeDocument/2006/relationships/audio" Target="../media/audio1.wav"/><Relationship Id="rId1" Type="http://schemas.openxmlformats.org/officeDocument/2006/relationships/slideLayout" Target="../slideLayouts/slideLayout52.xml"/><Relationship Id="rId6" Type="http://schemas.openxmlformats.org/officeDocument/2006/relationships/image" Target="../media/image11.png"/><Relationship Id="rId11" Type="http://schemas.openxmlformats.org/officeDocument/2006/relationships/image" Target="../media/image15.png"/><Relationship Id="rId5" Type="http://schemas.openxmlformats.org/officeDocument/2006/relationships/audio" Target="../media/audio4.wav"/><Relationship Id="rId10" Type="http://schemas.openxmlformats.org/officeDocument/2006/relationships/image" Target="../media/image14.png"/><Relationship Id="rId4" Type="http://schemas.openxmlformats.org/officeDocument/2006/relationships/audio" Target="../media/audio3.wav"/><Relationship Id="rId9" Type="http://schemas.openxmlformats.org/officeDocument/2006/relationships/slide" Target="slide3.xml"/><Relationship Id="rId14" Type="http://schemas.openxmlformats.org/officeDocument/2006/relationships/image" Target="../media/image17.gif"/></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6.gif"/><Relationship Id="rId3" Type="http://schemas.openxmlformats.org/officeDocument/2006/relationships/audio" Target="../media/audio2.wav"/><Relationship Id="rId7" Type="http://schemas.openxmlformats.org/officeDocument/2006/relationships/image" Target="../media/image12.gif"/><Relationship Id="rId12" Type="http://schemas.openxmlformats.org/officeDocument/2006/relationships/slide" Target="slide4.xml"/><Relationship Id="rId2" Type="http://schemas.openxmlformats.org/officeDocument/2006/relationships/audio" Target="../media/audio1.wav"/><Relationship Id="rId1" Type="http://schemas.openxmlformats.org/officeDocument/2006/relationships/slideLayout" Target="../slideLayouts/slideLayout63.xml"/><Relationship Id="rId6" Type="http://schemas.openxmlformats.org/officeDocument/2006/relationships/image" Target="../media/image11.png"/><Relationship Id="rId11" Type="http://schemas.openxmlformats.org/officeDocument/2006/relationships/image" Target="../media/image15.png"/><Relationship Id="rId5" Type="http://schemas.openxmlformats.org/officeDocument/2006/relationships/audio" Target="../media/audio4.wav"/><Relationship Id="rId10" Type="http://schemas.openxmlformats.org/officeDocument/2006/relationships/image" Target="../media/image14.png"/><Relationship Id="rId4" Type="http://schemas.openxmlformats.org/officeDocument/2006/relationships/audio" Target="../media/audio3.wav"/><Relationship Id="rId9" Type="http://schemas.openxmlformats.org/officeDocument/2006/relationships/slide" Target="slide3.xml"/><Relationship Id="rId14" Type="http://schemas.openxmlformats.org/officeDocument/2006/relationships/image" Target="../media/image17.gif"/></Relationships>
</file>

<file path=ppt/slides/_rels/slide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3.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63.xml"/><Relationship Id="rId5" Type="http://schemas.openxmlformats.org/officeDocument/2006/relationships/image" Target="../media/image1.jpe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80898" name="z BONUS - 5 (GOLD COLLECTION-RICHARD CLAYDEMAN).MP3">
            <a:hlinkClick r:id="" action="ppaction://media"/>
          </p:cNvPr>
          <p:cNvPicPr>
            <a:picLocks noRot="1" noChangeAspect="1" noChangeArrowheads="1"/>
          </p:cNvPicPr>
          <p:nvPr>
            <a:audioFile r:link="rId1"/>
          </p:nvPr>
        </p:nvPicPr>
        <p:blipFill>
          <a:blip r:embed="rId4" cstate="print">
            <a:extLst>
              <a:ext uri="{28A0092B-C50C-407E-A947-70E740481C1C}">
                <a14:useLocalDpi xmlns:a14="http://schemas.microsoft.com/office/drawing/2010/main" val="0"/>
              </a:ext>
            </a:extLst>
          </a:blip>
          <a:srcRect/>
          <a:stretch>
            <a:fillRect/>
          </a:stretch>
        </p:blipFill>
        <p:spPr bwMode="auto">
          <a:xfrm>
            <a:off x="417513" y="60420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899" name="Text Box 3"/>
          <p:cNvSpPr txBox="1">
            <a:spLocks noChangeArrowheads="1"/>
          </p:cNvSpPr>
          <p:nvPr/>
        </p:nvSpPr>
        <p:spPr bwMode="auto">
          <a:xfrm>
            <a:off x="140603" y="208102"/>
            <a:ext cx="8953500" cy="646331"/>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VnTime" pitchFamily="34" charset="0"/>
              </a:defRPr>
            </a:lvl1pPr>
            <a:lvl2pPr marL="742950" indent="-285750">
              <a:defRPr>
                <a:solidFill>
                  <a:schemeClr val="tx1"/>
                </a:solidFill>
                <a:latin typeface=".VnTime" pitchFamily="34" charset="0"/>
              </a:defRPr>
            </a:lvl2pPr>
            <a:lvl3pPr marL="1143000" indent="-228600">
              <a:defRPr>
                <a:solidFill>
                  <a:schemeClr val="tx1"/>
                </a:solidFill>
                <a:latin typeface=".VnTime" pitchFamily="34" charset="0"/>
              </a:defRPr>
            </a:lvl3pPr>
            <a:lvl4pPr marL="1600200" indent="-228600">
              <a:defRPr>
                <a:solidFill>
                  <a:schemeClr val="tx1"/>
                </a:solidFill>
                <a:latin typeface=".VnTime" pitchFamily="34" charset="0"/>
              </a:defRPr>
            </a:lvl4pPr>
            <a:lvl5pPr marL="2057400" indent="-22860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algn="ctr"/>
            <a:r>
              <a:rPr lang="en-US" sz="3600" b="1" dirty="0" err="1" smtClean="0">
                <a:solidFill>
                  <a:srgbClr val="CC3300"/>
                </a:solidFill>
                <a:latin typeface="Times New Roman" pitchFamily="18" charset="0"/>
              </a:rPr>
              <a:t>Thứ</a:t>
            </a:r>
            <a:r>
              <a:rPr lang="en-US" sz="3600" b="1" dirty="0" smtClean="0">
                <a:solidFill>
                  <a:srgbClr val="CC3300"/>
                </a:solidFill>
                <a:latin typeface="Times New Roman" pitchFamily="18" charset="0"/>
              </a:rPr>
              <a:t> </a:t>
            </a:r>
            <a:r>
              <a:rPr lang="en-US" sz="3600" b="1" dirty="0" err="1" smtClean="0">
                <a:solidFill>
                  <a:srgbClr val="CC3300"/>
                </a:solidFill>
                <a:latin typeface="Times New Roman" pitchFamily="18" charset="0"/>
              </a:rPr>
              <a:t>hai</a:t>
            </a:r>
            <a:r>
              <a:rPr lang="en-US" sz="3600" b="1" dirty="0" smtClean="0">
                <a:solidFill>
                  <a:srgbClr val="CC3300"/>
                </a:solidFill>
                <a:latin typeface="Times New Roman" pitchFamily="18" charset="0"/>
              </a:rPr>
              <a:t> </a:t>
            </a:r>
            <a:r>
              <a:rPr lang="en-US" sz="3600" b="1" dirty="0" err="1" smtClean="0">
                <a:solidFill>
                  <a:srgbClr val="CC3300"/>
                </a:solidFill>
                <a:latin typeface="Times New Roman" pitchFamily="18" charset="0"/>
              </a:rPr>
              <a:t>ngày</a:t>
            </a:r>
            <a:r>
              <a:rPr lang="en-US" sz="3600" b="1" dirty="0" smtClean="0">
                <a:solidFill>
                  <a:srgbClr val="CC3300"/>
                </a:solidFill>
                <a:latin typeface="Times New Roman" pitchFamily="18" charset="0"/>
              </a:rPr>
              <a:t> 12 </a:t>
            </a:r>
            <a:r>
              <a:rPr lang="en-US" sz="3600" b="1" dirty="0" err="1" smtClean="0">
                <a:solidFill>
                  <a:srgbClr val="CC3300"/>
                </a:solidFill>
                <a:latin typeface="Times New Roman" pitchFamily="18" charset="0"/>
              </a:rPr>
              <a:t>tháng</a:t>
            </a:r>
            <a:r>
              <a:rPr lang="en-US" sz="3600" b="1" dirty="0" smtClean="0">
                <a:solidFill>
                  <a:srgbClr val="CC3300"/>
                </a:solidFill>
                <a:latin typeface="Times New Roman" pitchFamily="18" charset="0"/>
              </a:rPr>
              <a:t> 12 </a:t>
            </a:r>
            <a:r>
              <a:rPr lang="en-US" sz="3600" b="1" dirty="0" err="1" smtClean="0">
                <a:solidFill>
                  <a:srgbClr val="CC3300"/>
                </a:solidFill>
                <a:latin typeface="Times New Roman" pitchFamily="18" charset="0"/>
              </a:rPr>
              <a:t>năm</a:t>
            </a:r>
            <a:r>
              <a:rPr lang="en-US" sz="3600" b="1" dirty="0" smtClean="0">
                <a:solidFill>
                  <a:srgbClr val="CC3300"/>
                </a:solidFill>
                <a:latin typeface="Times New Roman" pitchFamily="18" charset="0"/>
              </a:rPr>
              <a:t> 2022</a:t>
            </a:r>
            <a:endParaRPr lang="en-US" sz="3600" b="1" dirty="0">
              <a:solidFill>
                <a:srgbClr val="CC3300"/>
              </a:solidFill>
              <a:latin typeface="Times New Roman" pitchFamily="18" charset="0"/>
            </a:endParaRPr>
          </a:p>
        </p:txBody>
      </p:sp>
      <p:pic>
        <p:nvPicPr>
          <p:cNvPr id="15364" name="Picture 4" descr="maple_leaf_brown_falling_sm_clr"/>
          <p:cNvPicPr>
            <a:picLocks noChangeAspect="1" noChangeArrowheads="1" noCrop="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829" y="5494735"/>
            <a:ext cx="1408113" cy="150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5" descr="maple_leaf_falling_md_clr"/>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2711628">
            <a:off x="928092" y="5604168"/>
            <a:ext cx="1238250" cy="150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Picture 6" descr="maple_leaf_falling_md_clr"/>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897147" y="5705110"/>
            <a:ext cx="1238250"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7" name="Picture 7" descr="maple_leaf_brown_falling_sm_clr"/>
          <p:cNvPicPr>
            <a:picLocks noChangeAspect="1" noChangeArrowheads="1" noCrop="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3248690">
            <a:off x="2787881" y="5494735"/>
            <a:ext cx="1408113" cy="150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8" name="Picture 8" descr="maple_leaf_brown_falling_sm_clr"/>
          <p:cNvPicPr>
            <a:picLocks noChangeAspect="1" noChangeArrowheads="1" noCrop="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099052">
            <a:off x="5337652" y="5584390"/>
            <a:ext cx="1408113" cy="150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9" name="Picture 9" descr="maple_leaf_falling_md_clr"/>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3124326">
            <a:off x="6321673" y="5628085"/>
            <a:ext cx="1238250"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0" name="Picture 10" descr="maple_leaf_brown_falling_sm_clr"/>
          <p:cNvPicPr>
            <a:picLocks noChangeAspect="1" noChangeArrowheads="1" noCrop="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402117">
            <a:off x="7362272" y="5430075"/>
            <a:ext cx="1408112" cy="150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1" name="Picture 11" descr="maple_leaf_falling_md_clr"/>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5400000">
            <a:off x="8179840" y="5696775"/>
            <a:ext cx="1238250"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2" name="Picture 12" descr="!dk8_1la"/>
          <p:cNvPicPr>
            <a:picLocks noChangeAspect="1" noChangeArrowheads="1" noCrop="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893393" y="5459795"/>
            <a:ext cx="1473200" cy="127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5375" name="Group 15"/>
          <p:cNvGrpSpPr>
            <a:grpSpLocks/>
          </p:cNvGrpSpPr>
          <p:nvPr/>
        </p:nvGrpSpPr>
        <p:grpSpPr bwMode="auto">
          <a:xfrm>
            <a:off x="0" y="0"/>
            <a:ext cx="9296400" cy="6858000"/>
            <a:chOff x="0" y="-10"/>
            <a:chExt cx="5760" cy="4330"/>
          </a:xfrm>
        </p:grpSpPr>
        <p:pic>
          <p:nvPicPr>
            <p:cNvPr id="15376" name="Picture 16" descr="Animate"/>
            <p:cNvPicPr>
              <a:picLocks noChangeAspect="1" noChangeArrowheads="1" noCrop="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5400000">
              <a:off x="-2109" y="2109"/>
              <a:ext cx="4294" cy="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7" name="Picture 17" descr="Animate"/>
            <p:cNvPicPr>
              <a:picLocks noChangeAspect="1" noChangeArrowheads="1" noCrop="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0" y="4220"/>
              <a:ext cx="5760"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8" name="Picture 18" descr="Animate"/>
            <p:cNvPicPr>
              <a:picLocks noChangeAspect="1" noChangeArrowheads="1" noCrop="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5400000">
              <a:off x="3576" y="2103"/>
              <a:ext cx="4294" cy="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9" name="Picture 19" descr="Animate"/>
            <p:cNvPicPr>
              <a:picLocks noChangeAspect="1" noChangeArrowheads="1" noCrop="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0" y="-10"/>
              <a:ext cx="5760"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9" name="Rectangle 18"/>
          <p:cNvSpPr/>
          <p:nvPr/>
        </p:nvSpPr>
        <p:spPr>
          <a:xfrm>
            <a:off x="2735205" y="691108"/>
            <a:ext cx="3886200" cy="584775"/>
          </a:xfrm>
          <a:prstGeom prst="rect">
            <a:avLst/>
          </a:prstGeom>
        </p:spPr>
        <p:txBody>
          <a:bodyPr wrap="square">
            <a:spAutoFit/>
          </a:bodyPr>
          <a:lstStyle/>
          <a:p>
            <a:pPr algn="ctr" fontAlgn="base">
              <a:spcBef>
                <a:spcPct val="0"/>
              </a:spcBef>
              <a:spcAft>
                <a:spcPct val="0"/>
              </a:spcAft>
            </a:pPr>
            <a:r>
              <a:rPr lang="en-US" altLang="en-US" sz="3200" b="1" dirty="0" err="1" smtClean="0">
                <a:solidFill>
                  <a:srgbClr val="000000"/>
                </a:solidFill>
                <a:latin typeface="Times New Roman" pitchFamily="18" charset="0"/>
                <a:cs typeface="Times New Roman" pitchFamily="18" charset="0"/>
              </a:rPr>
              <a:t>Khoa</a:t>
            </a:r>
            <a:r>
              <a:rPr lang="en-US" altLang="en-US" sz="3200" b="1" dirty="0" smtClean="0">
                <a:solidFill>
                  <a:srgbClr val="000000"/>
                </a:solidFill>
                <a:latin typeface="Times New Roman" pitchFamily="18" charset="0"/>
                <a:cs typeface="Times New Roman" pitchFamily="18" charset="0"/>
              </a:rPr>
              <a:t> </a:t>
            </a:r>
            <a:r>
              <a:rPr lang="en-US" altLang="en-US" sz="3200" b="1" dirty="0" err="1" smtClean="0">
                <a:solidFill>
                  <a:srgbClr val="000000"/>
                </a:solidFill>
                <a:latin typeface="Times New Roman" pitchFamily="18" charset="0"/>
                <a:cs typeface="Times New Roman" pitchFamily="18" charset="0"/>
              </a:rPr>
              <a:t>học</a:t>
            </a:r>
            <a:endParaRPr lang="en-US" altLang="en-US" sz="3200" b="1" dirty="0">
              <a:solidFill>
                <a:srgbClr val="000000"/>
              </a:solidFill>
              <a:latin typeface="Times New Roman" pitchFamily="18" charset="0"/>
              <a:cs typeface="Times New Roman" pitchFamily="18" charset="0"/>
            </a:endParaRPr>
          </a:p>
        </p:txBody>
      </p:sp>
      <p:sp>
        <p:nvSpPr>
          <p:cNvPr id="20" name="Rectangle 19"/>
          <p:cNvSpPr/>
          <p:nvPr/>
        </p:nvSpPr>
        <p:spPr>
          <a:xfrm>
            <a:off x="1897147" y="1155358"/>
            <a:ext cx="5334000" cy="584775"/>
          </a:xfrm>
          <a:prstGeom prst="rect">
            <a:avLst/>
          </a:prstGeom>
        </p:spPr>
        <p:txBody>
          <a:bodyPr wrap="square">
            <a:spAutoFit/>
          </a:bodyPr>
          <a:lstStyle/>
          <a:p>
            <a:pPr algn="ctr" fontAlgn="base">
              <a:spcBef>
                <a:spcPct val="0"/>
              </a:spcBef>
              <a:spcAft>
                <a:spcPct val="0"/>
              </a:spcAft>
            </a:pPr>
            <a:r>
              <a:rPr lang="en-US" altLang="en-US" sz="3200" b="1" dirty="0" err="1" smtClean="0">
                <a:solidFill>
                  <a:srgbClr val="000000"/>
                </a:solidFill>
                <a:latin typeface="Times New Roman" pitchFamily="18" charset="0"/>
                <a:cs typeface="Times New Roman" pitchFamily="18" charset="0"/>
              </a:rPr>
              <a:t>Tiết</a:t>
            </a:r>
            <a:r>
              <a:rPr lang="en-US" altLang="en-US" sz="3200" b="1" dirty="0" smtClean="0">
                <a:solidFill>
                  <a:srgbClr val="000000"/>
                </a:solidFill>
                <a:latin typeface="Times New Roman" pitchFamily="18" charset="0"/>
                <a:cs typeface="Times New Roman" pitchFamily="18" charset="0"/>
              </a:rPr>
              <a:t> 29: </a:t>
            </a:r>
            <a:r>
              <a:rPr lang="en-US" altLang="en-US" sz="3200" b="1" dirty="0" err="1" smtClean="0">
                <a:solidFill>
                  <a:srgbClr val="000000"/>
                </a:solidFill>
                <a:latin typeface="Times New Roman" pitchFamily="18" charset="0"/>
                <a:cs typeface="Times New Roman" pitchFamily="18" charset="0"/>
              </a:rPr>
              <a:t>Thủy</a:t>
            </a:r>
            <a:r>
              <a:rPr lang="en-US" altLang="en-US" sz="3200" b="1" dirty="0" smtClean="0">
                <a:solidFill>
                  <a:srgbClr val="000000"/>
                </a:solidFill>
                <a:latin typeface="Times New Roman" pitchFamily="18" charset="0"/>
                <a:cs typeface="Times New Roman" pitchFamily="18" charset="0"/>
              </a:rPr>
              <a:t> </a:t>
            </a:r>
            <a:r>
              <a:rPr lang="en-US" altLang="en-US" sz="3200" b="1" dirty="0" err="1" smtClean="0">
                <a:solidFill>
                  <a:srgbClr val="000000"/>
                </a:solidFill>
                <a:latin typeface="Times New Roman" pitchFamily="18" charset="0"/>
                <a:cs typeface="Times New Roman" pitchFamily="18" charset="0"/>
              </a:rPr>
              <a:t>tinh</a:t>
            </a:r>
            <a:endParaRPr lang="en-US" altLang="en-US" sz="3200" b="1" dirty="0">
              <a:solidFill>
                <a:srgbClr val="000000"/>
              </a:solidFill>
              <a:latin typeface="Times New Roman" pitchFamily="18" charset="0"/>
              <a:cs typeface="Times New Roman" pitchFamily="18" charset="0"/>
            </a:endParaRPr>
          </a:p>
        </p:txBody>
      </p:sp>
      <p:sp>
        <p:nvSpPr>
          <p:cNvPr id="2" name="Rectangle 1"/>
          <p:cNvSpPr/>
          <p:nvPr/>
        </p:nvSpPr>
        <p:spPr>
          <a:xfrm>
            <a:off x="445149" y="1853166"/>
            <a:ext cx="8408767" cy="4154984"/>
          </a:xfrm>
          <a:prstGeom prst="rect">
            <a:avLst/>
          </a:prstGeom>
        </p:spPr>
        <p:txBody>
          <a:bodyPr wrap="square">
            <a:spAutoFit/>
          </a:bodyPr>
          <a:lstStyle/>
          <a:p>
            <a:r>
              <a:rPr lang="en-US" sz="1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b="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smtClean="0">
                <a:latin typeface="Times New Roman" panose="02020603050405020304" pitchFamily="18" charset="0"/>
                <a:ea typeface="Times New Roman" panose="02020603050405020304" pitchFamily="18" charset="0"/>
                <a:cs typeface="Times New Roman" panose="02020603050405020304" pitchFamily="18" charset="0"/>
              </a:rPr>
              <a:t>YÊU </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CẦU CẦN ĐẠT: </a:t>
            </a:r>
            <a:endParaRPr lang="en-US" sz="2400" dirty="0">
              <a:latin typeface=".VnAristote" panose="020B7200000000000000" pitchFamily="34" charset="0"/>
              <a:ea typeface="Times New Roman" panose="02020603050405020304" pitchFamily="18" charset="0"/>
              <a:cs typeface="Times New Roman" panose="02020603050405020304" pitchFamily="18" charset="0"/>
            </a:endParaRPr>
          </a:p>
          <a:p>
            <a:pPr indent="457200">
              <a:spcAft>
                <a:spcPts val="0"/>
              </a:spcAft>
            </a:pPr>
            <a:r>
              <a:rPr lang="nl-NL" sz="2400" dirty="0">
                <a:latin typeface="Times New Roman" panose="02020603050405020304" pitchFamily="18" charset="0"/>
                <a:ea typeface="Times New Roman" panose="02020603050405020304" pitchFamily="18" charset="0"/>
                <a:cs typeface="Times New Roman" panose="02020603050405020304" pitchFamily="18" charset="0"/>
              </a:rPr>
              <a:t>+ Làm thí nghiệm, nhận biết một số tính chất của thủy tinh. Nêu được công dụng của thủy tinh. Nêu được một số cách bảo quản các đồ dùng bằng thủy tinh.</a:t>
            </a:r>
            <a:r>
              <a:rPr lang="nl-NL" sz="2400" b="1"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latin typeface=".VnTime" panose="020B7200000000000000" pitchFamily="34" charset="0"/>
              <a:ea typeface="Times New Roman" panose="02020603050405020304" pitchFamily="18" charset="0"/>
              <a:cs typeface="Times New Roman" panose="02020603050405020304" pitchFamily="18" charset="0"/>
            </a:endParaRPr>
          </a:p>
          <a:p>
            <a:pPr indent="457200">
              <a:spcAft>
                <a:spcPts val="0"/>
              </a:spcAft>
            </a:pPr>
            <a:r>
              <a:rPr lang="nl-NL" sz="2400" dirty="0">
                <a:latin typeface="Times New Roman" panose="02020603050405020304" pitchFamily="18" charset="0"/>
                <a:ea typeface="Times New Roman" panose="02020603050405020304" pitchFamily="18" charset="0"/>
                <a:cs typeface="Times New Roman" panose="02020603050405020304" pitchFamily="18" charset="0"/>
              </a:rPr>
              <a:t>+ HS có KN khám phá khoa học.</a:t>
            </a:r>
            <a:endParaRPr lang="en-US" sz="2400" dirty="0">
              <a:latin typeface=".VnTime" panose="020B7200000000000000" pitchFamily="34" charset="0"/>
              <a:ea typeface="Times New Roman" panose="02020603050405020304" pitchFamily="18" charset="0"/>
              <a:cs typeface="Times New Roman" panose="02020603050405020304" pitchFamily="18" charset="0"/>
            </a:endParaRPr>
          </a:p>
          <a:p>
            <a:pPr indent="457200" algn="just">
              <a:spcAft>
                <a:spcPts val="0"/>
              </a:spcAft>
            </a:pP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Năng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lực</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nhận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thức</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thế</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giới</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tự</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nhiên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tìm</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tòi</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khám</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phá</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thế</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giới</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tự</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nhiên,vận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dụng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kiến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thức</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vào</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thực</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tiễn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ứng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xử</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phù</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hợp</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tự</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nhiên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con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VnTime" panose="020B7200000000000000" pitchFamily="34" charset="0"/>
              <a:ea typeface="Times New Roman" panose="02020603050405020304" pitchFamily="18" charset="0"/>
              <a:cs typeface="Times New Roman" panose="02020603050405020304" pitchFamily="18" charset="0"/>
            </a:endParaRPr>
          </a:p>
          <a:p>
            <a:pPr indent="457200">
              <a:spcAft>
                <a:spcPts val="0"/>
              </a:spcAft>
            </a:pPr>
            <a:r>
              <a:rPr lang="nl-NL" sz="2400" dirty="0">
                <a:latin typeface="Times New Roman" panose="02020603050405020304" pitchFamily="18" charset="0"/>
                <a:ea typeface="Times New Roman" panose="02020603050405020304" pitchFamily="18" charset="0"/>
                <a:cs typeface="Times New Roman" panose="02020603050405020304" pitchFamily="18" charset="0"/>
              </a:rPr>
              <a:t>+</a:t>
            </a:r>
            <a:r>
              <a:rPr lang="nl-NL"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nl-NL" sz="2400" dirty="0">
                <a:latin typeface="Times New Roman" panose="02020603050405020304" pitchFamily="18" charset="0"/>
                <a:ea typeface="Times New Roman" panose="02020603050405020304" pitchFamily="18" charset="0"/>
                <a:cs typeface="Times New Roman" panose="02020603050405020304" pitchFamily="18" charset="0"/>
              </a:rPr>
              <a:t>Học sinh ham thích tìm hiểu khoa học, yêu thích môn học.</a:t>
            </a:r>
            <a:endParaRPr lang="en-US" sz="2400" dirty="0">
              <a:latin typeface=".VnTime" panose="020B7200000000000000" pitchFamily="34" charset="0"/>
              <a:ea typeface="Times New Roman" panose="02020603050405020304" pitchFamily="18" charset="0"/>
              <a:cs typeface="Times New Roman" panose="02020603050405020304" pitchFamily="18" charset="0"/>
            </a:endParaRPr>
          </a:p>
          <a:p>
            <a:r>
              <a:rPr lang="nl-NL" sz="2400" dirty="0">
                <a:latin typeface="Times New Roman" panose="02020603050405020304" pitchFamily="18" charset="0"/>
                <a:ea typeface="Times New Roman" panose="02020603050405020304" pitchFamily="18" charset="0"/>
              </a:rPr>
              <a:t>* GDBVMT: Giữ VSMT khi SX và khi đã sử dụng đồ dùng bằng thủy tinh.</a:t>
            </a:r>
            <a:endParaRPr lang="en-US" sz="2400" dirty="0"/>
          </a:p>
        </p:txBody>
      </p:sp>
    </p:spTree>
    <p:extLst>
      <p:ext uri="{BB962C8B-B14F-4D97-AF65-F5344CB8AC3E}">
        <p14:creationId xmlns:p14="http://schemas.microsoft.com/office/powerpoint/2010/main" val="4214953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11" repeatCount="indefinite" fill="hold" display="0">
                  <p:stCondLst>
                    <p:cond delay="indefinite"/>
                  </p:stCondLst>
                  <p:endCondLst>
                    <p:cond evt="onPrev" delay="0">
                      <p:tgtEl>
                        <p:sldTgt/>
                      </p:tgtEl>
                    </p:cond>
                    <p:cond evt="onStopAudio" delay="0">
                      <p:tgtEl>
                        <p:sldTgt/>
                      </p:tgtEl>
                    </p:cond>
                  </p:endCondLst>
                </p:cTn>
                <p:tgtEl>
                  <p:spTgt spid="80898"/>
                </p:tgtEl>
              </p:cMediaNode>
            </p:audio>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7" name="Picture 3" descr="tivi"/>
          <p:cNvPicPr>
            <a:picLocks noChangeAspect="1" noChangeArrowheads="1"/>
          </p:cNvPicPr>
          <p:nvPr/>
        </p:nvPicPr>
        <p:blipFill>
          <a:blip r:embed="rId2" cstate="print"/>
          <a:srcRect/>
          <a:stretch>
            <a:fillRect/>
          </a:stretch>
        </p:blipFill>
        <p:spPr bwMode="auto">
          <a:xfrm>
            <a:off x="3429000" y="2238380"/>
            <a:ext cx="2514600" cy="1905000"/>
          </a:xfrm>
          <a:prstGeom prst="rect">
            <a:avLst/>
          </a:prstGeom>
          <a:noFill/>
          <a:ln w="9525">
            <a:noFill/>
            <a:miter lim="800000"/>
            <a:headEnd/>
            <a:tailEnd/>
          </a:ln>
        </p:spPr>
      </p:pic>
      <p:pic>
        <p:nvPicPr>
          <p:cNvPr id="41989" name="Picture 5" descr="1251254979_Gioi1"/>
          <p:cNvPicPr>
            <a:picLocks noChangeAspect="1" noChangeArrowheads="1"/>
          </p:cNvPicPr>
          <p:nvPr/>
        </p:nvPicPr>
        <p:blipFill>
          <a:blip r:embed="rId3" cstate="print"/>
          <a:srcRect/>
          <a:stretch>
            <a:fillRect/>
          </a:stretch>
        </p:blipFill>
        <p:spPr bwMode="auto">
          <a:xfrm>
            <a:off x="6172200" y="2238380"/>
            <a:ext cx="2590800" cy="1905000"/>
          </a:xfrm>
          <a:prstGeom prst="rect">
            <a:avLst/>
          </a:prstGeom>
          <a:noFill/>
          <a:ln w="9525">
            <a:noFill/>
            <a:miter lim="800000"/>
            <a:headEnd/>
            <a:tailEnd/>
          </a:ln>
        </p:spPr>
      </p:pic>
      <p:pic>
        <p:nvPicPr>
          <p:cNvPr id="41996" name="Picture 12" descr="kinh o to"/>
          <p:cNvPicPr>
            <a:picLocks noChangeAspect="1" noChangeArrowheads="1"/>
          </p:cNvPicPr>
          <p:nvPr/>
        </p:nvPicPr>
        <p:blipFill>
          <a:blip r:embed="rId4" cstate="print"/>
          <a:srcRect/>
          <a:stretch>
            <a:fillRect/>
          </a:stretch>
        </p:blipFill>
        <p:spPr bwMode="auto">
          <a:xfrm>
            <a:off x="571472" y="2334144"/>
            <a:ext cx="2628928" cy="1847355"/>
          </a:xfrm>
          <a:prstGeom prst="rect">
            <a:avLst/>
          </a:prstGeom>
          <a:noFill/>
          <a:ln w="9525">
            <a:noFill/>
            <a:miter lim="800000"/>
            <a:headEnd/>
            <a:tailEnd/>
          </a:ln>
        </p:spPr>
      </p:pic>
      <p:sp>
        <p:nvSpPr>
          <p:cNvPr id="41997" name="Text Box 13"/>
          <p:cNvSpPr txBox="1">
            <a:spLocks noChangeArrowheads="1"/>
          </p:cNvSpPr>
          <p:nvPr/>
        </p:nvSpPr>
        <p:spPr bwMode="auto">
          <a:xfrm>
            <a:off x="285720" y="4144924"/>
            <a:ext cx="2743200" cy="584775"/>
          </a:xfrm>
          <a:prstGeom prst="rect">
            <a:avLst/>
          </a:prstGeom>
          <a:noFill/>
          <a:ln w="9525">
            <a:noFill/>
            <a:miter lim="800000"/>
            <a:headEnd/>
            <a:tailEnd/>
          </a:ln>
        </p:spPr>
        <p:txBody>
          <a:bodyPr>
            <a:spAutoFit/>
          </a:bodyPr>
          <a:lstStyle/>
          <a:p>
            <a:pPr algn="ctr">
              <a:spcBef>
                <a:spcPct val="50000"/>
              </a:spcBef>
            </a:pPr>
            <a:r>
              <a:rPr lang="en-US" sz="3200" dirty="0" err="1">
                <a:solidFill>
                  <a:srgbClr val="000066"/>
                </a:solidFill>
                <a:latin typeface="Times New Roman" pitchFamily="18" charset="0"/>
                <a:cs typeface="Times New Roman" pitchFamily="18" charset="0"/>
              </a:rPr>
              <a:t>kính</a:t>
            </a:r>
            <a:r>
              <a:rPr lang="en-US" sz="3200" dirty="0">
                <a:solidFill>
                  <a:srgbClr val="000066"/>
                </a:solidFill>
                <a:latin typeface="Times New Roman" pitchFamily="18" charset="0"/>
                <a:cs typeface="Times New Roman" pitchFamily="18" charset="0"/>
              </a:rPr>
              <a:t> </a:t>
            </a:r>
            <a:r>
              <a:rPr lang="en-US" sz="3200" dirty="0" err="1">
                <a:solidFill>
                  <a:srgbClr val="000066"/>
                </a:solidFill>
                <a:latin typeface="Times New Roman" pitchFamily="18" charset="0"/>
                <a:cs typeface="Times New Roman" pitchFamily="18" charset="0"/>
              </a:rPr>
              <a:t>ôtô</a:t>
            </a:r>
            <a:endParaRPr lang="en-US" sz="3200" dirty="0">
              <a:solidFill>
                <a:srgbClr val="000066"/>
              </a:solidFill>
              <a:latin typeface="Times New Roman" pitchFamily="18" charset="0"/>
              <a:cs typeface="Times New Roman" pitchFamily="18" charset="0"/>
            </a:endParaRPr>
          </a:p>
        </p:txBody>
      </p:sp>
      <p:sp>
        <p:nvSpPr>
          <p:cNvPr id="41998" name="Text Box 14"/>
          <p:cNvSpPr txBox="1">
            <a:spLocks noChangeArrowheads="1"/>
          </p:cNvSpPr>
          <p:nvPr/>
        </p:nvSpPr>
        <p:spPr bwMode="auto">
          <a:xfrm>
            <a:off x="3176598" y="4056532"/>
            <a:ext cx="2895600" cy="584775"/>
          </a:xfrm>
          <a:prstGeom prst="rect">
            <a:avLst/>
          </a:prstGeom>
          <a:noFill/>
          <a:ln w="9525">
            <a:noFill/>
            <a:miter lim="800000"/>
            <a:headEnd/>
            <a:tailEnd/>
          </a:ln>
        </p:spPr>
        <p:txBody>
          <a:bodyPr>
            <a:spAutoFit/>
          </a:bodyPr>
          <a:lstStyle/>
          <a:p>
            <a:pPr algn="ctr">
              <a:spcBef>
                <a:spcPct val="50000"/>
              </a:spcBef>
            </a:pPr>
            <a:r>
              <a:rPr lang="en-US" sz="3200" smtClean="0">
                <a:solidFill>
                  <a:srgbClr val="FF0066"/>
                </a:solidFill>
                <a:latin typeface="Times New Roman" pitchFamily="18" charset="0"/>
                <a:cs typeface="Times New Roman" pitchFamily="18" charset="0"/>
              </a:rPr>
              <a:t>màn </a:t>
            </a:r>
            <a:r>
              <a:rPr lang="en-US" sz="3200" dirty="0" err="1">
                <a:solidFill>
                  <a:srgbClr val="FF0066"/>
                </a:solidFill>
                <a:latin typeface="Times New Roman" pitchFamily="18" charset="0"/>
                <a:cs typeface="Times New Roman" pitchFamily="18" charset="0"/>
              </a:rPr>
              <a:t>hình</a:t>
            </a:r>
            <a:r>
              <a:rPr lang="en-US" sz="3200" dirty="0">
                <a:solidFill>
                  <a:srgbClr val="FF0066"/>
                </a:solidFill>
                <a:latin typeface="Times New Roman" pitchFamily="18" charset="0"/>
                <a:cs typeface="Times New Roman" pitchFamily="18" charset="0"/>
              </a:rPr>
              <a:t> </a:t>
            </a:r>
            <a:r>
              <a:rPr lang="en-US" sz="3200" dirty="0" err="1">
                <a:solidFill>
                  <a:srgbClr val="FF0066"/>
                </a:solidFill>
                <a:latin typeface="Times New Roman" pitchFamily="18" charset="0"/>
                <a:cs typeface="Times New Roman" pitchFamily="18" charset="0"/>
              </a:rPr>
              <a:t>ti</a:t>
            </a:r>
            <a:r>
              <a:rPr lang="en-US" sz="3200" dirty="0">
                <a:solidFill>
                  <a:srgbClr val="FF0066"/>
                </a:solidFill>
                <a:latin typeface="Times New Roman" pitchFamily="18" charset="0"/>
                <a:cs typeface="Times New Roman" pitchFamily="18" charset="0"/>
              </a:rPr>
              <a:t> vi</a:t>
            </a:r>
          </a:p>
        </p:txBody>
      </p:sp>
      <p:sp>
        <p:nvSpPr>
          <p:cNvPr id="41999" name="Text Box 15"/>
          <p:cNvSpPr txBox="1">
            <a:spLocks noChangeArrowheads="1"/>
          </p:cNvSpPr>
          <p:nvPr/>
        </p:nvSpPr>
        <p:spPr bwMode="auto">
          <a:xfrm>
            <a:off x="3549198" y="6263850"/>
            <a:ext cx="2357454" cy="584775"/>
          </a:xfrm>
          <a:prstGeom prst="rect">
            <a:avLst/>
          </a:prstGeom>
          <a:noFill/>
          <a:ln w="9525">
            <a:noFill/>
            <a:miter lim="800000"/>
            <a:headEnd/>
            <a:tailEnd/>
          </a:ln>
        </p:spPr>
        <p:txBody>
          <a:bodyPr wrap="square">
            <a:spAutoFit/>
          </a:bodyPr>
          <a:lstStyle/>
          <a:p>
            <a:pPr algn="ctr">
              <a:spcBef>
                <a:spcPct val="50000"/>
              </a:spcBef>
            </a:pPr>
            <a:r>
              <a:rPr lang="en-US" sz="3200" dirty="0">
                <a:solidFill>
                  <a:srgbClr val="000099"/>
                </a:solidFill>
                <a:latin typeface="Times New Roman" pitchFamily="18" charset="0"/>
                <a:cs typeface="Times New Roman" pitchFamily="18" charset="0"/>
              </a:rPr>
              <a:t>    </a:t>
            </a:r>
            <a:r>
              <a:rPr lang="en-US" sz="3200" dirty="0" err="1">
                <a:solidFill>
                  <a:srgbClr val="000099"/>
                </a:solidFill>
                <a:latin typeface="Times New Roman" pitchFamily="18" charset="0"/>
                <a:cs typeface="Times New Roman" pitchFamily="18" charset="0"/>
              </a:rPr>
              <a:t>Nồi</a:t>
            </a:r>
            <a:r>
              <a:rPr lang="en-US" sz="3200" dirty="0">
                <a:solidFill>
                  <a:srgbClr val="000099"/>
                </a:solidFill>
                <a:latin typeface="Times New Roman" pitchFamily="18" charset="0"/>
                <a:cs typeface="Times New Roman" pitchFamily="18" charset="0"/>
              </a:rPr>
              <a:t> </a:t>
            </a:r>
            <a:r>
              <a:rPr lang="en-US" sz="3200" dirty="0" err="1">
                <a:solidFill>
                  <a:srgbClr val="000099"/>
                </a:solidFill>
                <a:latin typeface="Times New Roman" pitchFamily="18" charset="0"/>
                <a:cs typeface="Times New Roman" pitchFamily="18" charset="0"/>
              </a:rPr>
              <a:t>nấu</a:t>
            </a:r>
            <a:endParaRPr lang="en-US" sz="3200" dirty="0">
              <a:solidFill>
                <a:srgbClr val="000099"/>
              </a:solidFill>
              <a:latin typeface="Times New Roman" pitchFamily="18" charset="0"/>
              <a:cs typeface="Times New Roman" pitchFamily="18" charset="0"/>
            </a:endParaRPr>
          </a:p>
        </p:txBody>
      </p:sp>
      <p:sp>
        <p:nvSpPr>
          <p:cNvPr id="42000" name="Text Box 16"/>
          <p:cNvSpPr txBox="1">
            <a:spLocks noChangeArrowheads="1"/>
          </p:cNvSpPr>
          <p:nvPr/>
        </p:nvSpPr>
        <p:spPr bwMode="auto">
          <a:xfrm>
            <a:off x="5943600" y="4093108"/>
            <a:ext cx="3343308" cy="584775"/>
          </a:xfrm>
          <a:prstGeom prst="rect">
            <a:avLst/>
          </a:prstGeom>
          <a:noFill/>
          <a:ln w="9525">
            <a:noFill/>
            <a:miter lim="800000"/>
            <a:headEnd/>
            <a:tailEnd/>
          </a:ln>
        </p:spPr>
        <p:txBody>
          <a:bodyPr wrap="square">
            <a:spAutoFit/>
          </a:bodyPr>
          <a:lstStyle/>
          <a:p>
            <a:pPr>
              <a:spcBef>
                <a:spcPct val="50000"/>
              </a:spcBef>
            </a:pPr>
            <a:r>
              <a:rPr lang="en-US" sz="3200" dirty="0">
                <a:solidFill>
                  <a:srgbClr val="003300"/>
                </a:solidFill>
                <a:latin typeface="Times New Roman" pitchFamily="18" charset="0"/>
                <a:cs typeface="Times New Roman" pitchFamily="18" charset="0"/>
              </a:rPr>
              <a:t> </a:t>
            </a:r>
            <a:r>
              <a:rPr lang="en-US" sz="3200" dirty="0" err="1">
                <a:solidFill>
                  <a:srgbClr val="003300"/>
                </a:solidFill>
                <a:latin typeface="Times New Roman" pitchFamily="18" charset="0"/>
                <a:cs typeface="Times New Roman" pitchFamily="18" charset="0"/>
              </a:rPr>
              <a:t>ống</a:t>
            </a:r>
            <a:r>
              <a:rPr lang="en-US" sz="3200" dirty="0">
                <a:solidFill>
                  <a:srgbClr val="003300"/>
                </a:solidFill>
                <a:latin typeface="Times New Roman" pitchFamily="18" charset="0"/>
                <a:cs typeface="Times New Roman" pitchFamily="18" charset="0"/>
              </a:rPr>
              <a:t> </a:t>
            </a:r>
            <a:r>
              <a:rPr lang="en-US" sz="3200" dirty="0" err="1">
                <a:solidFill>
                  <a:srgbClr val="003300"/>
                </a:solidFill>
                <a:latin typeface="Times New Roman" pitchFamily="18" charset="0"/>
                <a:cs typeface="Times New Roman" pitchFamily="18" charset="0"/>
              </a:rPr>
              <a:t>kính</a:t>
            </a:r>
            <a:r>
              <a:rPr lang="en-US" sz="3200" dirty="0">
                <a:solidFill>
                  <a:srgbClr val="003300"/>
                </a:solidFill>
                <a:latin typeface="Times New Roman" pitchFamily="18" charset="0"/>
                <a:cs typeface="Times New Roman" pitchFamily="18" charset="0"/>
              </a:rPr>
              <a:t> </a:t>
            </a:r>
            <a:r>
              <a:rPr lang="en-US" sz="3200" dirty="0" err="1">
                <a:solidFill>
                  <a:srgbClr val="003300"/>
                </a:solidFill>
                <a:latin typeface="Times New Roman" pitchFamily="18" charset="0"/>
                <a:cs typeface="Times New Roman" pitchFamily="18" charset="0"/>
              </a:rPr>
              <a:t>máy</a:t>
            </a:r>
            <a:r>
              <a:rPr lang="en-US" sz="3200" dirty="0">
                <a:solidFill>
                  <a:srgbClr val="003300"/>
                </a:solidFill>
                <a:latin typeface="Times New Roman" pitchFamily="18" charset="0"/>
                <a:cs typeface="Times New Roman" pitchFamily="18" charset="0"/>
              </a:rPr>
              <a:t> </a:t>
            </a:r>
            <a:r>
              <a:rPr lang="en-US" sz="3200" dirty="0" err="1">
                <a:solidFill>
                  <a:srgbClr val="003300"/>
                </a:solidFill>
                <a:latin typeface="Times New Roman" pitchFamily="18" charset="0"/>
                <a:cs typeface="Times New Roman" pitchFamily="18" charset="0"/>
              </a:rPr>
              <a:t>ảnh</a:t>
            </a:r>
            <a:endParaRPr lang="en-US" sz="3200" dirty="0">
              <a:solidFill>
                <a:srgbClr val="003300"/>
              </a:solidFill>
              <a:latin typeface="Times New Roman" pitchFamily="18" charset="0"/>
              <a:cs typeface="Times New Roman" pitchFamily="18" charset="0"/>
            </a:endParaRPr>
          </a:p>
        </p:txBody>
      </p:sp>
      <p:pic>
        <p:nvPicPr>
          <p:cNvPr id="42003" name="Picture 19" descr="a2e1ecd9-e90f-427f-b52e-48760d69c4f6"/>
          <p:cNvPicPr>
            <a:picLocks noChangeAspect="1" noChangeArrowheads="1"/>
          </p:cNvPicPr>
          <p:nvPr/>
        </p:nvPicPr>
        <p:blipFill>
          <a:blip r:embed="rId5" cstate="print"/>
          <a:srcRect/>
          <a:stretch>
            <a:fillRect/>
          </a:stretch>
        </p:blipFill>
        <p:spPr bwMode="auto">
          <a:xfrm>
            <a:off x="3616836" y="4637963"/>
            <a:ext cx="2300294" cy="1672941"/>
          </a:xfrm>
          <a:prstGeom prst="rect">
            <a:avLst/>
          </a:prstGeom>
          <a:noFill/>
          <a:ln w="9525">
            <a:noFill/>
            <a:miter lim="800000"/>
            <a:headEnd/>
            <a:tailEnd/>
          </a:ln>
        </p:spPr>
      </p:pic>
      <p:pic>
        <p:nvPicPr>
          <p:cNvPr id="42004" name="Picture 20" descr="florenceflaskthreecolorty6"/>
          <p:cNvPicPr>
            <a:picLocks noChangeAspect="1" noChangeArrowheads="1"/>
          </p:cNvPicPr>
          <p:nvPr/>
        </p:nvPicPr>
        <p:blipFill>
          <a:blip r:embed="rId6" cstate="print"/>
          <a:srcRect/>
          <a:stretch>
            <a:fillRect/>
          </a:stretch>
        </p:blipFill>
        <p:spPr bwMode="auto">
          <a:xfrm>
            <a:off x="6439866" y="4699982"/>
            <a:ext cx="2262174" cy="1596829"/>
          </a:xfrm>
          <a:prstGeom prst="rect">
            <a:avLst/>
          </a:prstGeom>
          <a:noFill/>
          <a:ln w="9525">
            <a:noFill/>
            <a:miter lim="800000"/>
            <a:headEnd/>
            <a:tailEnd/>
          </a:ln>
        </p:spPr>
      </p:pic>
      <p:pic>
        <p:nvPicPr>
          <p:cNvPr id="42005" name="Picture 21" descr="DSC01349a"/>
          <p:cNvPicPr>
            <a:picLocks noChangeAspect="1" noChangeArrowheads="1"/>
          </p:cNvPicPr>
          <p:nvPr/>
        </p:nvPicPr>
        <p:blipFill>
          <a:blip r:embed="rId7" cstate="print"/>
          <a:srcRect/>
          <a:stretch>
            <a:fillRect/>
          </a:stretch>
        </p:blipFill>
        <p:spPr bwMode="auto">
          <a:xfrm>
            <a:off x="689964" y="4749746"/>
            <a:ext cx="2486052" cy="1612574"/>
          </a:xfrm>
          <a:prstGeom prst="rect">
            <a:avLst/>
          </a:prstGeom>
          <a:noFill/>
          <a:ln w="9525">
            <a:noFill/>
            <a:miter lim="800000"/>
            <a:headEnd/>
            <a:tailEnd/>
          </a:ln>
        </p:spPr>
      </p:pic>
      <p:sp>
        <p:nvSpPr>
          <p:cNvPr id="42006" name="Text Box 22"/>
          <p:cNvSpPr txBox="1">
            <a:spLocks noChangeArrowheads="1"/>
          </p:cNvSpPr>
          <p:nvPr/>
        </p:nvSpPr>
        <p:spPr bwMode="auto">
          <a:xfrm>
            <a:off x="990600" y="6286520"/>
            <a:ext cx="1981200" cy="584775"/>
          </a:xfrm>
          <a:prstGeom prst="rect">
            <a:avLst/>
          </a:prstGeom>
          <a:noFill/>
          <a:ln w="9525">
            <a:noFill/>
            <a:miter lim="800000"/>
            <a:headEnd/>
            <a:tailEnd/>
          </a:ln>
        </p:spPr>
        <p:txBody>
          <a:bodyPr>
            <a:spAutoFit/>
          </a:bodyPr>
          <a:lstStyle/>
          <a:p>
            <a:pPr>
              <a:spcBef>
                <a:spcPct val="50000"/>
              </a:spcBef>
            </a:pPr>
            <a:r>
              <a:rPr lang="en-US" sz="3200" dirty="0" err="1">
                <a:solidFill>
                  <a:srgbClr val="C00000"/>
                </a:solidFill>
                <a:latin typeface="Times New Roman" pitchFamily="18" charset="0"/>
                <a:cs typeface="Times New Roman" pitchFamily="18" charset="0"/>
              </a:rPr>
              <a:t>Bát</a:t>
            </a:r>
            <a:r>
              <a:rPr lang="en-US" sz="3200" dirty="0">
                <a:solidFill>
                  <a:srgbClr val="C00000"/>
                </a:solidFill>
                <a:latin typeface="Times New Roman" pitchFamily="18" charset="0"/>
                <a:cs typeface="Times New Roman" pitchFamily="18" charset="0"/>
              </a:rPr>
              <a:t>, </a:t>
            </a:r>
            <a:r>
              <a:rPr lang="en-US" sz="3200" dirty="0" err="1">
                <a:solidFill>
                  <a:srgbClr val="C00000"/>
                </a:solidFill>
                <a:latin typeface="Times New Roman" pitchFamily="18" charset="0"/>
                <a:cs typeface="Times New Roman" pitchFamily="18" charset="0"/>
              </a:rPr>
              <a:t>đĩa</a:t>
            </a:r>
            <a:endParaRPr lang="en-US" sz="3200" dirty="0">
              <a:solidFill>
                <a:srgbClr val="C00000"/>
              </a:solidFill>
              <a:latin typeface="Times New Roman" pitchFamily="18" charset="0"/>
              <a:cs typeface="Times New Roman" pitchFamily="18" charset="0"/>
            </a:endParaRPr>
          </a:p>
        </p:txBody>
      </p:sp>
      <p:sp>
        <p:nvSpPr>
          <p:cNvPr id="42007" name="Text Box 23"/>
          <p:cNvSpPr txBox="1">
            <a:spLocks noChangeArrowheads="1"/>
          </p:cNvSpPr>
          <p:nvPr/>
        </p:nvSpPr>
        <p:spPr bwMode="auto">
          <a:xfrm>
            <a:off x="5775968" y="6317954"/>
            <a:ext cx="3643338" cy="584775"/>
          </a:xfrm>
          <a:prstGeom prst="rect">
            <a:avLst/>
          </a:prstGeom>
          <a:noFill/>
          <a:ln w="9525">
            <a:noFill/>
            <a:miter lim="800000"/>
            <a:headEnd/>
            <a:tailEnd/>
          </a:ln>
        </p:spPr>
        <p:txBody>
          <a:bodyPr wrap="square">
            <a:spAutoFit/>
          </a:bodyPr>
          <a:lstStyle/>
          <a:p>
            <a:pPr>
              <a:spcBef>
                <a:spcPct val="50000"/>
              </a:spcBef>
            </a:pPr>
            <a:r>
              <a:rPr lang="en-US" sz="3200" dirty="0">
                <a:solidFill>
                  <a:srgbClr val="660066"/>
                </a:solidFill>
                <a:latin typeface="Times New Roman" pitchFamily="18" charset="0"/>
                <a:cs typeface="Times New Roman" pitchFamily="18" charset="0"/>
              </a:rPr>
              <a:t> </a:t>
            </a:r>
            <a:r>
              <a:rPr lang="en-US" sz="3200" dirty="0" err="1">
                <a:solidFill>
                  <a:srgbClr val="660066"/>
                </a:solidFill>
                <a:latin typeface="Times New Roman" pitchFamily="18" charset="0"/>
                <a:cs typeface="Times New Roman" pitchFamily="18" charset="0"/>
              </a:rPr>
              <a:t>dụng</a:t>
            </a:r>
            <a:r>
              <a:rPr lang="en-US" sz="3200" dirty="0">
                <a:solidFill>
                  <a:srgbClr val="660066"/>
                </a:solidFill>
                <a:latin typeface="Times New Roman" pitchFamily="18" charset="0"/>
                <a:cs typeface="Times New Roman" pitchFamily="18" charset="0"/>
              </a:rPr>
              <a:t> </a:t>
            </a:r>
            <a:r>
              <a:rPr lang="en-US" sz="3200" dirty="0" err="1">
                <a:solidFill>
                  <a:srgbClr val="660066"/>
                </a:solidFill>
                <a:latin typeface="Times New Roman" pitchFamily="18" charset="0"/>
                <a:cs typeface="Times New Roman" pitchFamily="18" charset="0"/>
              </a:rPr>
              <a:t>cụ</a:t>
            </a:r>
            <a:r>
              <a:rPr lang="en-US" sz="3200" dirty="0">
                <a:solidFill>
                  <a:srgbClr val="660066"/>
                </a:solidFill>
                <a:latin typeface="Times New Roman" pitchFamily="18" charset="0"/>
                <a:cs typeface="Times New Roman" pitchFamily="18" charset="0"/>
              </a:rPr>
              <a:t> </a:t>
            </a:r>
            <a:r>
              <a:rPr lang="en-US" sz="3200" dirty="0" err="1">
                <a:solidFill>
                  <a:srgbClr val="660066"/>
                </a:solidFill>
                <a:latin typeface="Times New Roman" pitchFamily="18" charset="0"/>
                <a:cs typeface="Times New Roman" pitchFamily="18" charset="0"/>
              </a:rPr>
              <a:t>thí</a:t>
            </a:r>
            <a:r>
              <a:rPr lang="en-US" sz="3200" dirty="0">
                <a:solidFill>
                  <a:srgbClr val="660066"/>
                </a:solidFill>
                <a:latin typeface="Times New Roman" pitchFamily="18" charset="0"/>
                <a:cs typeface="Times New Roman" pitchFamily="18" charset="0"/>
              </a:rPr>
              <a:t> </a:t>
            </a:r>
            <a:r>
              <a:rPr lang="en-US" sz="3200" dirty="0" err="1">
                <a:solidFill>
                  <a:srgbClr val="660066"/>
                </a:solidFill>
                <a:latin typeface="Times New Roman" pitchFamily="18" charset="0"/>
                <a:cs typeface="Times New Roman" pitchFamily="18" charset="0"/>
              </a:rPr>
              <a:t>nghiệm</a:t>
            </a:r>
            <a:endParaRPr lang="en-US" sz="3200" dirty="0">
              <a:solidFill>
                <a:srgbClr val="660066"/>
              </a:solidFill>
              <a:latin typeface="Times New Roman" pitchFamily="18" charset="0"/>
              <a:cs typeface="Times New Roman" pitchFamily="18" charset="0"/>
            </a:endParaRPr>
          </a:p>
        </p:txBody>
      </p:sp>
      <p:pic>
        <p:nvPicPr>
          <p:cNvPr id="17" name="Picture 12" descr="1b"/>
          <p:cNvPicPr>
            <a:picLocks noChangeAspect="1" noChangeArrowheads="1"/>
          </p:cNvPicPr>
          <p:nvPr/>
        </p:nvPicPr>
        <p:blipFill>
          <a:blip r:embed="rId8" cstate="print"/>
          <a:srcRect/>
          <a:stretch>
            <a:fillRect/>
          </a:stretch>
        </p:blipFill>
        <p:spPr bwMode="auto">
          <a:xfrm>
            <a:off x="6737382" y="71414"/>
            <a:ext cx="1795173" cy="1733544"/>
          </a:xfrm>
          <a:prstGeom prst="rect">
            <a:avLst/>
          </a:prstGeom>
          <a:noFill/>
          <a:ln w="9525">
            <a:noFill/>
            <a:miter lim="800000"/>
            <a:headEnd/>
            <a:tailEnd/>
          </a:ln>
        </p:spPr>
      </p:pic>
      <p:pic>
        <p:nvPicPr>
          <p:cNvPr id="18" name="Picture 13" descr="494331f8_pha lê vẻ đẹp thanh tao"/>
          <p:cNvPicPr>
            <a:picLocks noChangeAspect="1" noChangeArrowheads="1"/>
          </p:cNvPicPr>
          <p:nvPr/>
        </p:nvPicPr>
        <p:blipFill>
          <a:blip r:embed="rId9" cstate="print"/>
          <a:srcRect/>
          <a:stretch>
            <a:fillRect/>
          </a:stretch>
        </p:blipFill>
        <p:spPr bwMode="auto">
          <a:xfrm>
            <a:off x="4110006" y="165522"/>
            <a:ext cx="2362200" cy="1666868"/>
          </a:xfrm>
          <a:prstGeom prst="rect">
            <a:avLst/>
          </a:prstGeom>
          <a:noFill/>
          <a:ln w="9525">
            <a:noFill/>
            <a:miter lim="800000"/>
            <a:headEnd/>
            <a:tailEnd/>
          </a:ln>
        </p:spPr>
      </p:pic>
      <p:sp>
        <p:nvSpPr>
          <p:cNvPr id="19" name="Text Box 15"/>
          <p:cNvSpPr txBox="1">
            <a:spLocks noChangeArrowheads="1"/>
          </p:cNvSpPr>
          <p:nvPr/>
        </p:nvSpPr>
        <p:spPr bwMode="auto">
          <a:xfrm>
            <a:off x="71406" y="1643050"/>
            <a:ext cx="4267200" cy="584775"/>
          </a:xfrm>
          <a:prstGeom prst="rect">
            <a:avLst/>
          </a:prstGeom>
          <a:noFill/>
          <a:ln w="9525">
            <a:noFill/>
            <a:miter lim="800000"/>
            <a:headEnd/>
            <a:tailEnd/>
          </a:ln>
        </p:spPr>
        <p:txBody>
          <a:bodyPr>
            <a:spAutoFit/>
          </a:bodyPr>
          <a:lstStyle/>
          <a:p>
            <a:pPr>
              <a:spcBef>
                <a:spcPct val="50000"/>
              </a:spcBef>
            </a:pPr>
            <a:r>
              <a:rPr lang="en-US" sz="3200" dirty="0">
                <a:solidFill>
                  <a:prstClr val="black"/>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Bóng</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đèn</a:t>
            </a:r>
            <a:r>
              <a:rPr lang="en-US" sz="3200" dirty="0">
                <a:solidFill>
                  <a:srgbClr val="FF0000"/>
                </a:solidFill>
                <a:latin typeface="Times New Roman" pitchFamily="18" charset="0"/>
                <a:cs typeface="Times New Roman" pitchFamily="18" charset="0"/>
              </a:rPr>
              <a:t>    </a:t>
            </a:r>
            <a:r>
              <a:rPr lang="en-US" sz="3200" dirty="0" err="1">
                <a:solidFill>
                  <a:srgbClr val="00B050"/>
                </a:solidFill>
                <a:latin typeface="Times New Roman" pitchFamily="18" charset="0"/>
                <a:cs typeface="Times New Roman" pitchFamily="18" charset="0"/>
              </a:rPr>
              <a:t>mắt</a:t>
            </a:r>
            <a:r>
              <a:rPr lang="en-US" sz="3200" dirty="0">
                <a:solidFill>
                  <a:srgbClr val="00B050"/>
                </a:solidFill>
                <a:latin typeface="Times New Roman" pitchFamily="18" charset="0"/>
                <a:cs typeface="Times New Roman" pitchFamily="18" charset="0"/>
              </a:rPr>
              <a:t> </a:t>
            </a:r>
            <a:r>
              <a:rPr lang="en-US" sz="3200" dirty="0" err="1">
                <a:solidFill>
                  <a:srgbClr val="00B050"/>
                </a:solidFill>
                <a:latin typeface="Times New Roman" pitchFamily="18" charset="0"/>
                <a:cs typeface="Times New Roman" pitchFamily="18" charset="0"/>
              </a:rPr>
              <a:t>kính</a:t>
            </a:r>
            <a:endParaRPr lang="en-US" sz="3200" dirty="0">
              <a:solidFill>
                <a:srgbClr val="00B050"/>
              </a:solidFill>
              <a:latin typeface="Times New Roman" pitchFamily="18" charset="0"/>
              <a:cs typeface="Times New Roman" pitchFamily="18" charset="0"/>
            </a:endParaRPr>
          </a:p>
        </p:txBody>
      </p:sp>
      <p:sp>
        <p:nvSpPr>
          <p:cNvPr id="20" name="Text Box 16"/>
          <p:cNvSpPr txBox="1">
            <a:spLocks noChangeArrowheads="1"/>
          </p:cNvSpPr>
          <p:nvPr/>
        </p:nvSpPr>
        <p:spPr bwMode="auto">
          <a:xfrm>
            <a:off x="4067188" y="1714488"/>
            <a:ext cx="2362200" cy="584775"/>
          </a:xfrm>
          <a:prstGeom prst="rect">
            <a:avLst/>
          </a:prstGeom>
          <a:noFill/>
          <a:ln w="9525">
            <a:noFill/>
            <a:miter lim="800000"/>
            <a:headEnd/>
            <a:tailEnd/>
          </a:ln>
        </p:spPr>
        <p:txBody>
          <a:bodyPr>
            <a:spAutoFit/>
          </a:bodyPr>
          <a:lstStyle/>
          <a:p>
            <a:pPr algn="ctr">
              <a:spcBef>
                <a:spcPct val="50000"/>
              </a:spcBef>
            </a:pPr>
            <a:r>
              <a:rPr lang="en-US" sz="3200" dirty="0" err="1">
                <a:solidFill>
                  <a:srgbClr val="FFC000"/>
                </a:solidFill>
                <a:latin typeface="Times New Roman" pitchFamily="18" charset="0"/>
                <a:cs typeface="Times New Roman" pitchFamily="18" charset="0"/>
              </a:rPr>
              <a:t>ly</a:t>
            </a:r>
            <a:endParaRPr lang="en-US" sz="3200" dirty="0">
              <a:solidFill>
                <a:srgbClr val="FFC000"/>
              </a:solidFill>
              <a:latin typeface="Times New Roman" pitchFamily="18" charset="0"/>
              <a:cs typeface="Times New Roman" pitchFamily="18" charset="0"/>
            </a:endParaRPr>
          </a:p>
        </p:txBody>
      </p:sp>
      <p:sp>
        <p:nvSpPr>
          <p:cNvPr id="21" name="Text Box 17"/>
          <p:cNvSpPr txBox="1">
            <a:spLocks noChangeArrowheads="1"/>
          </p:cNvSpPr>
          <p:nvPr/>
        </p:nvSpPr>
        <p:spPr bwMode="auto">
          <a:xfrm>
            <a:off x="6786546" y="1667434"/>
            <a:ext cx="1828800" cy="646331"/>
          </a:xfrm>
          <a:prstGeom prst="rect">
            <a:avLst/>
          </a:prstGeom>
          <a:noFill/>
          <a:ln w="9525">
            <a:noFill/>
            <a:miter lim="800000"/>
            <a:headEnd/>
            <a:tailEnd/>
          </a:ln>
        </p:spPr>
        <p:txBody>
          <a:bodyPr>
            <a:spAutoFit/>
          </a:bodyPr>
          <a:lstStyle/>
          <a:p>
            <a:pPr algn="ctr">
              <a:spcBef>
                <a:spcPct val="50000"/>
              </a:spcBef>
            </a:pPr>
            <a:r>
              <a:rPr lang="en-US" sz="3600" dirty="0" err="1">
                <a:solidFill>
                  <a:srgbClr val="7030A0"/>
                </a:solidFill>
                <a:latin typeface="Times New Roman" pitchFamily="18" charset="0"/>
                <a:cs typeface="Times New Roman" pitchFamily="18" charset="0"/>
              </a:rPr>
              <a:t>chai</a:t>
            </a:r>
            <a:r>
              <a:rPr lang="en-US" sz="3600" dirty="0">
                <a:solidFill>
                  <a:srgbClr val="7030A0"/>
                </a:solidFill>
                <a:latin typeface="Times New Roman" pitchFamily="18" charset="0"/>
                <a:cs typeface="Times New Roman" pitchFamily="18" charset="0"/>
              </a:rPr>
              <a:t>, </a:t>
            </a:r>
            <a:r>
              <a:rPr lang="en-US" sz="3600" dirty="0" err="1">
                <a:solidFill>
                  <a:srgbClr val="7030A0"/>
                </a:solidFill>
                <a:latin typeface="Times New Roman" pitchFamily="18" charset="0"/>
                <a:cs typeface="Times New Roman" pitchFamily="18" charset="0"/>
              </a:rPr>
              <a:t>lọ</a:t>
            </a:r>
            <a:endParaRPr lang="en-US" sz="3600" dirty="0">
              <a:solidFill>
                <a:srgbClr val="7030A0"/>
              </a:solidFill>
              <a:latin typeface="Times New Roman" pitchFamily="18" charset="0"/>
              <a:cs typeface="Times New Roman" pitchFamily="18" charset="0"/>
            </a:endParaRPr>
          </a:p>
        </p:txBody>
      </p:sp>
      <p:pic>
        <p:nvPicPr>
          <p:cNvPr id="22" name="Picture 18" descr="CAW99P4V"/>
          <p:cNvPicPr>
            <a:picLocks noChangeAspect="1" noChangeArrowheads="1"/>
          </p:cNvPicPr>
          <p:nvPr/>
        </p:nvPicPr>
        <p:blipFill>
          <a:blip r:embed="rId10" cstate="print"/>
          <a:srcRect/>
          <a:stretch>
            <a:fillRect/>
          </a:stretch>
        </p:blipFill>
        <p:spPr bwMode="auto">
          <a:xfrm>
            <a:off x="196187" y="142852"/>
            <a:ext cx="2018328" cy="1613338"/>
          </a:xfrm>
          <a:prstGeom prst="rect">
            <a:avLst/>
          </a:prstGeom>
          <a:noFill/>
          <a:ln w="9525">
            <a:noFill/>
            <a:miter lim="800000"/>
            <a:headEnd/>
            <a:tailEnd/>
          </a:ln>
        </p:spPr>
      </p:pic>
      <p:pic>
        <p:nvPicPr>
          <p:cNvPr id="23" name="Picture 19" descr="CAMFG0XT"/>
          <p:cNvPicPr>
            <a:picLocks noChangeAspect="1" noChangeArrowheads="1"/>
          </p:cNvPicPr>
          <p:nvPr/>
        </p:nvPicPr>
        <p:blipFill>
          <a:blip r:embed="rId11" cstate="print"/>
          <a:srcRect/>
          <a:stretch>
            <a:fillRect/>
          </a:stretch>
        </p:blipFill>
        <p:spPr bwMode="auto">
          <a:xfrm>
            <a:off x="2302542" y="165522"/>
            <a:ext cx="1679575" cy="1590668"/>
          </a:xfrm>
          <a:prstGeom prst="rect">
            <a:avLst/>
          </a:prstGeom>
          <a:noFill/>
          <a:ln w="9525">
            <a:noFill/>
            <a:miter lim="800000"/>
            <a:headEnd/>
            <a:tailEnd/>
          </a:ln>
        </p:spPr>
      </p:pic>
    </p:spTree>
    <p:extLst>
      <p:ext uri="{BB962C8B-B14F-4D97-AF65-F5344CB8AC3E}">
        <p14:creationId xmlns:p14="http://schemas.microsoft.com/office/powerpoint/2010/main" val="1401860734"/>
      </p:ext>
    </p:extLst>
  </p:cSld>
  <p:clrMapOvr>
    <a:masterClrMapping/>
  </p:clrMapOvr>
  <p:transition>
    <p:zo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341246" y="533400"/>
            <a:ext cx="8581081" cy="523220"/>
          </a:xfrm>
          <a:prstGeom prst="rect">
            <a:avLst/>
          </a:prstGeom>
          <a:noFill/>
        </p:spPr>
        <p:txBody>
          <a:bodyPr wrap="square" rtlCol="0">
            <a:spAutoFit/>
          </a:bodyPr>
          <a:lstStyle/>
          <a:p>
            <a:r>
              <a:rPr lang="en-GB" sz="2800" b="1" smtClean="0">
                <a:latin typeface="Times New Roman" pitchFamily="18" charset="0"/>
                <a:cs typeface="Times New Roman" pitchFamily="18" charset="0"/>
              </a:rPr>
              <a:t>Hoạt động 2: Các loại thủy tinh và tính chất của chúng</a:t>
            </a:r>
            <a:endParaRPr lang="en-US" sz="2800" b="1">
              <a:latin typeface="Times New Roman" pitchFamily="18" charset="0"/>
              <a:cs typeface="Times New Roman" pitchFamily="18" charset="0"/>
            </a:endParaRPr>
          </a:p>
        </p:txBody>
      </p:sp>
      <p:sp>
        <p:nvSpPr>
          <p:cNvPr id="5" name="Rounded Rectangular Callout 4"/>
          <p:cNvSpPr/>
          <p:nvPr/>
        </p:nvSpPr>
        <p:spPr>
          <a:xfrm>
            <a:off x="990600" y="1524000"/>
            <a:ext cx="7010400" cy="1066800"/>
          </a:xfrm>
          <a:prstGeom prst="wedgeRoundRectCallout">
            <a:avLst>
              <a:gd name="adj1" fmla="val -28230"/>
              <a:gd name="adj2" fmla="val 116439"/>
              <a:gd name="adj3" fmla="val 16667"/>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GB" sz="2800" dirty="0" err="1" smtClean="0">
                <a:latin typeface="Times New Roman" pitchFamily="18" charset="0"/>
                <a:cs typeface="Times New Roman" pitchFamily="18" charset="0"/>
              </a:rPr>
              <a:t>Có</a:t>
            </a:r>
            <a:r>
              <a:rPr lang="en-GB" sz="2800" dirty="0" smtClean="0">
                <a:latin typeface="Times New Roman" pitchFamily="18" charset="0"/>
                <a:cs typeface="Times New Roman" pitchFamily="18" charset="0"/>
              </a:rPr>
              <a:t> </a:t>
            </a:r>
            <a:r>
              <a:rPr lang="en-GB" sz="2800" dirty="0" err="1" smtClean="0">
                <a:latin typeface="Times New Roman" pitchFamily="18" charset="0"/>
                <a:cs typeface="Times New Roman" pitchFamily="18" charset="0"/>
              </a:rPr>
              <a:t>mấy</a:t>
            </a:r>
            <a:r>
              <a:rPr lang="en-GB" sz="2800" dirty="0" smtClean="0">
                <a:latin typeface="Times New Roman" pitchFamily="18" charset="0"/>
                <a:cs typeface="Times New Roman" pitchFamily="18" charset="0"/>
              </a:rPr>
              <a:t> </a:t>
            </a:r>
            <a:r>
              <a:rPr lang="en-GB" sz="2800" dirty="0" err="1" smtClean="0">
                <a:latin typeface="Times New Roman" pitchFamily="18" charset="0"/>
                <a:cs typeface="Times New Roman" pitchFamily="18" charset="0"/>
              </a:rPr>
              <a:t>loại</a:t>
            </a:r>
            <a:r>
              <a:rPr lang="en-GB" sz="2800" dirty="0" smtClean="0">
                <a:latin typeface="Times New Roman" pitchFamily="18" charset="0"/>
                <a:cs typeface="Times New Roman" pitchFamily="18" charset="0"/>
              </a:rPr>
              <a:t> </a:t>
            </a:r>
            <a:r>
              <a:rPr lang="en-GB" sz="2800" dirty="0" err="1" smtClean="0">
                <a:latin typeface="Times New Roman" pitchFamily="18" charset="0"/>
                <a:cs typeface="Times New Roman" pitchFamily="18" charset="0"/>
              </a:rPr>
              <a:t>thủy</a:t>
            </a:r>
            <a:r>
              <a:rPr lang="en-GB" sz="2800" dirty="0" smtClean="0">
                <a:latin typeface="Times New Roman" pitchFamily="18" charset="0"/>
                <a:cs typeface="Times New Roman" pitchFamily="18" charset="0"/>
              </a:rPr>
              <a:t> </a:t>
            </a:r>
            <a:r>
              <a:rPr lang="en-GB" sz="2800" dirty="0" err="1" smtClean="0">
                <a:latin typeface="Times New Roman" pitchFamily="18" charset="0"/>
                <a:cs typeface="Times New Roman" pitchFamily="18" charset="0"/>
              </a:rPr>
              <a:t>tinh</a:t>
            </a:r>
            <a:r>
              <a:rPr lang="en-GB" sz="2800" dirty="0" smtClean="0">
                <a:latin typeface="Times New Roman" pitchFamily="18" charset="0"/>
                <a:cs typeface="Times New Roman" pitchFamily="18" charset="0"/>
              </a:rPr>
              <a:t> ? </a:t>
            </a:r>
            <a:r>
              <a:rPr lang="en-GB" sz="2800" dirty="0" err="1" smtClean="0">
                <a:latin typeface="Times New Roman" pitchFamily="18" charset="0"/>
                <a:cs typeface="Times New Roman" pitchFamily="18" charset="0"/>
              </a:rPr>
              <a:t>Đó</a:t>
            </a:r>
            <a:r>
              <a:rPr lang="en-GB" sz="2800" dirty="0" smtClean="0">
                <a:latin typeface="Times New Roman" pitchFamily="18" charset="0"/>
                <a:cs typeface="Times New Roman" pitchFamily="18" charset="0"/>
              </a:rPr>
              <a:t> </a:t>
            </a:r>
            <a:r>
              <a:rPr lang="en-GB" sz="2800" dirty="0" err="1" smtClean="0">
                <a:latin typeface="Times New Roman" pitchFamily="18" charset="0"/>
                <a:cs typeface="Times New Roman" pitchFamily="18" charset="0"/>
              </a:rPr>
              <a:t>là</a:t>
            </a:r>
            <a:r>
              <a:rPr lang="en-GB" sz="2800" dirty="0" smtClean="0">
                <a:latin typeface="Times New Roman" pitchFamily="18" charset="0"/>
                <a:cs typeface="Times New Roman" pitchFamily="18" charset="0"/>
              </a:rPr>
              <a:t> </a:t>
            </a:r>
            <a:r>
              <a:rPr lang="en-GB" sz="2800" dirty="0" err="1" smtClean="0">
                <a:latin typeface="Times New Roman" pitchFamily="18" charset="0"/>
                <a:cs typeface="Times New Roman" pitchFamily="18" charset="0"/>
              </a:rPr>
              <a:t>những</a:t>
            </a:r>
            <a:r>
              <a:rPr lang="en-GB" sz="2800" dirty="0" smtClean="0">
                <a:latin typeface="Times New Roman" pitchFamily="18" charset="0"/>
                <a:cs typeface="Times New Roman" pitchFamily="18" charset="0"/>
              </a:rPr>
              <a:t> </a:t>
            </a:r>
            <a:r>
              <a:rPr lang="en-GB" sz="2800" dirty="0" err="1" smtClean="0">
                <a:latin typeface="Times New Roman" pitchFamily="18" charset="0"/>
                <a:cs typeface="Times New Roman" pitchFamily="18" charset="0"/>
              </a:rPr>
              <a:t>loại</a:t>
            </a:r>
            <a:r>
              <a:rPr lang="en-GB" sz="2800" dirty="0" smtClean="0">
                <a:latin typeface="Times New Roman" pitchFamily="18" charset="0"/>
                <a:cs typeface="Times New Roman" pitchFamily="18" charset="0"/>
              </a:rPr>
              <a:t> </a:t>
            </a:r>
            <a:r>
              <a:rPr lang="en-GB" sz="2800" dirty="0" err="1" smtClean="0">
                <a:latin typeface="Times New Roman" pitchFamily="18" charset="0"/>
                <a:cs typeface="Times New Roman" pitchFamily="18" charset="0"/>
              </a:rPr>
              <a:t>nào</a:t>
            </a:r>
            <a:r>
              <a:rPr lang="en-GB" sz="2800" dirty="0" smtClean="0">
                <a:latin typeface="Times New Roman" pitchFamily="18" charset="0"/>
                <a:cs typeface="Times New Roman" pitchFamily="18" charset="0"/>
              </a:rPr>
              <a:t> ?</a:t>
            </a:r>
            <a:endParaRPr lang="en-US" sz="2800" dirty="0">
              <a:latin typeface="Times New Roman" pitchFamily="18" charset="0"/>
              <a:cs typeface="Times New Roman" pitchFamily="18" charset="0"/>
            </a:endParaRPr>
          </a:p>
        </p:txBody>
      </p:sp>
      <p:sp>
        <p:nvSpPr>
          <p:cNvPr id="6" name="Rounded Rectangular Callout 5"/>
          <p:cNvSpPr/>
          <p:nvPr/>
        </p:nvSpPr>
        <p:spPr>
          <a:xfrm>
            <a:off x="1122218" y="3581400"/>
            <a:ext cx="7010400" cy="1066800"/>
          </a:xfrm>
          <a:prstGeom prst="wedgeRoundRectCallout">
            <a:avLst>
              <a:gd name="adj1" fmla="val -28230"/>
              <a:gd name="adj2" fmla="val 116439"/>
              <a:gd name="adj3" fmla="val 16667"/>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GB" sz="2800" smtClean="0">
                <a:latin typeface="Times New Roman" pitchFamily="18" charset="0"/>
                <a:cs typeface="Times New Roman" pitchFamily="18" charset="0"/>
              </a:rPr>
              <a:t>Có 2 loại thủy tinh: Thủy tinh thường và thủy tinh chất lượng cao.</a:t>
            </a:r>
            <a:endParaRPr lang="en-US" sz="2800">
              <a:latin typeface="Times New Roman" pitchFamily="18" charset="0"/>
              <a:cs typeface="Times New Roman" pitchFamily="18" charset="0"/>
            </a:endParaRPr>
          </a:p>
        </p:txBody>
      </p:sp>
    </p:spTree>
    <p:extLst>
      <p:ext uri="{BB962C8B-B14F-4D97-AF65-F5344CB8AC3E}">
        <p14:creationId xmlns:p14="http://schemas.microsoft.com/office/powerpoint/2010/main" val="1877356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ircle(in)">
                                      <p:cBhvr>
                                        <p:cTn id="1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725714" y="2286000"/>
            <a:ext cx="7772400" cy="1524000"/>
          </a:xfrm>
          <a:prstGeom prst="rect">
            <a:avLst/>
          </a:prstGeom>
          <a:solidFill>
            <a:schemeClr val="accent5">
              <a:lumMod val="60000"/>
              <a:lumOff val="4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just"/>
            <a:r>
              <a:rPr lang="en-US" sz="2800">
                <a:solidFill>
                  <a:schemeClr val="tx1"/>
                </a:solidFill>
                <a:latin typeface="Times New Roman"/>
                <a:ea typeface="Times New Roman"/>
                <a:cs typeface="Times New Roman"/>
              </a:rPr>
              <a:t>Dựa vào vốn hiểu biết của mình và đọc thông tin trong SGK/61, các em hãy nêu tính chất của thủy tinh thường.</a:t>
            </a:r>
            <a:endParaRPr lang="en-US" sz="2800">
              <a:solidFill>
                <a:schemeClr val="tx1"/>
              </a:solidFill>
              <a:effectLst/>
              <a:latin typeface=".VnTime"/>
              <a:ea typeface="Times New Roman"/>
              <a:cs typeface="Times New Roman"/>
            </a:endParaRPr>
          </a:p>
        </p:txBody>
      </p:sp>
    </p:spTree>
    <p:extLst>
      <p:ext uri="{BB962C8B-B14F-4D97-AF65-F5344CB8AC3E}">
        <p14:creationId xmlns:p14="http://schemas.microsoft.com/office/powerpoint/2010/main" val="3076542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762001" y="2667000"/>
            <a:ext cx="7772400" cy="138499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GB" sz="2800" smtClean="0">
                <a:latin typeface="Times New Roman" pitchFamily="18" charset="0"/>
                <a:cs typeface="Times New Roman" pitchFamily="18" charset="0"/>
              </a:rPr>
              <a:t>Tính chất của thủy tinh thường: trong suốt, không gỉ, cứng nhưng dễ vỡ; không cháy, không hút ẩm, không bị axit ăn mòn.</a:t>
            </a:r>
            <a:endParaRPr lang="en-US" sz="2800">
              <a:latin typeface="Times New Roman" pitchFamily="18" charset="0"/>
              <a:cs typeface="Times New Roman" pitchFamily="18" charset="0"/>
            </a:endParaRPr>
          </a:p>
        </p:txBody>
      </p:sp>
    </p:spTree>
    <p:extLst>
      <p:ext uri="{BB962C8B-B14F-4D97-AF65-F5344CB8AC3E}">
        <p14:creationId xmlns:p14="http://schemas.microsoft.com/office/powerpoint/2010/main" val="39976000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Cloud 4"/>
          <p:cNvSpPr/>
          <p:nvPr/>
        </p:nvSpPr>
        <p:spPr>
          <a:xfrm>
            <a:off x="1295400" y="1763853"/>
            <a:ext cx="6400800" cy="2607539"/>
          </a:xfrm>
          <a:prstGeom prst="cloud">
            <a:avLst/>
          </a:prstGeom>
        </p:spPr>
        <p:style>
          <a:lnRef idx="1">
            <a:schemeClr val="accent5"/>
          </a:lnRef>
          <a:fillRef idx="2">
            <a:schemeClr val="accent5"/>
          </a:fillRef>
          <a:effectRef idx="1">
            <a:schemeClr val="accent5"/>
          </a:effectRef>
          <a:fontRef idx="minor">
            <a:schemeClr val="dk1"/>
          </a:fontRef>
        </p:style>
        <p:txBody>
          <a:bodyPr rtlCol="0" anchor="ctr"/>
          <a:lstStyle/>
          <a:p>
            <a:pPr lvl="0" algn="ctr"/>
            <a:r>
              <a:rPr lang="en-US" sz="2800" dirty="0" err="1">
                <a:solidFill>
                  <a:prstClr val="black"/>
                </a:solidFill>
                <a:latin typeface="Times New Roman" pitchFamily="18" charset="0"/>
                <a:cs typeface="Times New Roman" pitchFamily="18" charset="0"/>
              </a:rPr>
              <a:t>Thủy</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tinh</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chất</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lượng</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cao</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có</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tính</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chất</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gì</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giống</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và</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khác</a:t>
            </a:r>
            <a:r>
              <a:rPr lang="en-US" sz="2800" dirty="0">
                <a:solidFill>
                  <a:prstClr val="black"/>
                </a:solidFill>
                <a:latin typeface="Times New Roman" pitchFamily="18" charset="0"/>
                <a:cs typeface="Times New Roman" pitchFamily="18" charset="0"/>
              </a:rPr>
              <a:t> so </a:t>
            </a:r>
            <a:r>
              <a:rPr lang="en-US" sz="2800" dirty="0" err="1">
                <a:solidFill>
                  <a:prstClr val="black"/>
                </a:solidFill>
                <a:latin typeface="Times New Roman" pitchFamily="18" charset="0"/>
                <a:cs typeface="Times New Roman" pitchFamily="18" charset="0"/>
              </a:rPr>
              <a:t>với</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thủy</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tinh</a:t>
            </a:r>
            <a:r>
              <a:rPr lang="en-US" sz="2800" dirty="0">
                <a:solidFill>
                  <a:prstClr val="black"/>
                </a:solidFill>
                <a:latin typeface="Times New Roman" pitchFamily="18" charset="0"/>
                <a:cs typeface="Times New Roman" pitchFamily="18" charset="0"/>
              </a:rPr>
              <a:t> </a:t>
            </a:r>
            <a:r>
              <a:rPr lang="en-US" sz="2800" dirty="0" err="1" smtClean="0">
                <a:solidFill>
                  <a:prstClr val="black"/>
                </a:solidFill>
                <a:latin typeface="Times New Roman" pitchFamily="18" charset="0"/>
                <a:cs typeface="Times New Roman" pitchFamily="18" charset="0"/>
              </a:rPr>
              <a:t>thường</a:t>
            </a:r>
            <a:r>
              <a:rPr lang="en-US" sz="2800" dirty="0" smtClean="0">
                <a:solidFill>
                  <a:prstClr val="black"/>
                </a:solidFill>
                <a:latin typeface="Times New Roman" pitchFamily="18" charset="0"/>
                <a:cs typeface="Times New Roman" pitchFamily="18" charset="0"/>
              </a:rPr>
              <a:t> ?</a:t>
            </a:r>
            <a:endParaRPr lang="en-US" sz="2800" dirty="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val="1144669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71014" name="Text Box 6"/>
          <p:cNvSpPr txBox="1">
            <a:spLocks noChangeArrowheads="1"/>
          </p:cNvSpPr>
          <p:nvPr/>
        </p:nvSpPr>
        <p:spPr bwMode="auto">
          <a:xfrm>
            <a:off x="-76200" y="520005"/>
            <a:ext cx="914400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eaLnBrk="0" hangingPunct="0">
              <a:defRPr sz="1400" i="1">
                <a:solidFill>
                  <a:schemeClr val="tx1"/>
                </a:solidFill>
                <a:latin typeface="Arial" charset="0"/>
                <a:cs typeface="Arial" charset="0"/>
              </a:defRPr>
            </a:lvl1pPr>
            <a:lvl2pPr marL="742950" indent="-285750" eaLnBrk="0" hangingPunct="0">
              <a:defRPr sz="1400" i="1">
                <a:solidFill>
                  <a:schemeClr val="tx1"/>
                </a:solidFill>
                <a:latin typeface="Arial" charset="0"/>
                <a:cs typeface="Arial" charset="0"/>
              </a:defRPr>
            </a:lvl2pPr>
            <a:lvl3pPr marL="1143000" indent="-228600" eaLnBrk="0" hangingPunct="0">
              <a:defRPr sz="1400" i="1">
                <a:solidFill>
                  <a:schemeClr val="tx1"/>
                </a:solidFill>
                <a:latin typeface="Arial" charset="0"/>
                <a:cs typeface="Arial" charset="0"/>
              </a:defRPr>
            </a:lvl3pPr>
            <a:lvl4pPr marL="1600200" indent="-228600" eaLnBrk="0" hangingPunct="0">
              <a:defRPr sz="1400" i="1">
                <a:solidFill>
                  <a:schemeClr val="tx1"/>
                </a:solidFill>
                <a:latin typeface="Arial" charset="0"/>
                <a:cs typeface="Arial" charset="0"/>
              </a:defRPr>
            </a:lvl4pPr>
            <a:lvl5pPr marL="2057400" indent="-228600" eaLnBrk="0" hangingPunct="0">
              <a:defRPr sz="1400" i="1">
                <a:solidFill>
                  <a:schemeClr val="tx1"/>
                </a:solidFill>
                <a:latin typeface="Arial" charset="0"/>
                <a:cs typeface="Arial" charset="0"/>
              </a:defRPr>
            </a:lvl5pPr>
            <a:lvl6pPr marL="2514600" indent="-228600" eaLnBrk="0" fontAlgn="base" hangingPunct="0">
              <a:spcBef>
                <a:spcPct val="0"/>
              </a:spcBef>
              <a:spcAft>
                <a:spcPct val="0"/>
              </a:spcAft>
              <a:defRPr sz="1400" i="1">
                <a:solidFill>
                  <a:schemeClr val="tx1"/>
                </a:solidFill>
                <a:latin typeface="Arial" charset="0"/>
                <a:cs typeface="Arial" charset="0"/>
              </a:defRPr>
            </a:lvl6pPr>
            <a:lvl7pPr marL="2971800" indent="-228600" eaLnBrk="0" fontAlgn="base" hangingPunct="0">
              <a:spcBef>
                <a:spcPct val="0"/>
              </a:spcBef>
              <a:spcAft>
                <a:spcPct val="0"/>
              </a:spcAft>
              <a:defRPr sz="1400" i="1">
                <a:solidFill>
                  <a:schemeClr val="tx1"/>
                </a:solidFill>
                <a:latin typeface="Arial" charset="0"/>
                <a:cs typeface="Arial" charset="0"/>
              </a:defRPr>
            </a:lvl7pPr>
            <a:lvl8pPr marL="3429000" indent="-228600" eaLnBrk="0" fontAlgn="base" hangingPunct="0">
              <a:spcBef>
                <a:spcPct val="0"/>
              </a:spcBef>
              <a:spcAft>
                <a:spcPct val="0"/>
              </a:spcAft>
              <a:defRPr sz="1400" i="1">
                <a:solidFill>
                  <a:schemeClr val="tx1"/>
                </a:solidFill>
                <a:latin typeface="Arial" charset="0"/>
                <a:cs typeface="Arial" charset="0"/>
              </a:defRPr>
            </a:lvl8pPr>
            <a:lvl9pPr marL="3886200" indent="-228600" eaLnBrk="0" fontAlgn="base" hangingPunct="0">
              <a:spcBef>
                <a:spcPct val="0"/>
              </a:spcBef>
              <a:spcAft>
                <a:spcPct val="0"/>
              </a:spcAft>
              <a:defRPr sz="1400" i="1">
                <a:solidFill>
                  <a:schemeClr val="tx1"/>
                </a:solidFill>
                <a:latin typeface="Arial" charset="0"/>
                <a:cs typeface="Arial" charset="0"/>
              </a:defRPr>
            </a:lvl9pPr>
          </a:lstStyle>
          <a:p>
            <a:pPr algn="just" eaLnBrk="1" hangingPunct="1">
              <a:buFont typeface="Wingdings" pitchFamily="2" charset="2"/>
              <a:buChar char="¯"/>
            </a:pPr>
            <a:r>
              <a:rPr lang="en-US" altLang="en-US" sz="2800" b="1" i="0" smtClean="0">
                <a:solidFill>
                  <a:srgbClr val="FF0000"/>
                </a:solidFill>
                <a:latin typeface="Times New Roman" pitchFamily="18" charset="0"/>
                <a:cs typeface="Times New Roman" pitchFamily="18" charset="0"/>
              </a:rPr>
              <a:t>Ngoài tính chất không gỉ, không cháy, không hút ẩm, không bị axit ăn mòn thì thủy tinh thường và thủy tinh chất lượng cao có điểm khác nhau như sau:</a:t>
            </a:r>
            <a:endParaRPr lang="en-US" sz="2800" b="1" dirty="0">
              <a:solidFill>
                <a:srgbClr val="FF33CC"/>
              </a:solidFill>
              <a:latin typeface=".VnTime"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1383652265"/>
              </p:ext>
            </p:extLst>
          </p:nvPr>
        </p:nvGraphicFramePr>
        <p:xfrm>
          <a:off x="437356" y="2209800"/>
          <a:ext cx="8269288" cy="3581400"/>
        </p:xfrm>
        <a:graphic>
          <a:graphicData uri="http://schemas.openxmlformats.org/drawingml/2006/table">
            <a:tbl>
              <a:tblPr/>
              <a:tblGrid>
                <a:gridCol w="3904942">
                  <a:extLst>
                    <a:ext uri="{9D8B030D-6E8A-4147-A177-3AD203B41FA5}">
                      <a16:colId xmlns="" xmlns:a16="http://schemas.microsoft.com/office/drawing/2014/main" val="20000"/>
                    </a:ext>
                  </a:extLst>
                </a:gridCol>
                <a:gridCol w="4364346">
                  <a:extLst>
                    <a:ext uri="{9D8B030D-6E8A-4147-A177-3AD203B41FA5}">
                      <a16:colId xmlns="" xmlns:a16="http://schemas.microsoft.com/office/drawing/2014/main" val="20001"/>
                    </a:ext>
                  </a:extLst>
                </a:gridCol>
              </a:tblGrid>
              <a:tr h="1367938">
                <a:tc>
                  <a:txBody>
                    <a:bodyPr/>
                    <a:lstStyle/>
                    <a:p>
                      <a:pPr marL="342900" marR="0" lvl="0" indent="-342900" algn="ctr" defTabSz="914400" rtl="0" eaLnBrk="0" fontAlgn="base" latinLnBrk="0" hangingPunct="0">
                        <a:lnSpc>
                          <a:spcPct val="100000"/>
                        </a:lnSpc>
                        <a:spcBef>
                          <a:spcPct val="50000"/>
                        </a:spcBef>
                        <a:spcAft>
                          <a:spcPct val="0"/>
                        </a:spcAft>
                        <a:buClrTx/>
                        <a:buSzTx/>
                        <a:buFontTx/>
                        <a:buNone/>
                        <a:tabLst>
                          <a:tab pos="6096000" algn="r"/>
                        </a:tabLst>
                      </a:pPr>
                      <a:r>
                        <a:rPr kumimoji="0" lang="en-US" sz="3600" b="1" i="0" u="none" strike="noStrike" cap="none" normalizeH="0" baseline="0" dirty="0" smtClean="0">
                          <a:ln>
                            <a:noFill/>
                          </a:ln>
                          <a:solidFill>
                            <a:schemeClr val="tx1"/>
                          </a:solidFill>
                          <a:effectLst/>
                          <a:latin typeface="Times New Roman" pitchFamily="18" charset="0"/>
                          <a:cs typeface="Times New Roman" pitchFamily="18" charset="0"/>
                        </a:rPr>
                        <a:t>THỦY TINH THƯỜNG</a:t>
                      </a:r>
                    </a:p>
                  </a:txBody>
                  <a:tcPr marT="45681" marB="4568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50000"/>
                        </a:spcBef>
                        <a:spcAft>
                          <a:spcPct val="0"/>
                        </a:spcAft>
                        <a:buClrTx/>
                        <a:buSzTx/>
                        <a:buFontTx/>
                        <a:buNone/>
                        <a:tabLst>
                          <a:tab pos="6096000" algn="r"/>
                        </a:tabLst>
                      </a:pPr>
                      <a:r>
                        <a:rPr kumimoji="0" lang="en-US" sz="3600" b="1" i="0" u="none" strike="noStrike" cap="none" normalizeH="0" baseline="0" dirty="0" smtClean="0">
                          <a:ln>
                            <a:noFill/>
                          </a:ln>
                          <a:solidFill>
                            <a:srgbClr val="660066"/>
                          </a:solidFill>
                          <a:effectLst/>
                          <a:latin typeface="Times New Roman" pitchFamily="18" charset="0"/>
                          <a:cs typeface="Times New Roman" pitchFamily="18" charset="0"/>
                        </a:rPr>
                        <a:t>THỦY TINH CHẤT LƯỢNG CAO</a:t>
                      </a:r>
                    </a:p>
                  </a:txBody>
                  <a:tcPr marT="45681" marB="4568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r h="2213462">
                <a:tc>
                  <a:txBody>
                    <a:bodyPr/>
                    <a:lstStyle/>
                    <a:p>
                      <a:pPr marL="342900" marR="0" lvl="0" indent="-342900" algn="l" defTabSz="914400" rtl="0" eaLnBrk="0" fontAlgn="base" latinLnBrk="0" hangingPunct="0">
                        <a:lnSpc>
                          <a:spcPct val="100000"/>
                        </a:lnSpc>
                        <a:spcBef>
                          <a:spcPct val="50000"/>
                        </a:spcBef>
                        <a:spcAft>
                          <a:spcPct val="0"/>
                        </a:spcAft>
                        <a:buClrTx/>
                        <a:buSzTx/>
                        <a:buFontTx/>
                        <a:buNone/>
                        <a:tabLst>
                          <a:tab pos="6096000" algn="r"/>
                        </a:tabLst>
                      </a:pPr>
                      <a:r>
                        <a:rPr kumimoji="0" lang="en-US" sz="3600" b="1" i="1" u="none" strike="noStrike" cap="none" normalizeH="0" baseline="0" dirty="0" smtClean="0">
                          <a:ln>
                            <a:noFill/>
                          </a:ln>
                          <a:solidFill>
                            <a:srgbClr val="FF0000"/>
                          </a:solidFill>
                          <a:effectLst/>
                          <a:latin typeface="Times New Roman" pitchFamily="18" charset="0"/>
                          <a:cs typeface="Times New Roman" pitchFamily="18" charset="0"/>
                        </a:rPr>
                        <a:t>-</a:t>
                      </a:r>
                      <a:r>
                        <a:rPr kumimoji="0" lang="en-US" sz="3600" b="1" i="1"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3600" b="1" i="1" u="none" strike="noStrike" cap="none" normalizeH="0" baseline="0" dirty="0" err="1" smtClean="0">
                          <a:ln>
                            <a:noFill/>
                          </a:ln>
                          <a:solidFill>
                            <a:srgbClr val="FF0000"/>
                          </a:solidFill>
                          <a:effectLst/>
                          <a:latin typeface="Times New Roman" pitchFamily="18" charset="0"/>
                          <a:cs typeface="Times New Roman" pitchFamily="18" charset="0"/>
                        </a:rPr>
                        <a:t>Trong</a:t>
                      </a:r>
                      <a:r>
                        <a:rPr kumimoji="0" lang="en-US" sz="3600" b="1" i="1"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3600" b="1" i="1" u="none" strike="noStrike" cap="none" normalizeH="0" baseline="0" dirty="0" err="1" smtClean="0">
                          <a:ln>
                            <a:noFill/>
                          </a:ln>
                          <a:solidFill>
                            <a:srgbClr val="FF0000"/>
                          </a:solidFill>
                          <a:effectLst/>
                          <a:latin typeface="Times New Roman" pitchFamily="18" charset="0"/>
                          <a:cs typeface="Times New Roman" pitchFamily="18" charset="0"/>
                        </a:rPr>
                        <a:t>suốt</a:t>
                      </a:r>
                      <a:r>
                        <a:rPr kumimoji="0" lang="en-US" sz="3600" b="1" i="1"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3600" b="1" i="1" u="none" strike="noStrike" cap="none" normalizeH="0" baseline="0" dirty="0" err="1" smtClean="0">
                          <a:ln>
                            <a:noFill/>
                          </a:ln>
                          <a:solidFill>
                            <a:srgbClr val="FF0000"/>
                          </a:solidFill>
                          <a:effectLst/>
                          <a:latin typeface="Times New Roman" pitchFamily="18" charset="0"/>
                          <a:cs typeface="Times New Roman" pitchFamily="18" charset="0"/>
                        </a:rPr>
                        <a:t>cứng</a:t>
                      </a:r>
                      <a:r>
                        <a:rPr kumimoji="0" lang="en-US" sz="3600" b="1" i="1"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3600" b="1" i="1" u="none" strike="noStrike" cap="none" normalizeH="0" baseline="0" dirty="0" err="1" smtClean="0">
                          <a:ln>
                            <a:noFill/>
                          </a:ln>
                          <a:solidFill>
                            <a:srgbClr val="FF0000"/>
                          </a:solidFill>
                          <a:effectLst/>
                          <a:latin typeface="Times New Roman" pitchFamily="18" charset="0"/>
                          <a:cs typeface="Times New Roman" pitchFamily="18" charset="0"/>
                        </a:rPr>
                        <a:t>dễ</a:t>
                      </a:r>
                      <a:r>
                        <a:rPr kumimoji="0" lang="en-US" sz="3600" b="1" i="1"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3600" b="1" i="1" u="none" strike="noStrike" cap="none" normalizeH="0" baseline="0" dirty="0" err="1" smtClean="0">
                          <a:ln>
                            <a:noFill/>
                          </a:ln>
                          <a:solidFill>
                            <a:srgbClr val="FF0000"/>
                          </a:solidFill>
                          <a:effectLst/>
                          <a:latin typeface="Times New Roman" pitchFamily="18" charset="0"/>
                          <a:cs typeface="Times New Roman" pitchFamily="18" charset="0"/>
                        </a:rPr>
                        <a:t>vỡ</a:t>
                      </a:r>
                      <a:endParaRPr kumimoji="0" lang="en-US" sz="3600" b="1" i="1" u="none" strike="noStrike" cap="none" normalizeH="0" baseline="0" dirty="0" smtClean="0">
                        <a:ln>
                          <a:noFill/>
                        </a:ln>
                        <a:solidFill>
                          <a:srgbClr val="FF0000"/>
                        </a:solidFill>
                        <a:effectLst/>
                        <a:latin typeface="Times New Roman" pitchFamily="18" charset="0"/>
                        <a:cs typeface="Times New Roman" pitchFamily="18" charset="0"/>
                      </a:endParaRPr>
                    </a:p>
                  </a:txBody>
                  <a:tcPr marT="45681" marB="4568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0" fontAlgn="base" latinLnBrk="0" hangingPunct="0">
                        <a:lnSpc>
                          <a:spcPct val="100000"/>
                        </a:lnSpc>
                        <a:spcBef>
                          <a:spcPct val="50000"/>
                        </a:spcBef>
                        <a:spcAft>
                          <a:spcPct val="0"/>
                        </a:spcAft>
                        <a:buClrTx/>
                        <a:buSzTx/>
                        <a:buFontTx/>
                        <a:buNone/>
                        <a:tabLst>
                          <a:tab pos="6096000" algn="r"/>
                        </a:tabLst>
                      </a:pPr>
                      <a:r>
                        <a:rPr kumimoji="0" lang="en-US" sz="3600" b="1" i="1" u="none" strike="noStrike" cap="none" normalizeH="0" baseline="0" dirty="0" smtClean="0">
                          <a:ln>
                            <a:noFill/>
                          </a:ln>
                          <a:solidFill>
                            <a:srgbClr val="FF0000"/>
                          </a:solidFill>
                          <a:effectLst/>
                          <a:latin typeface="Times New Roman" pitchFamily="18" charset="0"/>
                          <a:cs typeface="Times New Roman" pitchFamily="18" charset="0"/>
                        </a:rPr>
                        <a:t>-</a:t>
                      </a:r>
                      <a:r>
                        <a:rPr kumimoji="0" lang="en-US" sz="3600" b="1" i="1" u="none" strike="noStrike" cap="none" normalizeH="0" baseline="0" dirty="0" smtClean="0">
                          <a:ln>
                            <a:noFill/>
                          </a:ln>
                          <a:solidFill>
                            <a:srgbClr val="660066"/>
                          </a:solidFill>
                          <a:effectLst/>
                          <a:latin typeface="Times New Roman" pitchFamily="18" charset="0"/>
                          <a:cs typeface="Times New Roman" pitchFamily="18" charset="0"/>
                        </a:rPr>
                        <a:t> </a:t>
                      </a:r>
                      <a:r>
                        <a:rPr kumimoji="0" lang="en-US" sz="3600" b="1" i="1" u="none" strike="noStrike" cap="none" normalizeH="0" baseline="0" dirty="0" err="1" smtClean="0">
                          <a:ln>
                            <a:noFill/>
                          </a:ln>
                          <a:solidFill>
                            <a:srgbClr val="FF0000"/>
                          </a:solidFill>
                          <a:effectLst/>
                          <a:latin typeface="Times New Roman" pitchFamily="18" charset="0"/>
                          <a:cs typeface="Times New Roman" pitchFamily="18" charset="0"/>
                        </a:rPr>
                        <a:t>Rất</a:t>
                      </a:r>
                      <a:r>
                        <a:rPr kumimoji="0" lang="en-US" sz="3600" b="1" i="1"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3600" b="1" i="1" u="none" strike="noStrike" cap="none" normalizeH="0" baseline="0" dirty="0" err="1" smtClean="0">
                          <a:ln>
                            <a:noFill/>
                          </a:ln>
                          <a:solidFill>
                            <a:srgbClr val="FF0000"/>
                          </a:solidFill>
                          <a:effectLst/>
                          <a:latin typeface="Times New Roman" pitchFamily="18" charset="0"/>
                          <a:cs typeface="Times New Roman" pitchFamily="18" charset="0"/>
                        </a:rPr>
                        <a:t>trong</a:t>
                      </a:r>
                      <a:r>
                        <a:rPr kumimoji="0" lang="en-US" sz="3600" b="1" i="1"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3600" b="1" i="1" u="none" strike="noStrike" cap="none" normalizeH="0" baseline="0" dirty="0" err="1" smtClean="0">
                          <a:ln>
                            <a:noFill/>
                          </a:ln>
                          <a:solidFill>
                            <a:srgbClr val="FF0000"/>
                          </a:solidFill>
                          <a:effectLst/>
                          <a:latin typeface="Times New Roman" pitchFamily="18" charset="0"/>
                          <a:cs typeface="Times New Roman" pitchFamily="18" charset="0"/>
                        </a:rPr>
                        <a:t>chịu</a:t>
                      </a:r>
                      <a:r>
                        <a:rPr kumimoji="0" lang="en-US" sz="3600" b="1" i="1"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3600" b="1" i="1" u="none" strike="noStrike" cap="none" normalizeH="0" baseline="0" dirty="0" err="1" smtClean="0">
                          <a:ln>
                            <a:noFill/>
                          </a:ln>
                          <a:solidFill>
                            <a:srgbClr val="FF0000"/>
                          </a:solidFill>
                          <a:effectLst/>
                          <a:latin typeface="Times New Roman" pitchFamily="18" charset="0"/>
                          <a:cs typeface="Times New Roman" pitchFamily="18" charset="0"/>
                        </a:rPr>
                        <a:t>nóng</a:t>
                      </a:r>
                      <a:r>
                        <a:rPr kumimoji="0" lang="en-US" sz="3600" b="1" i="1"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3600" b="1" i="1" u="none" strike="noStrike" cap="none" normalizeH="0" baseline="0" dirty="0" err="1" smtClean="0">
                          <a:ln>
                            <a:noFill/>
                          </a:ln>
                          <a:solidFill>
                            <a:srgbClr val="FF0000"/>
                          </a:solidFill>
                          <a:effectLst/>
                          <a:latin typeface="Times New Roman" pitchFamily="18" charset="0"/>
                          <a:cs typeface="Times New Roman" pitchFamily="18" charset="0"/>
                        </a:rPr>
                        <a:t>lạnh</a:t>
                      </a:r>
                      <a:r>
                        <a:rPr kumimoji="0" lang="en-US" sz="3600" b="1" i="1"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3600" b="1" i="1" u="none" strike="noStrike" cap="none" normalizeH="0" baseline="0" dirty="0" err="1" smtClean="0">
                          <a:ln>
                            <a:noFill/>
                          </a:ln>
                          <a:solidFill>
                            <a:srgbClr val="FF0000"/>
                          </a:solidFill>
                          <a:effectLst/>
                          <a:latin typeface="Times New Roman" pitchFamily="18" charset="0"/>
                          <a:cs typeface="Times New Roman" pitchFamily="18" charset="0"/>
                        </a:rPr>
                        <a:t>bền</a:t>
                      </a:r>
                      <a:r>
                        <a:rPr kumimoji="0" lang="en-US" sz="3600" b="1" i="1"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3600" b="1" i="1" u="none" strike="noStrike" cap="none" normalizeH="0" baseline="0" dirty="0" err="1" smtClean="0">
                          <a:ln>
                            <a:noFill/>
                          </a:ln>
                          <a:solidFill>
                            <a:srgbClr val="FF0000"/>
                          </a:solidFill>
                          <a:effectLst/>
                          <a:latin typeface="Times New Roman" pitchFamily="18" charset="0"/>
                          <a:cs typeface="Times New Roman" pitchFamily="18" charset="0"/>
                        </a:rPr>
                        <a:t>khó</a:t>
                      </a:r>
                      <a:r>
                        <a:rPr kumimoji="0" lang="en-US" sz="3600" b="1" i="1"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3600" b="1" i="1" u="none" strike="noStrike" cap="none" normalizeH="0" baseline="0" dirty="0" err="1" smtClean="0">
                          <a:ln>
                            <a:noFill/>
                          </a:ln>
                          <a:solidFill>
                            <a:srgbClr val="FF0000"/>
                          </a:solidFill>
                          <a:effectLst/>
                          <a:latin typeface="Times New Roman" pitchFamily="18" charset="0"/>
                          <a:cs typeface="Times New Roman" pitchFamily="18" charset="0"/>
                        </a:rPr>
                        <a:t>vỡ</a:t>
                      </a:r>
                      <a:endParaRPr kumimoji="0" lang="en-US" sz="3600" b="1" i="1" u="none" strike="noStrike" cap="none" normalizeH="0" baseline="0" dirty="0" smtClean="0">
                        <a:ln>
                          <a:noFill/>
                        </a:ln>
                        <a:solidFill>
                          <a:srgbClr val="FF0000"/>
                        </a:solidFill>
                        <a:effectLst/>
                        <a:latin typeface="Times New Roman" pitchFamily="18" charset="0"/>
                        <a:cs typeface="Times New Roman" pitchFamily="18" charset="0"/>
                      </a:endParaRPr>
                    </a:p>
                  </a:txBody>
                  <a:tcPr marT="45681" marB="4568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bl>
          </a:graphicData>
        </a:graphic>
      </p:graphicFrame>
    </p:spTree>
    <p:extLst>
      <p:ext uri="{BB962C8B-B14F-4D97-AF65-F5344CB8AC3E}">
        <p14:creationId xmlns:p14="http://schemas.microsoft.com/office/powerpoint/2010/main" val="3473405984"/>
      </p:ext>
    </p:extLst>
  </p:cSld>
  <p:clrMapOvr>
    <a:masterClrMapping/>
  </p:clrMapOvr>
  <p:transition spd="slow">
    <p:comb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1014"/>
                                        </p:tgtEl>
                                        <p:attrNameLst>
                                          <p:attrName>style.visibility</p:attrName>
                                        </p:attrNameLst>
                                      </p:cBhvr>
                                      <p:to>
                                        <p:strVal val="visible"/>
                                      </p:to>
                                    </p:set>
                                    <p:animEffect transition="in" filter="barn(inVertical)">
                                      <p:cBhvr>
                                        <p:cTn id="7" dur="500"/>
                                        <p:tgtEl>
                                          <p:spTgt spid="1710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101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71014" name="Text Box 6"/>
          <p:cNvSpPr txBox="1">
            <a:spLocks noChangeArrowheads="1"/>
          </p:cNvSpPr>
          <p:nvPr/>
        </p:nvSpPr>
        <p:spPr bwMode="auto">
          <a:xfrm>
            <a:off x="609600" y="1905000"/>
            <a:ext cx="8153400"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400" i="1">
                <a:solidFill>
                  <a:schemeClr val="tx1"/>
                </a:solidFill>
                <a:latin typeface="Arial" charset="0"/>
                <a:cs typeface="Arial" charset="0"/>
              </a:defRPr>
            </a:lvl1pPr>
            <a:lvl2pPr marL="742950" indent="-285750" eaLnBrk="0" hangingPunct="0">
              <a:defRPr sz="1400" i="1">
                <a:solidFill>
                  <a:schemeClr val="tx1"/>
                </a:solidFill>
                <a:latin typeface="Arial" charset="0"/>
                <a:cs typeface="Arial" charset="0"/>
              </a:defRPr>
            </a:lvl2pPr>
            <a:lvl3pPr marL="1143000" indent="-228600" eaLnBrk="0" hangingPunct="0">
              <a:defRPr sz="1400" i="1">
                <a:solidFill>
                  <a:schemeClr val="tx1"/>
                </a:solidFill>
                <a:latin typeface="Arial" charset="0"/>
                <a:cs typeface="Arial" charset="0"/>
              </a:defRPr>
            </a:lvl3pPr>
            <a:lvl4pPr marL="1600200" indent="-228600" eaLnBrk="0" hangingPunct="0">
              <a:defRPr sz="1400" i="1">
                <a:solidFill>
                  <a:schemeClr val="tx1"/>
                </a:solidFill>
                <a:latin typeface="Arial" charset="0"/>
                <a:cs typeface="Arial" charset="0"/>
              </a:defRPr>
            </a:lvl4pPr>
            <a:lvl5pPr marL="2057400" indent="-228600" eaLnBrk="0" hangingPunct="0">
              <a:defRPr sz="1400" i="1">
                <a:solidFill>
                  <a:schemeClr val="tx1"/>
                </a:solidFill>
                <a:latin typeface="Arial" charset="0"/>
                <a:cs typeface="Arial" charset="0"/>
              </a:defRPr>
            </a:lvl5pPr>
            <a:lvl6pPr marL="2514600" indent="-228600" eaLnBrk="0" fontAlgn="base" hangingPunct="0">
              <a:spcBef>
                <a:spcPct val="0"/>
              </a:spcBef>
              <a:spcAft>
                <a:spcPct val="0"/>
              </a:spcAft>
              <a:defRPr sz="1400" i="1">
                <a:solidFill>
                  <a:schemeClr val="tx1"/>
                </a:solidFill>
                <a:latin typeface="Arial" charset="0"/>
                <a:cs typeface="Arial" charset="0"/>
              </a:defRPr>
            </a:lvl6pPr>
            <a:lvl7pPr marL="2971800" indent="-228600" eaLnBrk="0" fontAlgn="base" hangingPunct="0">
              <a:spcBef>
                <a:spcPct val="0"/>
              </a:spcBef>
              <a:spcAft>
                <a:spcPct val="0"/>
              </a:spcAft>
              <a:defRPr sz="1400" i="1">
                <a:solidFill>
                  <a:schemeClr val="tx1"/>
                </a:solidFill>
                <a:latin typeface="Arial" charset="0"/>
                <a:cs typeface="Arial" charset="0"/>
              </a:defRPr>
            </a:lvl7pPr>
            <a:lvl8pPr marL="3429000" indent="-228600" eaLnBrk="0" fontAlgn="base" hangingPunct="0">
              <a:spcBef>
                <a:spcPct val="0"/>
              </a:spcBef>
              <a:spcAft>
                <a:spcPct val="0"/>
              </a:spcAft>
              <a:defRPr sz="1400" i="1">
                <a:solidFill>
                  <a:schemeClr val="tx1"/>
                </a:solidFill>
                <a:latin typeface="Arial" charset="0"/>
                <a:cs typeface="Arial" charset="0"/>
              </a:defRPr>
            </a:lvl8pPr>
            <a:lvl9pPr marL="3886200" indent="-228600" eaLnBrk="0" fontAlgn="base" hangingPunct="0">
              <a:spcBef>
                <a:spcPct val="0"/>
              </a:spcBef>
              <a:spcAft>
                <a:spcPct val="0"/>
              </a:spcAft>
              <a:defRPr sz="1400" i="1">
                <a:solidFill>
                  <a:schemeClr val="tx1"/>
                </a:solidFill>
                <a:latin typeface="Arial" charset="0"/>
                <a:cs typeface="Arial" charset="0"/>
              </a:defRPr>
            </a:lvl9pPr>
          </a:lstStyle>
          <a:p>
            <a:pPr eaLnBrk="1" hangingPunct="1">
              <a:spcBef>
                <a:spcPct val="50000"/>
              </a:spcBef>
            </a:pPr>
            <a:r>
              <a:rPr lang="en-US" sz="2800" b="1" i="0" smtClean="0">
                <a:solidFill>
                  <a:srgbClr val="990099"/>
                </a:solidFill>
                <a:latin typeface="Times New Roman" pitchFamily="18" charset="0"/>
                <a:sym typeface="Wingdings" pitchFamily="2" charset="2"/>
              </a:rPr>
              <a:t></a:t>
            </a:r>
            <a:r>
              <a:rPr lang="en-US" sz="3600" b="1">
                <a:solidFill>
                  <a:srgbClr val="990099"/>
                </a:solidFill>
                <a:latin typeface="Times New Roman" pitchFamily="18" charset="0"/>
                <a:cs typeface="Times New Roman" pitchFamily="18" charset="0"/>
                <a:sym typeface="Wingdings" pitchFamily="2" charset="2"/>
              </a:rPr>
              <a:t>D</a:t>
            </a:r>
            <a:r>
              <a:rPr lang="en-US" sz="3600" b="1" smtClean="0">
                <a:solidFill>
                  <a:srgbClr val="990099"/>
                </a:solidFill>
                <a:latin typeface="Times New Roman" pitchFamily="18" charset="0"/>
                <a:cs typeface="Times New Roman" pitchFamily="18" charset="0"/>
              </a:rPr>
              <a:t>ựa </a:t>
            </a:r>
            <a:r>
              <a:rPr lang="en-US" sz="3600" b="1" dirty="0" err="1">
                <a:solidFill>
                  <a:srgbClr val="990099"/>
                </a:solidFill>
                <a:latin typeface="Times New Roman" pitchFamily="18" charset="0"/>
                <a:cs typeface="Times New Roman" pitchFamily="18" charset="0"/>
              </a:rPr>
              <a:t>vào</a:t>
            </a:r>
            <a:r>
              <a:rPr lang="en-US" sz="3600" b="1" dirty="0">
                <a:solidFill>
                  <a:srgbClr val="990099"/>
                </a:solidFill>
                <a:latin typeface="Times New Roman" pitchFamily="18" charset="0"/>
                <a:cs typeface="Times New Roman" pitchFamily="18" charset="0"/>
              </a:rPr>
              <a:t> </a:t>
            </a:r>
            <a:r>
              <a:rPr lang="en-US" sz="3600" b="1" dirty="0" err="1">
                <a:solidFill>
                  <a:srgbClr val="990099"/>
                </a:solidFill>
                <a:latin typeface="Times New Roman" pitchFamily="18" charset="0"/>
                <a:cs typeface="Times New Roman" pitchFamily="18" charset="0"/>
              </a:rPr>
              <a:t>vốn</a:t>
            </a:r>
            <a:r>
              <a:rPr lang="en-US" sz="3600" b="1" dirty="0">
                <a:solidFill>
                  <a:srgbClr val="990099"/>
                </a:solidFill>
                <a:latin typeface="Times New Roman" pitchFamily="18" charset="0"/>
                <a:cs typeface="Times New Roman" pitchFamily="18" charset="0"/>
              </a:rPr>
              <a:t> </a:t>
            </a:r>
            <a:r>
              <a:rPr lang="en-US" sz="3600" b="1" dirty="0" err="1">
                <a:solidFill>
                  <a:srgbClr val="990099"/>
                </a:solidFill>
                <a:latin typeface="Times New Roman" pitchFamily="18" charset="0"/>
                <a:cs typeface="Times New Roman" pitchFamily="18" charset="0"/>
              </a:rPr>
              <a:t>hiểu</a:t>
            </a:r>
            <a:r>
              <a:rPr lang="en-US" sz="3600" b="1" dirty="0">
                <a:solidFill>
                  <a:srgbClr val="990099"/>
                </a:solidFill>
                <a:latin typeface="Times New Roman" pitchFamily="18" charset="0"/>
                <a:cs typeface="Times New Roman" pitchFamily="18" charset="0"/>
              </a:rPr>
              <a:t> </a:t>
            </a:r>
            <a:r>
              <a:rPr lang="en-US" sz="3600" b="1" dirty="0" err="1">
                <a:solidFill>
                  <a:srgbClr val="990099"/>
                </a:solidFill>
                <a:latin typeface="Times New Roman" pitchFamily="18" charset="0"/>
                <a:cs typeface="Times New Roman" pitchFamily="18" charset="0"/>
              </a:rPr>
              <a:t>biết</a:t>
            </a:r>
            <a:r>
              <a:rPr lang="en-US" sz="3600" b="1" dirty="0">
                <a:solidFill>
                  <a:srgbClr val="990099"/>
                </a:solidFill>
                <a:latin typeface="Times New Roman" pitchFamily="18" charset="0"/>
                <a:cs typeface="Times New Roman" pitchFamily="18" charset="0"/>
              </a:rPr>
              <a:t>, </a:t>
            </a:r>
            <a:r>
              <a:rPr lang="en-US" sz="3600" b="1" dirty="0" err="1">
                <a:solidFill>
                  <a:srgbClr val="990099"/>
                </a:solidFill>
                <a:latin typeface="Times New Roman" pitchFamily="18" charset="0"/>
                <a:cs typeface="Times New Roman" pitchFamily="18" charset="0"/>
              </a:rPr>
              <a:t>nêu</a:t>
            </a:r>
            <a:r>
              <a:rPr lang="en-US" sz="3600" b="1" dirty="0">
                <a:solidFill>
                  <a:srgbClr val="990099"/>
                </a:solidFill>
                <a:latin typeface="Times New Roman" pitchFamily="18" charset="0"/>
                <a:cs typeface="Times New Roman" pitchFamily="18" charset="0"/>
              </a:rPr>
              <a:t> </a:t>
            </a:r>
            <a:r>
              <a:rPr lang="en-US" sz="3600" b="1" dirty="0" err="1">
                <a:solidFill>
                  <a:srgbClr val="990099"/>
                </a:solidFill>
                <a:latin typeface="Times New Roman" pitchFamily="18" charset="0"/>
                <a:cs typeface="Times New Roman" pitchFamily="18" charset="0"/>
              </a:rPr>
              <a:t>công</a:t>
            </a:r>
            <a:r>
              <a:rPr lang="en-US" sz="3600" b="1" dirty="0">
                <a:solidFill>
                  <a:srgbClr val="990099"/>
                </a:solidFill>
                <a:latin typeface="Times New Roman" pitchFamily="18" charset="0"/>
                <a:cs typeface="Times New Roman" pitchFamily="18" charset="0"/>
              </a:rPr>
              <a:t> </a:t>
            </a:r>
            <a:r>
              <a:rPr lang="en-US" sz="3600" b="1" dirty="0" err="1">
                <a:solidFill>
                  <a:srgbClr val="990099"/>
                </a:solidFill>
                <a:latin typeface="Times New Roman" pitchFamily="18" charset="0"/>
                <a:cs typeface="Times New Roman" pitchFamily="18" charset="0"/>
              </a:rPr>
              <a:t>dụng</a:t>
            </a:r>
            <a:r>
              <a:rPr lang="en-US" sz="3600" b="1" dirty="0">
                <a:solidFill>
                  <a:srgbClr val="990099"/>
                </a:solidFill>
                <a:latin typeface="Times New Roman" pitchFamily="18" charset="0"/>
                <a:cs typeface="Times New Roman" pitchFamily="18" charset="0"/>
              </a:rPr>
              <a:t> </a:t>
            </a:r>
            <a:r>
              <a:rPr lang="en-US" sz="3600" b="1" dirty="0" err="1">
                <a:solidFill>
                  <a:srgbClr val="990099"/>
                </a:solidFill>
                <a:latin typeface="Times New Roman" pitchFamily="18" charset="0"/>
                <a:cs typeface="Times New Roman" pitchFamily="18" charset="0"/>
              </a:rPr>
              <a:t>của</a:t>
            </a:r>
            <a:r>
              <a:rPr lang="en-US" sz="3600" b="1" dirty="0">
                <a:solidFill>
                  <a:srgbClr val="990099"/>
                </a:solidFill>
                <a:latin typeface="Times New Roman" pitchFamily="18" charset="0"/>
                <a:cs typeface="Times New Roman" pitchFamily="18" charset="0"/>
              </a:rPr>
              <a:t> </a:t>
            </a:r>
            <a:r>
              <a:rPr lang="en-US" sz="3600" b="1" dirty="0" err="1">
                <a:solidFill>
                  <a:srgbClr val="990099"/>
                </a:solidFill>
                <a:latin typeface="Times New Roman" pitchFamily="18" charset="0"/>
                <a:cs typeface="Times New Roman" pitchFamily="18" charset="0"/>
              </a:rPr>
              <a:t>thủy</a:t>
            </a:r>
            <a:r>
              <a:rPr lang="en-US" sz="3600" b="1" dirty="0">
                <a:solidFill>
                  <a:srgbClr val="990099"/>
                </a:solidFill>
                <a:latin typeface="Times New Roman" pitchFamily="18" charset="0"/>
                <a:cs typeface="Times New Roman" pitchFamily="18" charset="0"/>
              </a:rPr>
              <a:t> </a:t>
            </a:r>
            <a:r>
              <a:rPr lang="en-US" sz="3600" b="1" dirty="0" err="1">
                <a:solidFill>
                  <a:srgbClr val="990099"/>
                </a:solidFill>
                <a:latin typeface="Times New Roman" pitchFamily="18" charset="0"/>
                <a:cs typeface="Times New Roman" pitchFamily="18" charset="0"/>
              </a:rPr>
              <a:t>tinh</a:t>
            </a:r>
            <a:r>
              <a:rPr lang="en-US" sz="3600" b="1" dirty="0">
                <a:solidFill>
                  <a:srgbClr val="990099"/>
                </a:solidFill>
                <a:latin typeface="Times New Roman" pitchFamily="18" charset="0"/>
                <a:cs typeface="Times New Roman" pitchFamily="18" charset="0"/>
              </a:rPr>
              <a:t> </a:t>
            </a:r>
            <a:r>
              <a:rPr lang="en-US" sz="3600" b="1" dirty="0" err="1">
                <a:solidFill>
                  <a:srgbClr val="990099"/>
                </a:solidFill>
                <a:latin typeface="Times New Roman" pitchFamily="18" charset="0"/>
                <a:cs typeface="Times New Roman" pitchFamily="18" charset="0"/>
              </a:rPr>
              <a:t>thường</a:t>
            </a:r>
            <a:r>
              <a:rPr lang="en-US" sz="3600" b="1" dirty="0">
                <a:solidFill>
                  <a:srgbClr val="990099"/>
                </a:solidFill>
                <a:latin typeface="Times New Roman" pitchFamily="18" charset="0"/>
                <a:cs typeface="Times New Roman" pitchFamily="18" charset="0"/>
              </a:rPr>
              <a:t> </a:t>
            </a:r>
            <a:r>
              <a:rPr lang="en-US" sz="3600" b="1" dirty="0" err="1">
                <a:solidFill>
                  <a:srgbClr val="990099"/>
                </a:solidFill>
                <a:latin typeface="Times New Roman" pitchFamily="18" charset="0"/>
                <a:cs typeface="Times New Roman" pitchFamily="18" charset="0"/>
              </a:rPr>
              <a:t>và</a:t>
            </a:r>
            <a:r>
              <a:rPr lang="en-US" sz="3600" b="1" dirty="0">
                <a:solidFill>
                  <a:srgbClr val="990099"/>
                </a:solidFill>
                <a:latin typeface="Times New Roman" pitchFamily="18" charset="0"/>
                <a:cs typeface="Times New Roman" pitchFamily="18" charset="0"/>
              </a:rPr>
              <a:t> </a:t>
            </a:r>
            <a:r>
              <a:rPr lang="en-US" sz="3600" b="1" dirty="0" err="1">
                <a:solidFill>
                  <a:srgbClr val="990099"/>
                </a:solidFill>
                <a:latin typeface="Times New Roman" pitchFamily="18" charset="0"/>
                <a:cs typeface="Times New Roman" pitchFamily="18" charset="0"/>
              </a:rPr>
              <a:t>thủy</a:t>
            </a:r>
            <a:r>
              <a:rPr lang="en-US" sz="3600" b="1" dirty="0">
                <a:solidFill>
                  <a:srgbClr val="990099"/>
                </a:solidFill>
                <a:latin typeface="Times New Roman" pitchFamily="18" charset="0"/>
                <a:cs typeface="Times New Roman" pitchFamily="18" charset="0"/>
              </a:rPr>
              <a:t> </a:t>
            </a:r>
            <a:r>
              <a:rPr lang="en-US" sz="3600" b="1" dirty="0" err="1">
                <a:solidFill>
                  <a:srgbClr val="990099"/>
                </a:solidFill>
                <a:latin typeface="Times New Roman" pitchFamily="18" charset="0"/>
                <a:cs typeface="Times New Roman" pitchFamily="18" charset="0"/>
              </a:rPr>
              <a:t>tinh</a:t>
            </a:r>
            <a:r>
              <a:rPr lang="en-US" sz="3600" b="1" dirty="0">
                <a:solidFill>
                  <a:srgbClr val="990099"/>
                </a:solidFill>
                <a:latin typeface="Times New Roman" pitchFamily="18" charset="0"/>
                <a:cs typeface="Times New Roman" pitchFamily="18" charset="0"/>
              </a:rPr>
              <a:t> </a:t>
            </a:r>
            <a:r>
              <a:rPr lang="en-US" sz="3600" b="1" dirty="0" err="1">
                <a:solidFill>
                  <a:srgbClr val="990099"/>
                </a:solidFill>
                <a:latin typeface="Times New Roman" pitchFamily="18" charset="0"/>
                <a:cs typeface="Times New Roman" pitchFamily="18" charset="0"/>
              </a:rPr>
              <a:t>chất</a:t>
            </a:r>
            <a:r>
              <a:rPr lang="en-US" sz="3600" b="1" dirty="0">
                <a:solidFill>
                  <a:srgbClr val="990099"/>
                </a:solidFill>
                <a:latin typeface="Times New Roman" pitchFamily="18" charset="0"/>
                <a:cs typeface="Times New Roman" pitchFamily="18" charset="0"/>
              </a:rPr>
              <a:t> </a:t>
            </a:r>
            <a:r>
              <a:rPr lang="en-US" sz="3600" b="1" err="1">
                <a:solidFill>
                  <a:srgbClr val="990099"/>
                </a:solidFill>
                <a:latin typeface="Times New Roman" pitchFamily="18" charset="0"/>
                <a:cs typeface="Times New Roman" pitchFamily="18" charset="0"/>
              </a:rPr>
              <a:t>lượng</a:t>
            </a:r>
            <a:r>
              <a:rPr lang="en-US" sz="3600" b="1">
                <a:solidFill>
                  <a:srgbClr val="990099"/>
                </a:solidFill>
                <a:latin typeface="Times New Roman" pitchFamily="18" charset="0"/>
                <a:cs typeface="Times New Roman" pitchFamily="18" charset="0"/>
              </a:rPr>
              <a:t> </a:t>
            </a:r>
            <a:r>
              <a:rPr lang="en-US" sz="3600" b="1" smtClean="0">
                <a:solidFill>
                  <a:srgbClr val="990099"/>
                </a:solidFill>
                <a:latin typeface="Times New Roman" pitchFamily="18" charset="0"/>
                <a:cs typeface="Times New Roman" pitchFamily="18" charset="0"/>
              </a:rPr>
              <a:t>cao.</a:t>
            </a:r>
            <a:endParaRPr lang="en-US" sz="3600" b="1" dirty="0">
              <a:solidFill>
                <a:srgbClr val="990099"/>
              </a:solidFill>
              <a:latin typeface=".VnTime" pitchFamily="34" charset="0"/>
            </a:endParaRPr>
          </a:p>
        </p:txBody>
      </p:sp>
    </p:spTree>
    <p:extLst>
      <p:ext uri="{BB962C8B-B14F-4D97-AF65-F5344CB8AC3E}">
        <p14:creationId xmlns:p14="http://schemas.microsoft.com/office/powerpoint/2010/main" val="1993338235"/>
      </p:ext>
    </p:extLst>
  </p:cSld>
  <p:clrMapOvr>
    <a:masterClrMapping/>
  </p:clrMapOvr>
  <p:transition spd="slow">
    <p:comb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71014"/>
                                        </p:tgtEl>
                                        <p:attrNameLst>
                                          <p:attrName>style.visibility</p:attrName>
                                        </p:attrNameLst>
                                      </p:cBhvr>
                                      <p:to>
                                        <p:strVal val="visible"/>
                                      </p:to>
                                    </p:set>
                                    <p:animEffect transition="in" filter="randombar(horizontal)">
                                      <p:cBhvr>
                                        <p:cTn id="7" dur="500"/>
                                        <p:tgtEl>
                                          <p:spTgt spid="1710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101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6259" name="Group 3"/>
          <p:cNvGraphicFramePr>
            <a:graphicFrameLocks noGrp="1"/>
          </p:cNvGraphicFramePr>
          <p:nvPr>
            <p:ph/>
            <p:extLst/>
          </p:nvPr>
        </p:nvGraphicFramePr>
        <p:xfrm>
          <a:off x="0" y="152400"/>
          <a:ext cx="9024938" cy="6881812"/>
        </p:xfrm>
        <a:graphic>
          <a:graphicData uri="http://schemas.openxmlformats.org/drawingml/2006/table">
            <a:tbl>
              <a:tblPr/>
              <a:tblGrid>
                <a:gridCol w="4514850">
                  <a:extLst>
                    <a:ext uri="{9D8B030D-6E8A-4147-A177-3AD203B41FA5}">
                      <a16:colId xmlns="" xmlns:a16="http://schemas.microsoft.com/office/drawing/2014/main" val="20000"/>
                    </a:ext>
                  </a:extLst>
                </a:gridCol>
                <a:gridCol w="4510088">
                  <a:extLst>
                    <a:ext uri="{9D8B030D-6E8A-4147-A177-3AD203B41FA5}">
                      <a16:colId xmlns="" xmlns:a16="http://schemas.microsoft.com/office/drawing/2014/main" val="20001"/>
                    </a:ext>
                  </a:extLst>
                </a:gridCol>
              </a:tblGrid>
              <a:tr h="10668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rgbClr val="000066"/>
                          </a:solidFill>
                          <a:effectLst/>
                          <a:latin typeface="Times New Roman" pitchFamily="18" charset="0"/>
                          <a:cs typeface="Times New Roman" pitchFamily="18" charset="0"/>
                        </a:rPr>
                        <a:t>THUỶ TINH THƯỜNG</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rgbClr val="FF0000"/>
                          </a:solidFill>
                          <a:effectLst/>
                          <a:latin typeface="Times New Roman" pitchFamily="18" charset="0"/>
                          <a:cs typeface="Times New Roman" pitchFamily="18" charset="0"/>
                        </a:rPr>
                        <a:t>THUỶ TINH CHẤT LƯỢNG CAO</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r h="5815012">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rgbClr val="006600"/>
                          </a:solidFill>
                          <a:effectLst/>
                          <a:latin typeface="Times New Roman" panose="02020603050405020304" pitchFamily="18" charset="0"/>
                          <a:cs typeface="Times New Roman" panose="02020603050405020304" pitchFamily="18" charset="0"/>
                        </a:rPr>
                        <a:t>Chai, lọ</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rgbClr val="660066"/>
                          </a:solidFill>
                          <a:effectLst/>
                          <a:latin typeface="Times New Roman" panose="02020603050405020304" pitchFamily="18" charset="0"/>
                          <a:cs typeface="Times New Roman" panose="02020603050405020304" pitchFamily="18" charset="0"/>
                        </a:rPr>
                        <a:t>Lò </a:t>
                      </a:r>
                      <a:r>
                        <a:rPr kumimoji="0" lang="en-US" sz="2800" b="1" i="0" u="none" strike="noStrike" cap="none" normalizeH="0" baseline="0" dirty="0" err="1" smtClean="0">
                          <a:ln>
                            <a:noFill/>
                          </a:ln>
                          <a:solidFill>
                            <a:srgbClr val="660066"/>
                          </a:solidFill>
                          <a:effectLst/>
                          <a:latin typeface="Times New Roman" panose="02020603050405020304" pitchFamily="18" charset="0"/>
                          <a:cs typeface="Times New Roman" panose="02020603050405020304" pitchFamily="18" charset="0"/>
                        </a:rPr>
                        <a:t>nướng</a:t>
                      </a:r>
                      <a:endParaRPr kumimoji="0" lang="en-US" sz="2800" b="1" i="0" u="none" strike="noStrike" cap="none" normalizeH="0" baseline="0" dirty="0" smtClean="0">
                        <a:ln>
                          <a:noFill/>
                        </a:ln>
                        <a:solidFill>
                          <a:srgbClr val="660066"/>
                        </a:solidFill>
                        <a:effectLst/>
                        <a:latin typeface="Times New Roman" panose="02020603050405020304" pitchFamily="18" charset="0"/>
                        <a:cs typeface="Times New Roman" panose="02020603050405020304" pitchFamily="18"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bl>
          </a:graphicData>
        </a:graphic>
      </p:graphicFrame>
      <p:pic>
        <p:nvPicPr>
          <p:cNvPr id="21517" name="Picture 14" descr="1b"/>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 y="1981200"/>
            <a:ext cx="43434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8" name="Picture 15" descr="a2e1ecd9-e90f-427f-b52e-48760d69c4f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9938" y="2062163"/>
            <a:ext cx="4191000" cy="3303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358845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7283" name="Group 3"/>
          <p:cNvGraphicFramePr>
            <a:graphicFrameLocks noGrp="1"/>
          </p:cNvGraphicFramePr>
          <p:nvPr>
            <p:ph/>
            <p:extLst/>
          </p:nvPr>
        </p:nvGraphicFramePr>
        <p:xfrm>
          <a:off x="0" y="0"/>
          <a:ext cx="9024938" cy="7170737"/>
        </p:xfrm>
        <a:graphic>
          <a:graphicData uri="http://schemas.openxmlformats.org/drawingml/2006/table">
            <a:tbl>
              <a:tblPr/>
              <a:tblGrid>
                <a:gridCol w="4514850">
                  <a:extLst>
                    <a:ext uri="{9D8B030D-6E8A-4147-A177-3AD203B41FA5}">
                      <a16:colId xmlns="" xmlns:a16="http://schemas.microsoft.com/office/drawing/2014/main" val="20000"/>
                    </a:ext>
                  </a:extLst>
                </a:gridCol>
                <a:gridCol w="4510088">
                  <a:extLst>
                    <a:ext uri="{9D8B030D-6E8A-4147-A177-3AD203B41FA5}">
                      <a16:colId xmlns="" xmlns:a16="http://schemas.microsoft.com/office/drawing/2014/main" val="20001"/>
                    </a:ext>
                  </a:extLst>
                </a:gridCol>
              </a:tblGrid>
              <a:tr h="12192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rgbClr val="000066"/>
                          </a:solidFill>
                          <a:effectLst/>
                          <a:latin typeface="Times New Roman" pitchFamily="18" charset="0"/>
                          <a:cs typeface="Times New Roman" pitchFamily="18" charset="0"/>
                        </a:rPr>
                        <a:t>THUỶ TINH THƯỜNG</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rgbClr val="FF0000"/>
                          </a:solidFill>
                          <a:effectLst/>
                          <a:latin typeface="Times New Roman" pitchFamily="18" charset="0"/>
                          <a:cs typeface="Times New Roman" pitchFamily="18" charset="0"/>
                        </a:rPr>
                        <a:t>THUỶ TINH CHẤT LƯỢNG CAO</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r h="5951537">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err="1" smtClean="0">
                          <a:ln>
                            <a:noFill/>
                          </a:ln>
                          <a:solidFill>
                            <a:srgbClr val="006600"/>
                          </a:solidFill>
                          <a:effectLst/>
                          <a:latin typeface="Times New Roman" panose="02020603050405020304" pitchFamily="18" charset="0"/>
                          <a:cs typeface="Times New Roman" panose="02020603050405020304" pitchFamily="18" charset="0"/>
                        </a:rPr>
                        <a:t>Vật</a:t>
                      </a:r>
                      <a:r>
                        <a:rPr kumimoji="0" lang="en-US" sz="2800" b="1" i="0" u="none" strike="noStrike" cap="none" normalizeH="0" baseline="0" dirty="0" smtClean="0">
                          <a:ln>
                            <a:noFill/>
                          </a:ln>
                          <a:solidFill>
                            <a:srgbClr val="006600"/>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smtClean="0">
                          <a:ln>
                            <a:noFill/>
                          </a:ln>
                          <a:solidFill>
                            <a:srgbClr val="006600"/>
                          </a:solidFill>
                          <a:effectLst/>
                          <a:latin typeface="Times New Roman" panose="02020603050405020304" pitchFamily="18" charset="0"/>
                          <a:cs typeface="Times New Roman" panose="02020603050405020304" pitchFamily="18" charset="0"/>
                        </a:rPr>
                        <a:t>dụng</a:t>
                      </a:r>
                      <a:r>
                        <a:rPr kumimoji="0" lang="en-US" sz="2800" b="1" i="0" u="none" strike="noStrike" cap="none" normalizeH="0" baseline="0" dirty="0" smtClean="0">
                          <a:ln>
                            <a:noFill/>
                          </a:ln>
                          <a:solidFill>
                            <a:srgbClr val="006600"/>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smtClean="0">
                          <a:ln>
                            <a:noFill/>
                          </a:ln>
                          <a:solidFill>
                            <a:srgbClr val="006600"/>
                          </a:solidFill>
                          <a:effectLst/>
                          <a:latin typeface="Times New Roman" panose="02020603050405020304" pitchFamily="18" charset="0"/>
                          <a:cs typeface="Times New Roman" panose="02020603050405020304" pitchFamily="18" charset="0"/>
                        </a:rPr>
                        <a:t>trang</a:t>
                      </a:r>
                      <a:r>
                        <a:rPr kumimoji="0" lang="en-US" sz="2800" b="1" i="0" u="none" strike="noStrike" cap="none" normalizeH="0" baseline="0" dirty="0" smtClean="0">
                          <a:ln>
                            <a:noFill/>
                          </a:ln>
                          <a:solidFill>
                            <a:srgbClr val="006600"/>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smtClean="0">
                          <a:ln>
                            <a:noFill/>
                          </a:ln>
                          <a:solidFill>
                            <a:srgbClr val="006600"/>
                          </a:solidFill>
                          <a:effectLst/>
                          <a:latin typeface="Times New Roman" panose="02020603050405020304" pitchFamily="18" charset="0"/>
                          <a:cs typeface="Times New Roman" panose="02020603050405020304" pitchFamily="18" charset="0"/>
                        </a:rPr>
                        <a:t>trí</a:t>
                      </a:r>
                      <a:endParaRPr kumimoji="0" lang="en-US" sz="2800" b="1" i="0" u="none" strike="noStrike" cap="none" normalizeH="0" baseline="0" dirty="0" smtClean="0">
                        <a:ln>
                          <a:noFill/>
                        </a:ln>
                        <a:solidFill>
                          <a:srgbClr val="006600"/>
                        </a:solidFill>
                        <a:effectLst/>
                        <a:latin typeface="Times New Roman" panose="02020603050405020304" pitchFamily="18" charset="0"/>
                        <a:cs typeface="Times New Roman" panose="02020603050405020304" pitchFamily="18"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err="1" smtClean="0">
                          <a:ln>
                            <a:noFill/>
                          </a:ln>
                          <a:solidFill>
                            <a:srgbClr val="660066"/>
                          </a:solidFill>
                          <a:effectLst/>
                          <a:latin typeface="Times New Roman" panose="02020603050405020304" pitchFamily="18" charset="0"/>
                          <a:cs typeface="Times New Roman" panose="02020603050405020304" pitchFamily="18" charset="0"/>
                        </a:rPr>
                        <a:t>Ống</a:t>
                      </a:r>
                      <a:r>
                        <a:rPr kumimoji="0" lang="en-US" sz="2800" b="1" i="0" u="none" strike="noStrike" cap="none" normalizeH="0" baseline="0" dirty="0" smtClean="0">
                          <a:ln>
                            <a:noFill/>
                          </a:ln>
                          <a:solidFill>
                            <a:srgbClr val="660066"/>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smtClean="0">
                          <a:ln>
                            <a:noFill/>
                          </a:ln>
                          <a:solidFill>
                            <a:srgbClr val="660066"/>
                          </a:solidFill>
                          <a:effectLst/>
                          <a:latin typeface="Times New Roman" panose="02020603050405020304" pitchFamily="18" charset="0"/>
                          <a:cs typeface="Times New Roman" panose="02020603050405020304" pitchFamily="18" charset="0"/>
                        </a:rPr>
                        <a:t>kính</a:t>
                      </a:r>
                      <a:r>
                        <a:rPr kumimoji="0" lang="en-US" sz="2800" b="1" i="0" u="none" strike="noStrike" cap="none" normalizeH="0" baseline="0" dirty="0" smtClean="0">
                          <a:ln>
                            <a:noFill/>
                          </a:ln>
                          <a:solidFill>
                            <a:srgbClr val="660066"/>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smtClean="0">
                          <a:ln>
                            <a:noFill/>
                          </a:ln>
                          <a:solidFill>
                            <a:srgbClr val="660066"/>
                          </a:solidFill>
                          <a:effectLst/>
                          <a:latin typeface="Times New Roman" panose="02020603050405020304" pitchFamily="18" charset="0"/>
                          <a:cs typeface="Times New Roman" panose="02020603050405020304" pitchFamily="18" charset="0"/>
                        </a:rPr>
                        <a:t>máy</a:t>
                      </a:r>
                      <a:r>
                        <a:rPr kumimoji="0" lang="en-US" sz="2800" b="1" i="0" u="none" strike="noStrike" cap="none" normalizeH="0" baseline="0" dirty="0" smtClean="0">
                          <a:ln>
                            <a:noFill/>
                          </a:ln>
                          <a:solidFill>
                            <a:srgbClr val="660066"/>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smtClean="0">
                          <a:ln>
                            <a:noFill/>
                          </a:ln>
                          <a:solidFill>
                            <a:srgbClr val="660066"/>
                          </a:solidFill>
                          <a:effectLst/>
                          <a:latin typeface="Times New Roman" panose="02020603050405020304" pitchFamily="18" charset="0"/>
                          <a:cs typeface="Times New Roman" panose="02020603050405020304" pitchFamily="18" charset="0"/>
                        </a:rPr>
                        <a:t>ảnh</a:t>
                      </a:r>
                      <a:endParaRPr kumimoji="0" lang="en-US" sz="2800" b="1" i="0" u="none" strike="noStrike" cap="none" normalizeH="0" baseline="0" dirty="0" smtClean="0">
                        <a:ln>
                          <a:noFill/>
                        </a:ln>
                        <a:solidFill>
                          <a:srgbClr val="660066"/>
                        </a:solidFill>
                        <a:effectLst/>
                        <a:latin typeface="Times New Roman" panose="02020603050405020304" pitchFamily="18" charset="0"/>
                        <a:cs typeface="Times New Roman" panose="02020603050405020304" pitchFamily="18"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bl>
          </a:graphicData>
        </a:graphic>
      </p:graphicFrame>
      <p:pic>
        <p:nvPicPr>
          <p:cNvPr id="22541" name="Picture 16" descr="1251254979_Gioi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24400" y="2209800"/>
            <a:ext cx="4014788"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WordArt 4"/>
          <p:cNvSpPr>
            <a:spLocks noChangeArrowheads="1" noChangeShapeType="1" noTextEdit="1"/>
          </p:cNvSpPr>
          <p:nvPr/>
        </p:nvSpPr>
        <p:spPr bwMode="auto">
          <a:xfrm>
            <a:off x="9144000" y="6359525"/>
            <a:ext cx="18459450" cy="498475"/>
          </a:xfrm>
          <a:prstGeom prst="rect">
            <a:avLst/>
          </a:prstGeom>
        </p:spPr>
        <p:txBody>
          <a:bodyPr wrap="none" fromWordArt="1">
            <a:prstTxWarp prst="textPlain">
              <a:avLst>
                <a:gd name="adj" fmla="val 50000"/>
              </a:avLst>
            </a:prstTxWarp>
          </a:bodyPr>
          <a:lstStyle/>
          <a:p>
            <a:pPr algn="ctr"/>
            <a:r>
              <a:rPr lang="vi-VN" sz="3600" b="1" kern="10" smtClean="0">
                <a:ln w="12700">
                  <a:solidFill>
                    <a:srgbClr val="000000"/>
                  </a:solidFill>
                  <a:round/>
                  <a:headEnd/>
                  <a:tailEnd/>
                </a:ln>
                <a:solidFill>
                  <a:srgbClr val="0000FF"/>
                </a:solidFill>
                <a:effectLst>
                  <a:outerShdw dist="35921" dir="2700000" sy="50000" kx="2115830" algn="bl" rotWithShape="0">
                    <a:srgbClr val="C0C0C0">
                      <a:alpha val="79999"/>
                    </a:srgbClr>
                  </a:outerShdw>
                </a:effectLst>
                <a:latin typeface="Tahoma"/>
                <a:ea typeface="Tahoma"/>
                <a:cs typeface="Tahoma"/>
              </a:rPr>
              <a:t>Thuỷ tinh không cháy, không hút ẩm.</a:t>
            </a:r>
            <a:endParaRPr lang="en-US" sz="3600" b="1" kern="10" dirty="0">
              <a:ln w="12700">
                <a:solidFill>
                  <a:srgbClr val="000000"/>
                </a:solidFill>
                <a:round/>
                <a:headEnd/>
                <a:tailEnd/>
              </a:ln>
              <a:solidFill>
                <a:srgbClr val="0000FF"/>
              </a:solidFill>
              <a:effectLst>
                <a:outerShdw dist="35921" dir="2700000" sy="50000" kx="2115830" algn="bl" rotWithShape="0">
                  <a:srgbClr val="C0C0C0">
                    <a:alpha val="79999"/>
                  </a:srgbClr>
                </a:outerShdw>
              </a:effectLst>
              <a:latin typeface="Tahoma"/>
              <a:ea typeface="Tahoma"/>
              <a:cs typeface="Tahoma"/>
            </a:endParaRPr>
          </a:p>
        </p:txBody>
      </p:sp>
      <p:pic>
        <p:nvPicPr>
          <p:cNvPr id="22543" name="Picture 4" descr="tt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8139" y="2209800"/>
            <a:ext cx="3776662" cy="281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7895029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5" presetClass="path" presetSubtype="0" repeatCount="indefinite" accel="50000" decel="50000" fill="hold" grpId="0" nodeType="afterEffect">
                                  <p:stCondLst>
                                    <p:cond delay="0"/>
                                  </p:stCondLst>
                                  <p:childTnLst>
                                    <p:animMotion origin="layout" path="M 0.21372 -3.3526E-6 L -3.31771 -0.00809 " pathEditMode="relative" rAng="0" ptsTypes="AA">
                                      <p:cBhvr>
                                        <p:cTn id="6" dur="15000" fill="hold"/>
                                        <p:tgtEl>
                                          <p:spTgt spid="5"/>
                                        </p:tgtEl>
                                        <p:attrNameLst>
                                          <p:attrName>ppt_x</p:attrName>
                                          <p:attrName>ppt_y</p:attrName>
                                        </p:attrNameLst>
                                      </p:cBhvr>
                                      <p:rCtr x="-176580" y="-41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8307" name="Group 3"/>
          <p:cNvGraphicFramePr>
            <a:graphicFrameLocks noGrp="1"/>
          </p:cNvGraphicFramePr>
          <p:nvPr>
            <p:ph/>
            <p:extLst/>
          </p:nvPr>
        </p:nvGraphicFramePr>
        <p:xfrm>
          <a:off x="0" y="76200"/>
          <a:ext cx="9024938" cy="6828155"/>
        </p:xfrm>
        <a:graphic>
          <a:graphicData uri="http://schemas.openxmlformats.org/drawingml/2006/table">
            <a:tbl>
              <a:tblPr/>
              <a:tblGrid>
                <a:gridCol w="4514850">
                  <a:extLst>
                    <a:ext uri="{9D8B030D-6E8A-4147-A177-3AD203B41FA5}">
                      <a16:colId xmlns="" xmlns:a16="http://schemas.microsoft.com/office/drawing/2014/main" val="20000"/>
                    </a:ext>
                  </a:extLst>
                </a:gridCol>
                <a:gridCol w="4510088">
                  <a:extLst>
                    <a:ext uri="{9D8B030D-6E8A-4147-A177-3AD203B41FA5}">
                      <a16:colId xmlns="" xmlns:a16="http://schemas.microsoft.com/office/drawing/2014/main" val="20001"/>
                    </a:ext>
                  </a:extLst>
                </a:gridCol>
              </a:tblGrid>
              <a:tr h="66992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rgbClr val="000066"/>
                          </a:solidFill>
                          <a:effectLst/>
                          <a:latin typeface="Times New Roman" pitchFamily="18" charset="0"/>
                          <a:cs typeface="Times New Roman" pitchFamily="18" charset="0"/>
                        </a:rPr>
                        <a:t>THUỶ TINH THƯỜNG</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rgbClr val="FF0000"/>
                          </a:solidFill>
                          <a:effectLst/>
                          <a:latin typeface="Times New Roman" pitchFamily="18" charset="0"/>
                          <a:cs typeface="Times New Roman" pitchFamily="18" charset="0"/>
                        </a:rPr>
                        <a:t>THUỶ TINH CHẤT LƯỢNG CAO</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r h="588327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rgbClr val="006600"/>
                          </a:solidFill>
                          <a:effectLst/>
                          <a:latin typeface="Times New Roman" panose="02020603050405020304" pitchFamily="18" charset="0"/>
                          <a:cs typeface="Times New Roman" panose="02020603050405020304" pitchFamily="18" charset="0"/>
                        </a:rPr>
                        <a:t>Tam mã</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err="1" smtClean="0">
                          <a:ln>
                            <a:noFill/>
                          </a:ln>
                          <a:solidFill>
                            <a:srgbClr val="660066"/>
                          </a:solidFill>
                          <a:effectLst/>
                          <a:latin typeface="Times New Roman" pitchFamily="18" charset="0"/>
                          <a:cs typeface="Times New Roman" pitchFamily="18" charset="0"/>
                        </a:rPr>
                        <a:t>Dụng</a:t>
                      </a:r>
                      <a:r>
                        <a:rPr kumimoji="0" lang="en-US" sz="2800" b="1" i="0" u="none" strike="noStrike" cap="none" normalizeH="0" baseline="0" dirty="0" smtClean="0">
                          <a:ln>
                            <a:noFill/>
                          </a:ln>
                          <a:solidFill>
                            <a:srgbClr val="660066"/>
                          </a:solidFill>
                          <a:effectLst/>
                          <a:latin typeface="Times New Roman" pitchFamily="18" charset="0"/>
                          <a:cs typeface="Times New Roman" pitchFamily="18" charset="0"/>
                        </a:rPr>
                        <a:t> </a:t>
                      </a:r>
                      <a:r>
                        <a:rPr kumimoji="0" lang="en-US" sz="2800" b="1" i="0" u="none" strike="noStrike" cap="none" normalizeH="0" baseline="0" dirty="0" err="1" smtClean="0">
                          <a:ln>
                            <a:noFill/>
                          </a:ln>
                          <a:solidFill>
                            <a:srgbClr val="660066"/>
                          </a:solidFill>
                          <a:effectLst/>
                          <a:latin typeface="Times New Roman" pitchFamily="18" charset="0"/>
                          <a:cs typeface="Times New Roman" pitchFamily="18" charset="0"/>
                        </a:rPr>
                        <a:t>cụ</a:t>
                      </a:r>
                      <a:r>
                        <a:rPr kumimoji="0" lang="en-US" sz="2800" b="1" i="0" u="none" strike="noStrike" cap="none" normalizeH="0" baseline="0" dirty="0" smtClean="0">
                          <a:ln>
                            <a:noFill/>
                          </a:ln>
                          <a:solidFill>
                            <a:srgbClr val="660066"/>
                          </a:solidFill>
                          <a:effectLst/>
                          <a:latin typeface="Times New Roman" pitchFamily="18" charset="0"/>
                          <a:cs typeface="Times New Roman" pitchFamily="18" charset="0"/>
                        </a:rPr>
                        <a:t> </a:t>
                      </a:r>
                      <a:r>
                        <a:rPr kumimoji="0" lang="en-US" sz="2800" b="1" i="0" u="none" strike="noStrike" cap="none" normalizeH="0" baseline="0" dirty="0" err="1" smtClean="0">
                          <a:ln>
                            <a:noFill/>
                          </a:ln>
                          <a:solidFill>
                            <a:srgbClr val="660066"/>
                          </a:solidFill>
                          <a:effectLst/>
                          <a:latin typeface="Times New Roman" pitchFamily="18" charset="0"/>
                          <a:cs typeface="Times New Roman" pitchFamily="18" charset="0"/>
                        </a:rPr>
                        <a:t>thí</a:t>
                      </a:r>
                      <a:r>
                        <a:rPr kumimoji="0" lang="en-US" sz="2800" b="1" i="0" u="none" strike="noStrike" cap="none" normalizeH="0" baseline="0" dirty="0" smtClean="0">
                          <a:ln>
                            <a:noFill/>
                          </a:ln>
                          <a:solidFill>
                            <a:srgbClr val="660066"/>
                          </a:solidFill>
                          <a:effectLst/>
                          <a:latin typeface="Times New Roman" pitchFamily="18" charset="0"/>
                          <a:cs typeface="Times New Roman" pitchFamily="18" charset="0"/>
                        </a:rPr>
                        <a:t> </a:t>
                      </a:r>
                      <a:r>
                        <a:rPr kumimoji="0" lang="en-US" sz="2800" b="1" i="0" u="none" strike="noStrike" cap="none" normalizeH="0" baseline="0" dirty="0" err="1" smtClean="0">
                          <a:ln>
                            <a:noFill/>
                          </a:ln>
                          <a:solidFill>
                            <a:srgbClr val="660066"/>
                          </a:solidFill>
                          <a:effectLst/>
                          <a:latin typeface="Times New Roman" pitchFamily="18" charset="0"/>
                          <a:cs typeface="Times New Roman" pitchFamily="18" charset="0"/>
                        </a:rPr>
                        <a:t>nghiệm</a:t>
                      </a:r>
                      <a:endParaRPr kumimoji="0" lang="en-US" sz="2800" b="1" i="0" u="none" strike="noStrike" cap="none" normalizeH="0" baseline="0" dirty="0" smtClean="0">
                        <a:ln>
                          <a:noFill/>
                        </a:ln>
                        <a:solidFill>
                          <a:srgbClr val="660066"/>
                        </a:solidFill>
                        <a:effectLst/>
                        <a:latin typeface="Times New Roman" pitchFamily="18" charset="0"/>
                        <a:cs typeface="Times New Roman" pitchFamily="18"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bl>
          </a:graphicData>
        </a:graphic>
      </p:graphicFrame>
      <p:pic>
        <p:nvPicPr>
          <p:cNvPr id="23565" name="Picture 16" descr="florenceflaskthreecolorty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48200" y="2057400"/>
            <a:ext cx="4267200" cy="341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6" name="Picture 17" descr="tt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2057400"/>
            <a:ext cx="4267200" cy="341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WordArt 4"/>
          <p:cNvSpPr>
            <a:spLocks noChangeArrowheads="1" noChangeShapeType="1" noTextEdit="1"/>
          </p:cNvSpPr>
          <p:nvPr/>
        </p:nvSpPr>
        <p:spPr bwMode="auto">
          <a:xfrm>
            <a:off x="9144000" y="6359525"/>
            <a:ext cx="18459450" cy="498475"/>
          </a:xfrm>
          <a:prstGeom prst="rect">
            <a:avLst/>
          </a:prstGeom>
        </p:spPr>
        <p:txBody>
          <a:bodyPr wrap="none" fromWordArt="1">
            <a:prstTxWarp prst="textPlain">
              <a:avLst>
                <a:gd name="adj" fmla="val 50000"/>
              </a:avLst>
            </a:prstTxWarp>
          </a:bodyPr>
          <a:lstStyle/>
          <a:p>
            <a:pPr algn="ctr"/>
            <a:r>
              <a:rPr lang="vi-VN" sz="3600" b="1" kern="10">
                <a:ln w="12700">
                  <a:solidFill>
                    <a:srgbClr val="000000"/>
                  </a:solidFill>
                  <a:round/>
                  <a:headEnd/>
                  <a:tailEnd/>
                </a:ln>
                <a:solidFill>
                  <a:srgbClr val="0000FF"/>
                </a:solidFill>
                <a:effectLst>
                  <a:outerShdw dist="35921" dir="2700000" sy="50000" kx="2115830" algn="bl" rotWithShape="0">
                    <a:srgbClr val="C0C0C0">
                      <a:alpha val="79999"/>
                    </a:srgbClr>
                  </a:outerShdw>
                </a:effectLst>
                <a:latin typeface="Tahoma"/>
                <a:ea typeface="Tahoma"/>
                <a:cs typeface="Tahoma"/>
              </a:rPr>
              <a:t>Thuỷ tinh không bị a-xít ăn mòn.</a:t>
            </a:r>
            <a:endParaRPr lang="en-US" sz="3600" b="1" kern="10">
              <a:ln w="12700">
                <a:solidFill>
                  <a:srgbClr val="000000"/>
                </a:solidFill>
                <a:round/>
                <a:headEnd/>
                <a:tailEnd/>
              </a:ln>
              <a:solidFill>
                <a:srgbClr val="0000FF"/>
              </a:solidFill>
              <a:effectLst>
                <a:outerShdw dist="35921" dir="2700000" sy="50000" kx="2115830" algn="bl" rotWithShape="0">
                  <a:srgbClr val="C0C0C0">
                    <a:alpha val="79999"/>
                  </a:srgbClr>
                </a:outerShdw>
              </a:effectLst>
              <a:latin typeface="Tahoma"/>
              <a:ea typeface="Tahoma"/>
              <a:cs typeface="Tahoma"/>
            </a:endParaRPr>
          </a:p>
        </p:txBody>
      </p:sp>
    </p:spTree>
    <p:extLst>
      <p:ext uri="{BB962C8B-B14F-4D97-AF65-F5344CB8AC3E}">
        <p14:creationId xmlns:p14="http://schemas.microsoft.com/office/powerpoint/2010/main" val="30303897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5" presetClass="path" presetSubtype="0" repeatCount="indefinite" accel="50000" decel="50000" fill="hold" grpId="0" nodeType="withEffect">
                                  <p:stCondLst>
                                    <p:cond delay="0"/>
                                  </p:stCondLst>
                                  <p:childTnLst>
                                    <p:animMotion origin="layout" path="M 0.21372 -3.3526E-6 L -3.31771 -0.00809 " pathEditMode="relative" rAng="0" ptsTypes="AA">
                                      <p:cBhvr>
                                        <p:cTn id="6" dur="15000" fill="hold"/>
                                        <p:tgtEl>
                                          <p:spTgt spid="5"/>
                                        </p:tgtEl>
                                        <p:attrNameLst>
                                          <p:attrName>ppt_x</p:attrName>
                                          <p:attrName>ppt_y</p:attrName>
                                        </p:attrNameLst>
                                      </p:cBhvr>
                                      <p:rCtr x="-176580" y="-41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4000" r="-4000"/>
          </a:stretch>
        </a:blipFill>
        <a:effectLst/>
      </p:bgPr>
    </p:bg>
    <p:spTree>
      <p:nvGrpSpPr>
        <p:cNvPr id="1" name=""/>
        <p:cNvGrpSpPr/>
        <p:nvPr/>
      </p:nvGrpSpPr>
      <p:grpSpPr>
        <a:xfrm>
          <a:off x="0" y="0"/>
          <a:ext cx="0" cy="0"/>
          <a:chOff x="0" y="0"/>
          <a:chExt cx="0" cy="0"/>
        </a:xfrm>
      </p:grpSpPr>
      <p:sp>
        <p:nvSpPr>
          <p:cNvPr id="4" name="TextBox 3"/>
          <p:cNvSpPr txBox="1"/>
          <p:nvPr/>
        </p:nvSpPr>
        <p:spPr>
          <a:xfrm rot="744891">
            <a:off x="1654779" y="1392885"/>
            <a:ext cx="6862493" cy="2550437"/>
          </a:xfrm>
          <a:prstGeom prst="rect">
            <a:avLst/>
          </a:prstGeom>
          <a:noFill/>
        </p:spPr>
        <p:txBody>
          <a:bodyPr wrap="none" rtlCol="0">
            <a:prstTxWarp prst="textArchUp">
              <a:avLst>
                <a:gd name="adj" fmla="val 11146467"/>
              </a:avLst>
            </a:prstTxWarp>
            <a:spAutoFit/>
            <a:scene3d>
              <a:camera prst="obliqueTopLeft"/>
              <a:lightRig rig="flat" dir="tl">
                <a:rot lat="0" lon="0" rev="6600000"/>
              </a:lightRig>
            </a:scene3d>
            <a:sp3d extrusionH="25400" contourW="8890">
              <a:bevelT w="38100" h="31750"/>
              <a:contourClr>
                <a:schemeClr val="accent2">
                  <a:shade val="75000"/>
                </a:schemeClr>
              </a:contourClr>
            </a:sp3d>
          </a:bodyPr>
          <a:lstStyle/>
          <a:p>
            <a:r>
              <a:rPr lang="en-GB" sz="8000" b="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TRÒ CHƠI </a:t>
            </a:r>
            <a:endParaRPr lang="en-US" sz="8000" b="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endParaRPr>
          </a:p>
        </p:txBody>
      </p:sp>
      <p:sp>
        <p:nvSpPr>
          <p:cNvPr id="5" name="TextBox 4"/>
          <p:cNvSpPr txBox="1"/>
          <p:nvPr/>
        </p:nvSpPr>
        <p:spPr>
          <a:xfrm>
            <a:off x="1828800" y="2668103"/>
            <a:ext cx="6172200" cy="1830679"/>
          </a:xfrm>
          <a:prstGeom prst="rect">
            <a:avLst/>
          </a:prstGeom>
          <a:noFill/>
        </p:spPr>
        <p:txBody>
          <a:bodyPr wrap="none" rtlCol="0">
            <a:prstTxWarp prst="textWave2">
              <a:avLst>
                <a:gd name="adj1" fmla="val 18163"/>
                <a:gd name="adj2" fmla="val 2020"/>
              </a:avLst>
            </a:prstTxWarp>
            <a:spAutoFit/>
            <a:scene3d>
              <a:camera prst="orthographicFront"/>
              <a:lightRig rig="glow" dir="tl">
                <a:rot lat="0" lon="0" rev="5400000"/>
              </a:lightRig>
            </a:scene3d>
            <a:sp3d extrusionH="57150" contourW="12700">
              <a:bevelT w="25400" h="25400" prst="convex"/>
              <a:contourClr>
                <a:schemeClr val="accent6">
                  <a:shade val="73000"/>
                </a:schemeClr>
              </a:contourClr>
            </a:sp3d>
          </a:bodyPr>
          <a:lstStyle/>
          <a:p>
            <a:r>
              <a:rPr lang="en-GB" b="1" smtClean="0">
                <a:ln w="11430"/>
                <a:solidFill>
                  <a:srgbClr val="FFFF00"/>
                </a:solidFill>
                <a:effectLst>
                  <a:outerShdw blurRad="80000" dist="40000" dir="5040000" algn="tl">
                    <a:srgbClr val="000000">
                      <a:alpha val="30000"/>
                    </a:srgbClr>
                  </a:outerShdw>
                </a:effectLst>
                <a:latin typeface="Times New Roman" pitchFamily="18" charset="0"/>
                <a:cs typeface="Times New Roman" pitchFamily="18" charset="0"/>
              </a:rPr>
              <a:t>Ô CỬA BÍ MẬT</a:t>
            </a:r>
            <a:endParaRPr lang="en-US" b="1">
              <a:ln w="11430"/>
              <a:solidFill>
                <a:srgbClr val="FFFF00"/>
              </a:solidFill>
              <a:effectLst>
                <a:outerShdw blurRad="80000" dist="40000" dir="5040000" algn="tl">
                  <a:srgbClr val="000000">
                    <a:alpha val="30000"/>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1733938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repeatCount="indefinite" fill="hold" grpId="0" nodeType="clickEffect">
                                  <p:stCondLst>
                                    <p:cond delay="0"/>
                                  </p:stCondLst>
                                  <p:endCondLst>
                                    <p:cond evt="onNext" delay="0">
                                      <p:tgtEl>
                                        <p:sldTgt/>
                                      </p:tgtEl>
                                    </p:cond>
                                  </p:endCondLst>
                                  <p:childTnLst>
                                    <p:animEffect transition="out" filter="fade">
                                      <p:cBhvr>
                                        <p:cTn id="6" dur="500" tmFilter="0, 0; .2, .5; .8, .5; 1, 0"/>
                                        <p:tgtEl>
                                          <p:spTgt spid="5"/>
                                        </p:tgtEl>
                                      </p:cBhvr>
                                    </p:animEffect>
                                    <p:animScale>
                                      <p:cBhvr>
                                        <p:cTn id="7" dur="25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9331" name="Group 3"/>
          <p:cNvGraphicFramePr>
            <a:graphicFrameLocks noGrp="1"/>
          </p:cNvGraphicFramePr>
          <p:nvPr>
            <p:ph/>
            <p:extLst/>
          </p:nvPr>
        </p:nvGraphicFramePr>
        <p:xfrm>
          <a:off x="76200" y="152400"/>
          <a:ext cx="8948738" cy="6759843"/>
        </p:xfrm>
        <a:graphic>
          <a:graphicData uri="http://schemas.openxmlformats.org/drawingml/2006/table">
            <a:tbl>
              <a:tblPr/>
              <a:tblGrid>
                <a:gridCol w="4475976">
                  <a:extLst>
                    <a:ext uri="{9D8B030D-6E8A-4147-A177-3AD203B41FA5}">
                      <a16:colId xmlns="" xmlns:a16="http://schemas.microsoft.com/office/drawing/2014/main" val="20000"/>
                    </a:ext>
                  </a:extLst>
                </a:gridCol>
                <a:gridCol w="4472762">
                  <a:extLst>
                    <a:ext uri="{9D8B030D-6E8A-4147-A177-3AD203B41FA5}">
                      <a16:colId xmlns="" xmlns:a16="http://schemas.microsoft.com/office/drawing/2014/main" val="20001"/>
                    </a:ext>
                  </a:extLst>
                </a:gridCol>
              </a:tblGrid>
              <a:tr h="662037">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rgbClr val="000066"/>
                          </a:solidFill>
                          <a:effectLst/>
                          <a:latin typeface="Times New Roman" pitchFamily="18" charset="0"/>
                          <a:cs typeface="Times New Roman" pitchFamily="18" charset="0"/>
                        </a:rPr>
                        <a:t>THUỶ TINH THƯỜNG</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rgbClr val="FF0000"/>
                          </a:solidFill>
                          <a:effectLst/>
                          <a:latin typeface="Times New Roman" pitchFamily="18" charset="0"/>
                          <a:cs typeface="Times New Roman" pitchFamily="18" charset="0"/>
                        </a:rPr>
                        <a:t>THUỶ TINH CHẤT LƯỢNG CAO</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r h="581496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err="1" smtClean="0">
                          <a:ln>
                            <a:noFill/>
                          </a:ln>
                          <a:solidFill>
                            <a:srgbClr val="006600"/>
                          </a:solidFill>
                          <a:effectLst/>
                          <a:latin typeface="Times New Roman" pitchFamily="18" charset="0"/>
                          <a:cs typeface="Times New Roman" pitchFamily="18" charset="0"/>
                        </a:rPr>
                        <a:t>Bóng</a:t>
                      </a:r>
                      <a:r>
                        <a:rPr kumimoji="0" lang="en-US" sz="2800" b="1" i="0" u="none" strike="noStrike" cap="none" normalizeH="0" baseline="0" dirty="0" smtClean="0">
                          <a:ln>
                            <a:noFill/>
                          </a:ln>
                          <a:solidFill>
                            <a:srgbClr val="006600"/>
                          </a:solidFill>
                          <a:effectLst/>
                          <a:latin typeface="Times New Roman" pitchFamily="18" charset="0"/>
                          <a:cs typeface="Times New Roman" pitchFamily="18" charset="0"/>
                        </a:rPr>
                        <a:t> </a:t>
                      </a:r>
                      <a:r>
                        <a:rPr kumimoji="0" lang="en-US" sz="2800" b="1" i="0" u="none" strike="noStrike" cap="none" normalizeH="0" baseline="0" dirty="0" err="1" smtClean="0">
                          <a:ln>
                            <a:noFill/>
                          </a:ln>
                          <a:solidFill>
                            <a:srgbClr val="006600"/>
                          </a:solidFill>
                          <a:effectLst/>
                          <a:latin typeface="Times New Roman" pitchFamily="18" charset="0"/>
                          <a:cs typeface="Times New Roman" pitchFamily="18" charset="0"/>
                        </a:rPr>
                        <a:t>đèn</a:t>
                      </a:r>
                      <a:endParaRPr kumimoji="0" lang="en-US" sz="2800" b="1" i="0" u="none" strike="noStrike" cap="none" normalizeH="0" baseline="0" dirty="0" smtClean="0">
                        <a:ln>
                          <a:noFill/>
                        </a:ln>
                        <a:solidFill>
                          <a:srgbClr val="006600"/>
                        </a:solidFill>
                        <a:effectLst/>
                        <a:latin typeface="Times New Roman" pitchFamily="18" charset="0"/>
                        <a:cs typeface="Times New Roman" pitchFamily="18"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err="1" smtClean="0">
                          <a:ln>
                            <a:noFill/>
                          </a:ln>
                          <a:solidFill>
                            <a:srgbClr val="660066"/>
                          </a:solidFill>
                          <a:effectLst/>
                          <a:latin typeface="Times New Roman" pitchFamily="18" charset="0"/>
                          <a:cs typeface="Times New Roman" pitchFamily="18" charset="0"/>
                        </a:rPr>
                        <a:t>Bồn</a:t>
                      </a:r>
                      <a:r>
                        <a:rPr kumimoji="0" lang="en-US" sz="2800" b="1" i="0" u="none" strike="noStrike" cap="none" normalizeH="0" baseline="0" dirty="0" smtClean="0">
                          <a:ln>
                            <a:noFill/>
                          </a:ln>
                          <a:solidFill>
                            <a:srgbClr val="660066"/>
                          </a:solidFill>
                          <a:effectLst/>
                          <a:latin typeface="Times New Roman" pitchFamily="18" charset="0"/>
                          <a:cs typeface="Times New Roman" pitchFamily="18" charset="0"/>
                        </a:rPr>
                        <a:t> </a:t>
                      </a:r>
                      <a:r>
                        <a:rPr kumimoji="0" lang="en-US" sz="2800" b="1" i="0" u="none" strike="noStrike" cap="none" normalizeH="0" baseline="0" dirty="0" err="1" smtClean="0">
                          <a:ln>
                            <a:noFill/>
                          </a:ln>
                          <a:solidFill>
                            <a:srgbClr val="660066"/>
                          </a:solidFill>
                          <a:effectLst/>
                          <a:latin typeface="Times New Roman" pitchFamily="18" charset="0"/>
                          <a:cs typeface="Times New Roman" pitchFamily="18" charset="0"/>
                        </a:rPr>
                        <a:t>rửa</a:t>
                      </a:r>
                      <a:r>
                        <a:rPr kumimoji="0" lang="en-US" sz="2800" b="1" i="0" u="none" strike="noStrike" cap="none" normalizeH="0" baseline="0" dirty="0" smtClean="0">
                          <a:ln>
                            <a:noFill/>
                          </a:ln>
                          <a:solidFill>
                            <a:srgbClr val="660066"/>
                          </a:solidFill>
                          <a:effectLst/>
                          <a:latin typeface="Times New Roman" pitchFamily="18" charset="0"/>
                          <a:cs typeface="Times New Roman" pitchFamily="18" charset="0"/>
                        </a:rPr>
                        <a:t> </a:t>
                      </a:r>
                      <a:r>
                        <a:rPr kumimoji="0" lang="en-US" sz="2800" b="1" i="0" u="none" strike="noStrike" cap="none" normalizeH="0" baseline="0" dirty="0" err="1" smtClean="0">
                          <a:ln>
                            <a:noFill/>
                          </a:ln>
                          <a:solidFill>
                            <a:srgbClr val="660066"/>
                          </a:solidFill>
                          <a:effectLst/>
                          <a:latin typeface="Times New Roman" pitchFamily="18" charset="0"/>
                          <a:cs typeface="Times New Roman" pitchFamily="18" charset="0"/>
                        </a:rPr>
                        <a:t>tay</a:t>
                      </a:r>
                      <a:endParaRPr kumimoji="0" lang="en-US" sz="2800" b="1" i="0" u="none" strike="noStrike" cap="none" normalizeH="0" baseline="0" dirty="0" smtClean="0">
                        <a:ln>
                          <a:noFill/>
                        </a:ln>
                        <a:solidFill>
                          <a:srgbClr val="660066"/>
                        </a:solidFill>
                        <a:effectLst/>
                        <a:latin typeface="Times New Roman" pitchFamily="18" charset="0"/>
                        <a:cs typeface="Times New Roman" pitchFamily="18"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bl>
          </a:graphicData>
        </a:graphic>
      </p:graphicFrame>
      <p:pic>
        <p:nvPicPr>
          <p:cNvPr id="24589" name="Picture 16" descr="tt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11688" y="1752601"/>
            <a:ext cx="43434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0" name="Picture 18" descr="ct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1752601"/>
            <a:ext cx="43434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8060825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9571" name="Group 3"/>
          <p:cNvGraphicFramePr>
            <a:graphicFrameLocks noGrp="1"/>
          </p:cNvGraphicFramePr>
          <p:nvPr>
            <p:ph/>
            <p:extLst/>
          </p:nvPr>
        </p:nvGraphicFramePr>
        <p:xfrm>
          <a:off x="152400" y="0"/>
          <a:ext cx="8872538" cy="6896417"/>
        </p:xfrm>
        <a:graphic>
          <a:graphicData uri="http://schemas.openxmlformats.org/drawingml/2006/table">
            <a:tbl>
              <a:tblPr/>
              <a:tblGrid>
                <a:gridCol w="4438650">
                  <a:extLst>
                    <a:ext uri="{9D8B030D-6E8A-4147-A177-3AD203B41FA5}">
                      <a16:colId xmlns="" xmlns:a16="http://schemas.microsoft.com/office/drawing/2014/main" val="20000"/>
                    </a:ext>
                  </a:extLst>
                </a:gridCol>
                <a:gridCol w="4433888">
                  <a:extLst>
                    <a:ext uri="{9D8B030D-6E8A-4147-A177-3AD203B41FA5}">
                      <a16:colId xmlns="" xmlns:a16="http://schemas.microsoft.com/office/drawing/2014/main" val="20001"/>
                    </a:ext>
                  </a:extLst>
                </a:gridCol>
              </a:tblGrid>
              <a:tr h="67786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rgbClr val="000066"/>
                          </a:solidFill>
                          <a:effectLst/>
                          <a:latin typeface="Times New Roman" pitchFamily="18" charset="0"/>
                          <a:cs typeface="Times New Roman" pitchFamily="18" charset="0"/>
                        </a:rPr>
                        <a:t>THUỶ TINH THƯỜNG</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rgbClr val="FF0000"/>
                          </a:solidFill>
                          <a:effectLst/>
                          <a:latin typeface="Times New Roman" pitchFamily="18" charset="0"/>
                          <a:cs typeface="Times New Roman" pitchFamily="18" charset="0"/>
                        </a:rPr>
                        <a:t>THUỶ TINH CHẤT LƯỢNG CAO</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r h="5951537">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rgbClr val="006600"/>
                          </a:solidFill>
                          <a:effectLst/>
                          <a:latin typeface="Times New Roman" pitchFamily="18" charset="0"/>
                          <a:cs typeface="Times New Roman" pitchFamily="18" charset="0"/>
                        </a:rPr>
                        <a:t>Ly</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err="1" smtClean="0">
                          <a:ln>
                            <a:noFill/>
                          </a:ln>
                          <a:solidFill>
                            <a:srgbClr val="660066"/>
                          </a:solidFill>
                          <a:effectLst/>
                          <a:latin typeface="Times New Roman" pitchFamily="18" charset="0"/>
                          <a:cs typeface="Times New Roman" pitchFamily="18" charset="0"/>
                        </a:rPr>
                        <a:t>Giày</a:t>
                      </a:r>
                      <a:endParaRPr kumimoji="0" lang="en-US" sz="2800" b="1" i="0" u="none" strike="noStrike" cap="none" normalizeH="0" baseline="0" dirty="0" smtClean="0">
                        <a:ln>
                          <a:noFill/>
                        </a:ln>
                        <a:solidFill>
                          <a:srgbClr val="660066"/>
                        </a:solidFill>
                        <a:effectLst/>
                        <a:latin typeface="Times New Roman" pitchFamily="18" charset="0"/>
                        <a:cs typeface="Times New Roman" pitchFamily="18"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bl>
          </a:graphicData>
        </a:graphic>
      </p:graphicFrame>
      <p:pic>
        <p:nvPicPr>
          <p:cNvPr id="25613" name="Picture 15" descr="ao t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29150" y="1905000"/>
            <a:ext cx="428625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4" name="Picture 17" descr="494331f8_pha lê vẻ đẹp thanh ta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0025" y="1905000"/>
            <a:ext cx="4329113"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5" name="Picture 14" descr="tt1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25975" y="1905001"/>
            <a:ext cx="4308475"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4448985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Rounded Rectangle 2"/>
          <p:cNvSpPr/>
          <p:nvPr/>
        </p:nvSpPr>
        <p:spPr>
          <a:xfrm>
            <a:off x="568036" y="1143000"/>
            <a:ext cx="8077200" cy="14478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just"/>
            <a:r>
              <a:rPr lang="pt-BR" sz="3200">
                <a:latin typeface="Times New Roman"/>
                <a:ea typeface="Times New Roman"/>
              </a:rPr>
              <a:t>Khi sử dụng đồ dùng bằng thuỷ tinh, chúng ta cần bảo quản như thế nào ?</a:t>
            </a:r>
            <a:endParaRPr lang="en-US" sz="3200"/>
          </a:p>
        </p:txBody>
      </p:sp>
      <p:sp>
        <p:nvSpPr>
          <p:cNvPr id="4" name="Rounded Rectangle 3"/>
          <p:cNvSpPr/>
          <p:nvPr/>
        </p:nvSpPr>
        <p:spPr>
          <a:xfrm>
            <a:off x="533400" y="3429000"/>
            <a:ext cx="8077200" cy="14478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just"/>
            <a:r>
              <a:rPr lang="pt-BR" sz="3200">
                <a:latin typeface="Times New Roman" pitchFamily="18" charset="0"/>
                <a:cs typeface="Times New Roman" pitchFamily="18" charset="0"/>
              </a:rPr>
              <a:t>Chúng ta cần cẩn thận khi sử dụng, tránh va đập vào các vật cứng; dùng xong phải rửa sạch để nơi chắc chắn tránh rơi vỡ.</a:t>
            </a:r>
            <a:endParaRPr lang="en-US" sz="3200">
              <a:latin typeface="Times New Roman" pitchFamily="18" charset="0"/>
              <a:cs typeface="Times New Roman" pitchFamily="18" charset="0"/>
            </a:endParaRPr>
          </a:p>
        </p:txBody>
      </p:sp>
    </p:spTree>
    <p:extLst>
      <p:ext uri="{BB962C8B-B14F-4D97-AF65-F5344CB8AC3E}">
        <p14:creationId xmlns:p14="http://schemas.microsoft.com/office/powerpoint/2010/main" val="2395292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277091" y="1080654"/>
            <a:ext cx="9144000" cy="553998"/>
          </a:xfrm>
          <a:prstGeom prst="rect">
            <a:avLst/>
          </a:prstGeom>
          <a:noFill/>
        </p:spPr>
        <p:txBody>
          <a:bodyPr wrap="square" rtlCol="0">
            <a:spAutoFit/>
          </a:bodyPr>
          <a:lstStyle/>
          <a:p>
            <a:r>
              <a:rPr lang="pt-BR" sz="3000" b="1">
                <a:latin typeface="Times New Roman" pitchFamily="18" charset="0"/>
                <a:cs typeface="Times New Roman" pitchFamily="18" charset="0"/>
              </a:rPr>
              <a:t>Hoạt động 3: Tìm hiểu quy trình sản xuất thủy tinh.</a:t>
            </a:r>
            <a:endParaRPr lang="en-US" sz="3000">
              <a:latin typeface="Times New Roman" pitchFamily="18" charset="0"/>
              <a:cs typeface="Times New Roman" pitchFamily="18" charset="0"/>
            </a:endParaRPr>
          </a:p>
        </p:txBody>
      </p:sp>
      <p:sp>
        <p:nvSpPr>
          <p:cNvPr id="6" name="Rounded Rectangle 5"/>
          <p:cNvSpPr/>
          <p:nvPr/>
        </p:nvSpPr>
        <p:spPr>
          <a:xfrm>
            <a:off x="609600" y="2258291"/>
            <a:ext cx="7924800" cy="91440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pt-BR" sz="3600" dirty="0" smtClean="0">
                <a:latin typeface="Times New Roman"/>
                <a:ea typeface="Times New Roman"/>
              </a:rPr>
              <a:t>Thủy </a:t>
            </a:r>
            <a:r>
              <a:rPr lang="pt-BR" sz="3600" dirty="0">
                <a:latin typeface="Times New Roman"/>
                <a:ea typeface="Times New Roman"/>
              </a:rPr>
              <a:t>tinh được làm từ nguyên liệu </a:t>
            </a:r>
            <a:r>
              <a:rPr lang="pt-BR" sz="3600" dirty="0" smtClean="0">
                <a:latin typeface="Times New Roman"/>
                <a:ea typeface="Times New Roman"/>
              </a:rPr>
              <a:t>nào ?</a:t>
            </a:r>
            <a:endParaRPr lang="en-US" sz="3600" dirty="0"/>
          </a:p>
        </p:txBody>
      </p:sp>
      <p:sp>
        <p:nvSpPr>
          <p:cNvPr id="7" name="Oval Callout 6"/>
          <p:cNvSpPr/>
          <p:nvPr/>
        </p:nvSpPr>
        <p:spPr>
          <a:xfrm>
            <a:off x="3200400" y="3733800"/>
            <a:ext cx="4495800" cy="2209800"/>
          </a:xfrm>
          <a:prstGeom prst="wedgeEllipseCallout">
            <a:avLst>
              <a:gd name="adj1" fmla="val -74537"/>
              <a:gd name="adj2" fmla="val -65394"/>
            </a:avLst>
          </a:prstGeom>
        </p:spPr>
        <p:style>
          <a:lnRef idx="1">
            <a:schemeClr val="accent3"/>
          </a:lnRef>
          <a:fillRef idx="2">
            <a:schemeClr val="accent3"/>
          </a:fillRef>
          <a:effectRef idx="1">
            <a:schemeClr val="accent3"/>
          </a:effectRef>
          <a:fontRef idx="minor">
            <a:schemeClr val="dk1"/>
          </a:fontRef>
        </p:style>
        <p:txBody>
          <a:bodyPr rtlCol="0" anchor="ctr"/>
          <a:lstStyle/>
          <a:p>
            <a:pPr algn="just"/>
            <a:r>
              <a:rPr lang="nb-NO" sz="3000">
                <a:solidFill>
                  <a:srgbClr val="FF0000"/>
                </a:solidFill>
                <a:latin typeface="Times New Roman"/>
                <a:ea typeface="Times New Roman"/>
                <a:cs typeface="Times New Roman"/>
              </a:rPr>
              <a:t>Thủy tinh được làm từ cát trắng và một số chất khác.</a:t>
            </a:r>
            <a:endParaRPr lang="en-US" sz="3000">
              <a:solidFill>
                <a:srgbClr val="FF0000"/>
              </a:solidFill>
              <a:effectLst/>
              <a:latin typeface=".VnTime"/>
              <a:ea typeface="Times New Roman"/>
              <a:cs typeface="Times New Roman"/>
            </a:endParaRPr>
          </a:p>
        </p:txBody>
      </p:sp>
    </p:spTree>
    <p:extLst>
      <p:ext uri="{BB962C8B-B14F-4D97-AF65-F5344CB8AC3E}">
        <p14:creationId xmlns:p14="http://schemas.microsoft.com/office/powerpoint/2010/main" val="3467511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circle(in)">
                                      <p:cBhvr>
                                        <p:cTn id="14" dur="20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circle(in)">
                                      <p:cBhvr>
                                        <p:cTn id="19"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animBg="1"/>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6" name="Text Box 6"/>
          <p:cNvSpPr txBox="1">
            <a:spLocks noChangeArrowheads="1"/>
          </p:cNvSpPr>
          <p:nvPr/>
        </p:nvSpPr>
        <p:spPr bwMode="auto">
          <a:xfrm>
            <a:off x="1968500" y="1019175"/>
            <a:ext cx="5029200" cy="1190625"/>
          </a:xfrm>
          <a:prstGeom prst="rect">
            <a:avLst/>
          </a:prstGeom>
          <a:ln/>
          <a:extLst/>
        </p:spPr>
        <p:style>
          <a:lnRef idx="0">
            <a:schemeClr val="accent4"/>
          </a:lnRef>
          <a:fillRef idx="3">
            <a:schemeClr val="accent4"/>
          </a:fillRef>
          <a:effectRef idx="3">
            <a:schemeClr val="accent4"/>
          </a:effectRef>
          <a:fontRef idx="minor">
            <a:schemeClr val="lt1"/>
          </a:fontRef>
        </p:style>
        <p:txBody>
          <a:bodyPr>
            <a:spAutoFit/>
          </a:bodyPr>
          <a:lstStyle>
            <a:lvl1pPr eaLnBrk="0" hangingPunct="0">
              <a:defRPr sz="1400" i="1">
                <a:solidFill>
                  <a:schemeClr val="tx1"/>
                </a:solidFill>
                <a:latin typeface="Arial" charset="0"/>
                <a:cs typeface="Arial" charset="0"/>
              </a:defRPr>
            </a:lvl1pPr>
            <a:lvl2pPr marL="742950" indent="-285750" eaLnBrk="0" hangingPunct="0">
              <a:defRPr sz="1400" i="1">
                <a:solidFill>
                  <a:schemeClr val="tx1"/>
                </a:solidFill>
                <a:latin typeface="Arial" charset="0"/>
                <a:cs typeface="Arial" charset="0"/>
              </a:defRPr>
            </a:lvl2pPr>
            <a:lvl3pPr marL="1143000" indent="-228600" eaLnBrk="0" hangingPunct="0">
              <a:defRPr sz="1400" i="1">
                <a:solidFill>
                  <a:schemeClr val="tx1"/>
                </a:solidFill>
                <a:latin typeface="Arial" charset="0"/>
                <a:cs typeface="Arial" charset="0"/>
              </a:defRPr>
            </a:lvl3pPr>
            <a:lvl4pPr marL="1600200" indent="-228600" eaLnBrk="0" hangingPunct="0">
              <a:defRPr sz="1400" i="1">
                <a:solidFill>
                  <a:schemeClr val="tx1"/>
                </a:solidFill>
                <a:latin typeface="Arial" charset="0"/>
                <a:cs typeface="Arial" charset="0"/>
              </a:defRPr>
            </a:lvl4pPr>
            <a:lvl5pPr marL="2057400" indent="-228600" eaLnBrk="0" hangingPunct="0">
              <a:defRPr sz="1400" i="1">
                <a:solidFill>
                  <a:schemeClr val="tx1"/>
                </a:solidFill>
                <a:latin typeface="Arial" charset="0"/>
                <a:cs typeface="Arial" charset="0"/>
              </a:defRPr>
            </a:lvl5pPr>
            <a:lvl6pPr marL="2514600" indent="-228600" eaLnBrk="0" fontAlgn="base" hangingPunct="0">
              <a:spcBef>
                <a:spcPct val="0"/>
              </a:spcBef>
              <a:spcAft>
                <a:spcPct val="0"/>
              </a:spcAft>
              <a:defRPr sz="1400" i="1">
                <a:solidFill>
                  <a:schemeClr val="tx1"/>
                </a:solidFill>
                <a:latin typeface="Arial" charset="0"/>
                <a:cs typeface="Arial" charset="0"/>
              </a:defRPr>
            </a:lvl6pPr>
            <a:lvl7pPr marL="2971800" indent="-228600" eaLnBrk="0" fontAlgn="base" hangingPunct="0">
              <a:spcBef>
                <a:spcPct val="0"/>
              </a:spcBef>
              <a:spcAft>
                <a:spcPct val="0"/>
              </a:spcAft>
              <a:defRPr sz="1400" i="1">
                <a:solidFill>
                  <a:schemeClr val="tx1"/>
                </a:solidFill>
                <a:latin typeface="Arial" charset="0"/>
                <a:cs typeface="Arial" charset="0"/>
              </a:defRPr>
            </a:lvl7pPr>
            <a:lvl8pPr marL="3429000" indent="-228600" eaLnBrk="0" fontAlgn="base" hangingPunct="0">
              <a:spcBef>
                <a:spcPct val="0"/>
              </a:spcBef>
              <a:spcAft>
                <a:spcPct val="0"/>
              </a:spcAft>
              <a:defRPr sz="1400" i="1">
                <a:solidFill>
                  <a:schemeClr val="tx1"/>
                </a:solidFill>
                <a:latin typeface="Arial" charset="0"/>
                <a:cs typeface="Arial" charset="0"/>
              </a:defRPr>
            </a:lvl8pPr>
            <a:lvl9pPr marL="3886200" indent="-228600" eaLnBrk="0" fontAlgn="base" hangingPunct="0">
              <a:spcBef>
                <a:spcPct val="0"/>
              </a:spcBef>
              <a:spcAft>
                <a:spcPct val="0"/>
              </a:spcAft>
              <a:defRPr sz="1400" i="1">
                <a:solidFill>
                  <a:schemeClr val="tx1"/>
                </a:solidFill>
                <a:latin typeface="Arial" charset="0"/>
                <a:cs typeface="Arial" charset="0"/>
              </a:defRPr>
            </a:lvl9pPr>
          </a:lstStyle>
          <a:p>
            <a:pPr algn="ctr" eaLnBrk="1" hangingPunct="1">
              <a:spcBef>
                <a:spcPct val="50000"/>
              </a:spcBef>
            </a:pPr>
            <a:r>
              <a:rPr lang="en-US" altLang="en-US" sz="3600" b="1" i="0" dirty="0" err="1">
                <a:solidFill>
                  <a:prstClr val="white"/>
                </a:solidFill>
                <a:latin typeface="Times New Roman" pitchFamily="18" charset="0"/>
                <a:cs typeface="Times New Roman" pitchFamily="18" charset="0"/>
              </a:rPr>
              <a:t>Hỗn</a:t>
            </a:r>
            <a:r>
              <a:rPr lang="en-US" altLang="en-US" sz="3600" b="1" i="0" dirty="0">
                <a:solidFill>
                  <a:prstClr val="white"/>
                </a:solidFill>
                <a:latin typeface="Times New Roman" pitchFamily="18" charset="0"/>
                <a:cs typeface="Times New Roman" pitchFamily="18" charset="0"/>
              </a:rPr>
              <a:t> </a:t>
            </a:r>
            <a:r>
              <a:rPr lang="en-US" altLang="en-US" sz="3600" b="1" i="0" dirty="0" err="1">
                <a:solidFill>
                  <a:prstClr val="white"/>
                </a:solidFill>
                <a:latin typeface="Times New Roman" pitchFamily="18" charset="0"/>
                <a:cs typeface="Times New Roman" pitchFamily="18" charset="0"/>
              </a:rPr>
              <a:t>hợp</a:t>
            </a:r>
            <a:r>
              <a:rPr lang="en-US" altLang="en-US" sz="3600" b="1" i="0" dirty="0">
                <a:solidFill>
                  <a:prstClr val="white"/>
                </a:solidFill>
                <a:latin typeface="Times New Roman" pitchFamily="18" charset="0"/>
                <a:cs typeface="Times New Roman" pitchFamily="18" charset="0"/>
              </a:rPr>
              <a:t> </a:t>
            </a:r>
            <a:r>
              <a:rPr lang="en-US" altLang="en-US" sz="3600" b="1" i="0" dirty="0" err="1">
                <a:solidFill>
                  <a:prstClr val="white"/>
                </a:solidFill>
                <a:latin typeface="Times New Roman" pitchFamily="18" charset="0"/>
                <a:cs typeface="Times New Roman" pitchFamily="18" charset="0"/>
              </a:rPr>
              <a:t>cát</a:t>
            </a:r>
            <a:r>
              <a:rPr lang="en-US" altLang="en-US" sz="3600" b="1" i="0" dirty="0">
                <a:solidFill>
                  <a:prstClr val="white"/>
                </a:solidFill>
                <a:latin typeface="Times New Roman" pitchFamily="18" charset="0"/>
                <a:cs typeface="Times New Roman" pitchFamily="18" charset="0"/>
              </a:rPr>
              <a:t> </a:t>
            </a:r>
            <a:r>
              <a:rPr lang="en-US" altLang="en-US" sz="3600" b="1" i="0" dirty="0" err="1">
                <a:solidFill>
                  <a:prstClr val="white"/>
                </a:solidFill>
                <a:latin typeface="Times New Roman" pitchFamily="18" charset="0"/>
                <a:cs typeface="Times New Roman" pitchFamily="18" charset="0"/>
              </a:rPr>
              <a:t>va</a:t>
            </a:r>
            <a:r>
              <a:rPr lang="en-US" altLang="en-US" sz="3600" b="1" i="0" dirty="0">
                <a:solidFill>
                  <a:prstClr val="white"/>
                </a:solidFill>
                <a:latin typeface="Times New Roman" pitchFamily="18" charset="0"/>
                <a:cs typeface="Times New Roman" pitchFamily="18" charset="0"/>
              </a:rPr>
              <a:t>̀ </a:t>
            </a:r>
            <a:r>
              <a:rPr lang="en-US" altLang="en-US" sz="3600" b="1" i="0" dirty="0" err="1">
                <a:solidFill>
                  <a:prstClr val="white"/>
                </a:solidFill>
                <a:latin typeface="Times New Roman" pitchFamily="18" charset="0"/>
                <a:cs typeface="Times New Roman" pitchFamily="18" charset="0"/>
              </a:rPr>
              <a:t>một</a:t>
            </a:r>
            <a:r>
              <a:rPr lang="en-US" altLang="en-US" sz="3600" b="1" i="0" dirty="0">
                <a:solidFill>
                  <a:prstClr val="white"/>
                </a:solidFill>
                <a:latin typeface="Times New Roman" pitchFamily="18" charset="0"/>
                <a:cs typeface="Times New Roman" pitchFamily="18" charset="0"/>
              </a:rPr>
              <a:t> </a:t>
            </a:r>
            <a:r>
              <a:rPr lang="en-US" altLang="en-US" sz="3600" b="1" i="0" dirty="0" err="1">
                <a:solidFill>
                  <a:prstClr val="white"/>
                </a:solidFill>
                <a:latin typeface="Times New Roman" pitchFamily="18" charset="0"/>
                <a:cs typeface="Times New Roman" pitchFamily="18" charset="0"/>
              </a:rPr>
              <a:t>sô</a:t>
            </a:r>
            <a:r>
              <a:rPr lang="en-US" altLang="en-US" sz="3600" b="1" i="0" dirty="0">
                <a:solidFill>
                  <a:prstClr val="white"/>
                </a:solidFill>
                <a:latin typeface="Times New Roman" pitchFamily="18" charset="0"/>
                <a:cs typeface="Times New Roman" pitchFamily="18" charset="0"/>
              </a:rPr>
              <a:t>́ </a:t>
            </a:r>
            <a:r>
              <a:rPr lang="en-US" altLang="en-US" sz="3600" b="1" i="0" dirty="0" err="1">
                <a:solidFill>
                  <a:prstClr val="white"/>
                </a:solidFill>
                <a:latin typeface="Times New Roman" pitchFamily="18" charset="0"/>
                <a:cs typeface="Times New Roman" pitchFamily="18" charset="0"/>
              </a:rPr>
              <a:t>chất</a:t>
            </a:r>
            <a:r>
              <a:rPr lang="en-US" altLang="en-US" sz="3600" b="1" i="0" dirty="0">
                <a:solidFill>
                  <a:prstClr val="white"/>
                </a:solidFill>
                <a:latin typeface="Times New Roman" pitchFamily="18" charset="0"/>
                <a:cs typeface="Times New Roman" pitchFamily="18" charset="0"/>
              </a:rPr>
              <a:t> </a:t>
            </a:r>
            <a:r>
              <a:rPr lang="en-US" altLang="en-US" sz="3600" b="1" i="0" dirty="0" err="1">
                <a:solidFill>
                  <a:prstClr val="white"/>
                </a:solidFill>
                <a:latin typeface="Times New Roman" pitchFamily="18" charset="0"/>
                <a:cs typeface="Times New Roman" pitchFamily="18" charset="0"/>
              </a:rPr>
              <a:t>khác</a:t>
            </a:r>
            <a:r>
              <a:rPr lang="en-US" altLang="en-US" sz="3600" b="1" i="0" dirty="0">
                <a:solidFill>
                  <a:prstClr val="white"/>
                </a:solidFill>
                <a:latin typeface="Times New Roman" pitchFamily="18" charset="0"/>
                <a:cs typeface="Times New Roman" pitchFamily="18" charset="0"/>
              </a:rPr>
              <a:t>.</a:t>
            </a:r>
          </a:p>
        </p:txBody>
      </p:sp>
      <p:sp>
        <p:nvSpPr>
          <p:cNvPr id="3" name="Rectangle 2"/>
          <p:cNvSpPr>
            <a:spLocks noChangeArrowheads="1"/>
          </p:cNvSpPr>
          <p:nvPr/>
        </p:nvSpPr>
        <p:spPr bwMode="auto">
          <a:xfrm>
            <a:off x="4883150" y="2484438"/>
            <a:ext cx="238078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50000"/>
              </a:spcBef>
            </a:pPr>
            <a:r>
              <a:rPr lang="en-US" altLang="en-US" sz="2000" b="1" dirty="0" err="1">
                <a:solidFill>
                  <a:srgbClr val="000066"/>
                </a:solidFill>
                <a:latin typeface="Times New Roman" pitchFamily="18" charset="0"/>
                <a:cs typeface="Times New Roman" pitchFamily="18" charset="0"/>
              </a:rPr>
              <a:t>Nấu</a:t>
            </a:r>
            <a:r>
              <a:rPr lang="en-US" altLang="en-US" sz="2000" b="1" dirty="0">
                <a:solidFill>
                  <a:srgbClr val="000066"/>
                </a:solidFill>
                <a:latin typeface="Times New Roman" pitchFamily="18" charset="0"/>
                <a:cs typeface="Times New Roman" pitchFamily="18" charset="0"/>
              </a:rPr>
              <a:t> </a:t>
            </a:r>
            <a:r>
              <a:rPr lang="en-US" altLang="en-US" sz="2000" b="1" err="1">
                <a:solidFill>
                  <a:srgbClr val="000066"/>
                </a:solidFill>
                <a:latin typeface="Times New Roman" pitchFamily="18" charset="0"/>
                <a:cs typeface="Times New Roman" pitchFamily="18" charset="0"/>
              </a:rPr>
              <a:t>chảy</a:t>
            </a:r>
            <a:r>
              <a:rPr lang="en-US" altLang="en-US" sz="2000" b="1">
                <a:solidFill>
                  <a:srgbClr val="000066"/>
                </a:solidFill>
                <a:latin typeface="Times New Roman" pitchFamily="18" charset="0"/>
                <a:cs typeface="Times New Roman" pitchFamily="18" charset="0"/>
              </a:rPr>
              <a:t> </a:t>
            </a:r>
            <a:r>
              <a:rPr lang="en-US" altLang="en-US" sz="2000" b="1" smtClean="0">
                <a:solidFill>
                  <a:srgbClr val="000066"/>
                </a:solidFill>
                <a:latin typeface="Times New Roman" pitchFamily="18" charset="0"/>
                <a:cs typeface="Times New Roman" pitchFamily="18" charset="0"/>
              </a:rPr>
              <a:t>1500 </a:t>
            </a:r>
            <a:r>
              <a:rPr lang="en-US" altLang="en-US" sz="2000" b="1" dirty="0" err="1">
                <a:solidFill>
                  <a:srgbClr val="000066"/>
                </a:solidFill>
                <a:latin typeface="Times New Roman" pitchFamily="18" charset="0"/>
                <a:cs typeface="Times New Roman" pitchFamily="18" charset="0"/>
              </a:rPr>
              <a:t>đô</a:t>
            </a:r>
            <a:r>
              <a:rPr lang="en-US" altLang="en-US" sz="2000" b="1" dirty="0">
                <a:solidFill>
                  <a:srgbClr val="000066"/>
                </a:solidFill>
                <a:latin typeface="Times New Roman" pitchFamily="18" charset="0"/>
                <a:cs typeface="Times New Roman" pitchFamily="18" charset="0"/>
              </a:rPr>
              <a:t>̣ C</a:t>
            </a:r>
          </a:p>
        </p:txBody>
      </p:sp>
      <p:sp>
        <p:nvSpPr>
          <p:cNvPr id="19" name="Text Box 8"/>
          <p:cNvSpPr txBox="1">
            <a:spLocks noChangeArrowheads="1"/>
          </p:cNvSpPr>
          <p:nvPr/>
        </p:nvSpPr>
        <p:spPr bwMode="auto">
          <a:xfrm>
            <a:off x="2524125" y="3016250"/>
            <a:ext cx="3997325" cy="641350"/>
          </a:xfrm>
          <a:prstGeom prst="rect">
            <a:avLst/>
          </a:prstGeom>
          <a:ln/>
          <a:extLst/>
        </p:spPr>
        <p:style>
          <a:lnRef idx="1">
            <a:schemeClr val="accent2"/>
          </a:lnRef>
          <a:fillRef idx="2">
            <a:schemeClr val="accent2"/>
          </a:fillRef>
          <a:effectRef idx="1">
            <a:schemeClr val="accent2"/>
          </a:effectRef>
          <a:fontRef idx="minor">
            <a:schemeClr val="dk1"/>
          </a:fontRef>
        </p:style>
        <p:txBody>
          <a:bodyPr>
            <a:spAutoFit/>
          </a:bodyPr>
          <a:lstStyle/>
          <a:p>
            <a:pPr algn="ctr">
              <a:spcBef>
                <a:spcPct val="50000"/>
              </a:spcBef>
              <a:defRPr/>
            </a:pPr>
            <a:r>
              <a:rPr lang="en-US" sz="3600" b="1" dirty="0" err="1">
                <a:solidFill>
                  <a:srgbClr val="660066"/>
                </a:solidFill>
                <a:latin typeface="Times New Roman" pitchFamily="18" charset="0"/>
                <a:cs typeface="Times New Roman" pitchFamily="18" charset="0"/>
              </a:rPr>
              <a:t>Thủy</a:t>
            </a:r>
            <a:r>
              <a:rPr lang="en-US" sz="3600" b="1" dirty="0">
                <a:solidFill>
                  <a:srgbClr val="660066"/>
                </a:solidFill>
                <a:latin typeface="Times New Roman" pitchFamily="18" charset="0"/>
                <a:cs typeface="Times New Roman" pitchFamily="18" charset="0"/>
              </a:rPr>
              <a:t> </a:t>
            </a:r>
            <a:r>
              <a:rPr lang="en-US" sz="3600" b="1" dirty="0" err="1">
                <a:solidFill>
                  <a:srgbClr val="660066"/>
                </a:solidFill>
                <a:latin typeface="Times New Roman" pitchFamily="18" charset="0"/>
                <a:cs typeface="Times New Roman" pitchFamily="18" charset="0"/>
              </a:rPr>
              <a:t>tinh</a:t>
            </a:r>
            <a:r>
              <a:rPr lang="en-US" sz="3600" b="1" dirty="0">
                <a:solidFill>
                  <a:srgbClr val="660066"/>
                </a:solidFill>
                <a:latin typeface="Times New Roman" pitchFamily="18" charset="0"/>
                <a:cs typeface="Times New Roman" pitchFamily="18" charset="0"/>
              </a:rPr>
              <a:t> </a:t>
            </a:r>
            <a:r>
              <a:rPr lang="en-US" sz="3600" b="1" dirty="0" err="1">
                <a:solidFill>
                  <a:srgbClr val="660066"/>
                </a:solidFill>
                <a:latin typeface="Times New Roman" pitchFamily="18" charset="0"/>
                <a:cs typeface="Times New Roman" pitchFamily="18" charset="0"/>
              </a:rPr>
              <a:t>nhão</a:t>
            </a:r>
            <a:endParaRPr lang="en-US" sz="3600" b="1" dirty="0">
              <a:solidFill>
                <a:srgbClr val="660066"/>
              </a:solidFill>
              <a:latin typeface="Times New Roman" pitchFamily="18" charset="0"/>
              <a:cs typeface="Times New Roman" pitchFamily="18" charset="0"/>
            </a:endParaRPr>
          </a:p>
        </p:txBody>
      </p:sp>
      <p:sp>
        <p:nvSpPr>
          <p:cNvPr id="20" name="Text Box 12"/>
          <p:cNvSpPr txBox="1">
            <a:spLocks noChangeArrowheads="1"/>
          </p:cNvSpPr>
          <p:nvPr/>
        </p:nvSpPr>
        <p:spPr bwMode="auto">
          <a:xfrm>
            <a:off x="4949825" y="3810000"/>
            <a:ext cx="1957388"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400" i="1">
                <a:solidFill>
                  <a:schemeClr val="tx1"/>
                </a:solidFill>
                <a:latin typeface="Arial" charset="0"/>
                <a:cs typeface="Arial" charset="0"/>
              </a:defRPr>
            </a:lvl1pPr>
            <a:lvl2pPr marL="742950" indent="-285750" eaLnBrk="0" hangingPunct="0">
              <a:defRPr sz="1400" i="1">
                <a:solidFill>
                  <a:schemeClr val="tx1"/>
                </a:solidFill>
                <a:latin typeface="Arial" charset="0"/>
                <a:cs typeface="Arial" charset="0"/>
              </a:defRPr>
            </a:lvl2pPr>
            <a:lvl3pPr marL="1143000" indent="-228600" eaLnBrk="0" hangingPunct="0">
              <a:defRPr sz="1400" i="1">
                <a:solidFill>
                  <a:schemeClr val="tx1"/>
                </a:solidFill>
                <a:latin typeface="Arial" charset="0"/>
                <a:cs typeface="Arial" charset="0"/>
              </a:defRPr>
            </a:lvl3pPr>
            <a:lvl4pPr marL="1600200" indent="-228600" eaLnBrk="0" hangingPunct="0">
              <a:defRPr sz="1400" i="1">
                <a:solidFill>
                  <a:schemeClr val="tx1"/>
                </a:solidFill>
                <a:latin typeface="Arial" charset="0"/>
                <a:cs typeface="Arial" charset="0"/>
              </a:defRPr>
            </a:lvl4pPr>
            <a:lvl5pPr marL="2057400" indent="-228600" eaLnBrk="0" hangingPunct="0">
              <a:defRPr sz="1400" i="1">
                <a:solidFill>
                  <a:schemeClr val="tx1"/>
                </a:solidFill>
                <a:latin typeface="Arial" charset="0"/>
                <a:cs typeface="Arial" charset="0"/>
              </a:defRPr>
            </a:lvl5pPr>
            <a:lvl6pPr marL="2514600" indent="-228600" eaLnBrk="0" fontAlgn="base" hangingPunct="0">
              <a:spcBef>
                <a:spcPct val="0"/>
              </a:spcBef>
              <a:spcAft>
                <a:spcPct val="0"/>
              </a:spcAft>
              <a:defRPr sz="1400" i="1">
                <a:solidFill>
                  <a:schemeClr val="tx1"/>
                </a:solidFill>
                <a:latin typeface="Arial" charset="0"/>
                <a:cs typeface="Arial" charset="0"/>
              </a:defRPr>
            </a:lvl6pPr>
            <a:lvl7pPr marL="2971800" indent="-228600" eaLnBrk="0" fontAlgn="base" hangingPunct="0">
              <a:spcBef>
                <a:spcPct val="0"/>
              </a:spcBef>
              <a:spcAft>
                <a:spcPct val="0"/>
              </a:spcAft>
              <a:defRPr sz="1400" i="1">
                <a:solidFill>
                  <a:schemeClr val="tx1"/>
                </a:solidFill>
                <a:latin typeface="Arial" charset="0"/>
                <a:cs typeface="Arial" charset="0"/>
              </a:defRPr>
            </a:lvl7pPr>
            <a:lvl8pPr marL="3429000" indent="-228600" eaLnBrk="0" fontAlgn="base" hangingPunct="0">
              <a:spcBef>
                <a:spcPct val="0"/>
              </a:spcBef>
              <a:spcAft>
                <a:spcPct val="0"/>
              </a:spcAft>
              <a:defRPr sz="1400" i="1">
                <a:solidFill>
                  <a:schemeClr val="tx1"/>
                </a:solidFill>
                <a:latin typeface="Arial" charset="0"/>
                <a:cs typeface="Arial" charset="0"/>
              </a:defRPr>
            </a:lvl8pPr>
            <a:lvl9pPr marL="3886200" indent="-228600" eaLnBrk="0" fontAlgn="base" hangingPunct="0">
              <a:spcBef>
                <a:spcPct val="0"/>
              </a:spcBef>
              <a:spcAft>
                <a:spcPct val="0"/>
              </a:spcAft>
              <a:defRPr sz="1400" i="1">
                <a:solidFill>
                  <a:schemeClr val="tx1"/>
                </a:solidFill>
                <a:latin typeface="Arial" charset="0"/>
                <a:cs typeface="Arial" charset="0"/>
              </a:defRPr>
            </a:lvl9pPr>
          </a:lstStyle>
          <a:p>
            <a:pPr algn="ctr" eaLnBrk="1" hangingPunct="1">
              <a:spcBef>
                <a:spcPct val="50000"/>
              </a:spcBef>
            </a:pPr>
            <a:r>
              <a:rPr lang="en-US" altLang="en-US" sz="2000" b="1" i="0" dirty="0" err="1">
                <a:solidFill>
                  <a:srgbClr val="000066"/>
                </a:solidFill>
                <a:latin typeface="Times New Roman" pitchFamily="18" charset="0"/>
                <a:cs typeface="Times New Roman" pitchFamily="18" charset="0"/>
              </a:rPr>
              <a:t>Làm</a:t>
            </a:r>
            <a:r>
              <a:rPr lang="en-US" altLang="en-US" sz="2000" b="1" i="0" dirty="0">
                <a:solidFill>
                  <a:srgbClr val="000066"/>
                </a:solidFill>
                <a:latin typeface="Times New Roman" pitchFamily="18" charset="0"/>
                <a:cs typeface="Times New Roman" pitchFamily="18" charset="0"/>
              </a:rPr>
              <a:t> </a:t>
            </a:r>
            <a:r>
              <a:rPr lang="en-US" altLang="en-US" sz="2000" b="1" i="0" dirty="0" err="1">
                <a:solidFill>
                  <a:srgbClr val="000066"/>
                </a:solidFill>
                <a:latin typeface="Times New Roman" pitchFamily="18" charset="0"/>
                <a:cs typeface="Times New Roman" pitchFamily="18" charset="0"/>
              </a:rPr>
              <a:t>nguội</a:t>
            </a:r>
            <a:endParaRPr lang="en-US" altLang="en-US" sz="2000" b="1" i="0" dirty="0">
              <a:solidFill>
                <a:srgbClr val="000066"/>
              </a:solidFill>
              <a:latin typeface="Times New Roman" pitchFamily="18" charset="0"/>
              <a:cs typeface="Times New Roman" pitchFamily="18" charset="0"/>
            </a:endParaRPr>
          </a:p>
        </p:txBody>
      </p:sp>
      <p:sp>
        <p:nvSpPr>
          <p:cNvPr id="21" name="Text Box 9"/>
          <p:cNvSpPr txBox="1">
            <a:spLocks noChangeArrowheads="1"/>
          </p:cNvSpPr>
          <p:nvPr/>
        </p:nvSpPr>
        <p:spPr bwMode="auto">
          <a:xfrm>
            <a:off x="2768600" y="4464050"/>
            <a:ext cx="3508375" cy="641350"/>
          </a:xfrm>
          <a:prstGeom prst="rect">
            <a:avLst/>
          </a:prstGeom>
          <a:ln/>
          <a:extLst/>
        </p:spPr>
        <p:style>
          <a:lnRef idx="1">
            <a:schemeClr val="accent1"/>
          </a:lnRef>
          <a:fillRef idx="3">
            <a:schemeClr val="accent1"/>
          </a:fillRef>
          <a:effectRef idx="2">
            <a:schemeClr val="accent1"/>
          </a:effectRef>
          <a:fontRef idx="minor">
            <a:schemeClr val="lt1"/>
          </a:fontRef>
        </p:style>
        <p:txBody>
          <a:bodyPr>
            <a:spAutoFit/>
          </a:bodyPr>
          <a:lstStyle>
            <a:lvl1pPr eaLnBrk="0" hangingPunct="0">
              <a:defRPr sz="1400" i="1">
                <a:solidFill>
                  <a:schemeClr val="tx1"/>
                </a:solidFill>
                <a:latin typeface="Arial" charset="0"/>
                <a:cs typeface="Arial" charset="0"/>
              </a:defRPr>
            </a:lvl1pPr>
            <a:lvl2pPr marL="742950" indent="-285750" eaLnBrk="0" hangingPunct="0">
              <a:defRPr sz="1400" i="1">
                <a:solidFill>
                  <a:schemeClr val="tx1"/>
                </a:solidFill>
                <a:latin typeface="Arial" charset="0"/>
                <a:cs typeface="Arial" charset="0"/>
              </a:defRPr>
            </a:lvl2pPr>
            <a:lvl3pPr marL="1143000" indent="-228600" eaLnBrk="0" hangingPunct="0">
              <a:defRPr sz="1400" i="1">
                <a:solidFill>
                  <a:schemeClr val="tx1"/>
                </a:solidFill>
                <a:latin typeface="Arial" charset="0"/>
                <a:cs typeface="Arial" charset="0"/>
              </a:defRPr>
            </a:lvl3pPr>
            <a:lvl4pPr marL="1600200" indent="-228600" eaLnBrk="0" hangingPunct="0">
              <a:defRPr sz="1400" i="1">
                <a:solidFill>
                  <a:schemeClr val="tx1"/>
                </a:solidFill>
                <a:latin typeface="Arial" charset="0"/>
                <a:cs typeface="Arial" charset="0"/>
              </a:defRPr>
            </a:lvl4pPr>
            <a:lvl5pPr marL="2057400" indent="-228600" eaLnBrk="0" hangingPunct="0">
              <a:defRPr sz="1400" i="1">
                <a:solidFill>
                  <a:schemeClr val="tx1"/>
                </a:solidFill>
                <a:latin typeface="Arial" charset="0"/>
                <a:cs typeface="Arial" charset="0"/>
              </a:defRPr>
            </a:lvl5pPr>
            <a:lvl6pPr marL="2514600" indent="-228600" eaLnBrk="0" fontAlgn="base" hangingPunct="0">
              <a:spcBef>
                <a:spcPct val="0"/>
              </a:spcBef>
              <a:spcAft>
                <a:spcPct val="0"/>
              </a:spcAft>
              <a:defRPr sz="1400" i="1">
                <a:solidFill>
                  <a:schemeClr val="tx1"/>
                </a:solidFill>
                <a:latin typeface="Arial" charset="0"/>
                <a:cs typeface="Arial" charset="0"/>
              </a:defRPr>
            </a:lvl6pPr>
            <a:lvl7pPr marL="2971800" indent="-228600" eaLnBrk="0" fontAlgn="base" hangingPunct="0">
              <a:spcBef>
                <a:spcPct val="0"/>
              </a:spcBef>
              <a:spcAft>
                <a:spcPct val="0"/>
              </a:spcAft>
              <a:defRPr sz="1400" i="1">
                <a:solidFill>
                  <a:schemeClr val="tx1"/>
                </a:solidFill>
                <a:latin typeface="Arial" charset="0"/>
                <a:cs typeface="Arial" charset="0"/>
              </a:defRPr>
            </a:lvl7pPr>
            <a:lvl8pPr marL="3429000" indent="-228600" eaLnBrk="0" fontAlgn="base" hangingPunct="0">
              <a:spcBef>
                <a:spcPct val="0"/>
              </a:spcBef>
              <a:spcAft>
                <a:spcPct val="0"/>
              </a:spcAft>
              <a:defRPr sz="1400" i="1">
                <a:solidFill>
                  <a:schemeClr val="tx1"/>
                </a:solidFill>
                <a:latin typeface="Arial" charset="0"/>
                <a:cs typeface="Arial" charset="0"/>
              </a:defRPr>
            </a:lvl8pPr>
            <a:lvl9pPr marL="3886200" indent="-228600" eaLnBrk="0" fontAlgn="base" hangingPunct="0">
              <a:spcBef>
                <a:spcPct val="0"/>
              </a:spcBef>
              <a:spcAft>
                <a:spcPct val="0"/>
              </a:spcAft>
              <a:defRPr sz="1400" i="1">
                <a:solidFill>
                  <a:schemeClr val="tx1"/>
                </a:solidFill>
                <a:latin typeface="Arial" charset="0"/>
                <a:cs typeface="Arial" charset="0"/>
              </a:defRPr>
            </a:lvl9pPr>
          </a:lstStyle>
          <a:p>
            <a:pPr algn="ctr" eaLnBrk="1" hangingPunct="1">
              <a:spcBef>
                <a:spcPct val="50000"/>
              </a:spcBef>
            </a:pPr>
            <a:r>
              <a:rPr lang="en-US" altLang="en-US" sz="3600" b="1" i="0" dirty="0" err="1">
                <a:solidFill>
                  <a:prstClr val="white"/>
                </a:solidFill>
                <a:latin typeface="Times New Roman" pitchFamily="18" charset="0"/>
                <a:cs typeface="Times New Roman" pitchFamily="18" charset="0"/>
              </a:rPr>
              <a:t>Thủy</a:t>
            </a:r>
            <a:r>
              <a:rPr lang="en-US" altLang="en-US" sz="3600" b="1" i="0" dirty="0">
                <a:solidFill>
                  <a:prstClr val="white"/>
                </a:solidFill>
                <a:latin typeface="Times New Roman" pitchFamily="18" charset="0"/>
                <a:cs typeface="Times New Roman" pitchFamily="18" charset="0"/>
              </a:rPr>
              <a:t> </a:t>
            </a:r>
            <a:r>
              <a:rPr lang="en-US" altLang="en-US" sz="3600" b="1" i="0" dirty="0" err="1">
                <a:solidFill>
                  <a:prstClr val="white"/>
                </a:solidFill>
                <a:latin typeface="Times New Roman" pitchFamily="18" charset="0"/>
                <a:cs typeface="Times New Roman" pitchFamily="18" charset="0"/>
              </a:rPr>
              <a:t>tinh</a:t>
            </a:r>
            <a:r>
              <a:rPr lang="en-US" altLang="en-US" sz="3600" b="1" i="0" dirty="0">
                <a:solidFill>
                  <a:prstClr val="white"/>
                </a:solidFill>
                <a:latin typeface="Times New Roman" pitchFamily="18" charset="0"/>
                <a:cs typeface="Times New Roman" pitchFamily="18" charset="0"/>
              </a:rPr>
              <a:t> </a:t>
            </a:r>
            <a:r>
              <a:rPr lang="en-US" altLang="en-US" sz="3600" b="1" i="0" dirty="0" err="1">
                <a:solidFill>
                  <a:prstClr val="white"/>
                </a:solidFill>
                <a:latin typeface="Times New Roman" pitchFamily="18" charset="0"/>
                <a:cs typeface="Times New Roman" pitchFamily="18" charset="0"/>
              </a:rPr>
              <a:t>dẻo</a:t>
            </a:r>
            <a:endParaRPr lang="en-US" altLang="en-US" sz="3600" b="1" i="0" dirty="0">
              <a:solidFill>
                <a:prstClr val="white"/>
              </a:solidFill>
              <a:latin typeface="Times New Roman" pitchFamily="18" charset="0"/>
              <a:cs typeface="Times New Roman" pitchFamily="18" charset="0"/>
            </a:endParaRPr>
          </a:p>
        </p:txBody>
      </p:sp>
      <p:sp>
        <p:nvSpPr>
          <p:cNvPr id="25" name="Text Box 11"/>
          <p:cNvSpPr txBox="1">
            <a:spLocks noChangeArrowheads="1"/>
          </p:cNvSpPr>
          <p:nvPr/>
        </p:nvSpPr>
        <p:spPr bwMode="auto">
          <a:xfrm>
            <a:off x="3128963" y="5868988"/>
            <a:ext cx="2690812" cy="641350"/>
          </a:xfrm>
          <a:prstGeom prst="rect">
            <a:avLst/>
          </a:prstGeom>
          <a:ln/>
          <a:extLst/>
        </p:spPr>
        <p:style>
          <a:lnRef idx="1">
            <a:schemeClr val="accent6"/>
          </a:lnRef>
          <a:fillRef idx="2">
            <a:schemeClr val="accent6"/>
          </a:fillRef>
          <a:effectRef idx="1">
            <a:schemeClr val="accent6"/>
          </a:effectRef>
          <a:fontRef idx="minor">
            <a:schemeClr val="dk1"/>
          </a:fontRef>
        </p:style>
        <p:txBody>
          <a:bodyPr>
            <a:spAutoFit/>
          </a:bodyPr>
          <a:lstStyle/>
          <a:p>
            <a:pPr algn="ctr">
              <a:spcBef>
                <a:spcPct val="50000"/>
              </a:spcBef>
              <a:defRPr/>
            </a:pPr>
            <a:r>
              <a:rPr lang="en-US" sz="3600" b="1" dirty="0" err="1">
                <a:solidFill>
                  <a:srgbClr val="660066"/>
                </a:solidFill>
                <a:latin typeface="Times New Roman" pitchFamily="18" charset="0"/>
                <a:cs typeface="Times New Roman" pitchFamily="18" charset="0"/>
              </a:rPr>
              <a:t>Các</a:t>
            </a:r>
            <a:r>
              <a:rPr lang="en-US" sz="3600" b="1" dirty="0">
                <a:solidFill>
                  <a:srgbClr val="660066"/>
                </a:solidFill>
                <a:latin typeface="Times New Roman" pitchFamily="18" charset="0"/>
                <a:cs typeface="Times New Roman" pitchFamily="18" charset="0"/>
              </a:rPr>
              <a:t> </a:t>
            </a:r>
            <a:r>
              <a:rPr lang="en-US" sz="3600" b="1" dirty="0" err="1">
                <a:solidFill>
                  <a:srgbClr val="660066"/>
                </a:solidFill>
                <a:latin typeface="Times New Roman" pitchFamily="18" charset="0"/>
                <a:cs typeface="Times New Roman" pitchFamily="18" charset="0"/>
              </a:rPr>
              <a:t>đô</a:t>
            </a:r>
            <a:r>
              <a:rPr lang="en-US" sz="3600" b="1" dirty="0">
                <a:solidFill>
                  <a:srgbClr val="660066"/>
                </a:solidFill>
                <a:latin typeface="Times New Roman" pitchFamily="18" charset="0"/>
                <a:cs typeface="Times New Roman" pitchFamily="18" charset="0"/>
              </a:rPr>
              <a:t>̀ </a:t>
            </a:r>
            <a:r>
              <a:rPr lang="en-US" sz="3600" b="1" dirty="0" err="1">
                <a:solidFill>
                  <a:srgbClr val="660066"/>
                </a:solidFill>
                <a:latin typeface="Times New Roman" pitchFamily="18" charset="0"/>
                <a:cs typeface="Times New Roman" pitchFamily="18" charset="0"/>
              </a:rPr>
              <a:t>vật</a:t>
            </a:r>
            <a:endParaRPr lang="en-US" sz="3600" b="1" dirty="0">
              <a:solidFill>
                <a:srgbClr val="660066"/>
              </a:solidFill>
              <a:latin typeface="Times New Roman" pitchFamily="18" charset="0"/>
              <a:cs typeface="Times New Roman" pitchFamily="18" charset="0"/>
            </a:endParaRPr>
          </a:p>
        </p:txBody>
      </p:sp>
      <p:sp>
        <p:nvSpPr>
          <p:cNvPr id="2" name="TextBox 1"/>
          <p:cNvSpPr txBox="1"/>
          <p:nvPr/>
        </p:nvSpPr>
        <p:spPr>
          <a:xfrm>
            <a:off x="1143000" y="152400"/>
            <a:ext cx="6934200" cy="708025"/>
          </a:xfrm>
          <a:prstGeom prst="rect">
            <a:avLst/>
          </a:prstGeom>
          <a:noFill/>
        </p:spPr>
        <p:txBody>
          <a:bodyPr>
            <a:spAutoFit/>
          </a:bodyPr>
          <a:lstStyle/>
          <a:p>
            <a:pPr eaLnBrk="0" hangingPunct="0">
              <a:spcBef>
                <a:spcPct val="50000"/>
              </a:spcBef>
              <a:defRPr/>
            </a:pPr>
            <a:r>
              <a:rPr lang="en-US" sz="4000" b="1" dirty="0" err="1">
                <a:solidFill>
                  <a:srgbClr val="4BACC6"/>
                </a:solidFill>
                <a:latin typeface="Times New Roman" pitchFamily="18" charset="0"/>
                <a:cs typeface="Times New Roman" pitchFamily="18" charset="0"/>
              </a:rPr>
              <a:t>Quy</a:t>
            </a:r>
            <a:r>
              <a:rPr lang="en-US" sz="4000" b="1" dirty="0">
                <a:solidFill>
                  <a:srgbClr val="4BACC6"/>
                </a:solidFill>
                <a:latin typeface="Times New Roman" pitchFamily="18" charset="0"/>
                <a:cs typeface="Times New Roman" pitchFamily="18" charset="0"/>
              </a:rPr>
              <a:t> </a:t>
            </a:r>
            <a:r>
              <a:rPr lang="en-US" sz="4000" b="1" dirty="0" err="1">
                <a:solidFill>
                  <a:srgbClr val="4BACC6"/>
                </a:solidFill>
                <a:latin typeface="Times New Roman" pitchFamily="18" charset="0"/>
                <a:cs typeface="Times New Roman" pitchFamily="18" charset="0"/>
              </a:rPr>
              <a:t>trình</a:t>
            </a:r>
            <a:r>
              <a:rPr lang="en-US" sz="4000" b="1" dirty="0">
                <a:solidFill>
                  <a:srgbClr val="4BACC6"/>
                </a:solidFill>
                <a:latin typeface="Times New Roman" pitchFamily="18" charset="0"/>
                <a:cs typeface="Times New Roman" pitchFamily="18" charset="0"/>
              </a:rPr>
              <a:t> </a:t>
            </a:r>
            <a:r>
              <a:rPr lang="en-US" sz="4000" b="1" dirty="0" err="1">
                <a:solidFill>
                  <a:srgbClr val="4BACC6"/>
                </a:solidFill>
                <a:latin typeface="Times New Roman" pitchFamily="18" charset="0"/>
                <a:cs typeface="Times New Roman" pitchFamily="18" charset="0"/>
              </a:rPr>
              <a:t>sản</a:t>
            </a:r>
            <a:r>
              <a:rPr lang="en-US" sz="4000" b="1" dirty="0">
                <a:solidFill>
                  <a:srgbClr val="4BACC6"/>
                </a:solidFill>
                <a:latin typeface="Times New Roman" pitchFamily="18" charset="0"/>
                <a:cs typeface="Times New Roman" pitchFamily="18" charset="0"/>
              </a:rPr>
              <a:t> </a:t>
            </a:r>
            <a:r>
              <a:rPr lang="en-US" sz="4000" b="1" dirty="0" err="1">
                <a:solidFill>
                  <a:srgbClr val="4BACC6"/>
                </a:solidFill>
                <a:latin typeface="Times New Roman" pitchFamily="18" charset="0"/>
                <a:cs typeface="Times New Roman" pitchFamily="18" charset="0"/>
              </a:rPr>
              <a:t>xuất</a:t>
            </a:r>
            <a:r>
              <a:rPr lang="en-US" sz="4000" b="1" dirty="0">
                <a:solidFill>
                  <a:srgbClr val="4BACC6"/>
                </a:solidFill>
                <a:latin typeface="Times New Roman" pitchFamily="18" charset="0"/>
                <a:cs typeface="Times New Roman" pitchFamily="18" charset="0"/>
              </a:rPr>
              <a:t> </a:t>
            </a:r>
            <a:r>
              <a:rPr lang="en-US" sz="4000" b="1" dirty="0" err="1">
                <a:solidFill>
                  <a:srgbClr val="4BACC6"/>
                </a:solidFill>
                <a:latin typeface="Times New Roman" pitchFamily="18" charset="0"/>
                <a:cs typeface="Times New Roman" pitchFamily="18" charset="0"/>
              </a:rPr>
              <a:t>thủy</a:t>
            </a:r>
            <a:r>
              <a:rPr lang="en-US" sz="4000" b="1" dirty="0">
                <a:solidFill>
                  <a:srgbClr val="4BACC6"/>
                </a:solidFill>
                <a:latin typeface="Times New Roman" pitchFamily="18" charset="0"/>
                <a:cs typeface="Times New Roman" pitchFamily="18" charset="0"/>
              </a:rPr>
              <a:t> </a:t>
            </a:r>
            <a:r>
              <a:rPr lang="en-US" sz="4000" b="1" dirty="0" err="1">
                <a:solidFill>
                  <a:srgbClr val="4BACC6"/>
                </a:solidFill>
                <a:latin typeface="Times New Roman" pitchFamily="18" charset="0"/>
                <a:cs typeface="Times New Roman" pitchFamily="18" charset="0"/>
              </a:rPr>
              <a:t>tinh</a:t>
            </a:r>
            <a:endParaRPr lang="en-US" sz="4000" b="1" dirty="0">
              <a:solidFill>
                <a:srgbClr val="4BACC6"/>
              </a:solidFill>
              <a:latin typeface="Times New Roman" pitchFamily="18" charset="0"/>
              <a:cs typeface="Times New Roman" pitchFamily="18" charset="0"/>
            </a:endParaRPr>
          </a:p>
        </p:txBody>
      </p:sp>
      <p:sp>
        <p:nvSpPr>
          <p:cNvPr id="4" name="Down Arrow 3"/>
          <p:cNvSpPr/>
          <p:nvPr/>
        </p:nvSpPr>
        <p:spPr>
          <a:xfrm>
            <a:off x="4347925" y="2362200"/>
            <a:ext cx="252888" cy="609600"/>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solidFill>
                <a:prstClr val="white"/>
              </a:solidFill>
            </a:endParaRPr>
          </a:p>
        </p:txBody>
      </p:sp>
      <p:sp>
        <p:nvSpPr>
          <p:cNvPr id="14" name="Down Arrow 13"/>
          <p:cNvSpPr/>
          <p:nvPr/>
        </p:nvSpPr>
        <p:spPr>
          <a:xfrm>
            <a:off x="4347925" y="3733800"/>
            <a:ext cx="252888" cy="609600"/>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solidFill>
                <a:prstClr val="white"/>
              </a:solidFill>
            </a:endParaRPr>
          </a:p>
        </p:txBody>
      </p:sp>
      <p:sp>
        <p:nvSpPr>
          <p:cNvPr id="15" name="Down Arrow 14"/>
          <p:cNvSpPr/>
          <p:nvPr/>
        </p:nvSpPr>
        <p:spPr>
          <a:xfrm>
            <a:off x="4357212" y="5257800"/>
            <a:ext cx="252888" cy="609600"/>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5121720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barn(inVertical)">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randombar(horizontal)">
                                      <p:cBhvr>
                                        <p:cTn id="24" dur="500"/>
                                        <p:tgtEl>
                                          <p:spTgt spid="19"/>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down)">
                                      <p:cBhvr>
                                        <p:cTn id="29" dur="500"/>
                                        <p:tgtEl>
                                          <p:spTgt spid="20"/>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barn(inVertical)">
                                      <p:cBhvr>
                                        <p:cTn id="34" dur="500"/>
                                        <p:tgtEl>
                                          <p:spTgt spid="14"/>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additive="base">
                                        <p:cTn id="39" dur="500" fill="hold"/>
                                        <p:tgtEl>
                                          <p:spTgt spid="21"/>
                                        </p:tgtEl>
                                        <p:attrNameLst>
                                          <p:attrName>ppt_x</p:attrName>
                                        </p:attrNameLst>
                                      </p:cBhvr>
                                      <p:tavLst>
                                        <p:tav tm="0">
                                          <p:val>
                                            <p:strVal val="#ppt_x"/>
                                          </p:val>
                                        </p:tav>
                                        <p:tav tm="100000">
                                          <p:val>
                                            <p:strVal val="#ppt_x"/>
                                          </p:val>
                                        </p:tav>
                                      </p:tavLst>
                                    </p:anim>
                                    <p:anim calcmode="lin" valueType="num">
                                      <p:cBhvr additive="base">
                                        <p:cTn id="40"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barn(inVertical)">
                                      <p:cBhvr>
                                        <p:cTn id="45" dur="500"/>
                                        <p:tgtEl>
                                          <p:spTgt spid="15"/>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additive="base">
                                        <p:cTn id="50" dur="500" fill="hold"/>
                                        <p:tgtEl>
                                          <p:spTgt spid="25"/>
                                        </p:tgtEl>
                                        <p:attrNameLst>
                                          <p:attrName>ppt_x</p:attrName>
                                        </p:attrNameLst>
                                      </p:cBhvr>
                                      <p:tavLst>
                                        <p:tav tm="0">
                                          <p:val>
                                            <p:strVal val="#ppt_x"/>
                                          </p:val>
                                        </p:tav>
                                        <p:tav tm="100000">
                                          <p:val>
                                            <p:strVal val="#ppt_x"/>
                                          </p:val>
                                        </p:tav>
                                      </p:tavLst>
                                    </p:anim>
                                    <p:anim calcmode="lin" valueType="num">
                                      <p:cBhvr additive="base">
                                        <p:cTn id="51"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 grpId="0"/>
      <p:bldP spid="19" grpId="0" animBg="1"/>
      <p:bldP spid="20" grpId="0"/>
      <p:bldP spid="21" grpId="0" animBg="1"/>
      <p:bldP spid="25" grpId="0" animBg="1"/>
      <p:bldP spid="4" grpId="0" animBg="1"/>
      <p:bldP spid="14" grpId="0" animBg="1"/>
      <p:bldP spid="1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5" name="Picture 5" descr="scampi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725" y="971550"/>
            <a:ext cx="4572000" cy="5648325"/>
          </a:xfrm>
          <a:prstGeom prst="rect">
            <a:avLst/>
          </a:prstGeom>
          <a:noFill/>
          <a:extLst>
            <a:ext uri="{909E8E84-426E-40DD-AFC4-6F175D3DCCD1}">
              <a14:hiddenFill xmlns:a14="http://schemas.microsoft.com/office/drawing/2010/main">
                <a:solidFill>
                  <a:srgbClr val="FFFFFF"/>
                </a:solidFill>
              </a14:hiddenFill>
            </a:ext>
          </a:extLst>
        </p:spPr>
      </p:pic>
      <p:pic>
        <p:nvPicPr>
          <p:cNvPr id="40975" name="Picture 15" descr="Glasmed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10125" y="971550"/>
            <a:ext cx="4252913" cy="5638800"/>
          </a:xfrm>
          <a:prstGeom prst="rect">
            <a:avLst/>
          </a:prstGeom>
          <a:noFill/>
          <a:extLst>
            <a:ext uri="{909E8E84-426E-40DD-AFC4-6F175D3DCCD1}">
              <a14:hiddenFill xmlns:a14="http://schemas.microsoft.com/office/drawing/2010/main">
                <a:solidFill>
                  <a:srgbClr val="FFFFFF"/>
                </a:solidFill>
              </a14:hiddenFill>
            </a:ext>
          </a:extLst>
        </p:spPr>
      </p:pic>
      <p:sp>
        <p:nvSpPr>
          <p:cNvPr id="40976" name="Text Box 16"/>
          <p:cNvSpPr txBox="1">
            <a:spLocks noChangeArrowheads="1"/>
          </p:cNvSpPr>
          <p:nvPr/>
        </p:nvSpPr>
        <p:spPr bwMode="auto">
          <a:xfrm>
            <a:off x="838200" y="304800"/>
            <a:ext cx="7467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800" dirty="0" err="1">
                <a:solidFill>
                  <a:prstClr val="black"/>
                </a:solidFill>
                <a:latin typeface=".VnTime" panose="020B7200000000000000" pitchFamily="34" charset="0"/>
              </a:rPr>
              <a:t>C¸c</a:t>
            </a:r>
            <a:r>
              <a:rPr lang="en-US" sz="2800" dirty="0">
                <a:solidFill>
                  <a:prstClr val="black"/>
                </a:solidFill>
                <a:latin typeface=".VnTime" panose="020B7200000000000000" pitchFamily="34" charset="0"/>
              </a:rPr>
              <a:t> </a:t>
            </a:r>
            <a:r>
              <a:rPr lang="en-US" sz="2800" dirty="0" err="1">
                <a:solidFill>
                  <a:prstClr val="black"/>
                </a:solidFill>
                <a:latin typeface=".VnTime" panose="020B7200000000000000" pitchFamily="34" charset="0"/>
              </a:rPr>
              <a:t>nghÖ</a:t>
            </a:r>
            <a:r>
              <a:rPr lang="en-US" sz="2800" dirty="0">
                <a:solidFill>
                  <a:prstClr val="black"/>
                </a:solidFill>
                <a:latin typeface=".VnTime" panose="020B7200000000000000" pitchFamily="34" charset="0"/>
              </a:rPr>
              <a:t> </a:t>
            </a:r>
            <a:r>
              <a:rPr lang="en-US" sz="2800" dirty="0" err="1">
                <a:solidFill>
                  <a:prstClr val="black"/>
                </a:solidFill>
                <a:latin typeface=".VnTime" panose="020B7200000000000000" pitchFamily="34" charset="0"/>
              </a:rPr>
              <a:t>nh©n</a:t>
            </a:r>
            <a:r>
              <a:rPr lang="en-US" sz="2800" dirty="0">
                <a:solidFill>
                  <a:prstClr val="black"/>
                </a:solidFill>
                <a:latin typeface=".VnTime" panose="020B7200000000000000" pitchFamily="34" charset="0"/>
              </a:rPr>
              <a:t> ®</a:t>
            </a:r>
            <a:r>
              <a:rPr lang="en-US" sz="2800" dirty="0" err="1">
                <a:solidFill>
                  <a:prstClr val="black"/>
                </a:solidFill>
                <a:latin typeface=".VnTime" panose="020B7200000000000000" pitchFamily="34" charset="0"/>
              </a:rPr>
              <a:t>ang</a:t>
            </a:r>
            <a:r>
              <a:rPr lang="en-US" sz="2800" dirty="0">
                <a:solidFill>
                  <a:prstClr val="black"/>
                </a:solidFill>
                <a:latin typeface=".VnTime" panose="020B7200000000000000" pitchFamily="34" charset="0"/>
              </a:rPr>
              <a:t> </a:t>
            </a:r>
            <a:r>
              <a:rPr lang="en-US" sz="2800" dirty="0" err="1">
                <a:solidFill>
                  <a:prstClr val="black"/>
                </a:solidFill>
                <a:latin typeface=".VnTime" panose="020B7200000000000000" pitchFamily="34" charset="0"/>
              </a:rPr>
              <a:t>thæi</a:t>
            </a:r>
            <a:r>
              <a:rPr lang="en-US" sz="2800" dirty="0">
                <a:solidFill>
                  <a:prstClr val="black"/>
                </a:solidFill>
                <a:latin typeface=".VnTime" panose="020B7200000000000000" pitchFamily="34" charset="0"/>
              </a:rPr>
              <a:t> </a:t>
            </a:r>
            <a:r>
              <a:rPr lang="en-US" sz="2800" dirty="0" err="1">
                <a:solidFill>
                  <a:prstClr val="black"/>
                </a:solidFill>
                <a:latin typeface=".VnTime" panose="020B7200000000000000" pitchFamily="34" charset="0"/>
              </a:rPr>
              <a:t>thñy</a:t>
            </a:r>
            <a:r>
              <a:rPr lang="en-US" sz="2800" dirty="0">
                <a:solidFill>
                  <a:prstClr val="black"/>
                </a:solidFill>
                <a:latin typeface=".VnTime" panose="020B7200000000000000" pitchFamily="34" charset="0"/>
              </a:rPr>
              <a:t> </a:t>
            </a:r>
            <a:r>
              <a:rPr lang="en-US" sz="2800" dirty="0" err="1">
                <a:solidFill>
                  <a:prstClr val="black"/>
                </a:solidFill>
                <a:latin typeface=".VnTime" panose="020B7200000000000000" pitchFamily="34" charset="0"/>
              </a:rPr>
              <a:t>tinh</a:t>
            </a:r>
            <a:r>
              <a:rPr lang="en-US" sz="2800" dirty="0">
                <a:solidFill>
                  <a:prstClr val="black"/>
                </a:solidFill>
                <a:latin typeface=".VnTime" panose="020B7200000000000000" pitchFamily="34" charset="0"/>
              </a:rPr>
              <a:t>.</a:t>
            </a:r>
          </a:p>
        </p:txBody>
      </p:sp>
    </p:spTree>
    <p:extLst>
      <p:ext uri="{BB962C8B-B14F-4D97-AF65-F5344CB8AC3E}">
        <p14:creationId xmlns:p14="http://schemas.microsoft.com/office/powerpoint/2010/main" val="28367628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40965"/>
                                        </p:tgtEl>
                                        <p:attrNameLst>
                                          <p:attrName>style.visibility</p:attrName>
                                        </p:attrNameLst>
                                      </p:cBhvr>
                                      <p:to>
                                        <p:strVal val="visible"/>
                                      </p:to>
                                    </p:set>
                                    <p:animEffect transition="in" filter="circle(in)">
                                      <p:cBhvr>
                                        <p:cTn id="7" dur="2000"/>
                                        <p:tgtEl>
                                          <p:spTgt spid="40965"/>
                                        </p:tgtEl>
                                      </p:cBhvr>
                                    </p:animEffect>
                                  </p:childTnLst>
                                </p:cTn>
                              </p:par>
                              <p:par>
                                <p:cTn id="8" presetID="6" presetClass="entr" presetSubtype="16" fill="hold" nodeType="withEffect">
                                  <p:stCondLst>
                                    <p:cond delay="0"/>
                                  </p:stCondLst>
                                  <p:childTnLst>
                                    <p:set>
                                      <p:cBhvr>
                                        <p:cTn id="9" dur="1" fill="hold">
                                          <p:stCondLst>
                                            <p:cond delay="0"/>
                                          </p:stCondLst>
                                        </p:cTn>
                                        <p:tgtEl>
                                          <p:spTgt spid="40975"/>
                                        </p:tgtEl>
                                        <p:attrNameLst>
                                          <p:attrName>style.visibility</p:attrName>
                                        </p:attrNameLst>
                                      </p:cBhvr>
                                      <p:to>
                                        <p:strVal val="visible"/>
                                      </p:to>
                                    </p:set>
                                    <p:animEffect transition="in" filter="circle(in)">
                                      <p:cBhvr>
                                        <p:cTn id="10" dur="2000"/>
                                        <p:tgtEl>
                                          <p:spTgt spid="409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Cloud Callout 4"/>
          <p:cNvSpPr/>
          <p:nvPr/>
        </p:nvSpPr>
        <p:spPr>
          <a:xfrm>
            <a:off x="2362200" y="152400"/>
            <a:ext cx="5867400" cy="3048000"/>
          </a:xfrm>
          <a:prstGeom prst="cloudCallout">
            <a:avLst>
              <a:gd name="adj1" fmla="val -31318"/>
              <a:gd name="adj2" fmla="val 67700"/>
            </a:avLst>
          </a:prstGeom>
        </p:spPr>
        <p:style>
          <a:lnRef idx="2">
            <a:schemeClr val="accent3"/>
          </a:lnRef>
          <a:fillRef idx="1">
            <a:schemeClr val="lt1"/>
          </a:fillRef>
          <a:effectRef idx="0">
            <a:schemeClr val="accent3"/>
          </a:effectRef>
          <a:fontRef idx="minor">
            <a:schemeClr val="dk1"/>
          </a:fontRef>
        </p:style>
        <p:txBody>
          <a:bodyPr rtlCol="0" anchor="ctr"/>
          <a:lstStyle/>
          <a:p>
            <a:pPr algn="just"/>
            <a:r>
              <a:rPr lang="fr-FR" sz="3600">
                <a:latin typeface="Times New Roman"/>
                <a:ea typeface="Times New Roman"/>
                <a:cs typeface="Times New Roman"/>
              </a:rPr>
              <a:t>Khi có đồ dùng bằng thủy tinh bị vỡ chúng ta cần xử lí như thế nào?</a:t>
            </a:r>
            <a:endParaRPr lang="en-US" sz="3600">
              <a:effectLst/>
              <a:latin typeface=".VnTime"/>
              <a:ea typeface="Times New Roman"/>
              <a:cs typeface="Times New Roman"/>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19200" y="3803073"/>
            <a:ext cx="6934200" cy="2760345"/>
          </a:xfrm>
          <a:prstGeom prst="rect">
            <a:avLst/>
          </a:prstGeom>
        </p:spPr>
      </p:pic>
    </p:spTree>
    <p:extLst>
      <p:ext uri="{BB962C8B-B14F-4D97-AF65-F5344CB8AC3E}">
        <p14:creationId xmlns:p14="http://schemas.microsoft.com/office/powerpoint/2010/main" val="366366588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838200" y="457200"/>
            <a:ext cx="7772400" cy="3539430"/>
          </a:xfrm>
          <a:prstGeom prst="rect">
            <a:avLst/>
          </a:prstGeom>
          <a:noFill/>
        </p:spPr>
        <p:txBody>
          <a:bodyPr wrap="square" rtlCol="0">
            <a:spAutoFit/>
          </a:bodyPr>
          <a:lstStyle/>
          <a:p>
            <a:pPr algn="just"/>
            <a:r>
              <a:rPr lang="en-US" sz="3200">
                <a:solidFill>
                  <a:srgbClr val="000000"/>
                </a:solidFill>
                <a:latin typeface="Times New Roman"/>
                <a:cs typeface="Times New Roman"/>
              </a:rPr>
              <a:t>Các mảnh vỡ của thủy tinh rất sắc bén và không phân hủy trong môi trường tự nhiên. Chúng ta phải thu gom để đúng nơi quy định. Đồ dùng bằng thủy tinh bị hư hỏng có thể tận dụng dùng vào những việc khác. Đó cũng là việc làm góp phần tiết kiệm tiền của, nguồn tài nguyên và bảo vệ môi trường.</a:t>
            </a:r>
            <a:endParaRPr lang="en-US" sz="3200">
              <a:effectLst/>
              <a:latin typeface=".VnTime"/>
              <a:ea typeface="Times New Roman"/>
              <a:cs typeface="Times New Roman"/>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4293285"/>
            <a:ext cx="8534400" cy="2438400"/>
          </a:xfrm>
          <a:prstGeom prst="rect">
            <a:avLst/>
          </a:prstGeom>
        </p:spPr>
      </p:pic>
    </p:spTree>
    <p:extLst>
      <p:ext uri="{BB962C8B-B14F-4D97-AF65-F5344CB8AC3E}">
        <p14:creationId xmlns:p14="http://schemas.microsoft.com/office/powerpoint/2010/main" val="3075608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387" name="Picture 3" descr="BIRDTRAN"/>
          <p:cNvPicPr>
            <a:picLocks noChangeAspect="1" noChangeArrowheads="1" noCrop="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5849938"/>
            <a:ext cx="1008063"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388" name="Thuong-qua-viet-nam.mid">
            <a:hlinkClick r:id="" action="ppaction://media"/>
          </p:cNvPr>
          <p:cNvPicPr>
            <a:picLocks noRot="1" noChangeAspect="1" noChangeArrowheads="1"/>
          </p:cNvPicPr>
          <p:nvPr>
            <a:audioFile r:link="rId1"/>
          </p:nvPr>
        </p:nvPicPr>
        <p:blipFill>
          <a:blip r:embed="rId6" cstate="print">
            <a:extLst>
              <a:ext uri="{28A0092B-C50C-407E-A947-70E740481C1C}">
                <a14:useLocalDpi xmlns:a14="http://schemas.microsoft.com/office/drawing/2010/main" val="0"/>
              </a:ext>
            </a:extLst>
          </a:blip>
          <a:srcRect/>
          <a:stretch>
            <a:fillRect/>
          </a:stretch>
        </p:blipFill>
        <p:spPr bwMode="auto">
          <a:xfrm>
            <a:off x="8839200" y="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389" name="Picture 5" descr="BIRDTRAN"/>
          <p:cNvPicPr>
            <a:picLocks noChangeAspect="1" noChangeArrowheads="1" noCrop="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9738" y="5849938"/>
            <a:ext cx="1008062"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4" name="Picture 15" descr="12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371600" y="5029200"/>
            <a:ext cx="6629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4394" name="Rectangle 10"/>
          <p:cNvSpPr>
            <a:spLocks noChangeArrowheads="1"/>
          </p:cNvSpPr>
          <p:nvPr/>
        </p:nvSpPr>
        <p:spPr bwMode="auto">
          <a:xfrm>
            <a:off x="152400" y="1905000"/>
            <a:ext cx="8839200" cy="2012950"/>
          </a:xfrm>
          <a:prstGeom prst="rect">
            <a:avLst/>
          </a:prstGeom>
          <a:noFill/>
          <a:ln w="9525">
            <a:noFill/>
            <a:miter lim="800000"/>
            <a:headEnd/>
            <a:tailEnd/>
          </a:ln>
          <a:effectLst/>
        </p:spPr>
        <p:txBody>
          <a:bodyPr>
            <a:spAutoFit/>
          </a:bodyPr>
          <a:lstStyle/>
          <a:p>
            <a:pPr algn="ctr" fontAlgn="base">
              <a:spcBef>
                <a:spcPct val="0"/>
              </a:spcBef>
              <a:spcAft>
                <a:spcPct val="0"/>
              </a:spcAft>
              <a:defRPr/>
            </a:pPr>
            <a:r>
              <a:rPr lang="en-US" sz="6600" b="1" i="1" dirty="0" err="1">
                <a:solidFill>
                  <a:srgbClr val="FF3300"/>
                </a:solidFill>
                <a:effectLst>
                  <a:outerShdw blurRad="38100" dist="38100" dir="2700000" algn="tl">
                    <a:srgbClr val="C0C0C0"/>
                  </a:outerShdw>
                </a:effectLst>
                <a:latin typeface="Times New Roman" pitchFamily="18" charset="0"/>
              </a:rPr>
              <a:t>Xin</a:t>
            </a:r>
            <a:r>
              <a:rPr lang="en-US" sz="6600" b="1" i="1" dirty="0">
                <a:solidFill>
                  <a:srgbClr val="FF3300"/>
                </a:solidFill>
                <a:effectLst>
                  <a:outerShdw blurRad="38100" dist="38100" dir="2700000" algn="tl">
                    <a:srgbClr val="C0C0C0"/>
                  </a:outerShdw>
                </a:effectLst>
                <a:latin typeface="Times New Roman" pitchFamily="18" charset="0"/>
              </a:rPr>
              <a:t> </a:t>
            </a:r>
            <a:r>
              <a:rPr lang="en-US" sz="6600" b="1" i="1" dirty="0" err="1">
                <a:solidFill>
                  <a:srgbClr val="FF3300"/>
                </a:solidFill>
                <a:effectLst>
                  <a:outerShdw blurRad="38100" dist="38100" dir="2700000" algn="tl">
                    <a:srgbClr val="C0C0C0"/>
                  </a:outerShdw>
                </a:effectLst>
                <a:latin typeface="Times New Roman" pitchFamily="18" charset="0"/>
              </a:rPr>
              <a:t>chân</a:t>
            </a:r>
            <a:r>
              <a:rPr lang="en-US" sz="6600" b="1" i="1" dirty="0">
                <a:solidFill>
                  <a:srgbClr val="FF3300"/>
                </a:solidFill>
                <a:effectLst>
                  <a:outerShdw blurRad="38100" dist="38100" dir="2700000" algn="tl">
                    <a:srgbClr val="C0C0C0"/>
                  </a:outerShdw>
                </a:effectLst>
                <a:latin typeface="Times New Roman" pitchFamily="18" charset="0"/>
              </a:rPr>
              <a:t> </a:t>
            </a:r>
            <a:r>
              <a:rPr lang="en-US" sz="6600" b="1" i="1" dirty="0" err="1">
                <a:solidFill>
                  <a:srgbClr val="FF3300"/>
                </a:solidFill>
                <a:effectLst>
                  <a:outerShdw blurRad="38100" dist="38100" dir="2700000" algn="tl">
                    <a:srgbClr val="C0C0C0"/>
                  </a:outerShdw>
                </a:effectLst>
                <a:latin typeface="Times New Roman" pitchFamily="18" charset="0"/>
              </a:rPr>
              <a:t>thành</a:t>
            </a:r>
            <a:r>
              <a:rPr lang="en-US" sz="6600" b="1" i="1" dirty="0">
                <a:solidFill>
                  <a:srgbClr val="FF3300"/>
                </a:solidFill>
                <a:effectLst>
                  <a:outerShdw blurRad="38100" dist="38100" dir="2700000" algn="tl">
                    <a:srgbClr val="C0C0C0"/>
                  </a:outerShdw>
                </a:effectLst>
                <a:latin typeface="Times New Roman" pitchFamily="18" charset="0"/>
              </a:rPr>
              <a:t> </a:t>
            </a:r>
            <a:r>
              <a:rPr lang="en-US" sz="6600" b="1" i="1" dirty="0" err="1">
                <a:solidFill>
                  <a:srgbClr val="FF3300"/>
                </a:solidFill>
                <a:effectLst>
                  <a:outerShdw blurRad="38100" dist="38100" dir="2700000" algn="tl">
                    <a:srgbClr val="C0C0C0"/>
                  </a:outerShdw>
                </a:effectLst>
                <a:latin typeface="Times New Roman" pitchFamily="18" charset="0"/>
              </a:rPr>
              <a:t>cảm</a:t>
            </a:r>
            <a:r>
              <a:rPr lang="en-US" sz="6600" b="1" i="1" dirty="0">
                <a:solidFill>
                  <a:srgbClr val="FF3300"/>
                </a:solidFill>
                <a:effectLst>
                  <a:outerShdw blurRad="38100" dist="38100" dir="2700000" algn="tl">
                    <a:srgbClr val="C0C0C0"/>
                  </a:outerShdw>
                </a:effectLst>
                <a:latin typeface="Times New Roman" pitchFamily="18" charset="0"/>
              </a:rPr>
              <a:t> </a:t>
            </a:r>
            <a:r>
              <a:rPr lang="en-US" sz="6600" b="1" i="1" dirty="0" err="1">
                <a:solidFill>
                  <a:srgbClr val="FF3300"/>
                </a:solidFill>
                <a:effectLst>
                  <a:outerShdw blurRad="38100" dist="38100" dir="2700000" algn="tl">
                    <a:srgbClr val="C0C0C0"/>
                  </a:outerShdw>
                </a:effectLst>
                <a:latin typeface="Times New Roman" pitchFamily="18" charset="0"/>
              </a:rPr>
              <a:t>ơn</a:t>
            </a:r>
            <a:r>
              <a:rPr lang="en-US" sz="4800" b="1" i="1" dirty="0">
                <a:solidFill>
                  <a:srgbClr val="FF3300"/>
                </a:solidFill>
                <a:effectLst>
                  <a:outerShdw blurRad="38100" dist="38100" dir="2700000" algn="tl">
                    <a:srgbClr val="C0C0C0"/>
                  </a:outerShdw>
                </a:effectLst>
                <a:latin typeface="Times New Roman" pitchFamily="18" charset="0"/>
              </a:rPr>
              <a:t> </a:t>
            </a:r>
          </a:p>
          <a:p>
            <a:pPr algn="ctr" fontAlgn="base">
              <a:spcBef>
                <a:spcPct val="0"/>
              </a:spcBef>
              <a:spcAft>
                <a:spcPct val="0"/>
              </a:spcAft>
              <a:defRPr/>
            </a:pPr>
            <a:r>
              <a:rPr lang="en-US" sz="6000" b="1" i="1" err="1">
                <a:solidFill>
                  <a:srgbClr val="FF3300"/>
                </a:solidFill>
                <a:effectLst>
                  <a:outerShdw blurRad="38100" dist="38100" dir="2700000" algn="tl">
                    <a:srgbClr val="C0C0C0"/>
                  </a:outerShdw>
                </a:effectLst>
                <a:latin typeface="Times New Roman" pitchFamily="18" charset="0"/>
              </a:rPr>
              <a:t>các</a:t>
            </a:r>
            <a:r>
              <a:rPr lang="en-US" sz="6000" b="1" i="1">
                <a:solidFill>
                  <a:srgbClr val="FF3300"/>
                </a:solidFill>
                <a:effectLst>
                  <a:outerShdw blurRad="38100" dist="38100" dir="2700000" algn="tl">
                    <a:srgbClr val="C0C0C0"/>
                  </a:outerShdw>
                </a:effectLst>
                <a:latin typeface="Times New Roman" pitchFamily="18" charset="0"/>
              </a:rPr>
              <a:t> </a:t>
            </a:r>
            <a:r>
              <a:rPr lang="en-US" sz="6000" b="1" i="1" smtClean="0">
                <a:solidFill>
                  <a:srgbClr val="FF3300"/>
                </a:solidFill>
                <a:effectLst>
                  <a:outerShdw blurRad="38100" dist="38100" dir="2700000" algn="tl">
                    <a:srgbClr val="C0C0C0"/>
                  </a:outerShdw>
                </a:effectLst>
                <a:latin typeface="Times New Roman" pitchFamily="18" charset="0"/>
              </a:rPr>
              <a:t>thầy cô giáo</a:t>
            </a:r>
            <a:endParaRPr lang="en-US" sz="6000" dirty="0">
              <a:solidFill>
                <a:srgbClr val="FF3300"/>
              </a:solidFill>
              <a:latin typeface="Times New Roman" pitchFamily="18" charset="0"/>
            </a:endParaRPr>
          </a:p>
        </p:txBody>
      </p:sp>
      <p:pic>
        <p:nvPicPr>
          <p:cNvPr id="144395" name="Picture 11" descr="FIREWRK5"/>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04800" y="152400"/>
            <a:ext cx="2895600" cy="218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396" name="Picture 12" descr="FIREWK3"/>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971800" y="381000"/>
            <a:ext cx="3200400" cy="190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397" name="Picture 13" descr="FIREWRK6"/>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096000" y="304800"/>
            <a:ext cx="2514600"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979455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0" presetClass="path" presetSubtype="0" repeatCount="indefinite" accel="50000" decel="50000" fill="hold" nodeType="withEffect">
                                  <p:stCondLst>
                                    <p:cond delay="0"/>
                                  </p:stCondLst>
                                  <p:childTnLst>
                                    <p:animMotion origin="layout" path="M -0.0217 -0.2375 C -0.00156 -0.3706 0.01893 -0.50301 0.08282 -0.57037 C 0.14653 -0.63773 0.24341 -0.62639 0.36112 -0.64236 C 0.47865 -0.65857 0.68542 -0.63565 0.7882 -0.6662 C 0.89115 -0.69699 0.90105 -0.79144 0.9783 -0.82639 " pathEditMode="relative" rAng="0" ptsTypes="aaaaA">
                                      <p:cBhvr>
                                        <p:cTn id="6" dur="15000" fill="hold"/>
                                        <p:tgtEl>
                                          <p:spTgt spid="144387"/>
                                        </p:tgtEl>
                                        <p:attrNameLst>
                                          <p:attrName>ppt_x</p:attrName>
                                          <p:attrName>ppt_y</p:attrName>
                                        </p:attrNameLst>
                                      </p:cBhvr>
                                      <p:rCtr x="50000" y="-29444"/>
                                    </p:animMotion>
                                  </p:childTnLst>
                                </p:cTn>
                              </p:par>
                              <p:par>
                                <p:cTn id="7" presetID="0" presetClass="path" presetSubtype="0" repeatCount="indefinite" accel="50000" decel="50000" fill="hold" nodeType="withEffect">
                                  <p:stCondLst>
                                    <p:cond delay="0"/>
                                  </p:stCondLst>
                                  <p:childTnLst>
                                    <p:animMotion origin="layout" path="M -0.06146 -0.05972 C -0.04132 -0.19283 -0.02084 -0.32523 0.04306 -0.39259 C 0.10678 -0.45995 0.20365 -0.44861 0.32136 -0.46458 C 0.43889 -0.48079 0.64566 -0.45787 0.74844 -0.48843 C 0.85139 -0.51921 0.86129 -0.61366 0.93855 -0.64861 " pathEditMode="relative" rAng="0" ptsTypes="aaaaA">
                                      <p:cBhvr>
                                        <p:cTn id="8" dur="15000" fill="hold"/>
                                        <p:tgtEl>
                                          <p:spTgt spid="144389"/>
                                        </p:tgtEl>
                                        <p:attrNameLst>
                                          <p:attrName>ppt_x</p:attrName>
                                          <p:attrName>ppt_y</p:attrName>
                                        </p:attrNameLst>
                                      </p:cBhvr>
                                      <p:rCtr x="50000" y="-29444"/>
                                    </p:animMotion>
                                  </p:childTnLst>
                                </p:cTn>
                              </p:par>
                              <p:par>
                                <p:cTn id="9" presetID="31" presetClass="entr" presetSubtype="0" fill="hold" nodeType="withEffect">
                                  <p:stCondLst>
                                    <p:cond delay="0"/>
                                  </p:stCondLst>
                                  <p:iterate type="lt">
                                    <p:tmPct val="5000"/>
                                  </p:iterate>
                                  <p:childTnLst>
                                    <p:set>
                                      <p:cBhvr>
                                        <p:cTn id="10" dur="1" fill="hold">
                                          <p:stCondLst>
                                            <p:cond delay="0"/>
                                          </p:stCondLst>
                                        </p:cTn>
                                        <p:tgtEl>
                                          <p:spTgt spid="144394"/>
                                        </p:tgtEl>
                                        <p:attrNameLst>
                                          <p:attrName>style.visibility</p:attrName>
                                        </p:attrNameLst>
                                      </p:cBhvr>
                                      <p:to>
                                        <p:strVal val="visible"/>
                                      </p:to>
                                    </p:set>
                                    <p:anim calcmode="lin" valueType="num">
                                      <p:cBhvr>
                                        <p:cTn id="11" dur="500" fill="hold"/>
                                        <p:tgtEl>
                                          <p:spTgt spid="144394"/>
                                        </p:tgtEl>
                                        <p:attrNameLst>
                                          <p:attrName>ppt_w</p:attrName>
                                        </p:attrNameLst>
                                      </p:cBhvr>
                                      <p:tavLst>
                                        <p:tav tm="0">
                                          <p:val>
                                            <p:fltVal val="0"/>
                                          </p:val>
                                        </p:tav>
                                        <p:tav tm="100000">
                                          <p:val>
                                            <p:strVal val="#ppt_w"/>
                                          </p:val>
                                        </p:tav>
                                      </p:tavLst>
                                    </p:anim>
                                    <p:anim calcmode="lin" valueType="num">
                                      <p:cBhvr>
                                        <p:cTn id="12" dur="500" fill="hold"/>
                                        <p:tgtEl>
                                          <p:spTgt spid="144394"/>
                                        </p:tgtEl>
                                        <p:attrNameLst>
                                          <p:attrName>ppt_h</p:attrName>
                                        </p:attrNameLst>
                                      </p:cBhvr>
                                      <p:tavLst>
                                        <p:tav tm="0">
                                          <p:val>
                                            <p:fltVal val="0"/>
                                          </p:val>
                                        </p:tav>
                                        <p:tav tm="100000">
                                          <p:val>
                                            <p:strVal val="#ppt_h"/>
                                          </p:val>
                                        </p:tav>
                                      </p:tavLst>
                                    </p:anim>
                                    <p:anim calcmode="lin" valueType="num">
                                      <p:cBhvr>
                                        <p:cTn id="13" dur="500" fill="hold"/>
                                        <p:tgtEl>
                                          <p:spTgt spid="144394"/>
                                        </p:tgtEl>
                                        <p:attrNameLst>
                                          <p:attrName>style.rotation</p:attrName>
                                        </p:attrNameLst>
                                      </p:cBhvr>
                                      <p:tavLst>
                                        <p:tav tm="0">
                                          <p:val>
                                            <p:fltVal val="90"/>
                                          </p:val>
                                        </p:tav>
                                        <p:tav tm="100000">
                                          <p:val>
                                            <p:fltVal val="0"/>
                                          </p:val>
                                        </p:tav>
                                      </p:tavLst>
                                    </p:anim>
                                    <p:animEffect transition="in" filter="fade">
                                      <p:cBhvr>
                                        <p:cTn id="14" dur="500"/>
                                        <p:tgtEl>
                                          <p:spTgt spid="144394"/>
                                        </p:tgtEl>
                                      </p:cBhvr>
                                    </p:animEffect>
                                  </p:childTnLst>
                                </p:cTn>
                              </p:par>
                              <p:par>
                                <p:cTn id="15" presetID="23" presetClass="entr" presetSubtype="272" repeatCount="indefinite" fill="hold" nodeType="withEffect">
                                  <p:stCondLst>
                                    <p:cond delay="0"/>
                                  </p:stCondLst>
                                  <p:childTnLst>
                                    <p:set>
                                      <p:cBhvr>
                                        <p:cTn id="16" dur="1" fill="hold">
                                          <p:stCondLst>
                                            <p:cond delay="0"/>
                                          </p:stCondLst>
                                        </p:cTn>
                                        <p:tgtEl>
                                          <p:spTgt spid="144397"/>
                                        </p:tgtEl>
                                        <p:attrNameLst>
                                          <p:attrName>style.visibility</p:attrName>
                                        </p:attrNameLst>
                                      </p:cBhvr>
                                      <p:to>
                                        <p:strVal val="visible"/>
                                      </p:to>
                                    </p:set>
                                    <p:anim calcmode="lin" valueType="num">
                                      <p:cBhvr>
                                        <p:cTn id="17" dur="500" fill="hold"/>
                                        <p:tgtEl>
                                          <p:spTgt spid="144397"/>
                                        </p:tgtEl>
                                        <p:attrNameLst>
                                          <p:attrName>ppt_w</p:attrName>
                                        </p:attrNameLst>
                                      </p:cBhvr>
                                      <p:tavLst>
                                        <p:tav tm="0">
                                          <p:val>
                                            <p:strVal val="2/3*#ppt_w"/>
                                          </p:val>
                                        </p:tav>
                                        <p:tav tm="100000">
                                          <p:val>
                                            <p:strVal val="#ppt_w"/>
                                          </p:val>
                                        </p:tav>
                                      </p:tavLst>
                                    </p:anim>
                                    <p:anim calcmode="lin" valueType="num">
                                      <p:cBhvr>
                                        <p:cTn id="18" dur="500" fill="hold"/>
                                        <p:tgtEl>
                                          <p:spTgt spid="144397"/>
                                        </p:tgtEl>
                                        <p:attrNameLst>
                                          <p:attrName>ppt_h</p:attrName>
                                        </p:attrNameLst>
                                      </p:cBhvr>
                                      <p:tavLst>
                                        <p:tav tm="0">
                                          <p:val>
                                            <p:strVal val="2/3*#ppt_h"/>
                                          </p:val>
                                        </p:tav>
                                        <p:tav tm="100000">
                                          <p:val>
                                            <p:strVal val="#ppt_h"/>
                                          </p:val>
                                        </p:tav>
                                      </p:tavLst>
                                    </p:anim>
                                  </p:childTnLst>
                                </p:cTn>
                              </p:par>
                              <p:par>
                                <p:cTn id="19" presetID="23" presetClass="exit" presetSubtype="272" repeatCount="indefinite" fill="hold" nodeType="withEffect">
                                  <p:stCondLst>
                                    <p:cond delay="0"/>
                                  </p:stCondLst>
                                  <p:childTnLst>
                                    <p:anim calcmode="lin" valueType="num">
                                      <p:cBhvr>
                                        <p:cTn id="20" dur="500"/>
                                        <p:tgtEl>
                                          <p:spTgt spid="144397"/>
                                        </p:tgtEl>
                                        <p:attrNameLst>
                                          <p:attrName>ppt_w</p:attrName>
                                        </p:attrNameLst>
                                      </p:cBhvr>
                                      <p:tavLst>
                                        <p:tav tm="0">
                                          <p:val>
                                            <p:strVal val="ppt_w"/>
                                          </p:val>
                                        </p:tav>
                                        <p:tav tm="100000">
                                          <p:val>
                                            <p:strVal val="4/3*ppt_w"/>
                                          </p:val>
                                        </p:tav>
                                      </p:tavLst>
                                    </p:anim>
                                    <p:anim calcmode="lin" valueType="num">
                                      <p:cBhvr>
                                        <p:cTn id="21" dur="500"/>
                                        <p:tgtEl>
                                          <p:spTgt spid="144397"/>
                                        </p:tgtEl>
                                        <p:attrNameLst>
                                          <p:attrName>ppt_h</p:attrName>
                                        </p:attrNameLst>
                                      </p:cBhvr>
                                      <p:tavLst>
                                        <p:tav tm="0">
                                          <p:val>
                                            <p:strVal val="ppt_h"/>
                                          </p:val>
                                        </p:tav>
                                        <p:tav tm="100000">
                                          <p:val>
                                            <p:strVal val="4/3*ppt_h"/>
                                          </p:val>
                                        </p:tav>
                                      </p:tavLst>
                                    </p:anim>
                                    <p:set>
                                      <p:cBhvr>
                                        <p:cTn id="22" dur="1" fill="hold">
                                          <p:stCondLst>
                                            <p:cond delay="499"/>
                                          </p:stCondLst>
                                        </p:cTn>
                                        <p:tgtEl>
                                          <p:spTgt spid="144397"/>
                                        </p:tgtEl>
                                        <p:attrNameLst>
                                          <p:attrName>style.visibility</p:attrName>
                                        </p:attrNameLst>
                                      </p:cBhvr>
                                      <p:to>
                                        <p:strVal val="hidden"/>
                                      </p:to>
                                    </p:set>
                                  </p:childTnLst>
                                </p:cTn>
                              </p:par>
                              <p:par>
                                <p:cTn id="23" presetID="23" presetClass="entr" presetSubtype="272" repeatCount="indefinite" fill="hold" nodeType="withEffect">
                                  <p:stCondLst>
                                    <p:cond delay="0"/>
                                  </p:stCondLst>
                                  <p:childTnLst>
                                    <p:set>
                                      <p:cBhvr>
                                        <p:cTn id="24" dur="1" fill="hold">
                                          <p:stCondLst>
                                            <p:cond delay="0"/>
                                          </p:stCondLst>
                                        </p:cTn>
                                        <p:tgtEl>
                                          <p:spTgt spid="144395"/>
                                        </p:tgtEl>
                                        <p:attrNameLst>
                                          <p:attrName>style.visibility</p:attrName>
                                        </p:attrNameLst>
                                      </p:cBhvr>
                                      <p:to>
                                        <p:strVal val="visible"/>
                                      </p:to>
                                    </p:set>
                                    <p:anim calcmode="lin" valueType="num">
                                      <p:cBhvr>
                                        <p:cTn id="25" dur="500" fill="hold"/>
                                        <p:tgtEl>
                                          <p:spTgt spid="144395"/>
                                        </p:tgtEl>
                                        <p:attrNameLst>
                                          <p:attrName>ppt_w</p:attrName>
                                        </p:attrNameLst>
                                      </p:cBhvr>
                                      <p:tavLst>
                                        <p:tav tm="0">
                                          <p:val>
                                            <p:strVal val="2/3*#ppt_w"/>
                                          </p:val>
                                        </p:tav>
                                        <p:tav tm="100000">
                                          <p:val>
                                            <p:strVal val="#ppt_w"/>
                                          </p:val>
                                        </p:tav>
                                      </p:tavLst>
                                    </p:anim>
                                    <p:anim calcmode="lin" valueType="num">
                                      <p:cBhvr>
                                        <p:cTn id="26" dur="500" fill="hold"/>
                                        <p:tgtEl>
                                          <p:spTgt spid="144395"/>
                                        </p:tgtEl>
                                        <p:attrNameLst>
                                          <p:attrName>ppt_h</p:attrName>
                                        </p:attrNameLst>
                                      </p:cBhvr>
                                      <p:tavLst>
                                        <p:tav tm="0">
                                          <p:val>
                                            <p:strVal val="2/3*#ppt_h"/>
                                          </p:val>
                                        </p:tav>
                                        <p:tav tm="100000">
                                          <p:val>
                                            <p:strVal val="#ppt_h"/>
                                          </p:val>
                                        </p:tav>
                                      </p:tavLst>
                                    </p:anim>
                                  </p:childTnLst>
                                </p:cTn>
                              </p:par>
                              <p:par>
                                <p:cTn id="27" presetID="23" presetClass="exit" presetSubtype="272" repeatCount="indefinite" fill="hold" nodeType="withEffect">
                                  <p:stCondLst>
                                    <p:cond delay="0"/>
                                  </p:stCondLst>
                                  <p:childTnLst>
                                    <p:anim calcmode="lin" valueType="num">
                                      <p:cBhvr>
                                        <p:cTn id="28" dur="500"/>
                                        <p:tgtEl>
                                          <p:spTgt spid="144395"/>
                                        </p:tgtEl>
                                        <p:attrNameLst>
                                          <p:attrName>ppt_w</p:attrName>
                                        </p:attrNameLst>
                                      </p:cBhvr>
                                      <p:tavLst>
                                        <p:tav tm="0">
                                          <p:val>
                                            <p:strVal val="ppt_w"/>
                                          </p:val>
                                        </p:tav>
                                        <p:tav tm="100000">
                                          <p:val>
                                            <p:strVal val="4/3*ppt_w"/>
                                          </p:val>
                                        </p:tav>
                                      </p:tavLst>
                                    </p:anim>
                                    <p:anim calcmode="lin" valueType="num">
                                      <p:cBhvr>
                                        <p:cTn id="29" dur="500"/>
                                        <p:tgtEl>
                                          <p:spTgt spid="144395"/>
                                        </p:tgtEl>
                                        <p:attrNameLst>
                                          <p:attrName>ppt_h</p:attrName>
                                        </p:attrNameLst>
                                      </p:cBhvr>
                                      <p:tavLst>
                                        <p:tav tm="0">
                                          <p:val>
                                            <p:strVal val="ppt_h"/>
                                          </p:val>
                                        </p:tav>
                                        <p:tav tm="100000">
                                          <p:val>
                                            <p:strVal val="4/3*ppt_h"/>
                                          </p:val>
                                        </p:tav>
                                      </p:tavLst>
                                    </p:anim>
                                    <p:set>
                                      <p:cBhvr>
                                        <p:cTn id="30" dur="1" fill="hold">
                                          <p:stCondLst>
                                            <p:cond delay="499"/>
                                          </p:stCondLst>
                                        </p:cTn>
                                        <p:tgtEl>
                                          <p:spTgt spid="144395"/>
                                        </p:tgtEl>
                                        <p:attrNameLst>
                                          <p:attrName>style.visibility</p:attrName>
                                        </p:attrNameLst>
                                      </p:cBhvr>
                                      <p:to>
                                        <p:strVal val="hidden"/>
                                      </p:to>
                                    </p:set>
                                  </p:childTnLst>
                                </p:cTn>
                              </p:par>
                              <p:par>
                                <p:cTn id="31" presetID="23" presetClass="entr" presetSubtype="272" repeatCount="indefinite" fill="hold" nodeType="withEffect">
                                  <p:stCondLst>
                                    <p:cond delay="0"/>
                                  </p:stCondLst>
                                  <p:childTnLst>
                                    <p:set>
                                      <p:cBhvr>
                                        <p:cTn id="32" dur="1" fill="hold">
                                          <p:stCondLst>
                                            <p:cond delay="0"/>
                                          </p:stCondLst>
                                        </p:cTn>
                                        <p:tgtEl>
                                          <p:spTgt spid="144396"/>
                                        </p:tgtEl>
                                        <p:attrNameLst>
                                          <p:attrName>style.visibility</p:attrName>
                                        </p:attrNameLst>
                                      </p:cBhvr>
                                      <p:to>
                                        <p:strVal val="visible"/>
                                      </p:to>
                                    </p:set>
                                    <p:anim calcmode="lin" valueType="num">
                                      <p:cBhvr>
                                        <p:cTn id="33" dur="500" fill="hold"/>
                                        <p:tgtEl>
                                          <p:spTgt spid="144396"/>
                                        </p:tgtEl>
                                        <p:attrNameLst>
                                          <p:attrName>ppt_w</p:attrName>
                                        </p:attrNameLst>
                                      </p:cBhvr>
                                      <p:tavLst>
                                        <p:tav tm="0">
                                          <p:val>
                                            <p:strVal val="2/3*#ppt_w"/>
                                          </p:val>
                                        </p:tav>
                                        <p:tav tm="100000">
                                          <p:val>
                                            <p:strVal val="#ppt_w"/>
                                          </p:val>
                                        </p:tav>
                                      </p:tavLst>
                                    </p:anim>
                                    <p:anim calcmode="lin" valueType="num">
                                      <p:cBhvr>
                                        <p:cTn id="34" dur="500" fill="hold"/>
                                        <p:tgtEl>
                                          <p:spTgt spid="144396"/>
                                        </p:tgtEl>
                                        <p:attrNameLst>
                                          <p:attrName>ppt_h</p:attrName>
                                        </p:attrNameLst>
                                      </p:cBhvr>
                                      <p:tavLst>
                                        <p:tav tm="0">
                                          <p:val>
                                            <p:strVal val="2/3*#ppt_h"/>
                                          </p:val>
                                        </p:tav>
                                        <p:tav tm="100000">
                                          <p:val>
                                            <p:strVal val="#ppt_h"/>
                                          </p:val>
                                        </p:tav>
                                      </p:tavLst>
                                    </p:anim>
                                  </p:childTnLst>
                                </p:cTn>
                              </p:par>
                              <p:par>
                                <p:cTn id="35" presetID="23" presetClass="exit" presetSubtype="272" repeatCount="indefinite" fill="hold" nodeType="withEffect">
                                  <p:stCondLst>
                                    <p:cond delay="0"/>
                                  </p:stCondLst>
                                  <p:childTnLst>
                                    <p:anim calcmode="lin" valueType="num">
                                      <p:cBhvr>
                                        <p:cTn id="36" dur="500"/>
                                        <p:tgtEl>
                                          <p:spTgt spid="144396"/>
                                        </p:tgtEl>
                                        <p:attrNameLst>
                                          <p:attrName>ppt_w</p:attrName>
                                        </p:attrNameLst>
                                      </p:cBhvr>
                                      <p:tavLst>
                                        <p:tav tm="0">
                                          <p:val>
                                            <p:strVal val="ppt_w"/>
                                          </p:val>
                                        </p:tav>
                                        <p:tav tm="100000">
                                          <p:val>
                                            <p:strVal val="4/3*ppt_w"/>
                                          </p:val>
                                        </p:tav>
                                      </p:tavLst>
                                    </p:anim>
                                    <p:anim calcmode="lin" valueType="num">
                                      <p:cBhvr>
                                        <p:cTn id="37" dur="500"/>
                                        <p:tgtEl>
                                          <p:spTgt spid="144396"/>
                                        </p:tgtEl>
                                        <p:attrNameLst>
                                          <p:attrName>ppt_h</p:attrName>
                                        </p:attrNameLst>
                                      </p:cBhvr>
                                      <p:tavLst>
                                        <p:tav tm="0">
                                          <p:val>
                                            <p:strVal val="ppt_h"/>
                                          </p:val>
                                        </p:tav>
                                        <p:tav tm="100000">
                                          <p:val>
                                            <p:strVal val="4/3*ppt_h"/>
                                          </p:val>
                                        </p:tav>
                                      </p:tavLst>
                                    </p:anim>
                                    <p:set>
                                      <p:cBhvr>
                                        <p:cTn id="38" dur="1" fill="hold">
                                          <p:stCondLst>
                                            <p:cond delay="499"/>
                                          </p:stCondLst>
                                        </p:cTn>
                                        <p:tgtEl>
                                          <p:spTgt spid="14439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39" fill="hold" display="0">
                  <p:stCondLst>
                    <p:cond delay="indefinite"/>
                  </p:stCondLst>
                  <p:endCondLst>
                    <p:cond evt="onNext" delay="0">
                      <p:tgtEl>
                        <p:sldTgt/>
                      </p:tgtEl>
                    </p:cond>
                    <p:cond evt="onPrev" delay="0">
                      <p:tgtEl>
                        <p:sldTgt/>
                      </p:tgtEl>
                    </p:cond>
                    <p:cond evt="onStopAudio" delay="0">
                      <p:tgtEl>
                        <p:sldTgt/>
                      </p:tgtEl>
                    </p:cond>
                  </p:endCondLst>
                </p:cTn>
                <p:tgtEl>
                  <p:spTgt spid="144388"/>
                </p:tgtEl>
              </p:cMediaNode>
            </p:audio>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ontrols>
      <mc:AlternateContent xmlns:mc="http://schemas.openxmlformats.org/markup-compatibility/2006">
        <mc:Choice xmlns:v="urn:schemas-microsoft-com:vml" Requires="v">
          <p:control spid="2062" name="WindowsMediaPlayer1" r:id="rId2" imgW="9144000" imgH="6858000"/>
        </mc:Choice>
        <mc:Fallback>
          <p:control name="WindowsMediaPlayer1" r:id="rId2" imgW="9144000" imgH="6858000">
            <p:pic>
              <p:nvPicPr>
                <p:cNvPr id="2" name="WindowsMediaPlayer1"/>
                <p:cNvPicPr preferRelativeResize="0">
                  <a:picLocks noChangeArrowheads="1" noChangeShapeType="1"/>
                </p:cNvPicPr>
                <p:nvPr/>
              </p:nvPicPr>
              <p:blipFill>
                <a:blip r:embed="rId4"/>
                <a:srcRect/>
                <a:stretch>
                  <a:fillRect/>
                </a:stretch>
              </p:blipFill>
              <p:spPr bwMode="auto">
                <a:xfrm>
                  <a:off x="0" y="0"/>
                  <a:ext cx="9145588" cy="6859588"/>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7316844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5" name="Right Arrow 2">
            <a:hlinkClick r:id="rId2" action="ppaction://hlinksldjump"/>
          </p:cNvPr>
          <p:cNvSpPr>
            <a:spLocks noChangeArrowheads="1"/>
          </p:cNvSpPr>
          <p:nvPr/>
        </p:nvSpPr>
        <p:spPr bwMode="auto">
          <a:xfrm>
            <a:off x="8382000" y="6248400"/>
            <a:ext cx="533400" cy="533400"/>
          </a:xfrm>
          <a:prstGeom prst="rightArrow">
            <a:avLst>
              <a:gd name="adj1" fmla="val 50000"/>
              <a:gd name="adj2" fmla="val 50000"/>
            </a:avLst>
          </a:prstGeom>
          <a:solidFill>
            <a:schemeClr val="accent1"/>
          </a:solidFill>
          <a:ln w="28575" algn="ctr">
            <a:solidFill>
              <a:schemeClr val="hlink"/>
            </a:solidFill>
            <a:prstDash val="dash"/>
            <a:round/>
            <a:headEnd/>
            <a:tailEnd/>
          </a:ln>
        </p:spPr>
        <p:txBody>
          <a:bodyPr>
            <a:spAutoFit/>
          </a:bodyPr>
          <a:lstStyle/>
          <a:p>
            <a:pPr eaLnBrk="0" hangingPunct="0">
              <a:spcBef>
                <a:spcPct val="50000"/>
              </a:spcBef>
            </a:pPr>
            <a:endParaRPr lang="en-US">
              <a:solidFill>
                <a:prstClr val="black"/>
              </a:solidFill>
              <a:latin typeface=".VnTime" pitchFamily="34"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0" y="1801969"/>
            <a:ext cx="3533034" cy="3928323"/>
          </a:xfrm>
          <a:prstGeom prst="rect">
            <a:avLst/>
          </a:prstGeom>
        </p:spPr>
      </p:pic>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85504" y="0"/>
            <a:ext cx="6858000" cy="6858000"/>
          </a:xfrm>
          <a:prstGeom prst="rect">
            <a:avLst/>
          </a:prstGeom>
        </p:spPr>
      </p:pic>
      <p:grpSp>
        <p:nvGrpSpPr>
          <p:cNvPr id="4" name="Group 3"/>
          <p:cNvGrpSpPr/>
          <p:nvPr/>
        </p:nvGrpSpPr>
        <p:grpSpPr>
          <a:xfrm>
            <a:off x="72737" y="0"/>
            <a:ext cx="4495800" cy="3352800"/>
            <a:chOff x="112651" y="0"/>
            <a:chExt cx="4495800" cy="3352800"/>
          </a:xfrm>
        </p:grpSpPr>
        <p:pic>
          <p:nvPicPr>
            <p:cNvPr id="8" name="Picture 26" descr="untitled">
              <a:hlinkClick r:id="rId5" action="ppaction://hlinksldjump"/>
            </p:cNvPr>
            <p:cNvPicPr>
              <a:picLocks noChangeAspect="1" noChangeArrowheads="1"/>
            </p:cNvPicPr>
            <p:nvPr/>
          </p:nvPicPr>
          <p:blipFill>
            <a:blip r:embed="rId6" cstate="print">
              <a:extLst>
                <a:ext uri="{28A0092B-C50C-407E-A947-70E740481C1C}">
                  <a14:useLocalDpi xmlns:a14="http://schemas.microsoft.com/office/drawing/2010/main" val="0"/>
                </a:ext>
              </a:extLst>
            </a:blip>
            <a:srcRect l="55000" t="12666" r="23000" b="53999"/>
            <a:stretch>
              <a:fillRect/>
            </a:stretch>
          </p:blipFill>
          <p:spPr bwMode="auto">
            <a:xfrm>
              <a:off x="112651" y="0"/>
              <a:ext cx="44958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0" name="Rectangle 93">
              <a:hlinkClick r:id="rId5" action="ppaction://hlinksldjump"/>
            </p:cNvPr>
            <p:cNvSpPr>
              <a:spLocks noChangeArrowheads="1"/>
            </p:cNvSpPr>
            <p:nvPr/>
          </p:nvSpPr>
          <p:spPr bwMode="auto">
            <a:xfrm>
              <a:off x="1447800" y="919739"/>
              <a:ext cx="1600200" cy="1600200"/>
            </a:xfrm>
            <a:prstGeom prst="rect">
              <a:avLst/>
            </a:prstGeom>
            <a:solidFill>
              <a:srgbClr val="00FF00"/>
            </a:solidFill>
            <a:ln w="38100">
              <a:solidFill>
                <a:srgbClr val="FF0066"/>
              </a:solidFill>
              <a:miter lim="800000"/>
              <a:headEnd/>
              <a:tailEnd/>
            </a:ln>
          </p:spPr>
          <p:txBody>
            <a:bodyPr wrap="none" anchor="ctr"/>
            <a:lstStyle/>
            <a:p>
              <a:pPr algn="ctr" eaLnBrk="0" hangingPunct="0">
                <a:spcBef>
                  <a:spcPct val="50000"/>
                </a:spcBef>
              </a:pPr>
              <a:r>
                <a:rPr lang="en-GB" sz="14400" b="1" dirty="0">
                  <a:solidFill>
                    <a:prstClr val="black"/>
                  </a:solidFill>
                  <a:latin typeface="VNI-Helve-Condense" pitchFamily="2" charset="0"/>
                </a:rPr>
                <a:t>1</a:t>
              </a:r>
              <a:endParaRPr lang="en-US" sz="14400" b="1" dirty="0">
                <a:solidFill>
                  <a:prstClr val="black"/>
                </a:solidFill>
                <a:latin typeface="VNI-Helve-Condense" pitchFamily="2" charset="0"/>
              </a:endParaRPr>
            </a:p>
          </p:txBody>
        </p:sp>
      </p:grpSp>
      <p:grpSp>
        <p:nvGrpSpPr>
          <p:cNvPr id="6" name="Group 5"/>
          <p:cNvGrpSpPr/>
          <p:nvPr/>
        </p:nvGrpSpPr>
        <p:grpSpPr>
          <a:xfrm>
            <a:off x="0" y="3352800"/>
            <a:ext cx="4495800" cy="3505200"/>
            <a:chOff x="0" y="3352800"/>
            <a:chExt cx="4495800" cy="3505200"/>
          </a:xfrm>
        </p:grpSpPr>
        <p:pic>
          <p:nvPicPr>
            <p:cNvPr id="10" name="Picture 26" descr="untitled"/>
            <p:cNvPicPr>
              <a:picLocks noChangeAspect="1" noChangeArrowheads="1"/>
            </p:cNvPicPr>
            <p:nvPr/>
          </p:nvPicPr>
          <p:blipFill>
            <a:blip r:embed="rId6" cstate="print">
              <a:extLst>
                <a:ext uri="{28A0092B-C50C-407E-A947-70E740481C1C}">
                  <a14:useLocalDpi xmlns:a14="http://schemas.microsoft.com/office/drawing/2010/main" val="0"/>
                </a:ext>
              </a:extLst>
            </a:blip>
            <a:srcRect l="55000" t="12666" r="23000" b="53999"/>
            <a:stretch>
              <a:fillRect/>
            </a:stretch>
          </p:blipFill>
          <p:spPr bwMode="auto">
            <a:xfrm>
              <a:off x="0" y="3352800"/>
              <a:ext cx="44958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1" name="Rectangle 96">
              <a:hlinkClick r:id="rId7" action="ppaction://hlinksldjump"/>
            </p:cNvPr>
            <p:cNvSpPr>
              <a:spLocks noChangeArrowheads="1"/>
            </p:cNvSpPr>
            <p:nvPr/>
          </p:nvSpPr>
          <p:spPr bwMode="auto">
            <a:xfrm>
              <a:off x="1524000" y="4313237"/>
              <a:ext cx="1524000" cy="1600200"/>
            </a:xfrm>
            <a:prstGeom prst="rect">
              <a:avLst/>
            </a:prstGeom>
            <a:gradFill rotWithShape="1">
              <a:gsLst>
                <a:gs pos="0">
                  <a:srgbClr val="000082"/>
                </a:gs>
                <a:gs pos="14999">
                  <a:srgbClr val="66008F"/>
                </a:gs>
                <a:gs pos="32500">
                  <a:srgbClr val="BA0066"/>
                </a:gs>
                <a:gs pos="45000">
                  <a:srgbClr val="FF0000"/>
                </a:gs>
                <a:gs pos="50000">
                  <a:srgbClr val="FF8200"/>
                </a:gs>
                <a:gs pos="55000">
                  <a:srgbClr val="FF0000"/>
                </a:gs>
                <a:gs pos="67500">
                  <a:srgbClr val="BA0066"/>
                </a:gs>
                <a:gs pos="85001">
                  <a:srgbClr val="66008F"/>
                </a:gs>
                <a:gs pos="100000">
                  <a:srgbClr val="000082"/>
                </a:gs>
              </a:gsLst>
              <a:lin ang="2700000" scaled="1"/>
            </a:gradFill>
            <a:ln w="28575">
              <a:solidFill>
                <a:srgbClr val="FF0066"/>
              </a:solidFill>
              <a:miter lim="800000"/>
              <a:headEnd/>
              <a:tailEnd/>
            </a:ln>
          </p:spPr>
          <p:txBody>
            <a:bodyPr wrap="none" anchor="ctr"/>
            <a:lstStyle/>
            <a:p>
              <a:pPr algn="ctr" eaLnBrk="0" hangingPunct="0">
                <a:spcBef>
                  <a:spcPct val="50000"/>
                </a:spcBef>
              </a:pPr>
              <a:r>
                <a:rPr lang="en-GB" sz="14400" b="1">
                  <a:solidFill>
                    <a:srgbClr val="0000CC"/>
                  </a:solidFill>
                  <a:latin typeface="VNI-Helve-Condense" pitchFamily="2" charset="0"/>
                </a:rPr>
                <a:t>3</a:t>
              </a:r>
              <a:endParaRPr lang="en-US" sz="14400" b="1">
                <a:solidFill>
                  <a:srgbClr val="0000CC"/>
                </a:solidFill>
                <a:latin typeface="VNI-Helve-Condense" pitchFamily="2" charset="0"/>
              </a:endParaRPr>
            </a:p>
          </p:txBody>
        </p:sp>
      </p:grpSp>
      <p:grpSp>
        <p:nvGrpSpPr>
          <p:cNvPr id="5" name="Group 4"/>
          <p:cNvGrpSpPr/>
          <p:nvPr/>
        </p:nvGrpSpPr>
        <p:grpSpPr>
          <a:xfrm>
            <a:off x="4495800" y="11112"/>
            <a:ext cx="4648200" cy="3330575"/>
            <a:chOff x="4495800" y="-22225"/>
            <a:chExt cx="4648200" cy="3330575"/>
          </a:xfrm>
        </p:grpSpPr>
        <p:pic>
          <p:nvPicPr>
            <p:cNvPr id="9" name="Picture 26" descr="untitled"/>
            <p:cNvPicPr>
              <a:picLocks noChangeAspect="1" noChangeArrowheads="1"/>
            </p:cNvPicPr>
            <p:nvPr/>
          </p:nvPicPr>
          <p:blipFill>
            <a:blip r:embed="rId6" cstate="print">
              <a:extLst>
                <a:ext uri="{28A0092B-C50C-407E-A947-70E740481C1C}">
                  <a14:useLocalDpi xmlns:a14="http://schemas.microsoft.com/office/drawing/2010/main" val="0"/>
                </a:ext>
              </a:extLst>
            </a:blip>
            <a:srcRect l="55000" t="12666" r="23000" b="53999"/>
            <a:stretch>
              <a:fillRect/>
            </a:stretch>
          </p:blipFill>
          <p:spPr bwMode="auto">
            <a:xfrm>
              <a:off x="4495800" y="-22225"/>
              <a:ext cx="4648200" cy="333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9" name="Rectangle 90">
              <a:hlinkClick r:id="rId8" action="ppaction://hlinksldjump"/>
            </p:cNvPr>
            <p:cNvSpPr>
              <a:spLocks noChangeArrowheads="1"/>
            </p:cNvSpPr>
            <p:nvPr/>
          </p:nvSpPr>
          <p:spPr bwMode="auto">
            <a:xfrm>
              <a:off x="6021614" y="981652"/>
              <a:ext cx="1600200" cy="1476375"/>
            </a:xfrm>
            <a:prstGeom prst="rect">
              <a:avLst/>
            </a:prstGeom>
            <a:gradFill rotWithShape="1">
              <a:gsLst>
                <a:gs pos="0">
                  <a:srgbClr val="000082"/>
                </a:gs>
                <a:gs pos="30000">
                  <a:srgbClr val="66008F"/>
                </a:gs>
                <a:gs pos="64999">
                  <a:srgbClr val="BA0066"/>
                </a:gs>
                <a:gs pos="89999">
                  <a:srgbClr val="FF0000"/>
                </a:gs>
                <a:gs pos="100000">
                  <a:srgbClr val="FF8200"/>
                </a:gs>
              </a:gsLst>
              <a:path path="rect">
                <a:fillToRect t="100000" r="100000"/>
              </a:path>
            </a:gradFill>
            <a:ln w="38100">
              <a:solidFill>
                <a:srgbClr val="FF0066"/>
              </a:solidFill>
              <a:miter lim="800000"/>
              <a:headEnd/>
              <a:tailEnd/>
            </a:ln>
          </p:spPr>
          <p:txBody>
            <a:bodyPr wrap="none" anchor="ctr"/>
            <a:lstStyle/>
            <a:p>
              <a:pPr algn="ctr" eaLnBrk="0" hangingPunct="0">
                <a:spcBef>
                  <a:spcPct val="50000"/>
                </a:spcBef>
              </a:pPr>
              <a:r>
                <a:rPr lang="en-US" sz="14400" b="1">
                  <a:solidFill>
                    <a:prstClr val="white"/>
                  </a:solidFill>
                  <a:latin typeface="VNI-Helve-Condense" pitchFamily="2" charset="0"/>
                </a:rPr>
                <a:t>2</a:t>
              </a:r>
            </a:p>
          </p:txBody>
        </p:sp>
      </p:grpSp>
      <p:grpSp>
        <p:nvGrpSpPr>
          <p:cNvPr id="7" name="Group 6"/>
          <p:cNvGrpSpPr/>
          <p:nvPr/>
        </p:nvGrpSpPr>
        <p:grpSpPr>
          <a:xfrm>
            <a:off x="4502727" y="3335166"/>
            <a:ext cx="4648200" cy="3556341"/>
            <a:chOff x="2514600" y="3197414"/>
            <a:chExt cx="4648200" cy="3505200"/>
          </a:xfrm>
        </p:grpSpPr>
        <p:pic>
          <p:nvPicPr>
            <p:cNvPr id="11" name="Picture 26" descr="untitled"/>
            <p:cNvPicPr>
              <a:picLocks noChangeAspect="1" noChangeArrowheads="1"/>
            </p:cNvPicPr>
            <p:nvPr/>
          </p:nvPicPr>
          <p:blipFill>
            <a:blip r:embed="rId6" cstate="print">
              <a:extLst>
                <a:ext uri="{28A0092B-C50C-407E-A947-70E740481C1C}">
                  <a14:useLocalDpi xmlns:a14="http://schemas.microsoft.com/office/drawing/2010/main" val="0"/>
                </a:ext>
              </a:extLst>
            </a:blip>
            <a:srcRect l="55000" t="12666" r="23000" b="53999"/>
            <a:stretch>
              <a:fillRect/>
            </a:stretch>
          </p:blipFill>
          <p:spPr bwMode="auto">
            <a:xfrm>
              <a:off x="2514600" y="3197414"/>
              <a:ext cx="46482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8" name="Rectangle 86">
              <a:hlinkClick r:id="rId9" action="ppaction://hlinksldjump"/>
            </p:cNvPr>
            <p:cNvSpPr>
              <a:spLocks noChangeArrowheads="1"/>
            </p:cNvSpPr>
            <p:nvPr/>
          </p:nvSpPr>
          <p:spPr bwMode="auto">
            <a:xfrm>
              <a:off x="4040414" y="4073967"/>
              <a:ext cx="1600200" cy="1592263"/>
            </a:xfrm>
            <a:prstGeom prst="rect">
              <a:avLst/>
            </a:prstGeom>
            <a:solidFill>
              <a:srgbClr val="00CC00"/>
            </a:solidFill>
            <a:ln w="57150">
              <a:solidFill>
                <a:srgbClr val="FF0066"/>
              </a:solidFill>
              <a:miter lim="800000"/>
              <a:headEnd/>
              <a:tailEnd/>
            </a:ln>
          </p:spPr>
          <p:txBody>
            <a:bodyPr wrap="none" anchor="ctr"/>
            <a:lstStyle/>
            <a:p>
              <a:pPr algn="ctr" eaLnBrk="0" hangingPunct="0">
                <a:spcBef>
                  <a:spcPct val="50000"/>
                </a:spcBef>
              </a:pPr>
              <a:r>
                <a:rPr lang="en-GB" sz="14400" b="1">
                  <a:solidFill>
                    <a:srgbClr val="FF0066"/>
                  </a:solidFill>
                  <a:latin typeface="VNI-Helve-Condense" pitchFamily="2" charset="0"/>
                </a:rPr>
                <a:t>4</a:t>
              </a:r>
              <a:endParaRPr lang="en-US" sz="14400" b="1">
                <a:solidFill>
                  <a:srgbClr val="FF0066"/>
                </a:solidFill>
                <a:latin typeface="VNI-Helve-Condense" pitchFamily="2" charset="0"/>
              </a:endParaRPr>
            </a:p>
          </p:txBody>
        </p:sp>
      </p:grpSp>
      <p:sp>
        <p:nvSpPr>
          <p:cNvPr id="12" name="Rectangle 11"/>
          <p:cNvSpPr/>
          <p:nvPr/>
        </p:nvSpPr>
        <p:spPr>
          <a:xfrm>
            <a:off x="97806" y="6281305"/>
            <a:ext cx="509155" cy="266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83161" y="6267450"/>
            <a:ext cx="536039" cy="2805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1292761" y="6262255"/>
            <a:ext cx="536039" cy="2805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1902361" y="6248400"/>
            <a:ext cx="536039" cy="2805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220724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repeatCount="400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32" presetClass="emph" presetSubtype="0" repeatCount="4000" fill="hold" nodeType="withEffect">
                                  <p:stCondLst>
                                    <p:cond delay="0"/>
                                  </p:stCondLst>
                                  <p:childTnLst>
                                    <p:animRot by="120000">
                                      <p:cBhvr>
                                        <p:cTn id="9" dur="200" fill="hold">
                                          <p:stCondLst>
                                            <p:cond delay="0"/>
                                          </p:stCondLst>
                                        </p:cTn>
                                        <p:tgtEl>
                                          <p:spTgt spid="16"/>
                                        </p:tgtEl>
                                        <p:attrNameLst>
                                          <p:attrName>r</p:attrName>
                                        </p:attrNameLst>
                                      </p:cBhvr>
                                    </p:animRot>
                                    <p:animRot by="-240000">
                                      <p:cBhvr>
                                        <p:cTn id="10" dur="400" fill="hold">
                                          <p:stCondLst>
                                            <p:cond delay="400"/>
                                          </p:stCondLst>
                                        </p:cTn>
                                        <p:tgtEl>
                                          <p:spTgt spid="16"/>
                                        </p:tgtEl>
                                        <p:attrNameLst>
                                          <p:attrName>r</p:attrName>
                                        </p:attrNameLst>
                                      </p:cBhvr>
                                    </p:animRot>
                                    <p:animRot by="240000">
                                      <p:cBhvr>
                                        <p:cTn id="11" dur="400" fill="hold">
                                          <p:stCondLst>
                                            <p:cond delay="800"/>
                                          </p:stCondLst>
                                        </p:cTn>
                                        <p:tgtEl>
                                          <p:spTgt spid="16"/>
                                        </p:tgtEl>
                                        <p:attrNameLst>
                                          <p:attrName>r</p:attrName>
                                        </p:attrNameLst>
                                      </p:cBhvr>
                                    </p:animRot>
                                    <p:animRot by="-240000">
                                      <p:cBhvr>
                                        <p:cTn id="12" dur="400" fill="hold">
                                          <p:stCondLst>
                                            <p:cond delay="1200"/>
                                          </p:stCondLst>
                                        </p:cTn>
                                        <p:tgtEl>
                                          <p:spTgt spid="16"/>
                                        </p:tgtEl>
                                        <p:attrNameLst>
                                          <p:attrName>r</p:attrName>
                                        </p:attrNameLst>
                                      </p:cBhvr>
                                    </p:animRot>
                                    <p:animRot by="120000">
                                      <p:cBhvr>
                                        <p:cTn id="13" dur="400" fill="hold">
                                          <p:stCondLst>
                                            <p:cond delay="1600"/>
                                          </p:stCondLst>
                                        </p:cTn>
                                        <p:tgtEl>
                                          <p:spTgt spid="16"/>
                                        </p:tgtEl>
                                        <p:attrNameLst>
                                          <p:attrName>r</p:attrName>
                                        </p:attrNameLst>
                                      </p:cBhvr>
                                    </p:animRot>
                                  </p:childTnLst>
                                </p:cTn>
                              </p:par>
                              <p:par>
                                <p:cTn id="14" presetID="10" presetClass="exit" presetSubtype="0" repeatCount="4000" fill="hold" nodeType="withEffect">
                                  <p:stCondLst>
                                    <p:cond delay="0"/>
                                  </p:stCondLst>
                                  <p:childTnLst>
                                    <p:animEffect transition="out" filter="fade">
                                      <p:cBhvr>
                                        <p:cTn id="15" dur="500"/>
                                        <p:tgtEl>
                                          <p:spTgt spid="16"/>
                                        </p:tgtEl>
                                      </p:cBhvr>
                                    </p:animEffect>
                                    <p:set>
                                      <p:cBhvr>
                                        <p:cTn id="16" dur="1" fill="hold">
                                          <p:stCondLst>
                                            <p:cond delay="499"/>
                                          </p:stCondLst>
                                        </p:cTn>
                                        <p:tgtEl>
                                          <p:spTgt spid="16"/>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2" restart="whenNotActive" fill="hold" evtFilter="cancelBubble" nodeType="interactiveSeq">
                <p:stCondLst>
                  <p:cond evt="onClick" delay="0">
                    <p:tgtEl>
                      <p:spTgt spid="12"/>
                    </p:tgtEl>
                  </p:cond>
                </p:stCondLst>
                <p:endSync evt="end" delay="0">
                  <p:rtn val="all"/>
                </p:endSync>
                <p:childTnLst>
                  <p:par>
                    <p:cTn id="23" fill="hold">
                      <p:stCondLst>
                        <p:cond delay="0"/>
                      </p:stCondLst>
                      <p:childTnLst>
                        <p:par>
                          <p:cTn id="24" fill="hold">
                            <p:stCondLst>
                              <p:cond delay="0"/>
                            </p:stCondLst>
                            <p:childTnLst>
                              <p:par>
                                <p:cTn id="25" presetID="6" presetClass="exit" presetSubtype="32" fill="hold" nodeType="clickEffect">
                                  <p:stCondLst>
                                    <p:cond delay="0"/>
                                  </p:stCondLst>
                                  <p:childTnLst>
                                    <p:animEffect transition="out" filter="circle(out)">
                                      <p:cBhvr>
                                        <p:cTn id="26" dur="2000"/>
                                        <p:tgtEl>
                                          <p:spTgt spid="4"/>
                                        </p:tgtEl>
                                      </p:cBhvr>
                                    </p:animEffect>
                                    <p:set>
                                      <p:cBhvr>
                                        <p:cTn id="27" dur="1" fill="hold">
                                          <p:stCondLst>
                                            <p:cond delay="199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28" restart="whenNotActive" fill="hold" evtFilter="cancelBubble" nodeType="interactiveSeq">
                <p:stCondLst>
                  <p:cond evt="onClick" delay="0">
                    <p:tgtEl>
                      <p:spTgt spid="13"/>
                    </p:tgtEl>
                  </p:cond>
                </p:stCondLst>
                <p:endSync evt="end" delay="0">
                  <p:rtn val="all"/>
                </p:endSync>
                <p:childTnLst>
                  <p:par>
                    <p:cTn id="29" fill="hold">
                      <p:stCondLst>
                        <p:cond delay="0"/>
                      </p:stCondLst>
                      <p:childTnLst>
                        <p:par>
                          <p:cTn id="30" fill="hold">
                            <p:stCondLst>
                              <p:cond delay="0"/>
                            </p:stCondLst>
                            <p:childTnLst>
                              <p:par>
                                <p:cTn id="31" presetID="6" presetClass="exit" presetSubtype="32" fill="hold" nodeType="clickEffect">
                                  <p:stCondLst>
                                    <p:cond delay="0"/>
                                  </p:stCondLst>
                                  <p:childTnLst>
                                    <p:animEffect transition="out" filter="circle(out)">
                                      <p:cBhvr>
                                        <p:cTn id="32" dur="2000"/>
                                        <p:tgtEl>
                                          <p:spTgt spid="5"/>
                                        </p:tgtEl>
                                      </p:cBhvr>
                                    </p:animEffect>
                                    <p:set>
                                      <p:cBhvr>
                                        <p:cTn id="33" dur="1" fill="hold">
                                          <p:stCondLst>
                                            <p:cond delay="19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34" restart="whenNotActive" fill="hold" evtFilter="cancelBubble" nodeType="interactiveSeq">
                <p:stCondLst>
                  <p:cond evt="onClick" delay="0">
                    <p:tgtEl>
                      <p:spTgt spid="19"/>
                    </p:tgtEl>
                  </p:cond>
                </p:stCondLst>
                <p:endSync evt="end" delay="0">
                  <p:rtn val="all"/>
                </p:endSync>
                <p:childTnLst>
                  <p:par>
                    <p:cTn id="35" fill="hold">
                      <p:stCondLst>
                        <p:cond delay="0"/>
                      </p:stCondLst>
                      <p:childTnLst>
                        <p:par>
                          <p:cTn id="36" fill="hold">
                            <p:stCondLst>
                              <p:cond delay="0"/>
                            </p:stCondLst>
                            <p:childTnLst>
                              <p:par>
                                <p:cTn id="37" presetID="6" presetClass="exit" presetSubtype="32" fill="hold" nodeType="clickEffect">
                                  <p:stCondLst>
                                    <p:cond delay="0"/>
                                  </p:stCondLst>
                                  <p:childTnLst>
                                    <p:animEffect transition="out" filter="circle(out)">
                                      <p:cBhvr>
                                        <p:cTn id="38" dur="2000"/>
                                        <p:tgtEl>
                                          <p:spTgt spid="6"/>
                                        </p:tgtEl>
                                      </p:cBhvr>
                                    </p:animEffect>
                                    <p:set>
                                      <p:cBhvr>
                                        <p:cTn id="39" dur="1" fill="hold">
                                          <p:stCondLst>
                                            <p:cond delay="19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40" restart="whenNotActive" fill="hold" evtFilter="cancelBubble" nodeType="interactiveSeq">
                <p:stCondLst>
                  <p:cond evt="onClick" delay="0">
                    <p:tgtEl>
                      <p:spTgt spid="20"/>
                    </p:tgtEl>
                  </p:cond>
                </p:stCondLst>
                <p:endSync evt="end" delay="0">
                  <p:rtn val="all"/>
                </p:endSync>
                <p:childTnLst>
                  <p:par>
                    <p:cTn id="41" fill="hold">
                      <p:stCondLst>
                        <p:cond delay="0"/>
                      </p:stCondLst>
                      <p:childTnLst>
                        <p:par>
                          <p:cTn id="42" fill="hold">
                            <p:stCondLst>
                              <p:cond delay="0"/>
                            </p:stCondLst>
                            <p:childTnLst>
                              <p:par>
                                <p:cTn id="43" presetID="6" presetClass="exit" presetSubtype="32" fill="hold" nodeType="clickEffect">
                                  <p:stCondLst>
                                    <p:cond delay="0"/>
                                  </p:stCondLst>
                                  <p:childTnLst>
                                    <p:animEffect transition="out" filter="circle(out)">
                                      <p:cBhvr>
                                        <p:cTn id="44" dur="2000"/>
                                        <p:tgtEl>
                                          <p:spTgt spid="7"/>
                                        </p:tgtEl>
                                      </p:cBhvr>
                                    </p:animEffect>
                                    <p:set>
                                      <p:cBhvr>
                                        <p:cTn id="45" dur="1" fill="hold">
                                          <p:stCondLst>
                                            <p:cond delay="19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20"/>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685800" y="2209800"/>
            <a:ext cx="8001000" cy="138499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2800" dirty="0">
                <a:latin typeface="Times New Roman" pitchFamily="18" charset="0"/>
                <a:cs typeface="Times New Roman" pitchFamily="18" charset="0"/>
              </a:rPr>
              <a:t>Qua clip </a:t>
            </a:r>
            <a:r>
              <a:rPr lang="en-US" sz="2800" dirty="0" err="1">
                <a:latin typeface="Times New Roman" pitchFamily="18" charset="0"/>
                <a:cs typeface="Times New Roman" pitchFamily="18" charset="0"/>
              </a:rPr>
              <a:t>các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em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hãy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nêu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cách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người</a:t>
            </a:r>
            <a:r>
              <a:rPr lang="en-US" sz="2800" dirty="0">
                <a:latin typeface="Times New Roman" pitchFamily="18" charset="0"/>
                <a:cs typeface="Times New Roman" pitchFamily="18" charset="0"/>
              </a:rPr>
              <a:t> ta </a:t>
            </a:r>
            <a:r>
              <a:rPr lang="en-US" sz="2800" dirty="0" err="1">
                <a:latin typeface="Times New Roman" pitchFamily="18" charset="0"/>
                <a:cs typeface="Times New Roman" pitchFamily="18" charset="0"/>
              </a:rPr>
              <a:t>tạo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ra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đồ</a:t>
            </a:r>
            <a:r>
              <a:rPr lang="en-US" sz="2800" dirty="0">
                <a:latin typeface="Times New Roman" pitchFamily="18" charset="0"/>
                <a:cs typeface="Times New Roman" pitchFamily="18" charset="0"/>
              </a:rPr>
              <a:t> </a:t>
            </a:r>
            <a:r>
              <a:rPr lang="en-US" sz="2800" dirty="0" err="1" smtClean="0">
                <a:latin typeface="Times New Roman" pitchFamily="18" charset="0"/>
                <a:cs typeface="Times New Roman" pitchFamily="18" charset="0"/>
              </a:rPr>
              <a:t>dùng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thủy</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tinh</a:t>
            </a:r>
            <a:r>
              <a:rPr lang="en-US" sz="2800" dirty="0" smtClean="0">
                <a:latin typeface="Times New Roman" pitchFamily="18" charset="0"/>
                <a:cs typeface="Times New Roman" pitchFamily="18" charset="0"/>
              </a:rPr>
              <a:t> ?</a:t>
            </a:r>
            <a:endParaRPr lang="en-US" sz="2800" dirty="0">
              <a:latin typeface="Times New Roman" pitchFamily="18" charset="0"/>
              <a:cs typeface="Times New Roman" pitchFamily="18" charset="0"/>
            </a:endParaRPr>
          </a:p>
          <a:p>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2981851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41"/>
          <p:cNvPicPr>
            <a:picLocks noChangeAspect="1"/>
          </p:cNvPicPr>
          <p:nvPr/>
        </p:nvPicPr>
        <p:blipFill>
          <a:blip r:embed="rId6" cstate="print">
            <a:lum bright="70000" contrast="-70000"/>
            <a:extLst>
              <a:ext uri="{28A0092B-C50C-407E-A947-70E740481C1C}">
                <a14:useLocalDpi xmlns:a14="http://schemas.microsoft.com/office/drawing/2010/main" val="0"/>
              </a:ext>
            </a:extLst>
          </a:blip>
          <a:srcRect/>
          <a:stretch>
            <a:fillRect/>
          </a:stretch>
        </p:blipFill>
        <p:spPr bwMode="auto">
          <a:xfrm>
            <a:off x="0" y="0"/>
            <a:ext cx="9144000" cy="708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1" name="Picture 4" descr="EXIT">
            <a:hlinkClick r:id="" action="ppaction://hlinkshowjump?jump=endshow"/>
          </p:cNvPr>
          <p:cNvPicPr>
            <a:picLocks noChangeAspect="1" noChangeArrowheads="1" noCrop="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413000" y="6223000"/>
            <a:ext cx="323850"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5" name="Text Box 5">
            <a:hlinkClick r:id="" action="ppaction://hlinkshowjump?jump=endshow"/>
            <a:hlinkHover r:id="" action="ppaction://noaction" highlightClick="1"/>
          </p:cNvPr>
          <p:cNvSpPr txBox="1">
            <a:spLocks noChangeArrowheads="1"/>
          </p:cNvSpPr>
          <p:nvPr/>
        </p:nvSpPr>
        <p:spPr bwMode="auto">
          <a:xfrm>
            <a:off x="2184400" y="6464300"/>
            <a:ext cx="854075" cy="304800"/>
          </a:xfrm>
          <a:prstGeom prst="rect">
            <a:avLst/>
          </a:prstGeom>
          <a:noFill/>
          <a:ln>
            <a:noFill/>
          </a:ln>
          <a:effectLst/>
          <a:extLst/>
        </p:spPr>
        <p:txBody>
          <a:bodyPr>
            <a:spAutoFit/>
          </a:bodyPr>
          <a:lstStyle/>
          <a:p>
            <a:pPr fontAlgn="base">
              <a:spcBef>
                <a:spcPct val="50000"/>
              </a:spcBef>
              <a:spcAft>
                <a:spcPct val="0"/>
              </a:spcAft>
              <a:defRPr/>
            </a:pPr>
            <a:r>
              <a:rPr lang="en-US" sz="1400" b="1">
                <a:solidFill>
                  <a:srgbClr val="993300"/>
                </a:solidFill>
                <a:effectLst>
                  <a:outerShdw blurRad="38100" dist="38100" dir="2700000" algn="tl">
                    <a:srgbClr val="C0C0C0"/>
                  </a:outerShdw>
                </a:effectLst>
              </a:rPr>
              <a:t>HẾT</a:t>
            </a:r>
          </a:p>
        </p:txBody>
      </p:sp>
      <p:grpSp>
        <p:nvGrpSpPr>
          <p:cNvPr id="7173" name="Group 3"/>
          <p:cNvGrpSpPr>
            <a:grpSpLocks/>
          </p:cNvGrpSpPr>
          <p:nvPr/>
        </p:nvGrpSpPr>
        <p:grpSpPr bwMode="auto">
          <a:xfrm>
            <a:off x="0" y="1524000"/>
            <a:ext cx="1295400" cy="762000"/>
            <a:chOff x="0" y="2286000"/>
            <a:chExt cx="1295400" cy="762000"/>
          </a:xfrm>
        </p:grpSpPr>
        <p:pic>
          <p:nvPicPr>
            <p:cNvPr id="7199" name="Picture 8" descr="DM"/>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0" y="2286000"/>
              <a:ext cx="1295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00" name="Text Box 9"/>
            <p:cNvSpPr txBox="1">
              <a:spLocks noChangeArrowheads="1"/>
            </p:cNvSpPr>
            <p:nvPr/>
          </p:nvSpPr>
          <p:spPr bwMode="auto">
            <a:xfrm>
              <a:off x="61913" y="2438400"/>
              <a:ext cx="1081087" cy="369888"/>
            </a:xfrm>
            <a:prstGeom prst="rect">
              <a:avLst/>
            </a:prstGeom>
            <a:solidFill>
              <a:srgbClr val="0066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fontAlgn="base" hangingPunct="0">
                <a:spcBef>
                  <a:spcPct val="20000"/>
                </a:spcBef>
                <a:spcAft>
                  <a:spcPct val="0"/>
                </a:spcAft>
                <a:buChar char="»"/>
                <a:defRPr sz="2000">
                  <a:solidFill>
                    <a:schemeClr val="tx1"/>
                  </a:solidFill>
                  <a:latin typeface="Arial" charset="0"/>
                  <a:cs typeface="Arial" charset="0"/>
                </a:defRPr>
              </a:lvl6pPr>
              <a:lvl7pPr eaLnBrk="0" fontAlgn="base" hangingPunct="0">
                <a:spcBef>
                  <a:spcPct val="20000"/>
                </a:spcBef>
                <a:spcAft>
                  <a:spcPct val="0"/>
                </a:spcAft>
                <a:buChar char="»"/>
                <a:defRPr sz="2000">
                  <a:solidFill>
                    <a:schemeClr val="tx1"/>
                  </a:solidFill>
                  <a:latin typeface="Arial" charset="0"/>
                  <a:cs typeface="Arial" charset="0"/>
                </a:defRPr>
              </a:lvl7pPr>
              <a:lvl8pPr eaLnBrk="0" fontAlgn="base" hangingPunct="0">
                <a:spcBef>
                  <a:spcPct val="20000"/>
                </a:spcBef>
                <a:spcAft>
                  <a:spcPct val="0"/>
                </a:spcAft>
                <a:buChar char="»"/>
                <a:defRPr sz="2000">
                  <a:solidFill>
                    <a:schemeClr val="tx1"/>
                  </a:solidFill>
                  <a:latin typeface="Arial" charset="0"/>
                  <a:cs typeface="Arial" charset="0"/>
                </a:defRPr>
              </a:lvl8pPr>
              <a:lvl9pPr eaLnBrk="0" fontAlgn="base" hangingPunct="0">
                <a:spcBef>
                  <a:spcPct val="20000"/>
                </a:spcBef>
                <a:spcAft>
                  <a:spcPct val="0"/>
                </a:spcAft>
                <a:buChar char="»"/>
                <a:defRPr sz="2000">
                  <a:solidFill>
                    <a:schemeClr val="tx1"/>
                  </a:solidFill>
                  <a:latin typeface="Arial" charset="0"/>
                  <a:cs typeface="Arial" charset="0"/>
                </a:defRPr>
              </a:lvl9pPr>
            </a:lstStyle>
            <a:p>
              <a:pPr algn="ctr" fontAlgn="base">
                <a:spcBef>
                  <a:spcPct val="50000"/>
                </a:spcBef>
                <a:spcAft>
                  <a:spcPct val="0"/>
                </a:spcAft>
              </a:pPr>
              <a:r>
                <a:rPr lang="en-US" altLang="en-US" sz="2400" b="1">
                  <a:solidFill>
                    <a:srgbClr val="FFFF00"/>
                  </a:solidFill>
                </a:rPr>
                <a:t>Câu 1</a:t>
              </a:r>
            </a:p>
          </p:txBody>
        </p:sp>
      </p:grpSp>
      <p:sp>
        <p:nvSpPr>
          <p:cNvPr id="10285" name="AutoShape 45"/>
          <p:cNvSpPr>
            <a:spLocks noChangeArrowheads="1"/>
          </p:cNvSpPr>
          <p:nvPr/>
        </p:nvSpPr>
        <p:spPr bwMode="auto">
          <a:xfrm>
            <a:off x="3302000" y="6248400"/>
            <a:ext cx="1447800" cy="381000"/>
          </a:xfrm>
          <a:prstGeom prst="roundRect">
            <a:avLst>
              <a:gd name="adj" fmla="val 16667"/>
            </a:avLst>
          </a:prstGeom>
          <a:solidFill>
            <a:schemeClr val="accent1"/>
          </a:solidFill>
          <a:ln w="9525">
            <a:solidFill>
              <a:schemeClr val="tx1"/>
            </a:solidFill>
            <a:round/>
            <a:headEnd/>
            <a:tailEnd/>
          </a:ln>
        </p:spPr>
        <p:txBody>
          <a:bodyPr wrap="none" anchor="ctr"/>
          <a:lstStyle/>
          <a:p>
            <a:pPr algn="ctr" fontAlgn="base">
              <a:spcBef>
                <a:spcPct val="0"/>
              </a:spcBef>
              <a:spcAft>
                <a:spcPct val="0"/>
              </a:spcAft>
            </a:pPr>
            <a:r>
              <a:rPr lang="en-US" altLang="en-US" sz="2400" b="1" dirty="0" err="1">
                <a:solidFill>
                  <a:srgbClr val="000000"/>
                </a:solidFill>
                <a:latin typeface="Times New Roman" panose="02020603050405020304" pitchFamily="18" charset="0"/>
                <a:cs typeface="Times New Roman" panose="02020603050405020304" pitchFamily="18" charset="0"/>
              </a:rPr>
              <a:t>Thời</a:t>
            </a:r>
            <a:r>
              <a:rPr lang="en-US" altLang="en-US" sz="2400" b="1" dirty="0">
                <a:solidFill>
                  <a:srgbClr val="000000"/>
                </a:solidFill>
                <a:latin typeface="Times New Roman" panose="02020603050405020304" pitchFamily="18" charset="0"/>
                <a:cs typeface="Times New Roman" panose="02020603050405020304" pitchFamily="18" charset="0"/>
              </a:rPr>
              <a:t> </a:t>
            </a:r>
            <a:r>
              <a:rPr lang="en-US" altLang="en-US" sz="2400" b="1" dirty="0" err="1">
                <a:solidFill>
                  <a:srgbClr val="000000"/>
                </a:solidFill>
                <a:latin typeface="Times New Roman" panose="02020603050405020304" pitchFamily="18" charset="0"/>
                <a:cs typeface="Times New Roman" panose="02020603050405020304" pitchFamily="18" charset="0"/>
              </a:rPr>
              <a:t>gian</a:t>
            </a:r>
            <a:endParaRPr lang="en-US" altLang="en-US" sz="2400" b="1" dirty="0">
              <a:solidFill>
                <a:srgbClr val="000000"/>
              </a:solidFill>
              <a:latin typeface="Times New Roman" panose="02020603050405020304" pitchFamily="18" charset="0"/>
              <a:cs typeface="Times New Roman" panose="02020603050405020304" pitchFamily="18" charset="0"/>
            </a:endParaRPr>
          </a:p>
        </p:txBody>
      </p:sp>
      <p:pic>
        <p:nvPicPr>
          <p:cNvPr id="7175" name="Picture 52" descr="Bµi ">
            <a:hlinkClick r:id="rId9" action="ppaction://hlinksldjump"/>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943600" y="6350000"/>
            <a:ext cx="101917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6" name="Picture 53" descr="Bµ¸u">
            <a:hlinkClick r:id="" action="ppaction://hlinkshowjump?jump=nextslide"/>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620000" y="6350000"/>
            <a:ext cx="90487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30" name="AutoShape 90"/>
          <p:cNvSpPr>
            <a:spLocks noChangeArrowheads="1"/>
          </p:cNvSpPr>
          <p:nvPr/>
        </p:nvSpPr>
        <p:spPr bwMode="auto">
          <a:xfrm>
            <a:off x="4343400" y="609600"/>
            <a:ext cx="762000" cy="685800"/>
          </a:xfrm>
          <a:prstGeom prst="octagon">
            <a:avLst>
              <a:gd name="adj" fmla="val 2928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fontAlgn="base">
              <a:spcBef>
                <a:spcPct val="0"/>
              </a:spcBef>
              <a:spcAft>
                <a:spcPct val="0"/>
              </a:spcAft>
            </a:pPr>
            <a:r>
              <a:rPr lang="en-US" altLang="en-US" sz="2000" b="1">
                <a:solidFill>
                  <a:srgbClr val="000000"/>
                </a:solidFill>
                <a:latin typeface=".VnTimeH" pitchFamily="34" charset="0"/>
              </a:rPr>
              <a:t>HÕt giê</a:t>
            </a:r>
          </a:p>
        </p:txBody>
      </p:sp>
      <p:sp>
        <p:nvSpPr>
          <p:cNvPr id="10331" name="AutoShape 91"/>
          <p:cNvSpPr>
            <a:spLocks noChangeArrowheads="1"/>
          </p:cNvSpPr>
          <p:nvPr/>
        </p:nvSpPr>
        <p:spPr bwMode="auto">
          <a:xfrm>
            <a:off x="4343400" y="609600"/>
            <a:ext cx="762000" cy="685800"/>
          </a:xfrm>
          <a:prstGeom prst="octagon">
            <a:avLst>
              <a:gd name="adj" fmla="val 29287"/>
            </a:avLst>
          </a:prstGeom>
          <a:solidFill>
            <a:schemeClr val="accent1"/>
          </a:solidFill>
          <a:ln w="9525">
            <a:solidFill>
              <a:schemeClr val="tx1"/>
            </a:solidFill>
            <a:miter lim="800000"/>
            <a:headEnd/>
            <a:tailEnd/>
          </a:ln>
        </p:spPr>
        <p:txBody>
          <a:bodyPr wrap="none" anchor="ctr"/>
          <a:lstStyle/>
          <a:p>
            <a:pPr algn="ctr" fontAlgn="base">
              <a:spcBef>
                <a:spcPct val="0"/>
              </a:spcBef>
              <a:spcAft>
                <a:spcPct val="0"/>
              </a:spcAft>
            </a:pPr>
            <a:r>
              <a:rPr lang="en-US" altLang="en-US" sz="4400" b="1">
                <a:solidFill>
                  <a:srgbClr val="000000"/>
                </a:solidFill>
              </a:rPr>
              <a:t>1</a:t>
            </a:r>
          </a:p>
        </p:txBody>
      </p:sp>
      <p:sp>
        <p:nvSpPr>
          <p:cNvPr id="10332" name="AutoShape 92"/>
          <p:cNvSpPr>
            <a:spLocks noChangeArrowheads="1"/>
          </p:cNvSpPr>
          <p:nvPr/>
        </p:nvSpPr>
        <p:spPr bwMode="auto">
          <a:xfrm>
            <a:off x="4343400" y="609600"/>
            <a:ext cx="762000" cy="685800"/>
          </a:xfrm>
          <a:prstGeom prst="octagon">
            <a:avLst>
              <a:gd name="adj" fmla="val 29287"/>
            </a:avLst>
          </a:prstGeom>
          <a:solidFill>
            <a:schemeClr val="accent1"/>
          </a:solidFill>
          <a:ln w="9525">
            <a:solidFill>
              <a:schemeClr val="tx1"/>
            </a:solidFill>
            <a:miter lim="800000"/>
            <a:headEnd/>
            <a:tailEnd/>
          </a:ln>
        </p:spPr>
        <p:txBody>
          <a:bodyPr wrap="none" anchor="ctr"/>
          <a:lstStyle/>
          <a:p>
            <a:pPr algn="ctr" fontAlgn="base">
              <a:spcBef>
                <a:spcPct val="0"/>
              </a:spcBef>
              <a:spcAft>
                <a:spcPct val="0"/>
              </a:spcAft>
            </a:pPr>
            <a:r>
              <a:rPr lang="en-US" altLang="en-US" sz="4400" b="1">
                <a:solidFill>
                  <a:srgbClr val="000000"/>
                </a:solidFill>
              </a:rPr>
              <a:t>2</a:t>
            </a:r>
          </a:p>
        </p:txBody>
      </p:sp>
      <p:sp>
        <p:nvSpPr>
          <p:cNvPr id="10333" name="AutoShape 93"/>
          <p:cNvSpPr>
            <a:spLocks noChangeArrowheads="1"/>
          </p:cNvSpPr>
          <p:nvPr/>
        </p:nvSpPr>
        <p:spPr bwMode="auto">
          <a:xfrm>
            <a:off x="4343400" y="609600"/>
            <a:ext cx="762000" cy="685800"/>
          </a:xfrm>
          <a:prstGeom prst="octagon">
            <a:avLst>
              <a:gd name="adj" fmla="val 29287"/>
            </a:avLst>
          </a:prstGeom>
          <a:solidFill>
            <a:schemeClr val="accent1"/>
          </a:solidFill>
          <a:ln w="9525">
            <a:solidFill>
              <a:schemeClr val="tx1"/>
            </a:solidFill>
            <a:miter lim="800000"/>
            <a:headEnd/>
            <a:tailEnd/>
          </a:ln>
        </p:spPr>
        <p:txBody>
          <a:bodyPr wrap="none" anchor="ctr"/>
          <a:lstStyle/>
          <a:p>
            <a:pPr algn="ctr" fontAlgn="base">
              <a:spcBef>
                <a:spcPct val="0"/>
              </a:spcBef>
              <a:spcAft>
                <a:spcPct val="0"/>
              </a:spcAft>
            </a:pPr>
            <a:r>
              <a:rPr lang="en-US" altLang="en-US" sz="4400" b="1">
                <a:solidFill>
                  <a:srgbClr val="000000"/>
                </a:solidFill>
              </a:rPr>
              <a:t>3</a:t>
            </a:r>
          </a:p>
        </p:txBody>
      </p:sp>
      <p:sp>
        <p:nvSpPr>
          <p:cNvPr id="10334" name="AutoShape 94"/>
          <p:cNvSpPr>
            <a:spLocks noChangeArrowheads="1"/>
          </p:cNvSpPr>
          <p:nvPr/>
        </p:nvSpPr>
        <p:spPr bwMode="auto">
          <a:xfrm>
            <a:off x="4343400" y="609600"/>
            <a:ext cx="762000" cy="685800"/>
          </a:xfrm>
          <a:prstGeom prst="octagon">
            <a:avLst>
              <a:gd name="adj" fmla="val 29287"/>
            </a:avLst>
          </a:prstGeom>
          <a:solidFill>
            <a:schemeClr val="accent1"/>
          </a:solidFill>
          <a:ln w="9525">
            <a:solidFill>
              <a:schemeClr val="tx1"/>
            </a:solidFill>
            <a:miter lim="800000"/>
            <a:headEnd/>
            <a:tailEnd/>
          </a:ln>
        </p:spPr>
        <p:txBody>
          <a:bodyPr wrap="none" anchor="ctr"/>
          <a:lstStyle/>
          <a:p>
            <a:pPr algn="ctr" fontAlgn="base">
              <a:spcBef>
                <a:spcPct val="0"/>
              </a:spcBef>
              <a:spcAft>
                <a:spcPct val="0"/>
              </a:spcAft>
            </a:pPr>
            <a:r>
              <a:rPr lang="en-US" altLang="en-US" sz="4400" b="1">
                <a:solidFill>
                  <a:srgbClr val="000000"/>
                </a:solidFill>
              </a:rPr>
              <a:t>4</a:t>
            </a:r>
          </a:p>
        </p:txBody>
      </p:sp>
      <p:sp>
        <p:nvSpPr>
          <p:cNvPr id="10335" name="AutoShape 95"/>
          <p:cNvSpPr>
            <a:spLocks noChangeArrowheads="1"/>
          </p:cNvSpPr>
          <p:nvPr/>
        </p:nvSpPr>
        <p:spPr bwMode="auto">
          <a:xfrm>
            <a:off x="4343400" y="609600"/>
            <a:ext cx="762000" cy="685800"/>
          </a:xfrm>
          <a:prstGeom prst="octagon">
            <a:avLst>
              <a:gd name="adj" fmla="val 29287"/>
            </a:avLst>
          </a:prstGeom>
          <a:solidFill>
            <a:schemeClr val="accent1"/>
          </a:solidFill>
          <a:ln w="9525">
            <a:solidFill>
              <a:schemeClr val="tx1"/>
            </a:solidFill>
            <a:miter lim="800000"/>
            <a:headEnd/>
            <a:tailEnd/>
          </a:ln>
        </p:spPr>
        <p:txBody>
          <a:bodyPr wrap="none" anchor="ctr"/>
          <a:lstStyle/>
          <a:p>
            <a:pPr algn="ctr" fontAlgn="base">
              <a:spcBef>
                <a:spcPct val="0"/>
              </a:spcBef>
              <a:spcAft>
                <a:spcPct val="0"/>
              </a:spcAft>
            </a:pPr>
            <a:r>
              <a:rPr lang="en-US" altLang="en-US" sz="4400" b="1">
                <a:solidFill>
                  <a:srgbClr val="000000"/>
                </a:solidFill>
              </a:rPr>
              <a:t>5</a:t>
            </a:r>
          </a:p>
        </p:txBody>
      </p:sp>
      <p:sp>
        <p:nvSpPr>
          <p:cNvPr id="10336" name="AutoShape 96"/>
          <p:cNvSpPr>
            <a:spLocks noChangeArrowheads="1"/>
          </p:cNvSpPr>
          <p:nvPr/>
        </p:nvSpPr>
        <p:spPr bwMode="auto">
          <a:xfrm>
            <a:off x="4343400" y="609600"/>
            <a:ext cx="762000" cy="685800"/>
          </a:xfrm>
          <a:prstGeom prst="octagon">
            <a:avLst>
              <a:gd name="adj" fmla="val 29287"/>
            </a:avLst>
          </a:prstGeom>
          <a:solidFill>
            <a:schemeClr val="accent1"/>
          </a:solidFill>
          <a:ln w="9525">
            <a:solidFill>
              <a:schemeClr val="tx1"/>
            </a:solidFill>
            <a:miter lim="800000"/>
            <a:headEnd/>
            <a:tailEnd/>
          </a:ln>
        </p:spPr>
        <p:txBody>
          <a:bodyPr wrap="none" anchor="ctr"/>
          <a:lstStyle/>
          <a:p>
            <a:pPr algn="ctr" fontAlgn="base">
              <a:spcBef>
                <a:spcPct val="0"/>
              </a:spcBef>
              <a:spcAft>
                <a:spcPct val="0"/>
              </a:spcAft>
            </a:pPr>
            <a:r>
              <a:rPr lang="en-US" altLang="en-US" sz="4400" b="1">
                <a:solidFill>
                  <a:srgbClr val="000000"/>
                </a:solidFill>
              </a:rPr>
              <a:t>6</a:t>
            </a:r>
          </a:p>
        </p:txBody>
      </p:sp>
      <p:sp>
        <p:nvSpPr>
          <p:cNvPr id="10337" name="AutoShape 97"/>
          <p:cNvSpPr>
            <a:spLocks noChangeArrowheads="1"/>
          </p:cNvSpPr>
          <p:nvPr/>
        </p:nvSpPr>
        <p:spPr bwMode="auto">
          <a:xfrm>
            <a:off x="4343400" y="609600"/>
            <a:ext cx="762000" cy="685800"/>
          </a:xfrm>
          <a:prstGeom prst="octagon">
            <a:avLst>
              <a:gd name="adj" fmla="val 29287"/>
            </a:avLst>
          </a:prstGeom>
          <a:solidFill>
            <a:schemeClr val="accent1"/>
          </a:solidFill>
          <a:ln w="9525">
            <a:solidFill>
              <a:schemeClr val="tx1"/>
            </a:solidFill>
            <a:miter lim="800000"/>
            <a:headEnd/>
            <a:tailEnd/>
          </a:ln>
        </p:spPr>
        <p:txBody>
          <a:bodyPr wrap="none" anchor="ctr"/>
          <a:lstStyle/>
          <a:p>
            <a:pPr algn="ctr" fontAlgn="base">
              <a:spcBef>
                <a:spcPct val="0"/>
              </a:spcBef>
              <a:spcAft>
                <a:spcPct val="0"/>
              </a:spcAft>
            </a:pPr>
            <a:r>
              <a:rPr lang="en-US" altLang="en-US" sz="4400" b="1">
                <a:solidFill>
                  <a:srgbClr val="000000"/>
                </a:solidFill>
              </a:rPr>
              <a:t>7</a:t>
            </a:r>
          </a:p>
        </p:txBody>
      </p:sp>
      <p:sp>
        <p:nvSpPr>
          <p:cNvPr id="10338" name="AutoShape 98"/>
          <p:cNvSpPr>
            <a:spLocks noChangeArrowheads="1"/>
          </p:cNvSpPr>
          <p:nvPr/>
        </p:nvSpPr>
        <p:spPr bwMode="auto">
          <a:xfrm>
            <a:off x="4343400" y="609600"/>
            <a:ext cx="762000" cy="685800"/>
          </a:xfrm>
          <a:prstGeom prst="octagon">
            <a:avLst>
              <a:gd name="adj" fmla="val 29287"/>
            </a:avLst>
          </a:prstGeom>
          <a:solidFill>
            <a:schemeClr val="accent1"/>
          </a:solidFill>
          <a:ln w="9525">
            <a:solidFill>
              <a:schemeClr val="tx1"/>
            </a:solidFill>
            <a:miter lim="800000"/>
            <a:headEnd/>
            <a:tailEnd/>
          </a:ln>
        </p:spPr>
        <p:txBody>
          <a:bodyPr wrap="none" anchor="ctr"/>
          <a:lstStyle/>
          <a:p>
            <a:pPr algn="ctr" fontAlgn="base">
              <a:spcBef>
                <a:spcPct val="0"/>
              </a:spcBef>
              <a:spcAft>
                <a:spcPct val="0"/>
              </a:spcAft>
            </a:pPr>
            <a:r>
              <a:rPr lang="en-US" altLang="en-US" sz="4400" b="1">
                <a:solidFill>
                  <a:srgbClr val="000000"/>
                </a:solidFill>
              </a:rPr>
              <a:t>8</a:t>
            </a:r>
          </a:p>
        </p:txBody>
      </p:sp>
      <p:sp>
        <p:nvSpPr>
          <p:cNvPr id="10339" name="AutoShape 99"/>
          <p:cNvSpPr>
            <a:spLocks noChangeArrowheads="1"/>
          </p:cNvSpPr>
          <p:nvPr/>
        </p:nvSpPr>
        <p:spPr bwMode="auto">
          <a:xfrm>
            <a:off x="4343400" y="609600"/>
            <a:ext cx="762000" cy="685800"/>
          </a:xfrm>
          <a:prstGeom prst="octagon">
            <a:avLst>
              <a:gd name="adj" fmla="val 29287"/>
            </a:avLst>
          </a:prstGeom>
          <a:solidFill>
            <a:schemeClr val="accent1"/>
          </a:solidFill>
          <a:ln w="9525">
            <a:solidFill>
              <a:schemeClr val="tx1"/>
            </a:solidFill>
            <a:miter lim="800000"/>
            <a:headEnd/>
            <a:tailEnd/>
          </a:ln>
        </p:spPr>
        <p:txBody>
          <a:bodyPr wrap="none" anchor="ctr"/>
          <a:lstStyle/>
          <a:p>
            <a:pPr algn="ctr" fontAlgn="base">
              <a:spcBef>
                <a:spcPct val="0"/>
              </a:spcBef>
              <a:spcAft>
                <a:spcPct val="0"/>
              </a:spcAft>
            </a:pPr>
            <a:r>
              <a:rPr lang="en-US" altLang="en-US" sz="4400" b="1">
                <a:solidFill>
                  <a:srgbClr val="000000"/>
                </a:solidFill>
              </a:rPr>
              <a:t>9</a:t>
            </a:r>
          </a:p>
        </p:txBody>
      </p:sp>
      <p:sp>
        <p:nvSpPr>
          <p:cNvPr id="10340" name="AutoShape 100"/>
          <p:cNvSpPr>
            <a:spLocks noChangeArrowheads="1"/>
          </p:cNvSpPr>
          <p:nvPr/>
        </p:nvSpPr>
        <p:spPr bwMode="auto">
          <a:xfrm>
            <a:off x="4343400" y="609600"/>
            <a:ext cx="762000" cy="685800"/>
          </a:xfrm>
          <a:prstGeom prst="octagon">
            <a:avLst>
              <a:gd name="adj" fmla="val 29287"/>
            </a:avLst>
          </a:prstGeom>
          <a:solidFill>
            <a:schemeClr val="accent1"/>
          </a:solidFill>
          <a:ln w="9525">
            <a:solidFill>
              <a:schemeClr val="tx1"/>
            </a:solidFill>
            <a:miter lim="800000"/>
            <a:headEnd/>
            <a:tailEnd/>
          </a:ln>
        </p:spPr>
        <p:txBody>
          <a:bodyPr wrap="none" anchor="ctr"/>
          <a:lstStyle/>
          <a:p>
            <a:pPr algn="ctr" fontAlgn="base">
              <a:spcBef>
                <a:spcPct val="0"/>
              </a:spcBef>
              <a:spcAft>
                <a:spcPct val="0"/>
              </a:spcAft>
            </a:pPr>
            <a:r>
              <a:rPr lang="en-US" altLang="en-US" sz="4400" b="1">
                <a:solidFill>
                  <a:srgbClr val="000000"/>
                </a:solidFill>
              </a:rPr>
              <a:t>10</a:t>
            </a:r>
          </a:p>
        </p:txBody>
      </p:sp>
      <p:sp>
        <p:nvSpPr>
          <p:cNvPr id="72734" name="Text Box 121"/>
          <p:cNvSpPr txBox="1">
            <a:spLocks noChangeArrowheads="1"/>
          </p:cNvSpPr>
          <p:nvPr/>
        </p:nvSpPr>
        <p:spPr bwMode="auto">
          <a:xfrm>
            <a:off x="2542268" y="73968"/>
            <a:ext cx="4267200" cy="461665"/>
          </a:xfrm>
          <a:prstGeom prst="rect">
            <a:avLst/>
          </a:prstGeom>
          <a:solidFill>
            <a:srgbClr val="CC00FF"/>
          </a:solidFill>
          <a:ln>
            <a:noFill/>
          </a:ln>
        </p:spPr>
        <p:txBody>
          <a:bodyPr wrap="square" anchorCtr="1">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fontAlgn="base" hangingPunct="1">
              <a:spcBef>
                <a:spcPct val="50000"/>
              </a:spcBef>
              <a:spcAft>
                <a:spcPct val="0"/>
              </a:spcAft>
              <a:defRPr/>
            </a:pPr>
            <a:r>
              <a:rPr lang="en-US" sz="2400" b="1" dirty="0" smtClean="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RUNG CHUÔNG VÀNG</a:t>
            </a:r>
          </a:p>
        </p:txBody>
      </p:sp>
      <p:sp>
        <p:nvSpPr>
          <p:cNvPr id="32800" name="Text Box 195"/>
          <p:cNvSpPr txBox="1">
            <a:spLocks noChangeArrowheads="1"/>
          </p:cNvSpPr>
          <p:nvPr/>
        </p:nvSpPr>
        <p:spPr bwMode="auto">
          <a:xfrm>
            <a:off x="1295400" y="1566863"/>
            <a:ext cx="7475538" cy="4248150"/>
          </a:xfrm>
          <a:prstGeom prst="rect">
            <a:avLst/>
          </a:prstGeom>
          <a:ln/>
          <a:extLst/>
        </p:spPr>
        <p:style>
          <a:lnRef idx="2">
            <a:schemeClr val="dk1"/>
          </a:lnRef>
          <a:fillRef idx="1">
            <a:schemeClr val="lt1"/>
          </a:fillRef>
          <a:effectRef idx="0">
            <a:schemeClr val="dk1"/>
          </a:effectRef>
          <a:fontRef idx="minor">
            <a:schemeClr val="dk1"/>
          </a:fontRef>
        </p:style>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just" fontAlgn="base">
              <a:spcBef>
                <a:spcPct val="50000"/>
              </a:spcBef>
              <a:spcAft>
                <a:spcPct val="0"/>
              </a:spcAft>
              <a:defRPr/>
            </a:pPr>
            <a:r>
              <a:rPr lang="en-US" sz="3600" b="1" dirty="0" smtClean="0">
                <a:solidFill>
                  <a:srgbClr val="FFFFFF"/>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i="1" dirty="0"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Xi </a:t>
            </a:r>
            <a:r>
              <a:rPr lang="en-US" sz="3600" b="1" i="1" dirty="0" err="1"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măng</a:t>
            </a:r>
            <a:r>
              <a:rPr lang="en-US" sz="3600" b="1" i="1" dirty="0"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i="1" dirty="0" err="1"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được</a:t>
            </a:r>
            <a:r>
              <a:rPr lang="en-US" sz="3600" b="1" i="1" dirty="0"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i="1" dirty="0" err="1"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làm</a:t>
            </a:r>
            <a:r>
              <a:rPr lang="en-US" sz="3600" b="1" i="1" dirty="0"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i="1" dirty="0" err="1"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từ</a:t>
            </a:r>
            <a:r>
              <a:rPr lang="en-US" sz="3600" b="1" i="1" dirty="0"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i="1" dirty="0" err="1"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những</a:t>
            </a:r>
            <a:r>
              <a:rPr lang="en-US" sz="3600" b="1" i="1" dirty="0"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i="1" dirty="0" err="1"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vật</a:t>
            </a:r>
            <a:r>
              <a:rPr lang="en-US" sz="3600" b="1" i="1" dirty="0"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i="1" dirty="0" err="1"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liệu</a:t>
            </a:r>
            <a:r>
              <a:rPr lang="en-US" sz="3600" b="1" i="1" dirty="0"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i="1" dirty="0" err="1"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nào</a:t>
            </a:r>
            <a:r>
              <a:rPr lang="en-US" sz="3600" b="1" i="1" dirty="0"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 ?</a:t>
            </a:r>
          </a:p>
          <a:p>
            <a:pPr marL="742950" indent="-742950" algn="just" fontAlgn="base">
              <a:spcBef>
                <a:spcPct val="50000"/>
              </a:spcBef>
              <a:spcAft>
                <a:spcPct val="0"/>
              </a:spcAft>
              <a:buFontTx/>
              <a:buAutoNum type="alphaUcPeriod"/>
              <a:defRPr/>
            </a:pPr>
            <a:r>
              <a:rPr lang="en-US" sz="3600" b="1" dirty="0" err="1" smtClean="0">
                <a:solidFill>
                  <a:srgbClr val="FF33CC"/>
                </a:solidFill>
                <a:effectLst>
                  <a:outerShdw blurRad="38100" dist="38100" dir="2700000" algn="tl">
                    <a:srgbClr val="000000">
                      <a:alpha val="43137"/>
                    </a:srgbClr>
                  </a:outerShdw>
                </a:effectLst>
                <a:latin typeface="Times New Roman" pitchFamily="18" charset="0"/>
                <a:cs typeface="Times New Roman" pitchFamily="18" charset="0"/>
              </a:rPr>
              <a:t>Đất</a:t>
            </a:r>
            <a:r>
              <a:rPr lang="en-US" sz="3600" b="1" dirty="0" smtClean="0">
                <a:solidFill>
                  <a:srgbClr val="FF33CC"/>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smtClean="0">
                <a:solidFill>
                  <a:srgbClr val="FF33CC"/>
                </a:solidFill>
                <a:effectLst>
                  <a:outerShdw blurRad="38100" dist="38100" dir="2700000" algn="tl">
                    <a:srgbClr val="000000">
                      <a:alpha val="43137"/>
                    </a:srgbClr>
                  </a:outerShdw>
                </a:effectLst>
                <a:latin typeface="Times New Roman" pitchFamily="18" charset="0"/>
                <a:cs typeface="Times New Roman" pitchFamily="18" charset="0"/>
              </a:rPr>
              <a:t>sét</a:t>
            </a:r>
            <a:r>
              <a:rPr lang="en-US" sz="3600" b="1" dirty="0" smtClean="0">
                <a:solidFill>
                  <a:srgbClr val="FF33CC"/>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smtClean="0">
                <a:solidFill>
                  <a:srgbClr val="FF33CC"/>
                </a:solidFill>
                <a:effectLst>
                  <a:outerShdw blurRad="38100" dist="38100" dir="2700000" algn="tl">
                    <a:srgbClr val="000000">
                      <a:alpha val="43137"/>
                    </a:srgbClr>
                  </a:outerShdw>
                </a:effectLst>
                <a:latin typeface="Times New Roman" pitchFamily="18" charset="0"/>
                <a:cs typeface="Times New Roman" pitchFamily="18" charset="0"/>
              </a:rPr>
              <a:t>sạn</a:t>
            </a:r>
            <a:r>
              <a:rPr lang="en-US" sz="3600" b="1" dirty="0" smtClean="0">
                <a:solidFill>
                  <a:srgbClr val="FF33CC"/>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smtClean="0">
                <a:solidFill>
                  <a:srgbClr val="FF33CC"/>
                </a:solidFill>
                <a:effectLst>
                  <a:outerShdw blurRad="38100" dist="38100" dir="2700000" algn="tl">
                    <a:srgbClr val="000000">
                      <a:alpha val="43137"/>
                    </a:srgbClr>
                  </a:outerShdw>
                </a:effectLst>
                <a:latin typeface="Times New Roman" pitchFamily="18" charset="0"/>
                <a:cs typeface="Times New Roman" pitchFamily="18" charset="0"/>
              </a:rPr>
              <a:t>sỏi</a:t>
            </a:r>
            <a:endParaRPr lang="en-US" sz="3600" b="1" dirty="0" smtClean="0">
              <a:solidFill>
                <a:srgbClr val="FF33CC"/>
              </a:solidFill>
              <a:effectLst>
                <a:outerShdw blurRad="38100" dist="38100" dir="2700000" algn="tl">
                  <a:srgbClr val="000000">
                    <a:alpha val="43137"/>
                  </a:srgbClr>
                </a:outerShdw>
              </a:effectLst>
              <a:latin typeface="Times New Roman" pitchFamily="18" charset="0"/>
              <a:cs typeface="Times New Roman" pitchFamily="18" charset="0"/>
            </a:endParaRPr>
          </a:p>
          <a:p>
            <a:pPr marL="742950" indent="-742950" fontAlgn="base">
              <a:spcBef>
                <a:spcPct val="50000"/>
              </a:spcBef>
              <a:spcAft>
                <a:spcPct val="0"/>
              </a:spcAft>
              <a:buFontTx/>
              <a:buAutoNum type="alphaUcPeriod"/>
              <a:defRPr/>
            </a:pPr>
            <a:r>
              <a:rPr lang="en-US" sz="3600" b="1" dirty="0" err="1" smtClean="0">
                <a:solidFill>
                  <a:srgbClr val="FF33CC"/>
                </a:solidFill>
                <a:effectLst>
                  <a:outerShdw blurRad="38100" dist="38100" dir="2700000" algn="tl">
                    <a:srgbClr val="000000">
                      <a:alpha val="43137"/>
                    </a:srgbClr>
                  </a:outerShdw>
                </a:effectLst>
                <a:latin typeface="Times New Roman" pitchFamily="18" charset="0"/>
                <a:cs typeface="Times New Roman" pitchFamily="18" charset="0"/>
              </a:rPr>
              <a:t>Đất</a:t>
            </a:r>
            <a:r>
              <a:rPr lang="en-US" sz="3600" b="1" dirty="0" smtClean="0">
                <a:solidFill>
                  <a:srgbClr val="FF33CC"/>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smtClean="0">
                <a:solidFill>
                  <a:srgbClr val="FF33CC"/>
                </a:solidFill>
                <a:effectLst>
                  <a:outerShdw blurRad="38100" dist="38100" dir="2700000" algn="tl">
                    <a:srgbClr val="000000">
                      <a:alpha val="43137"/>
                    </a:srgbClr>
                  </a:outerShdw>
                </a:effectLst>
                <a:latin typeface="Times New Roman" pitchFamily="18" charset="0"/>
                <a:cs typeface="Times New Roman" pitchFamily="18" charset="0"/>
              </a:rPr>
              <a:t>sét</a:t>
            </a:r>
            <a:r>
              <a:rPr lang="en-US" sz="3600" b="1" dirty="0" smtClean="0">
                <a:solidFill>
                  <a:srgbClr val="FF33CC"/>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smtClean="0">
                <a:solidFill>
                  <a:srgbClr val="FF33CC"/>
                </a:solidFill>
                <a:effectLst>
                  <a:outerShdw blurRad="38100" dist="38100" dir="2700000" algn="tl">
                    <a:srgbClr val="000000">
                      <a:alpha val="43137"/>
                    </a:srgbClr>
                  </a:outerShdw>
                </a:effectLst>
                <a:latin typeface="Times New Roman" pitchFamily="18" charset="0"/>
                <a:cs typeface="Times New Roman" pitchFamily="18" charset="0"/>
              </a:rPr>
              <a:t>đá</a:t>
            </a:r>
            <a:r>
              <a:rPr lang="en-US" sz="3600" b="1" dirty="0" smtClean="0">
                <a:solidFill>
                  <a:srgbClr val="FF33CC"/>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smtClean="0">
                <a:solidFill>
                  <a:srgbClr val="FF33CC"/>
                </a:solidFill>
                <a:effectLst>
                  <a:outerShdw blurRad="38100" dist="38100" dir="2700000" algn="tl">
                    <a:srgbClr val="000000">
                      <a:alpha val="43137"/>
                    </a:srgbClr>
                  </a:outerShdw>
                </a:effectLst>
                <a:latin typeface="Times New Roman" pitchFamily="18" charset="0"/>
                <a:cs typeface="Times New Roman" pitchFamily="18" charset="0"/>
              </a:rPr>
              <a:t>vôi</a:t>
            </a:r>
            <a:r>
              <a:rPr lang="en-US" sz="3600" b="1" dirty="0" smtClean="0">
                <a:solidFill>
                  <a:srgbClr val="FF33CC"/>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smtClean="0">
                <a:solidFill>
                  <a:srgbClr val="FF33CC"/>
                </a:solidFill>
                <a:effectLst>
                  <a:outerShdw blurRad="38100" dist="38100" dir="2700000" algn="tl">
                    <a:srgbClr val="000000">
                      <a:alpha val="43137"/>
                    </a:srgbClr>
                  </a:outerShdw>
                </a:effectLst>
                <a:latin typeface="Times New Roman" pitchFamily="18" charset="0"/>
                <a:cs typeface="Times New Roman" pitchFamily="18" charset="0"/>
              </a:rPr>
              <a:t>và</a:t>
            </a:r>
            <a:r>
              <a:rPr lang="en-US" sz="3600" b="1" dirty="0" smtClean="0">
                <a:solidFill>
                  <a:srgbClr val="FF33CC"/>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smtClean="0">
                <a:solidFill>
                  <a:srgbClr val="FF33CC"/>
                </a:solidFill>
                <a:effectLst>
                  <a:outerShdw blurRad="38100" dist="38100" dir="2700000" algn="tl">
                    <a:srgbClr val="000000">
                      <a:alpha val="43137"/>
                    </a:srgbClr>
                  </a:outerShdw>
                </a:effectLst>
                <a:latin typeface="Times New Roman" pitchFamily="18" charset="0"/>
                <a:cs typeface="Times New Roman" pitchFamily="18" charset="0"/>
              </a:rPr>
              <a:t>một</a:t>
            </a:r>
            <a:r>
              <a:rPr lang="en-US" sz="3600" b="1" dirty="0" smtClean="0">
                <a:solidFill>
                  <a:srgbClr val="FF33CC"/>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smtClean="0">
                <a:solidFill>
                  <a:srgbClr val="FF33CC"/>
                </a:solidFill>
                <a:effectLst>
                  <a:outerShdw blurRad="38100" dist="38100" dir="2700000" algn="tl">
                    <a:srgbClr val="000000">
                      <a:alpha val="43137"/>
                    </a:srgbClr>
                  </a:outerShdw>
                </a:effectLst>
                <a:latin typeface="Times New Roman" pitchFamily="18" charset="0"/>
                <a:cs typeface="Times New Roman" pitchFamily="18" charset="0"/>
              </a:rPr>
              <a:t>số</a:t>
            </a:r>
            <a:r>
              <a:rPr lang="en-US" sz="3600" b="1" dirty="0" smtClean="0">
                <a:solidFill>
                  <a:srgbClr val="FF33CC"/>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smtClean="0">
                <a:solidFill>
                  <a:srgbClr val="FF33CC"/>
                </a:solidFill>
                <a:effectLst>
                  <a:outerShdw blurRad="38100" dist="38100" dir="2700000" algn="tl">
                    <a:srgbClr val="000000">
                      <a:alpha val="43137"/>
                    </a:srgbClr>
                  </a:outerShdw>
                </a:effectLst>
                <a:latin typeface="Times New Roman" pitchFamily="18" charset="0"/>
                <a:cs typeface="Times New Roman" pitchFamily="18" charset="0"/>
              </a:rPr>
              <a:t>chất</a:t>
            </a:r>
            <a:r>
              <a:rPr lang="en-US" sz="3600" b="1" dirty="0" smtClean="0">
                <a:solidFill>
                  <a:srgbClr val="FF33CC"/>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smtClean="0">
                <a:solidFill>
                  <a:srgbClr val="FF33CC"/>
                </a:solidFill>
                <a:effectLst>
                  <a:outerShdw blurRad="38100" dist="38100" dir="2700000" algn="tl">
                    <a:srgbClr val="000000">
                      <a:alpha val="43137"/>
                    </a:srgbClr>
                  </a:outerShdw>
                </a:effectLst>
                <a:latin typeface="Times New Roman" pitchFamily="18" charset="0"/>
                <a:cs typeface="Times New Roman" pitchFamily="18" charset="0"/>
              </a:rPr>
              <a:t>khác</a:t>
            </a:r>
            <a:endParaRPr lang="en-US" sz="3600" b="1" dirty="0" smtClean="0">
              <a:solidFill>
                <a:srgbClr val="FF33CC"/>
              </a:solidFill>
              <a:effectLst>
                <a:outerShdw blurRad="38100" dist="38100" dir="2700000" algn="tl">
                  <a:srgbClr val="000000">
                    <a:alpha val="43137"/>
                  </a:srgbClr>
                </a:outerShdw>
              </a:effectLst>
              <a:latin typeface="Times New Roman" pitchFamily="18" charset="0"/>
              <a:cs typeface="Times New Roman" pitchFamily="18" charset="0"/>
            </a:endParaRPr>
          </a:p>
          <a:p>
            <a:pPr marL="742950" indent="-742950" algn="just" fontAlgn="base">
              <a:spcBef>
                <a:spcPct val="50000"/>
              </a:spcBef>
              <a:spcAft>
                <a:spcPct val="0"/>
              </a:spcAft>
              <a:buFontTx/>
              <a:buAutoNum type="alphaUcPeriod"/>
              <a:defRPr/>
            </a:pPr>
            <a:r>
              <a:rPr lang="en-US" sz="3600" b="1" dirty="0" err="1" smtClean="0">
                <a:solidFill>
                  <a:srgbClr val="FF33CC"/>
                </a:solidFill>
                <a:effectLst>
                  <a:outerShdw blurRad="38100" dist="38100" dir="2700000" algn="tl">
                    <a:srgbClr val="000000">
                      <a:alpha val="43137"/>
                    </a:srgbClr>
                  </a:outerShdw>
                </a:effectLst>
                <a:latin typeface="Times New Roman" pitchFamily="18" charset="0"/>
                <a:cs typeface="Times New Roman" pitchFamily="18" charset="0"/>
              </a:rPr>
              <a:t>Nước</a:t>
            </a:r>
            <a:r>
              <a:rPr lang="en-US" sz="3600" b="1" dirty="0" smtClean="0">
                <a:solidFill>
                  <a:srgbClr val="FF33CC"/>
                </a:solidFill>
                <a:effectLst>
                  <a:outerShdw blurRad="38100" dist="38100" dir="2700000" algn="tl">
                    <a:srgbClr val="000000">
                      <a:alpha val="43137"/>
                    </a:srgbClr>
                  </a:outerShdw>
                </a:effectLst>
                <a:latin typeface="Times New Roman" pitchFamily="18" charset="0"/>
                <a:cs typeface="Times New Roman" pitchFamily="18" charset="0"/>
              </a:rPr>
              <a:t>, xi </a:t>
            </a:r>
            <a:r>
              <a:rPr lang="en-US" sz="3600" b="1" dirty="0" err="1" smtClean="0">
                <a:solidFill>
                  <a:srgbClr val="FF33CC"/>
                </a:solidFill>
                <a:effectLst>
                  <a:outerShdw blurRad="38100" dist="38100" dir="2700000" algn="tl">
                    <a:srgbClr val="000000">
                      <a:alpha val="43137"/>
                    </a:srgbClr>
                  </a:outerShdw>
                </a:effectLst>
                <a:latin typeface="Times New Roman" pitchFamily="18" charset="0"/>
                <a:cs typeface="Times New Roman" pitchFamily="18" charset="0"/>
              </a:rPr>
              <a:t>măng</a:t>
            </a:r>
            <a:r>
              <a:rPr lang="en-US" sz="3600" b="1" dirty="0" smtClean="0">
                <a:solidFill>
                  <a:srgbClr val="FF33CC"/>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smtClean="0">
                <a:solidFill>
                  <a:srgbClr val="FF33CC"/>
                </a:solidFill>
                <a:effectLst>
                  <a:outerShdw blurRad="38100" dist="38100" dir="2700000" algn="tl">
                    <a:srgbClr val="000000">
                      <a:alpha val="43137"/>
                    </a:srgbClr>
                  </a:outerShdw>
                </a:effectLst>
                <a:latin typeface="Times New Roman" pitchFamily="18" charset="0"/>
                <a:cs typeface="Times New Roman" pitchFamily="18" charset="0"/>
              </a:rPr>
              <a:t>cát</a:t>
            </a:r>
            <a:endParaRPr lang="en-US" sz="3600" b="1" dirty="0" smtClean="0">
              <a:solidFill>
                <a:srgbClr val="FF33CC"/>
              </a:solidFill>
              <a:effectLst>
                <a:outerShdw blurRad="38100" dist="38100" dir="2700000" algn="tl">
                  <a:srgbClr val="000000">
                    <a:alpha val="43137"/>
                  </a:srgbClr>
                </a:outerShdw>
              </a:effectLst>
              <a:latin typeface="Times New Roman" pitchFamily="18" charset="0"/>
              <a:cs typeface="Times New Roman" pitchFamily="18" charset="0"/>
            </a:endParaRPr>
          </a:p>
        </p:txBody>
      </p:sp>
      <p:grpSp>
        <p:nvGrpSpPr>
          <p:cNvPr id="3" name="Group 197"/>
          <p:cNvGrpSpPr>
            <a:grpSpLocks/>
          </p:cNvGrpSpPr>
          <p:nvPr/>
        </p:nvGrpSpPr>
        <p:grpSpPr bwMode="auto">
          <a:xfrm>
            <a:off x="1143000" y="6096000"/>
            <a:ext cx="1041400" cy="765175"/>
            <a:chOff x="720" y="3840"/>
            <a:chExt cx="656" cy="482"/>
          </a:xfrm>
        </p:grpSpPr>
        <p:sp>
          <p:nvSpPr>
            <p:cNvPr id="7197" name="AutoShape 51">
              <a:hlinkClick r:id="rId12" action="ppaction://hlinksldjump" highlightClick="1"/>
            </p:cNvPr>
            <p:cNvSpPr>
              <a:spLocks noChangeArrowheads="1"/>
            </p:cNvSpPr>
            <p:nvPr/>
          </p:nvSpPr>
          <p:spPr bwMode="auto">
            <a:xfrm>
              <a:off x="816" y="3840"/>
              <a:ext cx="288" cy="288"/>
            </a:xfrm>
            <a:prstGeom prst="actionButtonHome">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0"/>
                </a:spcBef>
                <a:spcAft>
                  <a:spcPct val="0"/>
                </a:spcAft>
              </a:pPr>
              <a:endParaRPr lang="en-US" altLang="en-US" sz="2800">
                <a:solidFill>
                  <a:srgbClr val="000000"/>
                </a:solidFill>
              </a:endParaRPr>
            </a:p>
          </p:txBody>
        </p:sp>
        <p:sp>
          <p:nvSpPr>
            <p:cNvPr id="10436" name="Text Box 196">
              <a:hlinkClick r:id="" action="ppaction://hlinkshowjump?jump=endshow"/>
              <a:hlinkHover r:id="" action="ppaction://noaction" highlightClick="1"/>
            </p:cNvPr>
            <p:cNvSpPr txBox="1">
              <a:spLocks noChangeArrowheads="1"/>
            </p:cNvSpPr>
            <p:nvPr/>
          </p:nvSpPr>
          <p:spPr bwMode="auto">
            <a:xfrm>
              <a:off x="720" y="4128"/>
              <a:ext cx="656" cy="194"/>
            </a:xfrm>
            <a:prstGeom prst="rect">
              <a:avLst/>
            </a:prstGeom>
            <a:noFill/>
            <a:ln>
              <a:noFill/>
            </a:ln>
            <a:effectLst/>
            <a:extLst/>
          </p:spPr>
          <p:txBody>
            <a:bodyPr>
              <a:spAutoFit/>
            </a:bodyPr>
            <a:lstStyle/>
            <a:p>
              <a:pPr fontAlgn="base">
                <a:spcBef>
                  <a:spcPct val="50000"/>
                </a:spcBef>
                <a:spcAft>
                  <a:spcPct val="0"/>
                </a:spcAft>
                <a:defRPr/>
              </a:pPr>
              <a:r>
                <a:rPr lang="en-US" sz="1400" b="1">
                  <a:solidFill>
                    <a:srgbClr val="FF0000"/>
                  </a:solidFill>
                  <a:effectLst>
                    <a:outerShdw blurRad="38100" dist="38100" dir="2700000" algn="tl">
                      <a:srgbClr val="C0C0C0"/>
                    </a:outerShdw>
                  </a:effectLst>
                </a:rPr>
                <a:t>VỀ NHÀ</a:t>
              </a:r>
            </a:p>
          </p:txBody>
        </p:sp>
      </p:grpSp>
      <p:pic>
        <p:nvPicPr>
          <p:cNvPr id="45" name="Picture 14" descr="!bell_0l"/>
          <p:cNvPicPr>
            <a:picLocks noChangeAspect="1" noChangeArrowheads="1" noCrop="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0" y="-101600"/>
            <a:ext cx="2193925" cy="190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92" name="Picture 7" descr="0035"/>
          <p:cNvPicPr>
            <a:picLocks noChangeAspect="1" noChangeArrowheads="1" noCrop="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184900" y="4733925"/>
            <a:ext cx="1800225" cy="170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93" name="Picture 7" descr="0035"/>
          <p:cNvPicPr>
            <a:picLocks noChangeAspect="1" noChangeArrowheads="1" noCrop="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127875" y="4549775"/>
            <a:ext cx="2057400" cy="194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94" name="Picture 7" descr="0035"/>
          <p:cNvPicPr>
            <a:picLocks noChangeAspect="1" noChangeArrowheads="1" noCrop="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962775" y="5380038"/>
            <a:ext cx="1781175" cy="168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Oval 4"/>
          <p:cNvSpPr/>
          <p:nvPr/>
        </p:nvSpPr>
        <p:spPr>
          <a:xfrm>
            <a:off x="1249363" y="3767138"/>
            <a:ext cx="685800" cy="612775"/>
          </a:xfrm>
          <a:prstGeom prst="ellipse">
            <a:avLst/>
          </a:prstGeom>
          <a:solidFill>
            <a:srgbClr val="CC00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a:solidFill>
                  <a:srgbClr val="FFFF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a:t>
            </a:r>
          </a:p>
        </p:txBody>
      </p:sp>
      <p:sp>
        <p:nvSpPr>
          <p:cNvPr id="719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fontAlgn="base" hangingPunct="0">
              <a:spcBef>
                <a:spcPct val="20000"/>
              </a:spcBef>
              <a:spcAft>
                <a:spcPct val="0"/>
              </a:spcAft>
              <a:buChar char="»"/>
              <a:defRPr sz="2000">
                <a:solidFill>
                  <a:schemeClr val="tx1"/>
                </a:solidFill>
                <a:latin typeface="Arial" charset="0"/>
                <a:cs typeface="Arial" charset="0"/>
              </a:defRPr>
            </a:lvl6pPr>
            <a:lvl7pPr eaLnBrk="0" fontAlgn="base" hangingPunct="0">
              <a:spcBef>
                <a:spcPct val="20000"/>
              </a:spcBef>
              <a:spcAft>
                <a:spcPct val="0"/>
              </a:spcAft>
              <a:buChar char="»"/>
              <a:defRPr sz="2000">
                <a:solidFill>
                  <a:schemeClr val="tx1"/>
                </a:solidFill>
                <a:latin typeface="Arial" charset="0"/>
                <a:cs typeface="Arial" charset="0"/>
              </a:defRPr>
            </a:lvl7pPr>
            <a:lvl8pPr eaLnBrk="0" fontAlgn="base" hangingPunct="0">
              <a:spcBef>
                <a:spcPct val="20000"/>
              </a:spcBef>
              <a:spcAft>
                <a:spcPct val="0"/>
              </a:spcAft>
              <a:buChar char="»"/>
              <a:defRPr sz="2000">
                <a:solidFill>
                  <a:schemeClr val="tx1"/>
                </a:solidFill>
                <a:latin typeface="Arial" charset="0"/>
                <a:cs typeface="Arial" charset="0"/>
              </a:defRPr>
            </a:lvl8pPr>
            <a:lvl9pPr eaLnBrk="0" fontAlgn="base" hangingPunct="0">
              <a:spcBef>
                <a:spcPct val="20000"/>
              </a:spcBef>
              <a:spcAft>
                <a:spcPct val="0"/>
              </a:spcAft>
              <a:buChar char="»"/>
              <a:defRPr sz="2000">
                <a:solidFill>
                  <a:schemeClr val="tx1"/>
                </a:solidFill>
                <a:latin typeface="Arial" charset="0"/>
                <a:cs typeface="Arial" charset="0"/>
              </a:defRPr>
            </a:lvl9pPr>
          </a:lstStyle>
          <a:p>
            <a:fld id="{C5DBDE95-9E59-4679-A986-2EEA385BF453}" type="slidenum">
              <a:rPr lang="en-US" altLang="en-US" sz="1400">
                <a:solidFill>
                  <a:srgbClr val="000000"/>
                </a:solidFill>
              </a:rPr>
              <a:pPr/>
              <a:t>4</a:t>
            </a:fld>
            <a:endParaRPr lang="en-US" altLang="en-US" sz="1400">
              <a:solidFill>
                <a:srgbClr val="000000"/>
              </a:solidFill>
            </a:endParaRPr>
          </a:p>
        </p:txBody>
      </p:sp>
    </p:spTree>
    <p:extLst>
      <p:ext uri="{BB962C8B-B14F-4D97-AF65-F5344CB8AC3E}">
        <p14:creationId xmlns:p14="http://schemas.microsoft.com/office/powerpoint/2010/main" val="3715803216"/>
      </p:ext>
    </p:extLst>
  </p:cSld>
  <p:clrMapOvr>
    <a:masterClrMapping/>
  </p:clrMapOvr>
  <p:transition spd="med">
    <p:wheel spokes="8"/>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21" restart="whenNotActive" fill="hold" evtFilter="cancelBubble" nodeType="interactiveSeq">
                <p:stCondLst>
                  <p:cond evt="onClick" delay="0">
                    <p:tgtEl>
                      <p:spTgt spid="10285"/>
                    </p:tgtEl>
                  </p:cond>
                </p:stCondLst>
                <p:endSync evt="end" delay="0">
                  <p:rtn val="all"/>
                </p:endSync>
                <p:childTnLst>
                  <p:par>
                    <p:cTn id="22" fill="hold" nodeType="clickPar">
                      <p:stCondLst>
                        <p:cond delay="0"/>
                      </p:stCondLst>
                      <p:childTnLst>
                        <p:par>
                          <p:cTn id="23" fill="hold" nodeType="withGroup">
                            <p:stCondLst>
                              <p:cond delay="0"/>
                            </p:stCondLst>
                            <p:childTnLst>
                              <p:par>
                                <p:cTn id="24" presetID="4" presetClass="exit" presetSubtype="16" fill="hold" grpId="0" nodeType="afterEffect">
                                  <p:stCondLst>
                                    <p:cond delay="900"/>
                                  </p:stCondLst>
                                  <p:childTnLst>
                                    <p:animEffect transition="out" filter="box(in)">
                                      <p:cBhvr>
                                        <p:cTn id="25" dur="50"/>
                                        <p:tgtEl>
                                          <p:spTgt spid="10340"/>
                                        </p:tgtEl>
                                      </p:cBhvr>
                                    </p:animEffect>
                                    <p:set>
                                      <p:cBhvr>
                                        <p:cTn id="26" dur="1" fill="hold">
                                          <p:stCondLst>
                                            <p:cond delay="49"/>
                                          </p:stCondLst>
                                        </p:cTn>
                                        <p:tgtEl>
                                          <p:spTgt spid="10340"/>
                                        </p:tgtEl>
                                        <p:attrNameLst>
                                          <p:attrName>style.visibility</p:attrName>
                                        </p:attrNameLst>
                                      </p:cBhvr>
                                      <p:to>
                                        <p:strVal val="hidden"/>
                                      </p:to>
                                    </p:set>
                                  </p:childTnLst>
                                  <p:subTnLst>
                                    <p:audio>
                                      <p:cMediaNode>
                                        <p:cTn display="0" masterRel="sameClick">
                                          <p:stCondLst>
                                            <p:cond evt="begin" delay="0">
                                              <p:tn val="24"/>
                                            </p:cond>
                                          </p:stCondLst>
                                          <p:endCondLst>
                                            <p:cond evt="onStopAudio" delay="0">
                                              <p:tgtEl>
                                                <p:sldTgt/>
                                              </p:tgtEl>
                                            </p:cond>
                                          </p:endCondLst>
                                        </p:cTn>
                                        <p:tgtEl>
                                          <p:sndTgt r:embed="rId3" name="click.wav"/>
                                        </p:tgtEl>
                                      </p:cMediaNode>
                                    </p:audio>
                                  </p:subTnLst>
                                </p:cTn>
                              </p:par>
                            </p:childTnLst>
                          </p:cTn>
                        </p:par>
                        <p:par>
                          <p:cTn id="27" fill="hold" nodeType="afterGroup">
                            <p:stCondLst>
                              <p:cond delay="950"/>
                            </p:stCondLst>
                            <p:childTnLst>
                              <p:par>
                                <p:cTn id="28" presetID="4" presetClass="exit" presetSubtype="16" fill="hold" grpId="0" nodeType="afterEffect">
                                  <p:stCondLst>
                                    <p:cond delay="900"/>
                                  </p:stCondLst>
                                  <p:childTnLst>
                                    <p:animEffect transition="out" filter="box(in)">
                                      <p:cBhvr>
                                        <p:cTn id="29" dur="50"/>
                                        <p:tgtEl>
                                          <p:spTgt spid="10339"/>
                                        </p:tgtEl>
                                      </p:cBhvr>
                                    </p:animEffect>
                                    <p:set>
                                      <p:cBhvr>
                                        <p:cTn id="30" dur="1" fill="hold">
                                          <p:stCondLst>
                                            <p:cond delay="49"/>
                                          </p:stCondLst>
                                        </p:cTn>
                                        <p:tgtEl>
                                          <p:spTgt spid="10339"/>
                                        </p:tgtEl>
                                        <p:attrNameLst>
                                          <p:attrName>style.visibility</p:attrName>
                                        </p:attrNameLst>
                                      </p:cBhvr>
                                      <p:to>
                                        <p:strVal val="hidden"/>
                                      </p:to>
                                    </p:set>
                                  </p:childTnLst>
                                  <p:subTnLst>
                                    <p:audio>
                                      <p:cMediaNode>
                                        <p:cTn display="0" masterRel="sameClick">
                                          <p:stCondLst>
                                            <p:cond evt="begin" delay="0">
                                              <p:tn val="28"/>
                                            </p:cond>
                                          </p:stCondLst>
                                          <p:endCondLst>
                                            <p:cond evt="onStopAudio" delay="0">
                                              <p:tgtEl>
                                                <p:sldTgt/>
                                              </p:tgtEl>
                                            </p:cond>
                                          </p:endCondLst>
                                        </p:cTn>
                                        <p:tgtEl>
                                          <p:sndTgt r:embed="rId3" name="click.wav"/>
                                        </p:tgtEl>
                                      </p:cMediaNode>
                                    </p:audio>
                                  </p:subTnLst>
                                </p:cTn>
                              </p:par>
                            </p:childTnLst>
                          </p:cTn>
                        </p:par>
                        <p:par>
                          <p:cTn id="31" fill="hold" nodeType="afterGroup">
                            <p:stCondLst>
                              <p:cond delay="1900"/>
                            </p:stCondLst>
                            <p:childTnLst>
                              <p:par>
                                <p:cTn id="32" presetID="4" presetClass="exit" presetSubtype="16" fill="hold" grpId="0" nodeType="afterEffect">
                                  <p:stCondLst>
                                    <p:cond delay="900"/>
                                  </p:stCondLst>
                                  <p:childTnLst>
                                    <p:animEffect transition="out" filter="box(in)">
                                      <p:cBhvr>
                                        <p:cTn id="33" dur="50"/>
                                        <p:tgtEl>
                                          <p:spTgt spid="10338"/>
                                        </p:tgtEl>
                                      </p:cBhvr>
                                    </p:animEffect>
                                    <p:set>
                                      <p:cBhvr>
                                        <p:cTn id="34" dur="1" fill="hold">
                                          <p:stCondLst>
                                            <p:cond delay="49"/>
                                          </p:stCondLst>
                                        </p:cTn>
                                        <p:tgtEl>
                                          <p:spTgt spid="10338"/>
                                        </p:tgtEl>
                                        <p:attrNameLst>
                                          <p:attrName>style.visibility</p:attrName>
                                        </p:attrNameLst>
                                      </p:cBhvr>
                                      <p:to>
                                        <p:strVal val="hidden"/>
                                      </p:to>
                                    </p:set>
                                  </p:childTnLst>
                                  <p:subTnLst>
                                    <p:audio>
                                      <p:cMediaNode>
                                        <p:cTn display="0" masterRel="sameClick">
                                          <p:stCondLst>
                                            <p:cond evt="begin" delay="0">
                                              <p:tn val="32"/>
                                            </p:cond>
                                          </p:stCondLst>
                                          <p:endCondLst>
                                            <p:cond evt="onStopAudio" delay="0">
                                              <p:tgtEl>
                                                <p:sldTgt/>
                                              </p:tgtEl>
                                            </p:cond>
                                          </p:endCondLst>
                                        </p:cTn>
                                        <p:tgtEl>
                                          <p:sndTgt r:embed="rId3" name="click.wav"/>
                                        </p:tgtEl>
                                      </p:cMediaNode>
                                    </p:audio>
                                  </p:subTnLst>
                                </p:cTn>
                              </p:par>
                            </p:childTnLst>
                          </p:cTn>
                        </p:par>
                        <p:par>
                          <p:cTn id="35" fill="hold" nodeType="afterGroup">
                            <p:stCondLst>
                              <p:cond delay="2850"/>
                            </p:stCondLst>
                            <p:childTnLst>
                              <p:par>
                                <p:cTn id="36" presetID="4" presetClass="exit" presetSubtype="16" fill="hold" grpId="0" nodeType="afterEffect">
                                  <p:stCondLst>
                                    <p:cond delay="900"/>
                                  </p:stCondLst>
                                  <p:childTnLst>
                                    <p:animEffect transition="out" filter="box(in)">
                                      <p:cBhvr>
                                        <p:cTn id="37" dur="50"/>
                                        <p:tgtEl>
                                          <p:spTgt spid="10337"/>
                                        </p:tgtEl>
                                      </p:cBhvr>
                                    </p:animEffect>
                                    <p:set>
                                      <p:cBhvr>
                                        <p:cTn id="38" dur="1" fill="hold">
                                          <p:stCondLst>
                                            <p:cond delay="49"/>
                                          </p:stCondLst>
                                        </p:cTn>
                                        <p:tgtEl>
                                          <p:spTgt spid="10337"/>
                                        </p:tgtEl>
                                        <p:attrNameLst>
                                          <p:attrName>style.visibility</p:attrName>
                                        </p:attrNameLst>
                                      </p:cBhvr>
                                      <p:to>
                                        <p:strVal val="hidden"/>
                                      </p:to>
                                    </p:set>
                                  </p:childTnLst>
                                  <p:subTnLst>
                                    <p:audio>
                                      <p:cMediaNode>
                                        <p:cTn display="0" masterRel="sameClick">
                                          <p:stCondLst>
                                            <p:cond evt="begin" delay="0">
                                              <p:tn val="36"/>
                                            </p:cond>
                                          </p:stCondLst>
                                          <p:endCondLst>
                                            <p:cond evt="onStopAudio" delay="0">
                                              <p:tgtEl>
                                                <p:sldTgt/>
                                              </p:tgtEl>
                                            </p:cond>
                                          </p:endCondLst>
                                        </p:cTn>
                                        <p:tgtEl>
                                          <p:sndTgt r:embed="rId3" name="click.wav"/>
                                        </p:tgtEl>
                                      </p:cMediaNode>
                                    </p:audio>
                                  </p:subTnLst>
                                </p:cTn>
                              </p:par>
                            </p:childTnLst>
                          </p:cTn>
                        </p:par>
                        <p:par>
                          <p:cTn id="39" fill="hold" nodeType="afterGroup">
                            <p:stCondLst>
                              <p:cond delay="3800"/>
                            </p:stCondLst>
                            <p:childTnLst>
                              <p:par>
                                <p:cTn id="40" presetID="4" presetClass="exit" presetSubtype="16" fill="hold" grpId="0" nodeType="afterEffect">
                                  <p:stCondLst>
                                    <p:cond delay="900"/>
                                  </p:stCondLst>
                                  <p:childTnLst>
                                    <p:animEffect transition="out" filter="box(in)">
                                      <p:cBhvr>
                                        <p:cTn id="41" dur="50"/>
                                        <p:tgtEl>
                                          <p:spTgt spid="10336"/>
                                        </p:tgtEl>
                                      </p:cBhvr>
                                    </p:animEffect>
                                    <p:set>
                                      <p:cBhvr>
                                        <p:cTn id="42" dur="1" fill="hold">
                                          <p:stCondLst>
                                            <p:cond delay="49"/>
                                          </p:stCondLst>
                                        </p:cTn>
                                        <p:tgtEl>
                                          <p:spTgt spid="10336"/>
                                        </p:tgtEl>
                                        <p:attrNameLst>
                                          <p:attrName>style.visibility</p:attrName>
                                        </p:attrNameLst>
                                      </p:cBhvr>
                                      <p:to>
                                        <p:strVal val="hidden"/>
                                      </p:to>
                                    </p:set>
                                  </p:childTnLst>
                                  <p:subTnLst>
                                    <p:audio>
                                      <p:cMediaNode>
                                        <p:cTn display="0" masterRel="sameClick">
                                          <p:stCondLst>
                                            <p:cond evt="begin" delay="0">
                                              <p:tn val="40"/>
                                            </p:cond>
                                          </p:stCondLst>
                                          <p:endCondLst>
                                            <p:cond evt="onStopAudio" delay="0">
                                              <p:tgtEl>
                                                <p:sldTgt/>
                                              </p:tgtEl>
                                            </p:cond>
                                          </p:endCondLst>
                                        </p:cTn>
                                        <p:tgtEl>
                                          <p:sndTgt r:embed="rId3" name="click.wav"/>
                                        </p:tgtEl>
                                      </p:cMediaNode>
                                    </p:audio>
                                  </p:subTnLst>
                                </p:cTn>
                              </p:par>
                            </p:childTnLst>
                          </p:cTn>
                        </p:par>
                        <p:par>
                          <p:cTn id="43" fill="hold" nodeType="afterGroup">
                            <p:stCondLst>
                              <p:cond delay="4750"/>
                            </p:stCondLst>
                            <p:childTnLst>
                              <p:par>
                                <p:cTn id="44" presetID="4" presetClass="exit" presetSubtype="16" fill="hold" grpId="0" nodeType="afterEffect">
                                  <p:stCondLst>
                                    <p:cond delay="900"/>
                                  </p:stCondLst>
                                  <p:childTnLst>
                                    <p:animEffect transition="out" filter="box(in)">
                                      <p:cBhvr>
                                        <p:cTn id="45" dur="50"/>
                                        <p:tgtEl>
                                          <p:spTgt spid="10335"/>
                                        </p:tgtEl>
                                      </p:cBhvr>
                                    </p:animEffect>
                                    <p:set>
                                      <p:cBhvr>
                                        <p:cTn id="46" dur="1" fill="hold">
                                          <p:stCondLst>
                                            <p:cond delay="49"/>
                                          </p:stCondLst>
                                        </p:cTn>
                                        <p:tgtEl>
                                          <p:spTgt spid="10335"/>
                                        </p:tgtEl>
                                        <p:attrNameLst>
                                          <p:attrName>style.visibility</p:attrName>
                                        </p:attrNameLst>
                                      </p:cBhvr>
                                      <p:to>
                                        <p:strVal val="hidden"/>
                                      </p:to>
                                    </p:set>
                                  </p:childTnLst>
                                  <p:subTnLst>
                                    <p:audio>
                                      <p:cMediaNode>
                                        <p:cTn display="0" masterRel="sameClick">
                                          <p:stCondLst>
                                            <p:cond evt="begin" delay="0">
                                              <p:tn val="44"/>
                                            </p:cond>
                                          </p:stCondLst>
                                          <p:endCondLst>
                                            <p:cond evt="onStopAudio" delay="0">
                                              <p:tgtEl>
                                                <p:sldTgt/>
                                              </p:tgtEl>
                                            </p:cond>
                                          </p:endCondLst>
                                        </p:cTn>
                                        <p:tgtEl>
                                          <p:sndTgt r:embed="rId3" name="click.wav"/>
                                        </p:tgtEl>
                                      </p:cMediaNode>
                                    </p:audio>
                                  </p:subTnLst>
                                </p:cTn>
                              </p:par>
                            </p:childTnLst>
                          </p:cTn>
                        </p:par>
                        <p:par>
                          <p:cTn id="47" fill="hold" nodeType="afterGroup">
                            <p:stCondLst>
                              <p:cond delay="5700"/>
                            </p:stCondLst>
                            <p:childTnLst>
                              <p:par>
                                <p:cTn id="48" presetID="4" presetClass="exit" presetSubtype="16" fill="hold" grpId="0" nodeType="afterEffect">
                                  <p:stCondLst>
                                    <p:cond delay="900"/>
                                  </p:stCondLst>
                                  <p:childTnLst>
                                    <p:animEffect transition="out" filter="box(in)">
                                      <p:cBhvr>
                                        <p:cTn id="49" dur="50"/>
                                        <p:tgtEl>
                                          <p:spTgt spid="10334"/>
                                        </p:tgtEl>
                                      </p:cBhvr>
                                    </p:animEffect>
                                    <p:set>
                                      <p:cBhvr>
                                        <p:cTn id="50" dur="1" fill="hold">
                                          <p:stCondLst>
                                            <p:cond delay="49"/>
                                          </p:stCondLst>
                                        </p:cTn>
                                        <p:tgtEl>
                                          <p:spTgt spid="10334"/>
                                        </p:tgtEl>
                                        <p:attrNameLst>
                                          <p:attrName>style.visibility</p:attrName>
                                        </p:attrNameLst>
                                      </p:cBhvr>
                                      <p:to>
                                        <p:strVal val="hidden"/>
                                      </p:to>
                                    </p:set>
                                  </p:childTnLst>
                                  <p:subTnLst>
                                    <p:audio>
                                      <p:cMediaNode>
                                        <p:cTn display="0" masterRel="sameClick">
                                          <p:stCondLst>
                                            <p:cond evt="begin" delay="0">
                                              <p:tn val="48"/>
                                            </p:cond>
                                          </p:stCondLst>
                                          <p:endCondLst>
                                            <p:cond evt="onStopAudio" delay="0">
                                              <p:tgtEl>
                                                <p:sldTgt/>
                                              </p:tgtEl>
                                            </p:cond>
                                          </p:endCondLst>
                                        </p:cTn>
                                        <p:tgtEl>
                                          <p:sndTgt r:embed="rId3" name="click.wav"/>
                                        </p:tgtEl>
                                      </p:cMediaNode>
                                    </p:audio>
                                  </p:subTnLst>
                                </p:cTn>
                              </p:par>
                            </p:childTnLst>
                          </p:cTn>
                        </p:par>
                        <p:par>
                          <p:cTn id="51" fill="hold" nodeType="afterGroup">
                            <p:stCondLst>
                              <p:cond delay="6650"/>
                            </p:stCondLst>
                            <p:childTnLst>
                              <p:par>
                                <p:cTn id="52" presetID="4" presetClass="exit" presetSubtype="16" fill="hold" grpId="0" nodeType="afterEffect">
                                  <p:stCondLst>
                                    <p:cond delay="900"/>
                                  </p:stCondLst>
                                  <p:childTnLst>
                                    <p:animEffect transition="out" filter="box(in)">
                                      <p:cBhvr>
                                        <p:cTn id="53" dur="50"/>
                                        <p:tgtEl>
                                          <p:spTgt spid="10333"/>
                                        </p:tgtEl>
                                      </p:cBhvr>
                                    </p:animEffect>
                                    <p:set>
                                      <p:cBhvr>
                                        <p:cTn id="54" dur="1" fill="hold">
                                          <p:stCondLst>
                                            <p:cond delay="49"/>
                                          </p:stCondLst>
                                        </p:cTn>
                                        <p:tgtEl>
                                          <p:spTgt spid="10333"/>
                                        </p:tgtEl>
                                        <p:attrNameLst>
                                          <p:attrName>style.visibility</p:attrName>
                                        </p:attrNameLst>
                                      </p:cBhvr>
                                      <p:to>
                                        <p:strVal val="hidden"/>
                                      </p:to>
                                    </p:set>
                                  </p:childTnLst>
                                  <p:subTnLst>
                                    <p:audio>
                                      <p:cMediaNode>
                                        <p:cTn display="0" masterRel="sameClick">
                                          <p:stCondLst>
                                            <p:cond evt="begin" delay="0">
                                              <p:tn val="52"/>
                                            </p:cond>
                                          </p:stCondLst>
                                          <p:endCondLst>
                                            <p:cond evt="onStopAudio" delay="0">
                                              <p:tgtEl>
                                                <p:sldTgt/>
                                              </p:tgtEl>
                                            </p:cond>
                                          </p:endCondLst>
                                        </p:cTn>
                                        <p:tgtEl>
                                          <p:sndTgt r:embed="rId3" name="click.wav"/>
                                        </p:tgtEl>
                                      </p:cMediaNode>
                                    </p:audio>
                                  </p:subTnLst>
                                </p:cTn>
                              </p:par>
                            </p:childTnLst>
                          </p:cTn>
                        </p:par>
                        <p:par>
                          <p:cTn id="55" fill="hold" nodeType="afterGroup">
                            <p:stCondLst>
                              <p:cond delay="7600"/>
                            </p:stCondLst>
                            <p:childTnLst>
                              <p:par>
                                <p:cTn id="56" presetID="4" presetClass="exit" presetSubtype="16" fill="hold" grpId="0" nodeType="afterEffect">
                                  <p:stCondLst>
                                    <p:cond delay="900"/>
                                  </p:stCondLst>
                                  <p:childTnLst>
                                    <p:animEffect transition="out" filter="box(in)">
                                      <p:cBhvr>
                                        <p:cTn id="57" dur="50"/>
                                        <p:tgtEl>
                                          <p:spTgt spid="10332"/>
                                        </p:tgtEl>
                                      </p:cBhvr>
                                    </p:animEffect>
                                    <p:set>
                                      <p:cBhvr>
                                        <p:cTn id="58" dur="1" fill="hold">
                                          <p:stCondLst>
                                            <p:cond delay="49"/>
                                          </p:stCondLst>
                                        </p:cTn>
                                        <p:tgtEl>
                                          <p:spTgt spid="10332"/>
                                        </p:tgtEl>
                                        <p:attrNameLst>
                                          <p:attrName>style.visibility</p:attrName>
                                        </p:attrNameLst>
                                      </p:cBhvr>
                                      <p:to>
                                        <p:strVal val="hidden"/>
                                      </p:to>
                                    </p:set>
                                  </p:childTnLst>
                                  <p:subTnLst>
                                    <p:audio>
                                      <p:cMediaNode>
                                        <p:cTn display="0" masterRel="sameClick">
                                          <p:stCondLst>
                                            <p:cond evt="begin" delay="0">
                                              <p:tn val="56"/>
                                            </p:cond>
                                          </p:stCondLst>
                                          <p:endCondLst>
                                            <p:cond evt="onStopAudio" delay="0">
                                              <p:tgtEl>
                                                <p:sldTgt/>
                                              </p:tgtEl>
                                            </p:cond>
                                          </p:endCondLst>
                                        </p:cTn>
                                        <p:tgtEl>
                                          <p:sndTgt r:embed="rId3" name="click.wav"/>
                                        </p:tgtEl>
                                      </p:cMediaNode>
                                    </p:audio>
                                  </p:subTnLst>
                                </p:cTn>
                              </p:par>
                            </p:childTnLst>
                          </p:cTn>
                        </p:par>
                        <p:par>
                          <p:cTn id="59" fill="hold" nodeType="afterGroup">
                            <p:stCondLst>
                              <p:cond delay="8550"/>
                            </p:stCondLst>
                            <p:childTnLst>
                              <p:par>
                                <p:cTn id="60" presetID="4" presetClass="exit" presetSubtype="16" fill="hold" nodeType="afterEffect">
                                  <p:stCondLst>
                                    <p:cond delay="900"/>
                                  </p:stCondLst>
                                  <p:childTnLst>
                                    <p:animEffect transition="out" filter="box(in)">
                                      <p:cBhvr>
                                        <p:cTn id="61" dur="50"/>
                                        <p:tgtEl>
                                          <p:spTgt spid="10331"/>
                                        </p:tgtEl>
                                      </p:cBhvr>
                                    </p:animEffect>
                                    <p:set>
                                      <p:cBhvr>
                                        <p:cTn id="62" dur="1" fill="hold">
                                          <p:stCondLst>
                                            <p:cond delay="49"/>
                                          </p:stCondLst>
                                        </p:cTn>
                                        <p:tgtEl>
                                          <p:spTgt spid="10331"/>
                                        </p:tgtEl>
                                        <p:attrNameLst>
                                          <p:attrName>style.visibility</p:attrName>
                                        </p:attrNameLst>
                                      </p:cBhvr>
                                      <p:to>
                                        <p:strVal val="hidden"/>
                                      </p:to>
                                    </p:set>
                                  </p:childTnLst>
                                  <p:subTnLst>
                                    <p:audio>
                                      <p:cMediaNode>
                                        <p:cTn display="0" masterRel="sameClick">
                                          <p:stCondLst>
                                            <p:cond evt="begin" delay="0">
                                              <p:tn val="60"/>
                                            </p:cond>
                                          </p:stCondLst>
                                          <p:endCondLst>
                                            <p:cond evt="onStopAudio" delay="0">
                                              <p:tgtEl>
                                                <p:sldTgt/>
                                              </p:tgtEl>
                                            </p:cond>
                                          </p:endCondLst>
                                        </p:cTn>
                                        <p:tgtEl>
                                          <p:sndTgt r:embed="rId3" name="click.wav"/>
                                        </p:tgtEl>
                                      </p:cMediaNode>
                                    </p:audio>
                                  </p:subTnLst>
                                </p:cTn>
                              </p:par>
                            </p:childTnLst>
                          </p:cTn>
                        </p:par>
                        <p:par>
                          <p:cTn id="63" fill="hold" nodeType="afterGroup">
                            <p:stCondLst>
                              <p:cond delay="9500"/>
                            </p:stCondLst>
                            <p:childTnLst>
                              <p:par>
                                <p:cTn id="64" presetID="23" presetClass="entr" presetSubtype="16" fill="hold" nodeType="afterEffect">
                                  <p:stCondLst>
                                    <p:cond delay="0"/>
                                  </p:stCondLst>
                                  <p:childTnLst>
                                    <p:set>
                                      <p:cBhvr>
                                        <p:cTn id="65" dur="1" fill="hold">
                                          <p:stCondLst>
                                            <p:cond delay="0"/>
                                          </p:stCondLst>
                                        </p:cTn>
                                        <p:tgtEl>
                                          <p:spTgt spid="45"/>
                                        </p:tgtEl>
                                        <p:attrNameLst>
                                          <p:attrName>style.visibility</p:attrName>
                                        </p:attrNameLst>
                                      </p:cBhvr>
                                      <p:to>
                                        <p:strVal val="visible"/>
                                      </p:to>
                                    </p:set>
                                    <p:anim calcmode="lin" valueType="num">
                                      <p:cBhvr>
                                        <p:cTn id="66" dur="500" fill="hold"/>
                                        <p:tgtEl>
                                          <p:spTgt spid="45"/>
                                        </p:tgtEl>
                                        <p:attrNameLst>
                                          <p:attrName>ppt_w</p:attrName>
                                        </p:attrNameLst>
                                      </p:cBhvr>
                                      <p:tavLst>
                                        <p:tav tm="0">
                                          <p:val>
                                            <p:fltVal val="0"/>
                                          </p:val>
                                        </p:tav>
                                        <p:tav tm="100000">
                                          <p:val>
                                            <p:strVal val="#ppt_w"/>
                                          </p:val>
                                        </p:tav>
                                      </p:tavLst>
                                    </p:anim>
                                    <p:anim calcmode="lin" valueType="num">
                                      <p:cBhvr>
                                        <p:cTn id="67" dur="500" fill="hold"/>
                                        <p:tgtEl>
                                          <p:spTgt spid="45"/>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64"/>
                                            </p:cond>
                                          </p:stCondLst>
                                          <p:endCondLst>
                                            <p:cond evt="onStopAudio" delay="0">
                                              <p:tgtEl>
                                                <p:sldTgt/>
                                              </p:tgtEl>
                                            </p:cond>
                                          </p:endCondLst>
                                        </p:cTn>
                                        <p:tgtEl>
                                          <p:sndTgt r:embed="rId4" name="clap.wav"/>
                                        </p:tgtEl>
                                      </p:cMediaNode>
                                    </p:audio>
                                  </p:subTnLst>
                                </p:cTn>
                              </p:par>
                              <p:par>
                                <p:cTn id="68" presetID="4" presetClass="entr" presetSubtype="16" fill="hold" nodeType="withEffect">
                                  <p:stCondLst>
                                    <p:cond delay="0"/>
                                  </p:stCondLst>
                                  <p:childTnLst>
                                    <p:set>
                                      <p:cBhvr>
                                        <p:cTn id="69" dur="1" fill="hold">
                                          <p:stCondLst>
                                            <p:cond delay="0"/>
                                          </p:stCondLst>
                                        </p:cTn>
                                        <p:tgtEl>
                                          <p:spTgt spid="3"/>
                                        </p:tgtEl>
                                        <p:attrNameLst>
                                          <p:attrName>style.visibility</p:attrName>
                                        </p:attrNameLst>
                                      </p:cBhvr>
                                      <p:to>
                                        <p:strVal val="visible"/>
                                      </p:to>
                                    </p:set>
                                    <p:animEffect transition="in" filter="box(in)">
                                      <p:cBhvr>
                                        <p:cTn id="70" dur="500"/>
                                        <p:tgtEl>
                                          <p:spTgt spid="3"/>
                                        </p:tgtEl>
                                      </p:cBhvr>
                                    </p:animEffect>
                                  </p:childTnLst>
                                  <p:subTnLst>
                                    <p:audio>
                                      <p:cMediaNode>
                                        <p:cTn display="0" masterRel="sameClick">
                                          <p:stCondLst>
                                            <p:cond evt="begin" delay="0">
                                              <p:tn val="68"/>
                                            </p:cond>
                                          </p:stCondLst>
                                          <p:endCondLst>
                                            <p:cond evt="onStopAudio" delay="0">
                                              <p:tgtEl>
                                                <p:sldTgt/>
                                              </p:tgtEl>
                                            </p:cond>
                                          </p:endCondLst>
                                        </p:cTn>
                                        <p:tgtEl>
                                          <p:sndTgt r:embed="rId5" name="Chuong Dong Ho=convert.wav"/>
                                        </p:tgtEl>
                                      </p:cMediaNode>
                                    </p:audio>
                                  </p:subTnLst>
                                </p:cTn>
                              </p:par>
                            </p:childTnLst>
                          </p:cTn>
                        </p:par>
                      </p:childTnLst>
                    </p:cTn>
                  </p:par>
                  <p:par>
                    <p:cTn id="71" fill="hold" nodeType="clickPar">
                      <p:stCondLst>
                        <p:cond delay="indefinite"/>
                      </p:stCondLst>
                      <p:childTnLst>
                        <p:par>
                          <p:cTn id="72" fill="hold" nodeType="withGroup">
                            <p:stCondLst>
                              <p:cond delay="0"/>
                            </p:stCondLst>
                            <p:childTnLst>
                              <p:par>
                                <p:cTn id="73" presetID="4" presetClass="entr" presetSubtype="16" fill="hold" grpId="0" nodeType="clickEffect">
                                  <p:stCondLst>
                                    <p:cond delay="0"/>
                                  </p:stCondLst>
                                  <p:childTnLst>
                                    <p:set>
                                      <p:cBhvr>
                                        <p:cTn id="74" dur="1" fill="hold">
                                          <p:stCondLst>
                                            <p:cond delay="0"/>
                                          </p:stCondLst>
                                        </p:cTn>
                                        <p:tgtEl>
                                          <p:spTgt spid="10330"/>
                                        </p:tgtEl>
                                        <p:attrNameLst>
                                          <p:attrName>style.visibility</p:attrName>
                                        </p:attrNameLst>
                                      </p:cBhvr>
                                      <p:to>
                                        <p:strVal val="visible"/>
                                      </p:to>
                                    </p:set>
                                    <p:animEffect transition="in" filter="box(in)">
                                      <p:cBhvr>
                                        <p:cTn id="75" dur="50"/>
                                        <p:tgtEl>
                                          <p:spTgt spid="10330"/>
                                        </p:tgtEl>
                                      </p:cBhvr>
                                    </p:animEffect>
                                  </p:childTnLst>
                                  <p:subTnLst>
                                    <p:audio>
                                      <p:cMediaNode>
                                        <p:cTn display="0" masterRel="sameClick">
                                          <p:stCondLst>
                                            <p:cond evt="begin" delay="0">
                                              <p:tn val="73"/>
                                            </p:cond>
                                          </p:stCondLst>
                                          <p:endCondLst>
                                            <p:cond evt="onStopAudio" delay="0">
                                              <p:tgtEl>
                                                <p:sldTgt/>
                                              </p:tgtEl>
                                            </p:cond>
                                          </p:endCondLst>
                                        </p:cTn>
                                        <p:tgtEl>
                                          <p:sndTgt r:embed="rId5" name="Chuong Dong Ho=convert.wav"/>
                                        </p:tgtEl>
                                      </p:cMediaNode>
                                    </p:audio>
                                  </p:subTnLst>
                                </p:cTn>
                              </p:par>
                            </p:childTnLst>
                          </p:cTn>
                        </p:par>
                      </p:childTnLst>
                    </p:cTn>
                  </p:par>
                </p:childTnLst>
              </p:cTn>
              <p:nextCondLst>
                <p:cond evt="onClick" delay="0">
                  <p:tgtEl>
                    <p:spTgt spid="10285"/>
                  </p:tgtEl>
                </p:cond>
              </p:nextCondLst>
            </p:seq>
          </p:childTnLst>
        </p:cTn>
      </p:par>
    </p:tnLst>
    <p:bldLst>
      <p:bldP spid="10330" grpId="0"/>
      <p:bldP spid="10332" grpId="0" animBg="1"/>
      <p:bldP spid="10333" grpId="0" animBg="1"/>
      <p:bldP spid="10334" grpId="0" animBg="1"/>
      <p:bldP spid="10335" grpId="0" animBg="1"/>
      <p:bldP spid="10336" grpId="0" animBg="1"/>
      <p:bldP spid="10337" grpId="0" animBg="1"/>
      <p:bldP spid="10338" grpId="0" animBg="1"/>
      <p:bldP spid="10339" grpId="0" animBg="1"/>
      <p:bldP spid="10340" grpId="0" animBg="1"/>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41"/>
          <p:cNvPicPr>
            <a:picLocks noChangeAspect="1"/>
          </p:cNvPicPr>
          <p:nvPr/>
        </p:nvPicPr>
        <p:blipFill>
          <a:blip r:embed="rId6" cstate="print">
            <a:lum bright="70000" contrast="-70000"/>
            <a:extLst>
              <a:ext uri="{28A0092B-C50C-407E-A947-70E740481C1C}">
                <a14:useLocalDpi xmlns:a14="http://schemas.microsoft.com/office/drawing/2010/main" val="0"/>
              </a:ext>
            </a:extLst>
          </a:blip>
          <a:srcRect/>
          <a:stretch>
            <a:fillRect/>
          </a:stretch>
        </p:blipFill>
        <p:spPr bwMode="auto">
          <a:xfrm>
            <a:off x="0" y="0"/>
            <a:ext cx="9144000" cy="708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5" name="Picture 4" descr="EXIT">
            <a:hlinkClick r:id="" action="ppaction://hlinkshowjump?jump=endshow"/>
          </p:cNvPr>
          <p:cNvPicPr>
            <a:picLocks noChangeAspect="1" noChangeArrowheads="1" noCrop="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413000" y="6223000"/>
            <a:ext cx="323850"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5" name="Text Box 5">
            <a:hlinkClick r:id="" action="ppaction://hlinkshowjump?jump=endshow"/>
            <a:hlinkHover r:id="" action="ppaction://noaction" highlightClick="1"/>
          </p:cNvPr>
          <p:cNvSpPr txBox="1">
            <a:spLocks noChangeArrowheads="1"/>
          </p:cNvSpPr>
          <p:nvPr/>
        </p:nvSpPr>
        <p:spPr bwMode="auto">
          <a:xfrm>
            <a:off x="2184400" y="6464300"/>
            <a:ext cx="854075" cy="304800"/>
          </a:xfrm>
          <a:prstGeom prst="rect">
            <a:avLst/>
          </a:prstGeom>
          <a:noFill/>
          <a:ln>
            <a:noFill/>
          </a:ln>
          <a:effectLst/>
          <a:extLst/>
        </p:spPr>
        <p:txBody>
          <a:bodyPr>
            <a:spAutoFit/>
          </a:bodyPr>
          <a:lstStyle/>
          <a:p>
            <a:pPr fontAlgn="base">
              <a:spcBef>
                <a:spcPct val="50000"/>
              </a:spcBef>
              <a:spcAft>
                <a:spcPct val="0"/>
              </a:spcAft>
              <a:defRPr/>
            </a:pPr>
            <a:r>
              <a:rPr lang="en-US" sz="1400" b="1">
                <a:solidFill>
                  <a:srgbClr val="993300"/>
                </a:solidFill>
                <a:effectLst>
                  <a:outerShdw blurRad="38100" dist="38100" dir="2700000" algn="tl">
                    <a:srgbClr val="C0C0C0"/>
                  </a:outerShdw>
                </a:effectLst>
              </a:rPr>
              <a:t>HẾT</a:t>
            </a:r>
          </a:p>
        </p:txBody>
      </p:sp>
      <p:grpSp>
        <p:nvGrpSpPr>
          <p:cNvPr id="8197" name="Group 3"/>
          <p:cNvGrpSpPr>
            <a:grpSpLocks/>
          </p:cNvGrpSpPr>
          <p:nvPr/>
        </p:nvGrpSpPr>
        <p:grpSpPr bwMode="auto">
          <a:xfrm>
            <a:off x="0" y="1524000"/>
            <a:ext cx="1295400" cy="762000"/>
            <a:chOff x="0" y="2286000"/>
            <a:chExt cx="1295400" cy="762000"/>
          </a:xfrm>
        </p:grpSpPr>
        <p:pic>
          <p:nvPicPr>
            <p:cNvPr id="8224" name="Picture 8" descr="DM"/>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0" y="2286000"/>
              <a:ext cx="1295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25" name="Text Box 9"/>
            <p:cNvSpPr txBox="1">
              <a:spLocks noChangeArrowheads="1"/>
            </p:cNvSpPr>
            <p:nvPr/>
          </p:nvSpPr>
          <p:spPr bwMode="auto">
            <a:xfrm>
              <a:off x="61913" y="2438400"/>
              <a:ext cx="1081087" cy="369888"/>
            </a:xfrm>
            <a:prstGeom prst="rect">
              <a:avLst/>
            </a:prstGeom>
            <a:solidFill>
              <a:srgbClr val="0066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fontAlgn="base" hangingPunct="0">
                <a:spcBef>
                  <a:spcPct val="20000"/>
                </a:spcBef>
                <a:spcAft>
                  <a:spcPct val="0"/>
                </a:spcAft>
                <a:buChar char="»"/>
                <a:defRPr sz="2000">
                  <a:solidFill>
                    <a:schemeClr val="tx1"/>
                  </a:solidFill>
                  <a:latin typeface="Arial" charset="0"/>
                  <a:cs typeface="Arial" charset="0"/>
                </a:defRPr>
              </a:lvl6pPr>
              <a:lvl7pPr eaLnBrk="0" fontAlgn="base" hangingPunct="0">
                <a:spcBef>
                  <a:spcPct val="20000"/>
                </a:spcBef>
                <a:spcAft>
                  <a:spcPct val="0"/>
                </a:spcAft>
                <a:buChar char="»"/>
                <a:defRPr sz="2000">
                  <a:solidFill>
                    <a:schemeClr val="tx1"/>
                  </a:solidFill>
                  <a:latin typeface="Arial" charset="0"/>
                  <a:cs typeface="Arial" charset="0"/>
                </a:defRPr>
              </a:lvl7pPr>
              <a:lvl8pPr eaLnBrk="0" fontAlgn="base" hangingPunct="0">
                <a:spcBef>
                  <a:spcPct val="20000"/>
                </a:spcBef>
                <a:spcAft>
                  <a:spcPct val="0"/>
                </a:spcAft>
                <a:buChar char="»"/>
                <a:defRPr sz="2000">
                  <a:solidFill>
                    <a:schemeClr val="tx1"/>
                  </a:solidFill>
                  <a:latin typeface="Arial" charset="0"/>
                  <a:cs typeface="Arial" charset="0"/>
                </a:defRPr>
              </a:lvl8pPr>
              <a:lvl9pPr eaLnBrk="0" fontAlgn="base" hangingPunct="0">
                <a:spcBef>
                  <a:spcPct val="20000"/>
                </a:spcBef>
                <a:spcAft>
                  <a:spcPct val="0"/>
                </a:spcAft>
                <a:buChar char="»"/>
                <a:defRPr sz="2000">
                  <a:solidFill>
                    <a:schemeClr val="tx1"/>
                  </a:solidFill>
                  <a:latin typeface="Arial" charset="0"/>
                  <a:cs typeface="Arial" charset="0"/>
                </a:defRPr>
              </a:lvl9pPr>
            </a:lstStyle>
            <a:p>
              <a:pPr algn="ctr" fontAlgn="base">
                <a:spcBef>
                  <a:spcPct val="50000"/>
                </a:spcBef>
                <a:spcAft>
                  <a:spcPct val="0"/>
                </a:spcAft>
              </a:pPr>
              <a:r>
                <a:rPr lang="en-US" altLang="en-US" sz="2400" b="1">
                  <a:solidFill>
                    <a:srgbClr val="FFFF00"/>
                  </a:solidFill>
                </a:rPr>
                <a:t>Câu 2</a:t>
              </a:r>
            </a:p>
          </p:txBody>
        </p:sp>
      </p:grpSp>
      <p:sp>
        <p:nvSpPr>
          <p:cNvPr id="10285" name="AutoShape 45"/>
          <p:cNvSpPr>
            <a:spLocks noChangeArrowheads="1"/>
          </p:cNvSpPr>
          <p:nvPr/>
        </p:nvSpPr>
        <p:spPr bwMode="auto">
          <a:xfrm>
            <a:off x="3302000" y="6248400"/>
            <a:ext cx="1447800" cy="381000"/>
          </a:xfrm>
          <a:prstGeom prst="roundRect">
            <a:avLst>
              <a:gd name="adj" fmla="val 16667"/>
            </a:avLst>
          </a:prstGeom>
          <a:solidFill>
            <a:schemeClr val="accent1"/>
          </a:solidFill>
          <a:ln w="9525">
            <a:solidFill>
              <a:schemeClr val="tx1"/>
            </a:solidFill>
            <a:round/>
            <a:headEnd/>
            <a:tailEnd/>
          </a:ln>
        </p:spPr>
        <p:txBody>
          <a:bodyPr wrap="none" anchor="ctr"/>
          <a:lstStyle/>
          <a:p>
            <a:pPr algn="ctr" fontAlgn="base">
              <a:spcBef>
                <a:spcPct val="0"/>
              </a:spcBef>
              <a:spcAft>
                <a:spcPct val="0"/>
              </a:spcAft>
            </a:pPr>
            <a:r>
              <a:rPr lang="en-US" altLang="en-US" sz="2400" b="1" dirty="0" err="1">
                <a:solidFill>
                  <a:srgbClr val="000000"/>
                </a:solidFill>
                <a:latin typeface="Times New Roman" panose="02020603050405020304" pitchFamily="18" charset="0"/>
                <a:cs typeface="Times New Roman" panose="02020603050405020304" pitchFamily="18" charset="0"/>
              </a:rPr>
              <a:t>Thời</a:t>
            </a:r>
            <a:r>
              <a:rPr lang="en-US" altLang="en-US" sz="2400" b="1" dirty="0">
                <a:solidFill>
                  <a:srgbClr val="000000"/>
                </a:solidFill>
                <a:latin typeface="Times New Roman" panose="02020603050405020304" pitchFamily="18" charset="0"/>
                <a:cs typeface="Times New Roman" panose="02020603050405020304" pitchFamily="18" charset="0"/>
              </a:rPr>
              <a:t> </a:t>
            </a:r>
            <a:r>
              <a:rPr lang="en-US" altLang="en-US" sz="2400" b="1" dirty="0" err="1">
                <a:solidFill>
                  <a:srgbClr val="000000"/>
                </a:solidFill>
                <a:latin typeface="Times New Roman" panose="02020603050405020304" pitchFamily="18" charset="0"/>
                <a:cs typeface="Times New Roman" panose="02020603050405020304" pitchFamily="18" charset="0"/>
              </a:rPr>
              <a:t>gian</a:t>
            </a:r>
            <a:endParaRPr lang="en-US" altLang="en-US" sz="2400" b="1" dirty="0">
              <a:solidFill>
                <a:srgbClr val="000000"/>
              </a:solidFill>
              <a:latin typeface="Times New Roman" panose="02020603050405020304" pitchFamily="18" charset="0"/>
              <a:cs typeface="Times New Roman" panose="02020603050405020304" pitchFamily="18" charset="0"/>
            </a:endParaRPr>
          </a:p>
        </p:txBody>
      </p:sp>
      <p:pic>
        <p:nvPicPr>
          <p:cNvPr id="8199" name="Picture 52" descr="Bµi ">
            <a:hlinkClick r:id="rId9" action="ppaction://hlinksldjump"/>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943600" y="6350000"/>
            <a:ext cx="101917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0" name="Picture 53" descr="Bµ¸u">
            <a:hlinkClick r:id="" action="ppaction://hlinkshowjump?jump=nextslide"/>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620000" y="6350000"/>
            <a:ext cx="90487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30" name="AutoShape 90"/>
          <p:cNvSpPr>
            <a:spLocks noChangeArrowheads="1"/>
          </p:cNvSpPr>
          <p:nvPr/>
        </p:nvSpPr>
        <p:spPr bwMode="auto">
          <a:xfrm>
            <a:off x="4343400" y="609600"/>
            <a:ext cx="762000" cy="685800"/>
          </a:xfrm>
          <a:prstGeom prst="octagon">
            <a:avLst>
              <a:gd name="adj" fmla="val 2928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fontAlgn="base">
              <a:spcBef>
                <a:spcPct val="0"/>
              </a:spcBef>
              <a:spcAft>
                <a:spcPct val="0"/>
              </a:spcAft>
            </a:pPr>
            <a:r>
              <a:rPr lang="en-US" altLang="en-US" sz="2000" b="1">
                <a:solidFill>
                  <a:srgbClr val="000000"/>
                </a:solidFill>
                <a:latin typeface=".VnTimeH" pitchFamily="34" charset="0"/>
              </a:rPr>
              <a:t>HÕt giê</a:t>
            </a:r>
          </a:p>
        </p:txBody>
      </p:sp>
      <p:sp>
        <p:nvSpPr>
          <p:cNvPr id="10331" name="AutoShape 91"/>
          <p:cNvSpPr>
            <a:spLocks noChangeArrowheads="1"/>
          </p:cNvSpPr>
          <p:nvPr/>
        </p:nvSpPr>
        <p:spPr bwMode="auto">
          <a:xfrm>
            <a:off x="4343400" y="609600"/>
            <a:ext cx="762000" cy="685800"/>
          </a:xfrm>
          <a:prstGeom prst="octagon">
            <a:avLst>
              <a:gd name="adj" fmla="val 29287"/>
            </a:avLst>
          </a:prstGeom>
          <a:solidFill>
            <a:schemeClr val="accent1"/>
          </a:solidFill>
          <a:ln w="9525">
            <a:solidFill>
              <a:schemeClr val="tx1"/>
            </a:solidFill>
            <a:miter lim="800000"/>
            <a:headEnd/>
            <a:tailEnd/>
          </a:ln>
        </p:spPr>
        <p:txBody>
          <a:bodyPr wrap="none" anchor="ctr"/>
          <a:lstStyle/>
          <a:p>
            <a:pPr algn="ctr" fontAlgn="base">
              <a:spcBef>
                <a:spcPct val="0"/>
              </a:spcBef>
              <a:spcAft>
                <a:spcPct val="0"/>
              </a:spcAft>
            </a:pPr>
            <a:r>
              <a:rPr lang="en-US" altLang="en-US" sz="4400" b="1">
                <a:solidFill>
                  <a:srgbClr val="000000"/>
                </a:solidFill>
              </a:rPr>
              <a:t>1</a:t>
            </a:r>
          </a:p>
        </p:txBody>
      </p:sp>
      <p:sp>
        <p:nvSpPr>
          <p:cNvPr id="10332" name="AutoShape 92"/>
          <p:cNvSpPr>
            <a:spLocks noChangeArrowheads="1"/>
          </p:cNvSpPr>
          <p:nvPr/>
        </p:nvSpPr>
        <p:spPr bwMode="auto">
          <a:xfrm>
            <a:off x="4343400" y="609600"/>
            <a:ext cx="762000" cy="685800"/>
          </a:xfrm>
          <a:prstGeom prst="octagon">
            <a:avLst>
              <a:gd name="adj" fmla="val 29287"/>
            </a:avLst>
          </a:prstGeom>
          <a:solidFill>
            <a:schemeClr val="accent1"/>
          </a:solidFill>
          <a:ln w="9525">
            <a:solidFill>
              <a:schemeClr val="tx1"/>
            </a:solidFill>
            <a:miter lim="800000"/>
            <a:headEnd/>
            <a:tailEnd/>
          </a:ln>
        </p:spPr>
        <p:txBody>
          <a:bodyPr wrap="none" anchor="ctr"/>
          <a:lstStyle/>
          <a:p>
            <a:pPr algn="ctr" fontAlgn="base">
              <a:spcBef>
                <a:spcPct val="0"/>
              </a:spcBef>
              <a:spcAft>
                <a:spcPct val="0"/>
              </a:spcAft>
            </a:pPr>
            <a:r>
              <a:rPr lang="en-US" altLang="en-US" sz="4400" b="1">
                <a:solidFill>
                  <a:srgbClr val="000000"/>
                </a:solidFill>
              </a:rPr>
              <a:t>2</a:t>
            </a:r>
          </a:p>
        </p:txBody>
      </p:sp>
      <p:sp>
        <p:nvSpPr>
          <p:cNvPr id="10333" name="AutoShape 93"/>
          <p:cNvSpPr>
            <a:spLocks noChangeArrowheads="1"/>
          </p:cNvSpPr>
          <p:nvPr/>
        </p:nvSpPr>
        <p:spPr bwMode="auto">
          <a:xfrm>
            <a:off x="4343400" y="609600"/>
            <a:ext cx="762000" cy="685800"/>
          </a:xfrm>
          <a:prstGeom prst="octagon">
            <a:avLst>
              <a:gd name="adj" fmla="val 29287"/>
            </a:avLst>
          </a:prstGeom>
          <a:solidFill>
            <a:schemeClr val="accent1"/>
          </a:solidFill>
          <a:ln w="9525">
            <a:solidFill>
              <a:schemeClr val="tx1"/>
            </a:solidFill>
            <a:miter lim="800000"/>
            <a:headEnd/>
            <a:tailEnd/>
          </a:ln>
        </p:spPr>
        <p:txBody>
          <a:bodyPr wrap="none" anchor="ctr"/>
          <a:lstStyle/>
          <a:p>
            <a:pPr algn="ctr" fontAlgn="base">
              <a:spcBef>
                <a:spcPct val="0"/>
              </a:spcBef>
              <a:spcAft>
                <a:spcPct val="0"/>
              </a:spcAft>
            </a:pPr>
            <a:r>
              <a:rPr lang="en-US" altLang="en-US" sz="4400" b="1">
                <a:solidFill>
                  <a:srgbClr val="000000"/>
                </a:solidFill>
              </a:rPr>
              <a:t>3</a:t>
            </a:r>
          </a:p>
        </p:txBody>
      </p:sp>
      <p:sp>
        <p:nvSpPr>
          <p:cNvPr id="10334" name="AutoShape 94"/>
          <p:cNvSpPr>
            <a:spLocks noChangeArrowheads="1"/>
          </p:cNvSpPr>
          <p:nvPr/>
        </p:nvSpPr>
        <p:spPr bwMode="auto">
          <a:xfrm>
            <a:off x="4343400" y="609600"/>
            <a:ext cx="762000" cy="685800"/>
          </a:xfrm>
          <a:prstGeom prst="octagon">
            <a:avLst>
              <a:gd name="adj" fmla="val 29287"/>
            </a:avLst>
          </a:prstGeom>
          <a:solidFill>
            <a:schemeClr val="accent1"/>
          </a:solidFill>
          <a:ln w="9525">
            <a:solidFill>
              <a:schemeClr val="tx1"/>
            </a:solidFill>
            <a:miter lim="800000"/>
            <a:headEnd/>
            <a:tailEnd/>
          </a:ln>
        </p:spPr>
        <p:txBody>
          <a:bodyPr wrap="none" anchor="ctr"/>
          <a:lstStyle/>
          <a:p>
            <a:pPr algn="ctr" fontAlgn="base">
              <a:spcBef>
                <a:spcPct val="0"/>
              </a:spcBef>
              <a:spcAft>
                <a:spcPct val="0"/>
              </a:spcAft>
            </a:pPr>
            <a:r>
              <a:rPr lang="en-US" altLang="en-US" sz="4400" b="1">
                <a:solidFill>
                  <a:srgbClr val="000000"/>
                </a:solidFill>
              </a:rPr>
              <a:t>4</a:t>
            </a:r>
          </a:p>
        </p:txBody>
      </p:sp>
      <p:sp>
        <p:nvSpPr>
          <p:cNvPr id="10335" name="AutoShape 95"/>
          <p:cNvSpPr>
            <a:spLocks noChangeArrowheads="1"/>
          </p:cNvSpPr>
          <p:nvPr/>
        </p:nvSpPr>
        <p:spPr bwMode="auto">
          <a:xfrm>
            <a:off x="4343400" y="609600"/>
            <a:ext cx="762000" cy="685800"/>
          </a:xfrm>
          <a:prstGeom prst="octagon">
            <a:avLst>
              <a:gd name="adj" fmla="val 29287"/>
            </a:avLst>
          </a:prstGeom>
          <a:solidFill>
            <a:schemeClr val="accent1"/>
          </a:solidFill>
          <a:ln w="9525">
            <a:solidFill>
              <a:schemeClr val="tx1"/>
            </a:solidFill>
            <a:miter lim="800000"/>
            <a:headEnd/>
            <a:tailEnd/>
          </a:ln>
        </p:spPr>
        <p:txBody>
          <a:bodyPr wrap="none" anchor="ctr"/>
          <a:lstStyle/>
          <a:p>
            <a:pPr algn="ctr" fontAlgn="base">
              <a:spcBef>
                <a:spcPct val="0"/>
              </a:spcBef>
              <a:spcAft>
                <a:spcPct val="0"/>
              </a:spcAft>
            </a:pPr>
            <a:r>
              <a:rPr lang="en-US" altLang="en-US" sz="4400" b="1">
                <a:solidFill>
                  <a:srgbClr val="000000"/>
                </a:solidFill>
              </a:rPr>
              <a:t>5</a:t>
            </a:r>
          </a:p>
        </p:txBody>
      </p:sp>
      <p:sp>
        <p:nvSpPr>
          <p:cNvPr id="10336" name="AutoShape 96"/>
          <p:cNvSpPr>
            <a:spLocks noChangeArrowheads="1"/>
          </p:cNvSpPr>
          <p:nvPr/>
        </p:nvSpPr>
        <p:spPr bwMode="auto">
          <a:xfrm>
            <a:off x="4343400" y="609600"/>
            <a:ext cx="762000" cy="685800"/>
          </a:xfrm>
          <a:prstGeom prst="octagon">
            <a:avLst>
              <a:gd name="adj" fmla="val 29287"/>
            </a:avLst>
          </a:prstGeom>
          <a:solidFill>
            <a:schemeClr val="accent1"/>
          </a:solidFill>
          <a:ln w="9525">
            <a:solidFill>
              <a:schemeClr val="tx1"/>
            </a:solidFill>
            <a:miter lim="800000"/>
            <a:headEnd/>
            <a:tailEnd/>
          </a:ln>
        </p:spPr>
        <p:txBody>
          <a:bodyPr wrap="none" anchor="ctr"/>
          <a:lstStyle/>
          <a:p>
            <a:pPr algn="ctr" fontAlgn="base">
              <a:spcBef>
                <a:spcPct val="0"/>
              </a:spcBef>
              <a:spcAft>
                <a:spcPct val="0"/>
              </a:spcAft>
            </a:pPr>
            <a:r>
              <a:rPr lang="en-US" altLang="en-US" sz="4400" b="1">
                <a:solidFill>
                  <a:srgbClr val="000000"/>
                </a:solidFill>
              </a:rPr>
              <a:t>6</a:t>
            </a:r>
          </a:p>
        </p:txBody>
      </p:sp>
      <p:sp>
        <p:nvSpPr>
          <p:cNvPr id="10337" name="AutoShape 97"/>
          <p:cNvSpPr>
            <a:spLocks noChangeArrowheads="1"/>
          </p:cNvSpPr>
          <p:nvPr/>
        </p:nvSpPr>
        <p:spPr bwMode="auto">
          <a:xfrm>
            <a:off x="4343400" y="609600"/>
            <a:ext cx="762000" cy="685800"/>
          </a:xfrm>
          <a:prstGeom prst="octagon">
            <a:avLst>
              <a:gd name="adj" fmla="val 29287"/>
            </a:avLst>
          </a:prstGeom>
          <a:solidFill>
            <a:schemeClr val="accent1"/>
          </a:solidFill>
          <a:ln w="9525">
            <a:solidFill>
              <a:schemeClr val="tx1"/>
            </a:solidFill>
            <a:miter lim="800000"/>
            <a:headEnd/>
            <a:tailEnd/>
          </a:ln>
        </p:spPr>
        <p:txBody>
          <a:bodyPr wrap="none" anchor="ctr"/>
          <a:lstStyle/>
          <a:p>
            <a:pPr algn="ctr" fontAlgn="base">
              <a:spcBef>
                <a:spcPct val="0"/>
              </a:spcBef>
              <a:spcAft>
                <a:spcPct val="0"/>
              </a:spcAft>
            </a:pPr>
            <a:r>
              <a:rPr lang="en-US" altLang="en-US" sz="4400" b="1">
                <a:solidFill>
                  <a:srgbClr val="000000"/>
                </a:solidFill>
              </a:rPr>
              <a:t>7</a:t>
            </a:r>
          </a:p>
        </p:txBody>
      </p:sp>
      <p:sp>
        <p:nvSpPr>
          <p:cNvPr id="10338" name="AutoShape 98"/>
          <p:cNvSpPr>
            <a:spLocks noChangeArrowheads="1"/>
          </p:cNvSpPr>
          <p:nvPr/>
        </p:nvSpPr>
        <p:spPr bwMode="auto">
          <a:xfrm>
            <a:off x="4343400" y="609600"/>
            <a:ext cx="762000" cy="685800"/>
          </a:xfrm>
          <a:prstGeom prst="octagon">
            <a:avLst>
              <a:gd name="adj" fmla="val 29287"/>
            </a:avLst>
          </a:prstGeom>
          <a:solidFill>
            <a:schemeClr val="accent1"/>
          </a:solidFill>
          <a:ln w="9525">
            <a:solidFill>
              <a:schemeClr val="tx1"/>
            </a:solidFill>
            <a:miter lim="800000"/>
            <a:headEnd/>
            <a:tailEnd/>
          </a:ln>
        </p:spPr>
        <p:txBody>
          <a:bodyPr wrap="none" anchor="ctr"/>
          <a:lstStyle/>
          <a:p>
            <a:pPr algn="ctr" fontAlgn="base">
              <a:spcBef>
                <a:spcPct val="0"/>
              </a:spcBef>
              <a:spcAft>
                <a:spcPct val="0"/>
              </a:spcAft>
            </a:pPr>
            <a:r>
              <a:rPr lang="en-US" altLang="en-US" sz="4400" b="1">
                <a:solidFill>
                  <a:srgbClr val="000000"/>
                </a:solidFill>
              </a:rPr>
              <a:t>8</a:t>
            </a:r>
          </a:p>
        </p:txBody>
      </p:sp>
      <p:sp>
        <p:nvSpPr>
          <p:cNvPr id="10339" name="AutoShape 99"/>
          <p:cNvSpPr>
            <a:spLocks noChangeArrowheads="1"/>
          </p:cNvSpPr>
          <p:nvPr/>
        </p:nvSpPr>
        <p:spPr bwMode="auto">
          <a:xfrm>
            <a:off x="4343400" y="609600"/>
            <a:ext cx="762000" cy="685800"/>
          </a:xfrm>
          <a:prstGeom prst="octagon">
            <a:avLst>
              <a:gd name="adj" fmla="val 29287"/>
            </a:avLst>
          </a:prstGeom>
          <a:solidFill>
            <a:schemeClr val="accent1"/>
          </a:solidFill>
          <a:ln w="9525">
            <a:solidFill>
              <a:schemeClr val="tx1"/>
            </a:solidFill>
            <a:miter lim="800000"/>
            <a:headEnd/>
            <a:tailEnd/>
          </a:ln>
        </p:spPr>
        <p:txBody>
          <a:bodyPr wrap="none" anchor="ctr"/>
          <a:lstStyle/>
          <a:p>
            <a:pPr algn="ctr" fontAlgn="base">
              <a:spcBef>
                <a:spcPct val="0"/>
              </a:spcBef>
              <a:spcAft>
                <a:spcPct val="0"/>
              </a:spcAft>
            </a:pPr>
            <a:r>
              <a:rPr lang="en-US" altLang="en-US" sz="4400" b="1">
                <a:solidFill>
                  <a:srgbClr val="000000"/>
                </a:solidFill>
              </a:rPr>
              <a:t>9</a:t>
            </a:r>
          </a:p>
        </p:txBody>
      </p:sp>
      <p:sp>
        <p:nvSpPr>
          <p:cNvPr id="10340" name="AutoShape 100"/>
          <p:cNvSpPr>
            <a:spLocks noChangeArrowheads="1"/>
          </p:cNvSpPr>
          <p:nvPr/>
        </p:nvSpPr>
        <p:spPr bwMode="auto">
          <a:xfrm>
            <a:off x="4343400" y="609600"/>
            <a:ext cx="762000" cy="685800"/>
          </a:xfrm>
          <a:prstGeom prst="octagon">
            <a:avLst>
              <a:gd name="adj" fmla="val 29287"/>
            </a:avLst>
          </a:prstGeom>
          <a:solidFill>
            <a:schemeClr val="accent1"/>
          </a:solidFill>
          <a:ln w="9525">
            <a:solidFill>
              <a:schemeClr val="tx1"/>
            </a:solidFill>
            <a:miter lim="800000"/>
            <a:headEnd/>
            <a:tailEnd/>
          </a:ln>
        </p:spPr>
        <p:txBody>
          <a:bodyPr wrap="none" anchor="ctr"/>
          <a:lstStyle/>
          <a:p>
            <a:pPr algn="ctr" fontAlgn="base">
              <a:spcBef>
                <a:spcPct val="0"/>
              </a:spcBef>
              <a:spcAft>
                <a:spcPct val="0"/>
              </a:spcAft>
            </a:pPr>
            <a:r>
              <a:rPr lang="en-US" altLang="en-US" sz="4400" b="1">
                <a:solidFill>
                  <a:srgbClr val="000000"/>
                </a:solidFill>
              </a:rPr>
              <a:t>10</a:t>
            </a:r>
          </a:p>
        </p:txBody>
      </p:sp>
      <p:sp>
        <p:nvSpPr>
          <p:cNvPr id="72734" name="Text Box 121"/>
          <p:cNvSpPr txBox="1">
            <a:spLocks noChangeArrowheads="1"/>
          </p:cNvSpPr>
          <p:nvPr/>
        </p:nvSpPr>
        <p:spPr bwMode="auto">
          <a:xfrm>
            <a:off x="2773362" y="117773"/>
            <a:ext cx="3902075" cy="461665"/>
          </a:xfrm>
          <a:prstGeom prst="rect">
            <a:avLst/>
          </a:prstGeom>
          <a:solidFill>
            <a:srgbClr val="CC00FF"/>
          </a:solidFill>
          <a:ln>
            <a:noFill/>
          </a:ln>
        </p:spPr>
        <p:txBody>
          <a:bodyPr wrap="square" anchorCtr="1">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fontAlgn="base" hangingPunct="1">
              <a:spcBef>
                <a:spcPct val="50000"/>
              </a:spcBef>
              <a:spcAft>
                <a:spcPct val="0"/>
              </a:spcAft>
              <a:defRPr/>
            </a:pPr>
            <a:r>
              <a:rPr lang="en-US" sz="2400" b="1" dirty="0" smtClean="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RUNG CHUÔNG VÀNG</a:t>
            </a:r>
          </a:p>
        </p:txBody>
      </p:sp>
      <p:sp>
        <p:nvSpPr>
          <p:cNvPr id="32800" name="Text Box 195"/>
          <p:cNvSpPr txBox="1">
            <a:spLocks noChangeArrowheads="1"/>
          </p:cNvSpPr>
          <p:nvPr/>
        </p:nvSpPr>
        <p:spPr bwMode="auto">
          <a:xfrm>
            <a:off x="1295400" y="1566863"/>
            <a:ext cx="7475538" cy="3694112"/>
          </a:xfrm>
          <a:prstGeom prst="rect">
            <a:avLst/>
          </a:prstGeom>
          <a:ln/>
          <a:extLst/>
        </p:spPr>
        <p:style>
          <a:lnRef idx="2">
            <a:schemeClr val="dk1"/>
          </a:lnRef>
          <a:fillRef idx="1">
            <a:schemeClr val="lt1"/>
          </a:fillRef>
          <a:effectRef idx="0">
            <a:schemeClr val="dk1"/>
          </a:effectRef>
          <a:fontRef idx="minor">
            <a:schemeClr val="dk1"/>
          </a:fontRef>
        </p:style>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50000"/>
              </a:spcBef>
              <a:spcAft>
                <a:spcPct val="0"/>
              </a:spcAft>
              <a:defRPr/>
            </a:pPr>
            <a:r>
              <a:rPr lang="en-US" sz="3600" b="1" i="1" dirty="0"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Vữa xi măng do các vật liệu nào </a:t>
            </a:r>
            <a:r>
              <a:rPr lang="en-US" sz="3600" b="1" i="1" dirty="0" err="1"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tạo</a:t>
            </a:r>
            <a:r>
              <a:rPr lang="en-US" sz="3600" b="1" i="1" dirty="0"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i="1" dirty="0" err="1"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thành</a:t>
            </a:r>
            <a:r>
              <a:rPr lang="en-US" sz="3600" b="1" i="1" dirty="0"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 ?</a:t>
            </a:r>
          </a:p>
          <a:p>
            <a:pPr marL="742950" indent="-742950" algn="just" fontAlgn="base">
              <a:spcBef>
                <a:spcPct val="50000"/>
              </a:spcBef>
              <a:spcAft>
                <a:spcPct val="0"/>
              </a:spcAft>
              <a:buFontTx/>
              <a:buAutoNum type="alphaUcPeriod"/>
              <a:defRPr/>
            </a:pPr>
            <a:r>
              <a:rPr lang="en-US" sz="3600" b="1" dirty="0" smtClean="0">
                <a:solidFill>
                  <a:srgbClr val="FF33CC"/>
                </a:solidFill>
                <a:effectLst>
                  <a:outerShdw blurRad="38100" dist="38100" dir="2700000" algn="tl">
                    <a:srgbClr val="000000">
                      <a:alpha val="43137"/>
                    </a:srgbClr>
                  </a:outerShdw>
                </a:effectLst>
                <a:latin typeface="Times New Roman" pitchFamily="18" charset="0"/>
                <a:cs typeface="Times New Roman" pitchFamily="18" charset="0"/>
              </a:rPr>
              <a:t>Xi </a:t>
            </a:r>
            <a:r>
              <a:rPr lang="en-US" sz="3600" b="1" dirty="0" err="1" smtClean="0">
                <a:solidFill>
                  <a:srgbClr val="FF33CC"/>
                </a:solidFill>
                <a:effectLst>
                  <a:outerShdw blurRad="38100" dist="38100" dir="2700000" algn="tl">
                    <a:srgbClr val="000000">
                      <a:alpha val="43137"/>
                    </a:srgbClr>
                  </a:outerShdw>
                </a:effectLst>
                <a:latin typeface="Times New Roman" pitchFamily="18" charset="0"/>
                <a:cs typeface="Times New Roman" pitchFamily="18" charset="0"/>
              </a:rPr>
              <a:t>măng</a:t>
            </a:r>
            <a:r>
              <a:rPr lang="en-US" sz="3600" b="1" dirty="0" smtClean="0">
                <a:solidFill>
                  <a:srgbClr val="FF33CC"/>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smtClean="0">
                <a:solidFill>
                  <a:srgbClr val="FF33CC"/>
                </a:solidFill>
                <a:effectLst>
                  <a:outerShdw blurRad="38100" dist="38100" dir="2700000" algn="tl">
                    <a:srgbClr val="000000">
                      <a:alpha val="43137"/>
                    </a:srgbClr>
                  </a:outerShdw>
                </a:effectLst>
                <a:latin typeface="Times New Roman" pitchFamily="18" charset="0"/>
                <a:cs typeface="Times New Roman" pitchFamily="18" charset="0"/>
              </a:rPr>
              <a:t>cát</a:t>
            </a:r>
            <a:r>
              <a:rPr lang="en-US" sz="3600" b="1" dirty="0" smtClean="0">
                <a:solidFill>
                  <a:srgbClr val="FF33CC"/>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smtClean="0">
                <a:solidFill>
                  <a:srgbClr val="FF33CC"/>
                </a:solidFill>
                <a:effectLst>
                  <a:outerShdw blurRad="38100" dist="38100" dir="2700000" algn="tl">
                    <a:srgbClr val="000000">
                      <a:alpha val="43137"/>
                    </a:srgbClr>
                  </a:outerShdw>
                </a:effectLst>
                <a:latin typeface="Times New Roman" pitchFamily="18" charset="0"/>
                <a:cs typeface="Times New Roman" pitchFamily="18" charset="0"/>
              </a:rPr>
              <a:t>nước</a:t>
            </a:r>
            <a:r>
              <a:rPr lang="en-US" sz="3600" b="1" dirty="0" smtClean="0">
                <a:solidFill>
                  <a:srgbClr val="FF33CC"/>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smtClean="0">
                <a:solidFill>
                  <a:srgbClr val="FF33CC"/>
                </a:solidFill>
                <a:effectLst>
                  <a:outerShdw blurRad="38100" dist="38100" dir="2700000" algn="tl">
                    <a:srgbClr val="000000">
                      <a:alpha val="43137"/>
                    </a:srgbClr>
                  </a:outerShdw>
                </a:effectLst>
                <a:latin typeface="Times New Roman" pitchFamily="18" charset="0"/>
                <a:cs typeface="Times New Roman" pitchFamily="18" charset="0"/>
              </a:rPr>
              <a:t>trộn</a:t>
            </a:r>
            <a:r>
              <a:rPr lang="en-US" sz="3600" b="1" dirty="0" smtClean="0">
                <a:solidFill>
                  <a:srgbClr val="FF33CC"/>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smtClean="0">
                <a:solidFill>
                  <a:srgbClr val="FF33CC"/>
                </a:solidFill>
                <a:effectLst>
                  <a:outerShdw blurRad="38100" dist="38100" dir="2700000" algn="tl">
                    <a:srgbClr val="000000">
                      <a:alpha val="43137"/>
                    </a:srgbClr>
                  </a:outerShdw>
                </a:effectLst>
                <a:latin typeface="Times New Roman" pitchFamily="18" charset="0"/>
                <a:cs typeface="Times New Roman" pitchFamily="18" charset="0"/>
              </a:rPr>
              <a:t>đều</a:t>
            </a:r>
            <a:endParaRPr lang="en-US" sz="3600" b="1" dirty="0" smtClean="0">
              <a:solidFill>
                <a:srgbClr val="FF33CC"/>
              </a:solidFill>
              <a:effectLst>
                <a:outerShdw blurRad="38100" dist="38100" dir="2700000" algn="tl">
                  <a:srgbClr val="000000">
                    <a:alpha val="43137"/>
                  </a:srgbClr>
                </a:outerShdw>
              </a:effectLst>
              <a:latin typeface="Times New Roman" pitchFamily="18" charset="0"/>
              <a:cs typeface="Times New Roman" pitchFamily="18" charset="0"/>
            </a:endParaRPr>
          </a:p>
          <a:p>
            <a:pPr marL="742950" indent="-742950" algn="just" fontAlgn="base">
              <a:spcBef>
                <a:spcPct val="50000"/>
              </a:spcBef>
              <a:spcAft>
                <a:spcPct val="0"/>
              </a:spcAft>
              <a:buFontTx/>
              <a:buAutoNum type="alphaUcPeriod"/>
              <a:defRPr/>
            </a:pPr>
            <a:r>
              <a:rPr lang="en-US" sz="3600" b="1" dirty="0" smtClean="0">
                <a:solidFill>
                  <a:srgbClr val="FF33CC"/>
                </a:solidFill>
                <a:effectLst>
                  <a:outerShdw blurRad="38100" dist="38100" dir="2700000" algn="tl">
                    <a:srgbClr val="000000">
                      <a:alpha val="43137"/>
                    </a:srgbClr>
                  </a:outerShdw>
                </a:effectLst>
                <a:latin typeface="Times New Roman" pitchFamily="18" charset="0"/>
                <a:cs typeface="Times New Roman" pitchFamily="18" charset="0"/>
              </a:rPr>
              <a:t>Xi </a:t>
            </a:r>
            <a:r>
              <a:rPr lang="en-US" sz="3600" b="1" dirty="0" err="1" smtClean="0">
                <a:solidFill>
                  <a:srgbClr val="FF33CC"/>
                </a:solidFill>
                <a:effectLst>
                  <a:outerShdw blurRad="38100" dist="38100" dir="2700000" algn="tl">
                    <a:srgbClr val="000000">
                      <a:alpha val="43137"/>
                    </a:srgbClr>
                  </a:outerShdw>
                </a:effectLst>
                <a:latin typeface="Times New Roman" pitchFamily="18" charset="0"/>
                <a:cs typeface="Times New Roman" pitchFamily="18" charset="0"/>
              </a:rPr>
              <a:t>măng</a:t>
            </a:r>
            <a:r>
              <a:rPr lang="en-US" sz="3600" b="1" dirty="0" smtClean="0">
                <a:solidFill>
                  <a:srgbClr val="FF33CC"/>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smtClean="0">
                <a:solidFill>
                  <a:srgbClr val="FF33CC"/>
                </a:solidFill>
                <a:effectLst>
                  <a:outerShdw blurRad="38100" dist="38100" dir="2700000" algn="tl">
                    <a:srgbClr val="000000">
                      <a:alpha val="43137"/>
                    </a:srgbClr>
                  </a:outerShdw>
                </a:effectLst>
                <a:latin typeface="Times New Roman" pitchFamily="18" charset="0"/>
                <a:cs typeface="Times New Roman" pitchFamily="18" charset="0"/>
              </a:rPr>
              <a:t>cát</a:t>
            </a:r>
            <a:r>
              <a:rPr lang="en-US" sz="3600" b="1" dirty="0" smtClean="0">
                <a:solidFill>
                  <a:srgbClr val="FF33CC"/>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smtClean="0">
                <a:solidFill>
                  <a:srgbClr val="FF33CC"/>
                </a:solidFill>
                <a:effectLst>
                  <a:outerShdw blurRad="38100" dist="38100" dir="2700000" algn="tl">
                    <a:srgbClr val="000000">
                      <a:alpha val="43137"/>
                    </a:srgbClr>
                  </a:outerShdw>
                </a:effectLst>
                <a:latin typeface="Times New Roman" pitchFamily="18" charset="0"/>
                <a:cs typeface="Times New Roman" pitchFamily="18" charset="0"/>
              </a:rPr>
              <a:t>đá</a:t>
            </a:r>
            <a:r>
              <a:rPr lang="en-US" sz="3600" b="1" dirty="0" smtClean="0">
                <a:solidFill>
                  <a:srgbClr val="FF33CC"/>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smtClean="0">
                <a:solidFill>
                  <a:srgbClr val="FF33CC"/>
                </a:solidFill>
                <a:effectLst>
                  <a:outerShdw blurRad="38100" dist="38100" dir="2700000" algn="tl">
                    <a:srgbClr val="000000">
                      <a:alpha val="43137"/>
                    </a:srgbClr>
                  </a:outerShdw>
                </a:effectLst>
                <a:latin typeface="Times New Roman" pitchFamily="18" charset="0"/>
                <a:cs typeface="Times New Roman" pitchFamily="18" charset="0"/>
              </a:rPr>
              <a:t>trộn</a:t>
            </a:r>
            <a:r>
              <a:rPr lang="en-US" sz="3600" b="1" dirty="0" smtClean="0">
                <a:solidFill>
                  <a:srgbClr val="FF33CC"/>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smtClean="0">
                <a:solidFill>
                  <a:srgbClr val="FF33CC"/>
                </a:solidFill>
                <a:effectLst>
                  <a:outerShdw blurRad="38100" dist="38100" dir="2700000" algn="tl">
                    <a:srgbClr val="000000">
                      <a:alpha val="43137"/>
                    </a:srgbClr>
                  </a:outerShdw>
                </a:effectLst>
                <a:latin typeface="Times New Roman" pitchFamily="18" charset="0"/>
                <a:cs typeface="Times New Roman" pitchFamily="18" charset="0"/>
              </a:rPr>
              <a:t>đều</a:t>
            </a:r>
            <a:endParaRPr lang="en-US" sz="3600" b="1" dirty="0">
              <a:solidFill>
                <a:srgbClr val="FF33CC"/>
              </a:solidFill>
              <a:effectLst>
                <a:outerShdw blurRad="38100" dist="38100" dir="2700000" algn="tl">
                  <a:srgbClr val="000000">
                    <a:alpha val="43137"/>
                  </a:srgbClr>
                </a:outerShdw>
              </a:effectLst>
              <a:latin typeface="Times New Roman" pitchFamily="18" charset="0"/>
              <a:cs typeface="Times New Roman" pitchFamily="18" charset="0"/>
            </a:endParaRPr>
          </a:p>
          <a:p>
            <a:pPr marL="742950" indent="-742950" algn="just" fontAlgn="base">
              <a:spcBef>
                <a:spcPct val="50000"/>
              </a:spcBef>
              <a:spcAft>
                <a:spcPct val="0"/>
              </a:spcAft>
              <a:buFontTx/>
              <a:buAutoNum type="alphaUcPeriod"/>
              <a:defRPr/>
            </a:pPr>
            <a:r>
              <a:rPr lang="en-US" sz="3600" b="1" dirty="0" err="1" smtClean="0">
                <a:solidFill>
                  <a:srgbClr val="FF33CC"/>
                </a:solidFill>
                <a:effectLst>
                  <a:outerShdw blurRad="38100" dist="38100" dir="2700000" algn="tl">
                    <a:srgbClr val="000000">
                      <a:alpha val="43137"/>
                    </a:srgbClr>
                  </a:outerShdw>
                </a:effectLst>
                <a:latin typeface="Times New Roman" pitchFamily="18" charset="0"/>
                <a:cs typeface="Times New Roman" pitchFamily="18" charset="0"/>
              </a:rPr>
              <a:t>Đất</a:t>
            </a:r>
            <a:r>
              <a:rPr lang="en-US" sz="3600" b="1" dirty="0" smtClean="0">
                <a:solidFill>
                  <a:srgbClr val="FF33CC"/>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smtClean="0">
                <a:solidFill>
                  <a:srgbClr val="FF33CC"/>
                </a:solidFill>
                <a:effectLst>
                  <a:outerShdw blurRad="38100" dist="38100" dir="2700000" algn="tl">
                    <a:srgbClr val="000000">
                      <a:alpha val="43137"/>
                    </a:srgbClr>
                  </a:outerShdw>
                </a:effectLst>
                <a:latin typeface="Times New Roman" pitchFamily="18" charset="0"/>
                <a:cs typeface="Times New Roman" pitchFamily="18" charset="0"/>
              </a:rPr>
              <a:t>sét</a:t>
            </a:r>
            <a:r>
              <a:rPr lang="en-US" sz="3600" b="1" dirty="0" smtClean="0">
                <a:solidFill>
                  <a:srgbClr val="FF33CC"/>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smtClean="0">
                <a:solidFill>
                  <a:srgbClr val="FF33CC"/>
                </a:solidFill>
                <a:effectLst>
                  <a:outerShdw blurRad="38100" dist="38100" dir="2700000" algn="tl">
                    <a:srgbClr val="000000">
                      <a:alpha val="43137"/>
                    </a:srgbClr>
                  </a:outerShdw>
                </a:effectLst>
                <a:latin typeface="Times New Roman" pitchFamily="18" charset="0"/>
                <a:cs typeface="Times New Roman" pitchFamily="18" charset="0"/>
              </a:rPr>
              <a:t>đá</a:t>
            </a:r>
            <a:r>
              <a:rPr lang="en-US" sz="3600" b="1" dirty="0" smtClean="0">
                <a:solidFill>
                  <a:srgbClr val="FF33CC"/>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smtClean="0">
                <a:solidFill>
                  <a:srgbClr val="FF33CC"/>
                </a:solidFill>
                <a:effectLst>
                  <a:outerShdw blurRad="38100" dist="38100" dir="2700000" algn="tl">
                    <a:srgbClr val="000000">
                      <a:alpha val="43137"/>
                    </a:srgbClr>
                  </a:outerShdw>
                </a:effectLst>
                <a:latin typeface="Times New Roman" pitchFamily="18" charset="0"/>
                <a:cs typeface="Times New Roman" pitchFamily="18" charset="0"/>
              </a:rPr>
              <a:t>vôi</a:t>
            </a:r>
            <a:r>
              <a:rPr lang="en-US" sz="3600" b="1" dirty="0" smtClean="0">
                <a:solidFill>
                  <a:srgbClr val="FF33CC"/>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smtClean="0">
                <a:solidFill>
                  <a:srgbClr val="FF33CC"/>
                </a:solidFill>
                <a:effectLst>
                  <a:outerShdw blurRad="38100" dist="38100" dir="2700000" algn="tl">
                    <a:srgbClr val="000000">
                      <a:alpha val="43137"/>
                    </a:srgbClr>
                  </a:outerShdw>
                </a:effectLst>
                <a:latin typeface="Times New Roman" pitchFamily="18" charset="0"/>
                <a:cs typeface="Times New Roman" pitchFamily="18" charset="0"/>
              </a:rPr>
              <a:t>nước</a:t>
            </a:r>
            <a:endParaRPr lang="en-US" sz="3600" b="1" dirty="0" smtClean="0">
              <a:solidFill>
                <a:srgbClr val="FF33CC"/>
              </a:solidFill>
              <a:effectLst>
                <a:outerShdw blurRad="38100" dist="38100" dir="2700000" algn="tl">
                  <a:srgbClr val="000000">
                    <a:alpha val="43137"/>
                  </a:srgbClr>
                </a:outerShdw>
              </a:effectLst>
              <a:latin typeface="Times New Roman" pitchFamily="18" charset="0"/>
              <a:cs typeface="Times New Roman" pitchFamily="18" charset="0"/>
            </a:endParaRPr>
          </a:p>
        </p:txBody>
      </p:sp>
      <p:grpSp>
        <p:nvGrpSpPr>
          <p:cNvPr id="3" name="Group 197"/>
          <p:cNvGrpSpPr>
            <a:grpSpLocks/>
          </p:cNvGrpSpPr>
          <p:nvPr/>
        </p:nvGrpSpPr>
        <p:grpSpPr bwMode="auto">
          <a:xfrm>
            <a:off x="1143000" y="6096000"/>
            <a:ext cx="1041400" cy="765175"/>
            <a:chOff x="720" y="3840"/>
            <a:chExt cx="656" cy="482"/>
          </a:xfrm>
        </p:grpSpPr>
        <p:sp>
          <p:nvSpPr>
            <p:cNvPr id="8222" name="AutoShape 51">
              <a:hlinkClick r:id="rId12" action="ppaction://hlinksldjump" highlightClick="1"/>
            </p:cNvPr>
            <p:cNvSpPr>
              <a:spLocks noChangeArrowheads="1"/>
            </p:cNvSpPr>
            <p:nvPr/>
          </p:nvSpPr>
          <p:spPr bwMode="auto">
            <a:xfrm>
              <a:off x="816" y="3840"/>
              <a:ext cx="288" cy="288"/>
            </a:xfrm>
            <a:prstGeom prst="actionButtonHome">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0"/>
                </a:spcBef>
                <a:spcAft>
                  <a:spcPct val="0"/>
                </a:spcAft>
              </a:pPr>
              <a:endParaRPr lang="en-US" altLang="en-US" sz="2800">
                <a:solidFill>
                  <a:srgbClr val="000000"/>
                </a:solidFill>
              </a:endParaRPr>
            </a:p>
          </p:txBody>
        </p:sp>
        <p:sp>
          <p:nvSpPr>
            <p:cNvPr id="10436" name="Text Box 196">
              <a:hlinkClick r:id="" action="ppaction://hlinkshowjump?jump=endshow"/>
              <a:hlinkHover r:id="" action="ppaction://noaction" highlightClick="1"/>
            </p:cNvPr>
            <p:cNvSpPr txBox="1">
              <a:spLocks noChangeArrowheads="1"/>
            </p:cNvSpPr>
            <p:nvPr/>
          </p:nvSpPr>
          <p:spPr bwMode="auto">
            <a:xfrm>
              <a:off x="720" y="4128"/>
              <a:ext cx="656" cy="194"/>
            </a:xfrm>
            <a:prstGeom prst="rect">
              <a:avLst/>
            </a:prstGeom>
            <a:noFill/>
            <a:ln>
              <a:noFill/>
            </a:ln>
            <a:effectLst/>
            <a:extLst/>
          </p:spPr>
          <p:txBody>
            <a:bodyPr>
              <a:spAutoFit/>
            </a:bodyPr>
            <a:lstStyle/>
            <a:p>
              <a:pPr fontAlgn="base">
                <a:spcBef>
                  <a:spcPct val="50000"/>
                </a:spcBef>
                <a:spcAft>
                  <a:spcPct val="0"/>
                </a:spcAft>
                <a:defRPr/>
              </a:pPr>
              <a:r>
                <a:rPr lang="en-US" sz="1400" b="1">
                  <a:solidFill>
                    <a:srgbClr val="FF0000"/>
                  </a:solidFill>
                  <a:effectLst>
                    <a:outerShdw blurRad="38100" dist="38100" dir="2700000" algn="tl">
                      <a:srgbClr val="C0C0C0"/>
                    </a:outerShdw>
                  </a:effectLst>
                </a:rPr>
                <a:t>VỀ NHÀ</a:t>
              </a:r>
            </a:p>
          </p:txBody>
        </p:sp>
      </p:grpSp>
      <p:pic>
        <p:nvPicPr>
          <p:cNvPr id="45" name="Picture 14" descr="!bell_0l"/>
          <p:cNvPicPr>
            <a:picLocks noChangeAspect="1" noChangeArrowheads="1" noCrop="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0" y="-101600"/>
            <a:ext cx="2193925" cy="190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16" name="Picture 7" descr="0035"/>
          <p:cNvPicPr>
            <a:picLocks noChangeAspect="1" noChangeArrowheads="1" noCrop="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227763" y="4076700"/>
            <a:ext cx="1800225" cy="170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17" name="Picture 7" descr="0035"/>
          <p:cNvPicPr>
            <a:picLocks noChangeAspect="1" noChangeArrowheads="1" noCrop="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026275" y="3805238"/>
            <a:ext cx="2057400" cy="194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18" name="Picture 7" descr="0035"/>
          <p:cNvPicPr>
            <a:picLocks noChangeAspect="1" noChangeArrowheads="1" noCrop="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989763" y="4778375"/>
            <a:ext cx="1781175" cy="168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Oval 4"/>
          <p:cNvSpPr/>
          <p:nvPr/>
        </p:nvSpPr>
        <p:spPr>
          <a:xfrm>
            <a:off x="1295400" y="3055938"/>
            <a:ext cx="685800" cy="612775"/>
          </a:xfrm>
          <a:prstGeom prst="ellipse">
            <a:avLst/>
          </a:prstGeom>
          <a:solidFill>
            <a:srgbClr val="CC00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a:solidFill>
                  <a:srgbClr val="FFFF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a:t>
            </a:r>
          </a:p>
        </p:txBody>
      </p:sp>
      <p:sp>
        <p:nvSpPr>
          <p:cNvPr id="8220"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fontAlgn="base" hangingPunct="0">
              <a:spcBef>
                <a:spcPct val="20000"/>
              </a:spcBef>
              <a:spcAft>
                <a:spcPct val="0"/>
              </a:spcAft>
              <a:buChar char="»"/>
              <a:defRPr sz="2000">
                <a:solidFill>
                  <a:schemeClr val="tx1"/>
                </a:solidFill>
                <a:latin typeface="Arial" charset="0"/>
                <a:cs typeface="Arial" charset="0"/>
              </a:defRPr>
            </a:lvl6pPr>
            <a:lvl7pPr eaLnBrk="0" fontAlgn="base" hangingPunct="0">
              <a:spcBef>
                <a:spcPct val="20000"/>
              </a:spcBef>
              <a:spcAft>
                <a:spcPct val="0"/>
              </a:spcAft>
              <a:buChar char="»"/>
              <a:defRPr sz="2000">
                <a:solidFill>
                  <a:schemeClr val="tx1"/>
                </a:solidFill>
                <a:latin typeface="Arial" charset="0"/>
                <a:cs typeface="Arial" charset="0"/>
              </a:defRPr>
            </a:lvl7pPr>
            <a:lvl8pPr eaLnBrk="0" fontAlgn="base" hangingPunct="0">
              <a:spcBef>
                <a:spcPct val="20000"/>
              </a:spcBef>
              <a:spcAft>
                <a:spcPct val="0"/>
              </a:spcAft>
              <a:buChar char="»"/>
              <a:defRPr sz="2000">
                <a:solidFill>
                  <a:schemeClr val="tx1"/>
                </a:solidFill>
                <a:latin typeface="Arial" charset="0"/>
                <a:cs typeface="Arial" charset="0"/>
              </a:defRPr>
            </a:lvl8pPr>
            <a:lvl9pPr eaLnBrk="0" fontAlgn="base" hangingPunct="0">
              <a:spcBef>
                <a:spcPct val="20000"/>
              </a:spcBef>
              <a:spcAft>
                <a:spcPct val="0"/>
              </a:spcAft>
              <a:buChar char="»"/>
              <a:defRPr sz="2000">
                <a:solidFill>
                  <a:schemeClr val="tx1"/>
                </a:solidFill>
                <a:latin typeface="Arial" charset="0"/>
                <a:cs typeface="Arial" charset="0"/>
              </a:defRPr>
            </a:lvl9pPr>
          </a:lstStyle>
          <a:p>
            <a:r>
              <a:rPr lang="vi-VN" altLang="en-US" sz="1400" dirty="0" smtClean="0">
                <a:solidFill>
                  <a:srgbClr val="000000"/>
                </a:solidFill>
              </a:rPr>
              <a:t>Thứ </a:t>
            </a:r>
            <a:r>
              <a:rPr lang="en-US" altLang="en-US" sz="1400" dirty="0" err="1" smtClean="0">
                <a:solidFill>
                  <a:srgbClr val="000000"/>
                </a:solidFill>
              </a:rPr>
              <a:t>hai</a:t>
            </a:r>
            <a:r>
              <a:rPr lang="en-US" altLang="en-US" sz="1400" dirty="0" smtClean="0">
                <a:solidFill>
                  <a:srgbClr val="000000"/>
                </a:solidFill>
              </a:rPr>
              <a:t> 12</a:t>
            </a:r>
            <a:r>
              <a:rPr lang="vi-VN" altLang="en-US" sz="1400" dirty="0" smtClean="0">
                <a:solidFill>
                  <a:srgbClr val="000000"/>
                </a:solidFill>
              </a:rPr>
              <a:t>/1</a:t>
            </a:r>
            <a:r>
              <a:rPr lang="en-US" altLang="en-US" sz="1400" dirty="0" smtClean="0">
                <a:solidFill>
                  <a:srgbClr val="000000"/>
                </a:solidFill>
              </a:rPr>
              <a:t>2</a:t>
            </a:r>
            <a:r>
              <a:rPr lang="vi-VN" altLang="en-US" sz="1400" dirty="0" smtClean="0">
                <a:solidFill>
                  <a:srgbClr val="000000"/>
                </a:solidFill>
              </a:rPr>
              <a:t>/20</a:t>
            </a:r>
            <a:r>
              <a:rPr lang="en-US" altLang="en-US" sz="1400" dirty="0" smtClean="0">
                <a:solidFill>
                  <a:srgbClr val="000000"/>
                </a:solidFill>
              </a:rPr>
              <a:t>22</a:t>
            </a:r>
          </a:p>
        </p:txBody>
      </p:sp>
      <p:sp>
        <p:nvSpPr>
          <p:cNvPr id="822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fontAlgn="base" hangingPunct="0">
              <a:spcBef>
                <a:spcPct val="20000"/>
              </a:spcBef>
              <a:spcAft>
                <a:spcPct val="0"/>
              </a:spcAft>
              <a:buChar char="»"/>
              <a:defRPr sz="2000">
                <a:solidFill>
                  <a:schemeClr val="tx1"/>
                </a:solidFill>
                <a:latin typeface="Arial" charset="0"/>
                <a:cs typeface="Arial" charset="0"/>
              </a:defRPr>
            </a:lvl6pPr>
            <a:lvl7pPr eaLnBrk="0" fontAlgn="base" hangingPunct="0">
              <a:spcBef>
                <a:spcPct val="20000"/>
              </a:spcBef>
              <a:spcAft>
                <a:spcPct val="0"/>
              </a:spcAft>
              <a:buChar char="»"/>
              <a:defRPr sz="2000">
                <a:solidFill>
                  <a:schemeClr val="tx1"/>
                </a:solidFill>
                <a:latin typeface="Arial" charset="0"/>
                <a:cs typeface="Arial" charset="0"/>
              </a:defRPr>
            </a:lvl7pPr>
            <a:lvl8pPr eaLnBrk="0" fontAlgn="base" hangingPunct="0">
              <a:spcBef>
                <a:spcPct val="20000"/>
              </a:spcBef>
              <a:spcAft>
                <a:spcPct val="0"/>
              </a:spcAft>
              <a:buChar char="»"/>
              <a:defRPr sz="2000">
                <a:solidFill>
                  <a:schemeClr val="tx1"/>
                </a:solidFill>
                <a:latin typeface="Arial" charset="0"/>
                <a:cs typeface="Arial" charset="0"/>
              </a:defRPr>
            </a:lvl8pPr>
            <a:lvl9pPr eaLnBrk="0" fontAlgn="base" hangingPunct="0">
              <a:spcBef>
                <a:spcPct val="20000"/>
              </a:spcBef>
              <a:spcAft>
                <a:spcPct val="0"/>
              </a:spcAft>
              <a:buChar char="»"/>
              <a:defRPr sz="2000">
                <a:solidFill>
                  <a:schemeClr val="tx1"/>
                </a:solidFill>
                <a:latin typeface="Arial" charset="0"/>
                <a:cs typeface="Arial" charset="0"/>
              </a:defRPr>
            </a:lvl9pPr>
          </a:lstStyle>
          <a:p>
            <a:fld id="{B7ACE3C5-3733-4A6B-8344-38235CA23564}" type="slidenum">
              <a:rPr lang="en-US" altLang="en-US" sz="1400">
                <a:solidFill>
                  <a:srgbClr val="000000"/>
                </a:solidFill>
              </a:rPr>
              <a:pPr/>
              <a:t>5</a:t>
            </a:fld>
            <a:endParaRPr lang="en-US" altLang="en-US" sz="1400">
              <a:solidFill>
                <a:srgbClr val="000000"/>
              </a:solidFill>
            </a:endParaRPr>
          </a:p>
        </p:txBody>
      </p:sp>
    </p:spTree>
    <p:extLst>
      <p:ext uri="{BB962C8B-B14F-4D97-AF65-F5344CB8AC3E}">
        <p14:creationId xmlns:p14="http://schemas.microsoft.com/office/powerpoint/2010/main" val="3150882587"/>
      </p:ext>
    </p:extLst>
  </p:cSld>
  <p:clrMapOvr>
    <a:masterClrMapping/>
  </p:clrMapOvr>
  <p:transition spd="med">
    <p:wheel spokes="8"/>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21" restart="whenNotActive" fill="hold" evtFilter="cancelBubble" nodeType="interactiveSeq">
                <p:stCondLst>
                  <p:cond evt="onClick" delay="0">
                    <p:tgtEl>
                      <p:spTgt spid="10285"/>
                    </p:tgtEl>
                  </p:cond>
                </p:stCondLst>
                <p:endSync evt="end" delay="0">
                  <p:rtn val="all"/>
                </p:endSync>
                <p:childTnLst>
                  <p:par>
                    <p:cTn id="22" fill="hold" nodeType="clickPar">
                      <p:stCondLst>
                        <p:cond delay="0"/>
                      </p:stCondLst>
                      <p:childTnLst>
                        <p:par>
                          <p:cTn id="23" fill="hold" nodeType="withGroup">
                            <p:stCondLst>
                              <p:cond delay="0"/>
                            </p:stCondLst>
                            <p:childTnLst>
                              <p:par>
                                <p:cTn id="24" presetID="4" presetClass="exit" presetSubtype="16" fill="hold" grpId="0" nodeType="afterEffect">
                                  <p:stCondLst>
                                    <p:cond delay="900"/>
                                  </p:stCondLst>
                                  <p:childTnLst>
                                    <p:animEffect transition="out" filter="box(in)">
                                      <p:cBhvr>
                                        <p:cTn id="25" dur="50"/>
                                        <p:tgtEl>
                                          <p:spTgt spid="10340"/>
                                        </p:tgtEl>
                                      </p:cBhvr>
                                    </p:animEffect>
                                    <p:set>
                                      <p:cBhvr>
                                        <p:cTn id="26" dur="1" fill="hold">
                                          <p:stCondLst>
                                            <p:cond delay="49"/>
                                          </p:stCondLst>
                                        </p:cTn>
                                        <p:tgtEl>
                                          <p:spTgt spid="10340"/>
                                        </p:tgtEl>
                                        <p:attrNameLst>
                                          <p:attrName>style.visibility</p:attrName>
                                        </p:attrNameLst>
                                      </p:cBhvr>
                                      <p:to>
                                        <p:strVal val="hidden"/>
                                      </p:to>
                                    </p:set>
                                  </p:childTnLst>
                                  <p:subTnLst>
                                    <p:audio>
                                      <p:cMediaNode>
                                        <p:cTn display="0" masterRel="sameClick">
                                          <p:stCondLst>
                                            <p:cond evt="begin" delay="0">
                                              <p:tn val="24"/>
                                            </p:cond>
                                          </p:stCondLst>
                                          <p:endCondLst>
                                            <p:cond evt="onStopAudio" delay="0">
                                              <p:tgtEl>
                                                <p:sldTgt/>
                                              </p:tgtEl>
                                            </p:cond>
                                          </p:endCondLst>
                                        </p:cTn>
                                        <p:tgtEl>
                                          <p:sndTgt r:embed="rId3" name="click.wav"/>
                                        </p:tgtEl>
                                      </p:cMediaNode>
                                    </p:audio>
                                  </p:subTnLst>
                                </p:cTn>
                              </p:par>
                            </p:childTnLst>
                          </p:cTn>
                        </p:par>
                        <p:par>
                          <p:cTn id="27" fill="hold" nodeType="afterGroup">
                            <p:stCondLst>
                              <p:cond delay="950"/>
                            </p:stCondLst>
                            <p:childTnLst>
                              <p:par>
                                <p:cTn id="28" presetID="4" presetClass="exit" presetSubtype="16" fill="hold" grpId="0" nodeType="afterEffect">
                                  <p:stCondLst>
                                    <p:cond delay="900"/>
                                  </p:stCondLst>
                                  <p:childTnLst>
                                    <p:animEffect transition="out" filter="box(in)">
                                      <p:cBhvr>
                                        <p:cTn id="29" dur="50"/>
                                        <p:tgtEl>
                                          <p:spTgt spid="10339"/>
                                        </p:tgtEl>
                                      </p:cBhvr>
                                    </p:animEffect>
                                    <p:set>
                                      <p:cBhvr>
                                        <p:cTn id="30" dur="1" fill="hold">
                                          <p:stCondLst>
                                            <p:cond delay="49"/>
                                          </p:stCondLst>
                                        </p:cTn>
                                        <p:tgtEl>
                                          <p:spTgt spid="10339"/>
                                        </p:tgtEl>
                                        <p:attrNameLst>
                                          <p:attrName>style.visibility</p:attrName>
                                        </p:attrNameLst>
                                      </p:cBhvr>
                                      <p:to>
                                        <p:strVal val="hidden"/>
                                      </p:to>
                                    </p:set>
                                  </p:childTnLst>
                                  <p:subTnLst>
                                    <p:audio>
                                      <p:cMediaNode>
                                        <p:cTn display="0" masterRel="sameClick">
                                          <p:stCondLst>
                                            <p:cond evt="begin" delay="0">
                                              <p:tn val="28"/>
                                            </p:cond>
                                          </p:stCondLst>
                                          <p:endCondLst>
                                            <p:cond evt="onStopAudio" delay="0">
                                              <p:tgtEl>
                                                <p:sldTgt/>
                                              </p:tgtEl>
                                            </p:cond>
                                          </p:endCondLst>
                                        </p:cTn>
                                        <p:tgtEl>
                                          <p:sndTgt r:embed="rId3" name="click.wav"/>
                                        </p:tgtEl>
                                      </p:cMediaNode>
                                    </p:audio>
                                  </p:subTnLst>
                                </p:cTn>
                              </p:par>
                            </p:childTnLst>
                          </p:cTn>
                        </p:par>
                        <p:par>
                          <p:cTn id="31" fill="hold" nodeType="afterGroup">
                            <p:stCondLst>
                              <p:cond delay="1900"/>
                            </p:stCondLst>
                            <p:childTnLst>
                              <p:par>
                                <p:cTn id="32" presetID="4" presetClass="exit" presetSubtype="16" fill="hold" grpId="0" nodeType="afterEffect">
                                  <p:stCondLst>
                                    <p:cond delay="900"/>
                                  </p:stCondLst>
                                  <p:childTnLst>
                                    <p:animEffect transition="out" filter="box(in)">
                                      <p:cBhvr>
                                        <p:cTn id="33" dur="50"/>
                                        <p:tgtEl>
                                          <p:spTgt spid="10338"/>
                                        </p:tgtEl>
                                      </p:cBhvr>
                                    </p:animEffect>
                                    <p:set>
                                      <p:cBhvr>
                                        <p:cTn id="34" dur="1" fill="hold">
                                          <p:stCondLst>
                                            <p:cond delay="49"/>
                                          </p:stCondLst>
                                        </p:cTn>
                                        <p:tgtEl>
                                          <p:spTgt spid="10338"/>
                                        </p:tgtEl>
                                        <p:attrNameLst>
                                          <p:attrName>style.visibility</p:attrName>
                                        </p:attrNameLst>
                                      </p:cBhvr>
                                      <p:to>
                                        <p:strVal val="hidden"/>
                                      </p:to>
                                    </p:set>
                                  </p:childTnLst>
                                  <p:subTnLst>
                                    <p:audio>
                                      <p:cMediaNode>
                                        <p:cTn display="0" masterRel="sameClick">
                                          <p:stCondLst>
                                            <p:cond evt="begin" delay="0">
                                              <p:tn val="32"/>
                                            </p:cond>
                                          </p:stCondLst>
                                          <p:endCondLst>
                                            <p:cond evt="onStopAudio" delay="0">
                                              <p:tgtEl>
                                                <p:sldTgt/>
                                              </p:tgtEl>
                                            </p:cond>
                                          </p:endCondLst>
                                        </p:cTn>
                                        <p:tgtEl>
                                          <p:sndTgt r:embed="rId3" name="click.wav"/>
                                        </p:tgtEl>
                                      </p:cMediaNode>
                                    </p:audio>
                                  </p:subTnLst>
                                </p:cTn>
                              </p:par>
                            </p:childTnLst>
                          </p:cTn>
                        </p:par>
                        <p:par>
                          <p:cTn id="35" fill="hold" nodeType="afterGroup">
                            <p:stCondLst>
                              <p:cond delay="2850"/>
                            </p:stCondLst>
                            <p:childTnLst>
                              <p:par>
                                <p:cTn id="36" presetID="4" presetClass="exit" presetSubtype="16" fill="hold" grpId="0" nodeType="afterEffect">
                                  <p:stCondLst>
                                    <p:cond delay="900"/>
                                  </p:stCondLst>
                                  <p:childTnLst>
                                    <p:animEffect transition="out" filter="box(in)">
                                      <p:cBhvr>
                                        <p:cTn id="37" dur="50"/>
                                        <p:tgtEl>
                                          <p:spTgt spid="10337"/>
                                        </p:tgtEl>
                                      </p:cBhvr>
                                    </p:animEffect>
                                    <p:set>
                                      <p:cBhvr>
                                        <p:cTn id="38" dur="1" fill="hold">
                                          <p:stCondLst>
                                            <p:cond delay="49"/>
                                          </p:stCondLst>
                                        </p:cTn>
                                        <p:tgtEl>
                                          <p:spTgt spid="10337"/>
                                        </p:tgtEl>
                                        <p:attrNameLst>
                                          <p:attrName>style.visibility</p:attrName>
                                        </p:attrNameLst>
                                      </p:cBhvr>
                                      <p:to>
                                        <p:strVal val="hidden"/>
                                      </p:to>
                                    </p:set>
                                  </p:childTnLst>
                                  <p:subTnLst>
                                    <p:audio>
                                      <p:cMediaNode>
                                        <p:cTn display="0" masterRel="sameClick">
                                          <p:stCondLst>
                                            <p:cond evt="begin" delay="0">
                                              <p:tn val="36"/>
                                            </p:cond>
                                          </p:stCondLst>
                                          <p:endCondLst>
                                            <p:cond evt="onStopAudio" delay="0">
                                              <p:tgtEl>
                                                <p:sldTgt/>
                                              </p:tgtEl>
                                            </p:cond>
                                          </p:endCondLst>
                                        </p:cTn>
                                        <p:tgtEl>
                                          <p:sndTgt r:embed="rId3" name="click.wav"/>
                                        </p:tgtEl>
                                      </p:cMediaNode>
                                    </p:audio>
                                  </p:subTnLst>
                                </p:cTn>
                              </p:par>
                            </p:childTnLst>
                          </p:cTn>
                        </p:par>
                        <p:par>
                          <p:cTn id="39" fill="hold" nodeType="afterGroup">
                            <p:stCondLst>
                              <p:cond delay="3800"/>
                            </p:stCondLst>
                            <p:childTnLst>
                              <p:par>
                                <p:cTn id="40" presetID="4" presetClass="exit" presetSubtype="16" fill="hold" grpId="0" nodeType="afterEffect">
                                  <p:stCondLst>
                                    <p:cond delay="900"/>
                                  </p:stCondLst>
                                  <p:childTnLst>
                                    <p:animEffect transition="out" filter="box(in)">
                                      <p:cBhvr>
                                        <p:cTn id="41" dur="50"/>
                                        <p:tgtEl>
                                          <p:spTgt spid="10336"/>
                                        </p:tgtEl>
                                      </p:cBhvr>
                                    </p:animEffect>
                                    <p:set>
                                      <p:cBhvr>
                                        <p:cTn id="42" dur="1" fill="hold">
                                          <p:stCondLst>
                                            <p:cond delay="49"/>
                                          </p:stCondLst>
                                        </p:cTn>
                                        <p:tgtEl>
                                          <p:spTgt spid="10336"/>
                                        </p:tgtEl>
                                        <p:attrNameLst>
                                          <p:attrName>style.visibility</p:attrName>
                                        </p:attrNameLst>
                                      </p:cBhvr>
                                      <p:to>
                                        <p:strVal val="hidden"/>
                                      </p:to>
                                    </p:set>
                                  </p:childTnLst>
                                  <p:subTnLst>
                                    <p:audio>
                                      <p:cMediaNode>
                                        <p:cTn display="0" masterRel="sameClick">
                                          <p:stCondLst>
                                            <p:cond evt="begin" delay="0">
                                              <p:tn val="40"/>
                                            </p:cond>
                                          </p:stCondLst>
                                          <p:endCondLst>
                                            <p:cond evt="onStopAudio" delay="0">
                                              <p:tgtEl>
                                                <p:sldTgt/>
                                              </p:tgtEl>
                                            </p:cond>
                                          </p:endCondLst>
                                        </p:cTn>
                                        <p:tgtEl>
                                          <p:sndTgt r:embed="rId3" name="click.wav"/>
                                        </p:tgtEl>
                                      </p:cMediaNode>
                                    </p:audio>
                                  </p:subTnLst>
                                </p:cTn>
                              </p:par>
                            </p:childTnLst>
                          </p:cTn>
                        </p:par>
                        <p:par>
                          <p:cTn id="43" fill="hold" nodeType="afterGroup">
                            <p:stCondLst>
                              <p:cond delay="4750"/>
                            </p:stCondLst>
                            <p:childTnLst>
                              <p:par>
                                <p:cTn id="44" presetID="4" presetClass="exit" presetSubtype="16" fill="hold" grpId="0" nodeType="afterEffect">
                                  <p:stCondLst>
                                    <p:cond delay="900"/>
                                  </p:stCondLst>
                                  <p:childTnLst>
                                    <p:animEffect transition="out" filter="box(in)">
                                      <p:cBhvr>
                                        <p:cTn id="45" dur="50"/>
                                        <p:tgtEl>
                                          <p:spTgt spid="10335"/>
                                        </p:tgtEl>
                                      </p:cBhvr>
                                    </p:animEffect>
                                    <p:set>
                                      <p:cBhvr>
                                        <p:cTn id="46" dur="1" fill="hold">
                                          <p:stCondLst>
                                            <p:cond delay="49"/>
                                          </p:stCondLst>
                                        </p:cTn>
                                        <p:tgtEl>
                                          <p:spTgt spid="10335"/>
                                        </p:tgtEl>
                                        <p:attrNameLst>
                                          <p:attrName>style.visibility</p:attrName>
                                        </p:attrNameLst>
                                      </p:cBhvr>
                                      <p:to>
                                        <p:strVal val="hidden"/>
                                      </p:to>
                                    </p:set>
                                  </p:childTnLst>
                                  <p:subTnLst>
                                    <p:audio>
                                      <p:cMediaNode>
                                        <p:cTn display="0" masterRel="sameClick">
                                          <p:stCondLst>
                                            <p:cond evt="begin" delay="0">
                                              <p:tn val="44"/>
                                            </p:cond>
                                          </p:stCondLst>
                                          <p:endCondLst>
                                            <p:cond evt="onStopAudio" delay="0">
                                              <p:tgtEl>
                                                <p:sldTgt/>
                                              </p:tgtEl>
                                            </p:cond>
                                          </p:endCondLst>
                                        </p:cTn>
                                        <p:tgtEl>
                                          <p:sndTgt r:embed="rId3" name="click.wav"/>
                                        </p:tgtEl>
                                      </p:cMediaNode>
                                    </p:audio>
                                  </p:subTnLst>
                                </p:cTn>
                              </p:par>
                            </p:childTnLst>
                          </p:cTn>
                        </p:par>
                        <p:par>
                          <p:cTn id="47" fill="hold" nodeType="afterGroup">
                            <p:stCondLst>
                              <p:cond delay="5700"/>
                            </p:stCondLst>
                            <p:childTnLst>
                              <p:par>
                                <p:cTn id="48" presetID="4" presetClass="exit" presetSubtype="16" fill="hold" grpId="0" nodeType="afterEffect">
                                  <p:stCondLst>
                                    <p:cond delay="900"/>
                                  </p:stCondLst>
                                  <p:childTnLst>
                                    <p:animEffect transition="out" filter="box(in)">
                                      <p:cBhvr>
                                        <p:cTn id="49" dur="50"/>
                                        <p:tgtEl>
                                          <p:spTgt spid="10334"/>
                                        </p:tgtEl>
                                      </p:cBhvr>
                                    </p:animEffect>
                                    <p:set>
                                      <p:cBhvr>
                                        <p:cTn id="50" dur="1" fill="hold">
                                          <p:stCondLst>
                                            <p:cond delay="49"/>
                                          </p:stCondLst>
                                        </p:cTn>
                                        <p:tgtEl>
                                          <p:spTgt spid="10334"/>
                                        </p:tgtEl>
                                        <p:attrNameLst>
                                          <p:attrName>style.visibility</p:attrName>
                                        </p:attrNameLst>
                                      </p:cBhvr>
                                      <p:to>
                                        <p:strVal val="hidden"/>
                                      </p:to>
                                    </p:set>
                                  </p:childTnLst>
                                  <p:subTnLst>
                                    <p:audio>
                                      <p:cMediaNode>
                                        <p:cTn display="0" masterRel="sameClick">
                                          <p:stCondLst>
                                            <p:cond evt="begin" delay="0">
                                              <p:tn val="48"/>
                                            </p:cond>
                                          </p:stCondLst>
                                          <p:endCondLst>
                                            <p:cond evt="onStopAudio" delay="0">
                                              <p:tgtEl>
                                                <p:sldTgt/>
                                              </p:tgtEl>
                                            </p:cond>
                                          </p:endCondLst>
                                        </p:cTn>
                                        <p:tgtEl>
                                          <p:sndTgt r:embed="rId3" name="click.wav"/>
                                        </p:tgtEl>
                                      </p:cMediaNode>
                                    </p:audio>
                                  </p:subTnLst>
                                </p:cTn>
                              </p:par>
                            </p:childTnLst>
                          </p:cTn>
                        </p:par>
                        <p:par>
                          <p:cTn id="51" fill="hold" nodeType="afterGroup">
                            <p:stCondLst>
                              <p:cond delay="6650"/>
                            </p:stCondLst>
                            <p:childTnLst>
                              <p:par>
                                <p:cTn id="52" presetID="4" presetClass="exit" presetSubtype="16" fill="hold" grpId="0" nodeType="afterEffect">
                                  <p:stCondLst>
                                    <p:cond delay="900"/>
                                  </p:stCondLst>
                                  <p:childTnLst>
                                    <p:animEffect transition="out" filter="box(in)">
                                      <p:cBhvr>
                                        <p:cTn id="53" dur="50"/>
                                        <p:tgtEl>
                                          <p:spTgt spid="10333"/>
                                        </p:tgtEl>
                                      </p:cBhvr>
                                    </p:animEffect>
                                    <p:set>
                                      <p:cBhvr>
                                        <p:cTn id="54" dur="1" fill="hold">
                                          <p:stCondLst>
                                            <p:cond delay="49"/>
                                          </p:stCondLst>
                                        </p:cTn>
                                        <p:tgtEl>
                                          <p:spTgt spid="10333"/>
                                        </p:tgtEl>
                                        <p:attrNameLst>
                                          <p:attrName>style.visibility</p:attrName>
                                        </p:attrNameLst>
                                      </p:cBhvr>
                                      <p:to>
                                        <p:strVal val="hidden"/>
                                      </p:to>
                                    </p:set>
                                  </p:childTnLst>
                                  <p:subTnLst>
                                    <p:audio>
                                      <p:cMediaNode>
                                        <p:cTn display="0" masterRel="sameClick">
                                          <p:stCondLst>
                                            <p:cond evt="begin" delay="0">
                                              <p:tn val="52"/>
                                            </p:cond>
                                          </p:stCondLst>
                                          <p:endCondLst>
                                            <p:cond evt="onStopAudio" delay="0">
                                              <p:tgtEl>
                                                <p:sldTgt/>
                                              </p:tgtEl>
                                            </p:cond>
                                          </p:endCondLst>
                                        </p:cTn>
                                        <p:tgtEl>
                                          <p:sndTgt r:embed="rId3" name="click.wav"/>
                                        </p:tgtEl>
                                      </p:cMediaNode>
                                    </p:audio>
                                  </p:subTnLst>
                                </p:cTn>
                              </p:par>
                            </p:childTnLst>
                          </p:cTn>
                        </p:par>
                        <p:par>
                          <p:cTn id="55" fill="hold" nodeType="afterGroup">
                            <p:stCondLst>
                              <p:cond delay="7600"/>
                            </p:stCondLst>
                            <p:childTnLst>
                              <p:par>
                                <p:cTn id="56" presetID="4" presetClass="exit" presetSubtype="16" fill="hold" grpId="0" nodeType="afterEffect">
                                  <p:stCondLst>
                                    <p:cond delay="900"/>
                                  </p:stCondLst>
                                  <p:childTnLst>
                                    <p:animEffect transition="out" filter="box(in)">
                                      <p:cBhvr>
                                        <p:cTn id="57" dur="50"/>
                                        <p:tgtEl>
                                          <p:spTgt spid="10332"/>
                                        </p:tgtEl>
                                      </p:cBhvr>
                                    </p:animEffect>
                                    <p:set>
                                      <p:cBhvr>
                                        <p:cTn id="58" dur="1" fill="hold">
                                          <p:stCondLst>
                                            <p:cond delay="49"/>
                                          </p:stCondLst>
                                        </p:cTn>
                                        <p:tgtEl>
                                          <p:spTgt spid="10332"/>
                                        </p:tgtEl>
                                        <p:attrNameLst>
                                          <p:attrName>style.visibility</p:attrName>
                                        </p:attrNameLst>
                                      </p:cBhvr>
                                      <p:to>
                                        <p:strVal val="hidden"/>
                                      </p:to>
                                    </p:set>
                                  </p:childTnLst>
                                  <p:subTnLst>
                                    <p:audio>
                                      <p:cMediaNode>
                                        <p:cTn display="0" masterRel="sameClick">
                                          <p:stCondLst>
                                            <p:cond evt="begin" delay="0">
                                              <p:tn val="56"/>
                                            </p:cond>
                                          </p:stCondLst>
                                          <p:endCondLst>
                                            <p:cond evt="onStopAudio" delay="0">
                                              <p:tgtEl>
                                                <p:sldTgt/>
                                              </p:tgtEl>
                                            </p:cond>
                                          </p:endCondLst>
                                        </p:cTn>
                                        <p:tgtEl>
                                          <p:sndTgt r:embed="rId3" name="click.wav"/>
                                        </p:tgtEl>
                                      </p:cMediaNode>
                                    </p:audio>
                                  </p:subTnLst>
                                </p:cTn>
                              </p:par>
                            </p:childTnLst>
                          </p:cTn>
                        </p:par>
                        <p:par>
                          <p:cTn id="59" fill="hold" nodeType="afterGroup">
                            <p:stCondLst>
                              <p:cond delay="8550"/>
                            </p:stCondLst>
                            <p:childTnLst>
                              <p:par>
                                <p:cTn id="60" presetID="4" presetClass="exit" presetSubtype="16" fill="hold" nodeType="afterEffect">
                                  <p:stCondLst>
                                    <p:cond delay="900"/>
                                  </p:stCondLst>
                                  <p:childTnLst>
                                    <p:animEffect transition="out" filter="box(in)">
                                      <p:cBhvr>
                                        <p:cTn id="61" dur="50"/>
                                        <p:tgtEl>
                                          <p:spTgt spid="10331"/>
                                        </p:tgtEl>
                                      </p:cBhvr>
                                    </p:animEffect>
                                    <p:set>
                                      <p:cBhvr>
                                        <p:cTn id="62" dur="1" fill="hold">
                                          <p:stCondLst>
                                            <p:cond delay="49"/>
                                          </p:stCondLst>
                                        </p:cTn>
                                        <p:tgtEl>
                                          <p:spTgt spid="10331"/>
                                        </p:tgtEl>
                                        <p:attrNameLst>
                                          <p:attrName>style.visibility</p:attrName>
                                        </p:attrNameLst>
                                      </p:cBhvr>
                                      <p:to>
                                        <p:strVal val="hidden"/>
                                      </p:to>
                                    </p:set>
                                  </p:childTnLst>
                                  <p:subTnLst>
                                    <p:audio>
                                      <p:cMediaNode>
                                        <p:cTn display="0" masterRel="sameClick">
                                          <p:stCondLst>
                                            <p:cond evt="begin" delay="0">
                                              <p:tn val="60"/>
                                            </p:cond>
                                          </p:stCondLst>
                                          <p:endCondLst>
                                            <p:cond evt="onStopAudio" delay="0">
                                              <p:tgtEl>
                                                <p:sldTgt/>
                                              </p:tgtEl>
                                            </p:cond>
                                          </p:endCondLst>
                                        </p:cTn>
                                        <p:tgtEl>
                                          <p:sndTgt r:embed="rId3" name="click.wav"/>
                                        </p:tgtEl>
                                      </p:cMediaNode>
                                    </p:audio>
                                  </p:subTnLst>
                                </p:cTn>
                              </p:par>
                            </p:childTnLst>
                          </p:cTn>
                        </p:par>
                        <p:par>
                          <p:cTn id="63" fill="hold" nodeType="afterGroup">
                            <p:stCondLst>
                              <p:cond delay="9500"/>
                            </p:stCondLst>
                            <p:childTnLst>
                              <p:par>
                                <p:cTn id="64" presetID="23" presetClass="entr" presetSubtype="16" fill="hold" nodeType="afterEffect">
                                  <p:stCondLst>
                                    <p:cond delay="0"/>
                                  </p:stCondLst>
                                  <p:childTnLst>
                                    <p:set>
                                      <p:cBhvr>
                                        <p:cTn id="65" dur="1" fill="hold">
                                          <p:stCondLst>
                                            <p:cond delay="0"/>
                                          </p:stCondLst>
                                        </p:cTn>
                                        <p:tgtEl>
                                          <p:spTgt spid="45"/>
                                        </p:tgtEl>
                                        <p:attrNameLst>
                                          <p:attrName>style.visibility</p:attrName>
                                        </p:attrNameLst>
                                      </p:cBhvr>
                                      <p:to>
                                        <p:strVal val="visible"/>
                                      </p:to>
                                    </p:set>
                                    <p:anim calcmode="lin" valueType="num">
                                      <p:cBhvr>
                                        <p:cTn id="66" dur="500" fill="hold"/>
                                        <p:tgtEl>
                                          <p:spTgt spid="45"/>
                                        </p:tgtEl>
                                        <p:attrNameLst>
                                          <p:attrName>ppt_w</p:attrName>
                                        </p:attrNameLst>
                                      </p:cBhvr>
                                      <p:tavLst>
                                        <p:tav tm="0">
                                          <p:val>
                                            <p:fltVal val="0"/>
                                          </p:val>
                                        </p:tav>
                                        <p:tav tm="100000">
                                          <p:val>
                                            <p:strVal val="#ppt_w"/>
                                          </p:val>
                                        </p:tav>
                                      </p:tavLst>
                                    </p:anim>
                                    <p:anim calcmode="lin" valueType="num">
                                      <p:cBhvr>
                                        <p:cTn id="67" dur="500" fill="hold"/>
                                        <p:tgtEl>
                                          <p:spTgt spid="45"/>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64"/>
                                            </p:cond>
                                          </p:stCondLst>
                                          <p:endCondLst>
                                            <p:cond evt="onStopAudio" delay="0">
                                              <p:tgtEl>
                                                <p:sldTgt/>
                                              </p:tgtEl>
                                            </p:cond>
                                          </p:endCondLst>
                                        </p:cTn>
                                        <p:tgtEl>
                                          <p:sndTgt r:embed="rId4" name="clap.wav"/>
                                        </p:tgtEl>
                                      </p:cMediaNode>
                                    </p:audio>
                                  </p:subTnLst>
                                </p:cTn>
                              </p:par>
                              <p:par>
                                <p:cTn id="68" presetID="4" presetClass="entr" presetSubtype="16" fill="hold" nodeType="withEffect">
                                  <p:stCondLst>
                                    <p:cond delay="0"/>
                                  </p:stCondLst>
                                  <p:childTnLst>
                                    <p:set>
                                      <p:cBhvr>
                                        <p:cTn id="69" dur="1" fill="hold">
                                          <p:stCondLst>
                                            <p:cond delay="0"/>
                                          </p:stCondLst>
                                        </p:cTn>
                                        <p:tgtEl>
                                          <p:spTgt spid="3"/>
                                        </p:tgtEl>
                                        <p:attrNameLst>
                                          <p:attrName>style.visibility</p:attrName>
                                        </p:attrNameLst>
                                      </p:cBhvr>
                                      <p:to>
                                        <p:strVal val="visible"/>
                                      </p:to>
                                    </p:set>
                                    <p:animEffect transition="in" filter="box(in)">
                                      <p:cBhvr>
                                        <p:cTn id="70" dur="500"/>
                                        <p:tgtEl>
                                          <p:spTgt spid="3"/>
                                        </p:tgtEl>
                                      </p:cBhvr>
                                    </p:animEffect>
                                  </p:childTnLst>
                                  <p:subTnLst>
                                    <p:audio>
                                      <p:cMediaNode>
                                        <p:cTn display="0" masterRel="sameClick">
                                          <p:stCondLst>
                                            <p:cond evt="begin" delay="0">
                                              <p:tn val="68"/>
                                            </p:cond>
                                          </p:stCondLst>
                                          <p:endCondLst>
                                            <p:cond evt="onStopAudio" delay="0">
                                              <p:tgtEl>
                                                <p:sldTgt/>
                                              </p:tgtEl>
                                            </p:cond>
                                          </p:endCondLst>
                                        </p:cTn>
                                        <p:tgtEl>
                                          <p:sndTgt r:embed="rId5" name="Chuong Dong Ho=convert.wav"/>
                                        </p:tgtEl>
                                      </p:cMediaNode>
                                    </p:audio>
                                  </p:subTnLst>
                                </p:cTn>
                              </p:par>
                            </p:childTnLst>
                          </p:cTn>
                        </p:par>
                      </p:childTnLst>
                    </p:cTn>
                  </p:par>
                  <p:par>
                    <p:cTn id="71" fill="hold" nodeType="clickPar">
                      <p:stCondLst>
                        <p:cond delay="indefinite"/>
                      </p:stCondLst>
                      <p:childTnLst>
                        <p:par>
                          <p:cTn id="72" fill="hold" nodeType="withGroup">
                            <p:stCondLst>
                              <p:cond delay="0"/>
                            </p:stCondLst>
                            <p:childTnLst>
                              <p:par>
                                <p:cTn id="73" presetID="4" presetClass="entr" presetSubtype="16" fill="hold" grpId="0" nodeType="clickEffect">
                                  <p:stCondLst>
                                    <p:cond delay="0"/>
                                  </p:stCondLst>
                                  <p:childTnLst>
                                    <p:set>
                                      <p:cBhvr>
                                        <p:cTn id="74" dur="1" fill="hold">
                                          <p:stCondLst>
                                            <p:cond delay="0"/>
                                          </p:stCondLst>
                                        </p:cTn>
                                        <p:tgtEl>
                                          <p:spTgt spid="10330"/>
                                        </p:tgtEl>
                                        <p:attrNameLst>
                                          <p:attrName>style.visibility</p:attrName>
                                        </p:attrNameLst>
                                      </p:cBhvr>
                                      <p:to>
                                        <p:strVal val="visible"/>
                                      </p:to>
                                    </p:set>
                                    <p:animEffect transition="in" filter="box(in)">
                                      <p:cBhvr>
                                        <p:cTn id="75" dur="50"/>
                                        <p:tgtEl>
                                          <p:spTgt spid="10330"/>
                                        </p:tgtEl>
                                      </p:cBhvr>
                                    </p:animEffect>
                                  </p:childTnLst>
                                  <p:subTnLst>
                                    <p:audio>
                                      <p:cMediaNode>
                                        <p:cTn display="0" masterRel="sameClick">
                                          <p:stCondLst>
                                            <p:cond evt="begin" delay="0">
                                              <p:tn val="73"/>
                                            </p:cond>
                                          </p:stCondLst>
                                          <p:endCondLst>
                                            <p:cond evt="onStopAudio" delay="0">
                                              <p:tgtEl>
                                                <p:sldTgt/>
                                              </p:tgtEl>
                                            </p:cond>
                                          </p:endCondLst>
                                        </p:cTn>
                                        <p:tgtEl>
                                          <p:sndTgt r:embed="rId5" name="Chuong Dong Ho=convert.wav"/>
                                        </p:tgtEl>
                                      </p:cMediaNode>
                                    </p:audio>
                                  </p:subTnLst>
                                </p:cTn>
                              </p:par>
                            </p:childTnLst>
                          </p:cTn>
                        </p:par>
                      </p:childTnLst>
                    </p:cTn>
                  </p:par>
                </p:childTnLst>
              </p:cTn>
              <p:nextCondLst>
                <p:cond evt="onClick" delay="0">
                  <p:tgtEl>
                    <p:spTgt spid="10285"/>
                  </p:tgtEl>
                </p:cond>
              </p:nextCondLst>
            </p:seq>
          </p:childTnLst>
        </p:cTn>
      </p:par>
    </p:tnLst>
    <p:bldLst>
      <p:bldP spid="10330" grpId="0"/>
      <p:bldP spid="10332" grpId="0" animBg="1"/>
      <p:bldP spid="10333" grpId="0" animBg="1"/>
      <p:bldP spid="10334" grpId="0" animBg="1"/>
      <p:bldP spid="10335" grpId="0" animBg="1"/>
      <p:bldP spid="10336" grpId="0" animBg="1"/>
      <p:bldP spid="10337" grpId="0" animBg="1"/>
      <p:bldP spid="10338" grpId="0" animBg="1"/>
      <p:bldP spid="10339" grpId="0" animBg="1"/>
      <p:bldP spid="10340" grpId="0" animBg="1"/>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41"/>
          <p:cNvPicPr>
            <a:picLocks noChangeAspect="1"/>
          </p:cNvPicPr>
          <p:nvPr/>
        </p:nvPicPr>
        <p:blipFill>
          <a:blip r:embed="rId6" cstate="print">
            <a:lum bright="70000" contrast="-70000"/>
            <a:extLst>
              <a:ext uri="{28A0092B-C50C-407E-A947-70E740481C1C}">
                <a14:useLocalDpi xmlns:a14="http://schemas.microsoft.com/office/drawing/2010/main" val="0"/>
              </a:ext>
            </a:extLst>
          </a:blip>
          <a:srcRect/>
          <a:stretch>
            <a:fillRect/>
          </a:stretch>
        </p:blipFill>
        <p:spPr bwMode="auto">
          <a:xfrm>
            <a:off x="0" y="0"/>
            <a:ext cx="9144000" cy="708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9" name="Picture 4" descr="EXIT">
            <a:hlinkClick r:id="" action="ppaction://hlinkshowjump?jump=endshow"/>
          </p:cNvPr>
          <p:cNvPicPr>
            <a:picLocks noChangeAspect="1" noChangeArrowheads="1" noCrop="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413000" y="6223000"/>
            <a:ext cx="323850"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5" name="Text Box 5">
            <a:hlinkClick r:id="" action="ppaction://hlinkshowjump?jump=endshow"/>
            <a:hlinkHover r:id="" action="ppaction://noaction" highlightClick="1"/>
          </p:cNvPr>
          <p:cNvSpPr txBox="1">
            <a:spLocks noChangeArrowheads="1"/>
          </p:cNvSpPr>
          <p:nvPr/>
        </p:nvSpPr>
        <p:spPr bwMode="auto">
          <a:xfrm>
            <a:off x="2184400" y="6464300"/>
            <a:ext cx="854075" cy="304800"/>
          </a:xfrm>
          <a:prstGeom prst="rect">
            <a:avLst/>
          </a:prstGeom>
          <a:noFill/>
          <a:ln>
            <a:noFill/>
          </a:ln>
          <a:effectLst/>
          <a:extLst/>
        </p:spPr>
        <p:txBody>
          <a:bodyPr>
            <a:spAutoFit/>
          </a:bodyPr>
          <a:lstStyle/>
          <a:p>
            <a:pPr fontAlgn="base">
              <a:spcBef>
                <a:spcPct val="50000"/>
              </a:spcBef>
              <a:spcAft>
                <a:spcPct val="0"/>
              </a:spcAft>
              <a:defRPr/>
            </a:pPr>
            <a:r>
              <a:rPr lang="en-US" sz="1400" b="1">
                <a:solidFill>
                  <a:srgbClr val="993300"/>
                </a:solidFill>
                <a:effectLst>
                  <a:outerShdw blurRad="38100" dist="38100" dir="2700000" algn="tl">
                    <a:srgbClr val="C0C0C0"/>
                  </a:outerShdw>
                </a:effectLst>
              </a:rPr>
              <a:t>HẾT</a:t>
            </a:r>
          </a:p>
        </p:txBody>
      </p:sp>
      <p:grpSp>
        <p:nvGrpSpPr>
          <p:cNvPr id="9221" name="Group 3"/>
          <p:cNvGrpSpPr>
            <a:grpSpLocks/>
          </p:cNvGrpSpPr>
          <p:nvPr/>
        </p:nvGrpSpPr>
        <p:grpSpPr bwMode="auto">
          <a:xfrm>
            <a:off x="0" y="1524000"/>
            <a:ext cx="1295400" cy="762000"/>
            <a:chOff x="0" y="2286000"/>
            <a:chExt cx="1295400" cy="762000"/>
          </a:xfrm>
        </p:grpSpPr>
        <p:pic>
          <p:nvPicPr>
            <p:cNvPr id="9246" name="Picture 8" descr="DM"/>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0" y="2286000"/>
              <a:ext cx="1295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47" name="Text Box 9"/>
            <p:cNvSpPr txBox="1">
              <a:spLocks noChangeArrowheads="1"/>
            </p:cNvSpPr>
            <p:nvPr/>
          </p:nvSpPr>
          <p:spPr bwMode="auto">
            <a:xfrm>
              <a:off x="61913" y="2438400"/>
              <a:ext cx="1081087" cy="369888"/>
            </a:xfrm>
            <a:prstGeom prst="rect">
              <a:avLst/>
            </a:prstGeom>
            <a:solidFill>
              <a:srgbClr val="0066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fontAlgn="base" hangingPunct="0">
                <a:spcBef>
                  <a:spcPct val="20000"/>
                </a:spcBef>
                <a:spcAft>
                  <a:spcPct val="0"/>
                </a:spcAft>
                <a:buChar char="»"/>
                <a:defRPr sz="2000">
                  <a:solidFill>
                    <a:schemeClr val="tx1"/>
                  </a:solidFill>
                  <a:latin typeface="Arial" charset="0"/>
                  <a:cs typeface="Arial" charset="0"/>
                </a:defRPr>
              </a:lvl6pPr>
              <a:lvl7pPr eaLnBrk="0" fontAlgn="base" hangingPunct="0">
                <a:spcBef>
                  <a:spcPct val="20000"/>
                </a:spcBef>
                <a:spcAft>
                  <a:spcPct val="0"/>
                </a:spcAft>
                <a:buChar char="»"/>
                <a:defRPr sz="2000">
                  <a:solidFill>
                    <a:schemeClr val="tx1"/>
                  </a:solidFill>
                  <a:latin typeface="Arial" charset="0"/>
                  <a:cs typeface="Arial" charset="0"/>
                </a:defRPr>
              </a:lvl7pPr>
              <a:lvl8pPr eaLnBrk="0" fontAlgn="base" hangingPunct="0">
                <a:spcBef>
                  <a:spcPct val="20000"/>
                </a:spcBef>
                <a:spcAft>
                  <a:spcPct val="0"/>
                </a:spcAft>
                <a:buChar char="»"/>
                <a:defRPr sz="2000">
                  <a:solidFill>
                    <a:schemeClr val="tx1"/>
                  </a:solidFill>
                  <a:latin typeface="Arial" charset="0"/>
                  <a:cs typeface="Arial" charset="0"/>
                </a:defRPr>
              </a:lvl8pPr>
              <a:lvl9pPr eaLnBrk="0" fontAlgn="base" hangingPunct="0">
                <a:spcBef>
                  <a:spcPct val="20000"/>
                </a:spcBef>
                <a:spcAft>
                  <a:spcPct val="0"/>
                </a:spcAft>
                <a:buChar char="»"/>
                <a:defRPr sz="2000">
                  <a:solidFill>
                    <a:schemeClr val="tx1"/>
                  </a:solidFill>
                  <a:latin typeface="Arial" charset="0"/>
                  <a:cs typeface="Arial" charset="0"/>
                </a:defRPr>
              </a:lvl9pPr>
            </a:lstStyle>
            <a:p>
              <a:pPr algn="ctr" fontAlgn="base">
                <a:spcBef>
                  <a:spcPct val="50000"/>
                </a:spcBef>
                <a:spcAft>
                  <a:spcPct val="0"/>
                </a:spcAft>
              </a:pPr>
              <a:r>
                <a:rPr lang="en-US" altLang="en-US" sz="2400" b="1" dirty="0" err="1">
                  <a:solidFill>
                    <a:srgbClr val="FFFF00"/>
                  </a:solidFill>
                  <a:latin typeface="Times New Roman" panose="02020603050405020304" pitchFamily="18" charset="0"/>
                  <a:cs typeface="Times New Roman" panose="02020603050405020304" pitchFamily="18" charset="0"/>
                </a:rPr>
                <a:t>Câu</a:t>
              </a:r>
              <a:r>
                <a:rPr lang="en-US" altLang="en-US" sz="2400" b="1" dirty="0">
                  <a:solidFill>
                    <a:srgbClr val="FFFF00"/>
                  </a:solidFill>
                  <a:latin typeface="Times New Roman" panose="02020603050405020304" pitchFamily="18" charset="0"/>
                  <a:cs typeface="Times New Roman" panose="02020603050405020304" pitchFamily="18" charset="0"/>
                </a:rPr>
                <a:t> 3</a:t>
              </a:r>
            </a:p>
          </p:txBody>
        </p:sp>
      </p:grpSp>
      <p:sp>
        <p:nvSpPr>
          <p:cNvPr id="10285" name="AutoShape 45"/>
          <p:cNvSpPr>
            <a:spLocks noChangeArrowheads="1"/>
          </p:cNvSpPr>
          <p:nvPr/>
        </p:nvSpPr>
        <p:spPr bwMode="auto">
          <a:xfrm>
            <a:off x="3302000" y="6248400"/>
            <a:ext cx="1447800" cy="381000"/>
          </a:xfrm>
          <a:prstGeom prst="roundRect">
            <a:avLst>
              <a:gd name="adj" fmla="val 16667"/>
            </a:avLst>
          </a:prstGeom>
          <a:solidFill>
            <a:schemeClr val="accent1"/>
          </a:solidFill>
          <a:ln w="9525">
            <a:solidFill>
              <a:schemeClr val="tx1"/>
            </a:solidFill>
            <a:round/>
            <a:headEnd/>
            <a:tailEnd/>
          </a:ln>
        </p:spPr>
        <p:txBody>
          <a:bodyPr wrap="none" anchor="ctr"/>
          <a:lstStyle/>
          <a:p>
            <a:pPr algn="ctr" fontAlgn="base">
              <a:spcBef>
                <a:spcPct val="0"/>
              </a:spcBef>
              <a:spcAft>
                <a:spcPct val="0"/>
              </a:spcAft>
            </a:pPr>
            <a:r>
              <a:rPr lang="en-US" altLang="en-US" sz="2400" b="1" dirty="0" err="1">
                <a:solidFill>
                  <a:srgbClr val="000000"/>
                </a:solidFill>
                <a:latin typeface="Times New Roman" panose="02020603050405020304" pitchFamily="18" charset="0"/>
                <a:cs typeface="Times New Roman" panose="02020603050405020304" pitchFamily="18" charset="0"/>
              </a:rPr>
              <a:t>Thời</a:t>
            </a:r>
            <a:r>
              <a:rPr lang="en-US" altLang="en-US" sz="2400" b="1" dirty="0">
                <a:solidFill>
                  <a:srgbClr val="000000"/>
                </a:solidFill>
                <a:latin typeface="Times New Roman" panose="02020603050405020304" pitchFamily="18" charset="0"/>
                <a:cs typeface="Times New Roman" panose="02020603050405020304" pitchFamily="18" charset="0"/>
              </a:rPr>
              <a:t> </a:t>
            </a:r>
            <a:r>
              <a:rPr lang="en-US" altLang="en-US" sz="2400" b="1" dirty="0" err="1">
                <a:solidFill>
                  <a:srgbClr val="000000"/>
                </a:solidFill>
                <a:latin typeface="Times New Roman" panose="02020603050405020304" pitchFamily="18" charset="0"/>
                <a:cs typeface="Times New Roman" panose="02020603050405020304" pitchFamily="18" charset="0"/>
              </a:rPr>
              <a:t>gian</a:t>
            </a:r>
            <a:endParaRPr lang="en-US" altLang="en-US" sz="2400" b="1" dirty="0">
              <a:solidFill>
                <a:srgbClr val="000000"/>
              </a:solidFill>
              <a:latin typeface="Times New Roman" panose="02020603050405020304" pitchFamily="18" charset="0"/>
              <a:cs typeface="Times New Roman" panose="02020603050405020304" pitchFamily="18" charset="0"/>
            </a:endParaRPr>
          </a:p>
        </p:txBody>
      </p:sp>
      <p:pic>
        <p:nvPicPr>
          <p:cNvPr id="9223" name="Picture 52" descr="Bµi ">
            <a:hlinkClick r:id="rId9" action="ppaction://hlinksldjump"/>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943600" y="6350000"/>
            <a:ext cx="101917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4" name="Picture 53" descr="Bµ¸u">
            <a:hlinkClick r:id="" action="ppaction://hlinkshowjump?jump=nextslide"/>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620000" y="6350000"/>
            <a:ext cx="90487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30" name="AutoShape 90"/>
          <p:cNvSpPr>
            <a:spLocks noChangeArrowheads="1"/>
          </p:cNvSpPr>
          <p:nvPr/>
        </p:nvSpPr>
        <p:spPr bwMode="auto">
          <a:xfrm>
            <a:off x="4343400" y="609600"/>
            <a:ext cx="762000" cy="685800"/>
          </a:xfrm>
          <a:prstGeom prst="octagon">
            <a:avLst>
              <a:gd name="adj" fmla="val 2928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fontAlgn="base">
              <a:spcBef>
                <a:spcPct val="0"/>
              </a:spcBef>
              <a:spcAft>
                <a:spcPct val="0"/>
              </a:spcAft>
            </a:pPr>
            <a:r>
              <a:rPr lang="en-US" altLang="en-US" sz="2000" b="1">
                <a:solidFill>
                  <a:srgbClr val="000000"/>
                </a:solidFill>
                <a:latin typeface=".VnTimeH" pitchFamily="34" charset="0"/>
              </a:rPr>
              <a:t>HÕt giê</a:t>
            </a:r>
          </a:p>
        </p:txBody>
      </p:sp>
      <p:sp>
        <p:nvSpPr>
          <p:cNvPr id="10331" name="AutoShape 91"/>
          <p:cNvSpPr>
            <a:spLocks noChangeArrowheads="1"/>
          </p:cNvSpPr>
          <p:nvPr/>
        </p:nvSpPr>
        <p:spPr bwMode="auto">
          <a:xfrm>
            <a:off x="4343400" y="609600"/>
            <a:ext cx="762000" cy="685800"/>
          </a:xfrm>
          <a:prstGeom prst="octagon">
            <a:avLst>
              <a:gd name="adj" fmla="val 29287"/>
            </a:avLst>
          </a:prstGeom>
          <a:solidFill>
            <a:schemeClr val="accent1"/>
          </a:solidFill>
          <a:ln w="9525">
            <a:solidFill>
              <a:schemeClr val="tx1"/>
            </a:solidFill>
            <a:miter lim="800000"/>
            <a:headEnd/>
            <a:tailEnd/>
          </a:ln>
        </p:spPr>
        <p:txBody>
          <a:bodyPr wrap="none" anchor="ctr"/>
          <a:lstStyle/>
          <a:p>
            <a:pPr algn="ctr" fontAlgn="base">
              <a:spcBef>
                <a:spcPct val="0"/>
              </a:spcBef>
              <a:spcAft>
                <a:spcPct val="0"/>
              </a:spcAft>
            </a:pPr>
            <a:r>
              <a:rPr lang="en-US" altLang="en-US" sz="4400" b="1">
                <a:solidFill>
                  <a:srgbClr val="000000"/>
                </a:solidFill>
              </a:rPr>
              <a:t>1</a:t>
            </a:r>
          </a:p>
        </p:txBody>
      </p:sp>
      <p:sp>
        <p:nvSpPr>
          <p:cNvPr id="10332" name="AutoShape 92"/>
          <p:cNvSpPr>
            <a:spLocks noChangeArrowheads="1"/>
          </p:cNvSpPr>
          <p:nvPr/>
        </p:nvSpPr>
        <p:spPr bwMode="auto">
          <a:xfrm>
            <a:off x="4343400" y="609600"/>
            <a:ext cx="762000" cy="685800"/>
          </a:xfrm>
          <a:prstGeom prst="octagon">
            <a:avLst>
              <a:gd name="adj" fmla="val 29287"/>
            </a:avLst>
          </a:prstGeom>
          <a:solidFill>
            <a:schemeClr val="accent1"/>
          </a:solidFill>
          <a:ln w="9525">
            <a:solidFill>
              <a:schemeClr val="tx1"/>
            </a:solidFill>
            <a:miter lim="800000"/>
            <a:headEnd/>
            <a:tailEnd/>
          </a:ln>
        </p:spPr>
        <p:txBody>
          <a:bodyPr wrap="none" anchor="ctr"/>
          <a:lstStyle/>
          <a:p>
            <a:pPr algn="ctr" fontAlgn="base">
              <a:spcBef>
                <a:spcPct val="0"/>
              </a:spcBef>
              <a:spcAft>
                <a:spcPct val="0"/>
              </a:spcAft>
            </a:pPr>
            <a:r>
              <a:rPr lang="en-US" altLang="en-US" sz="4400" b="1">
                <a:solidFill>
                  <a:srgbClr val="000000"/>
                </a:solidFill>
              </a:rPr>
              <a:t>2</a:t>
            </a:r>
          </a:p>
        </p:txBody>
      </p:sp>
      <p:sp>
        <p:nvSpPr>
          <p:cNvPr id="10333" name="AutoShape 93"/>
          <p:cNvSpPr>
            <a:spLocks noChangeArrowheads="1"/>
          </p:cNvSpPr>
          <p:nvPr/>
        </p:nvSpPr>
        <p:spPr bwMode="auto">
          <a:xfrm>
            <a:off x="4343400" y="609600"/>
            <a:ext cx="762000" cy="685800"/>
          </a:xfrm>
          <a:prstGeom prst="octagon">
            <a:avLst>
              <a:gd name="adj" fmla="val 29287"/>
            </a:avLst>
          </a:prstGeom>
          <a:solidFill>
            <a:schemeClr val="accent1"/>
          </a:solidFill>
          <a:ln w="9525">
            <a:solidFill>
              <a:schemeClr val="tx1"/>
            </a:solidFill>
            <a:miter lim="800000"/>
            <a:headEnd/>
            <a:tailEnd/>
          </a:ln>
        </p:spPr>
        <p:txBody>
          <a:bodyPr wrap="none" anchor="ctr"/>
          <a:lstStyle/>
          <a:p>
            <a:pPr algn="ctr" fontAlgn="base">
              <a:spcBef>
                <a:spcPct val="0"/>
              </a:spcBef>
              <a:spcAft>
                <a:spcPct val="0"/>
              </a:spcAft>
            </a:pPr>
            <a:r>
              <a:rPr lang="en-US" altLang="en-US" sz="4400" b="1">
                <a:solidFill>
                  <a:srgbClr val="000000"/>
                </a:solidFill>
              </a:rPr>
              <a:t>3</a:t>
            </a:r>
          </a:p>
        </p:txBody>
      </p:sp>
      <p:sp>
        <p:nvSpPr>
          <p:cNvPr id="10334" name="AutoShape 94"/>
          <p:cNvSpPr>
            <a:spLocks noChangeArrowheads="1"/>
          </p:cNvSpPr>
          <p:nvPr/>
        </p:nvSpPr>
        <p:spPr bwMode="auto">
          <a:xfrm>
            <a:off x="4343400" y="609600"/>
            <a:ext cx="762000" cy="685800"/>
          </a:xfrm>
          <a:prstGeom prst="octagon">
            <a:avLst>
              <a:gd name="adj" fmla="val 29287"/>
            </a:avLst>
          </a:prstGeom>
          <a:solidFill>
            <a:schemeClr val="accent1"/>
          </a:solidFill>
          <a:ln w="9525">
            <a:solidFill>
              <a:schemeClr val="tx1"/>
            </a:solidFill>
            <a:miter lim="800000"/>
            <a:headEnd/>
            <a:tailEnd/>
          </a:ln>
        </p:spPr>
        <p:txBody>
          <a:bodyPr wrap="none" anchor="ctr"/>
          <a:lstStyle/>
          <a:p>
            <a:pPr algn="ctr" fontAlgn="base">
              <a:spcBef>
                <a:spcPct val="0"/>
              </a:spcBef>
              <a:spcAft>
                <a:spcPct val="0"/>
              </a:spcAft>
            </a:pPr>
            <a:r>
              <a:rPr lang="en-US" altLang="en-US" sz="4400" b="1">
                <a:solidFill>
                  <a:srgbClr val="000000"/>
                </a:solidFill>
              </a:rPr>
              <a:t>4</a:t>
            </a:r>
          </a:p>
        </p:txBody>
      </p:sp>
      <p:sp>
        <p:nvSpPr>
          <p:cNvPr id="10335" name="AutoShape 95"/>
          <p:cNvSpPr>
            <a:spLocks noChangeArrowheads="1"/>
          </p:cNvSpPr>
          <p:nvPr/>
        </p:nvSpPr>
        <p:spPr bwMode="auto">
          <a:xfrm>
            <a:off x="4343400" y="609600"/>
            <a:ext cx="762000" cy="685800"/>
          </a:xfrm>
          <a:prstGeom prst="octagon">
            <a:avLst>
              <a:gd name="adj" fmla="val 29287"/>
            </a:avLst>
          </a:prstGeom>
          <a:solidFill>
            <a:schemeClr val="accent1"/>
          </a:solidFill>
          <a:ln w="9525">
            <a:solidFill>
              <a:schemeClr val="tx1"/>
            </a:solidFill>
            <a:miter lim="800000"/>
            <a:headEnd/>
            <a:tailEnd/>
          </a:ln>
        </p:spPr>
        <p:txBody>
          <a:bodyPr wrap="none" anchor="ctr"/>
          <a:lstStyle/>
          <a:p>
            <a:pPr algn="ctr" fontAlgn="base">
              <a:spcBef>
                <a:spcPct val="0"/>
              </a:spcBef>
              <a:spcAft>
                <a:spcPct val="0"/>
              </a:spcAft>
            </a:pPr>
            <a:r>
              <a:rPr lang="en-US" altLang="en-US" sz="4400" b="1">
                <a:solidFill>
                  <a:srgbClr val="000000"/>
                </a:solidFill>
              </a:rPr>
              <a:t>5</a:t>
            </a:r>
          </a:p>
        </p:txBody>
      </p:sp>
      <p:sp>
        <p:nvSpPr>
          <p:cNvPr id="10336" name="AutoShape 96"/>
          <p:cNvSpPr>
            <a:spLocks noChangeArrowheads="1"/>
          </p:cNvSpPr>
          <p:nvPr/>
        </p:nvSpPr>
        <p:spPr bwMode="auto">
          <a:xfrm>
            <a:off x="4343400" y="609600"/>
            <a:ext cx="762000" cy="685800"/>
          </a:xfrm>
          <a:prstGeom prst="octagon">
            <a:avLst>
              <a:gd name="adj" fmla="val 29287"/>
            </a:avLst>
          </a:prstGeom>
          <a:solidFill>
            <a:schemeClr val="accent1"/>
          </a:solidFill>
          <a:ln w="9525">
            <a:solidFill>
              <a:schemeClr val="tx1"/>
            </a:solidFill>
            <a:miter lim="800000"/>
            <a:headEnd/>
            <a:tailEnd/>
          </a:ln>
        </p:spPr>
        <p:txBody>
          <a:bodyPr wrap="none" anchor="ctr"/>
          <a:lstStyle/>
          <a:p>
            <a:pPr algn="ctr" fontAlgn="base">
              <a:spcBef>
                <a:spcPct val="0"/>
              </a:spcBef>
              <a:spcAft>
                <a:spcPct val="0"/>
              </a:spcAft>
            </a:pPr>
            <a:r>
              <a:rPr lang="en-US" altLang="en-US" sz="4400" b="1">
                <a:solidFill>
                  <a:srgbClr val="000000"/>
                </a:solidFill>
              </a:rPr>
              <a:t>6</a:t>
            </a:r>
          </a:p>
        </p:txBody>
      </p:sp>
      <p:sp>
        <p:nvSpPr>
          <p:cNvPr id="10337" name="AutoShape 97"/>
          <p:cNvSpPr>
            <a:spLocks noChangeArrowheads="1"/>
          </p:cNvSpPr>
          <p:nvPr/>
        </p:nvSpPr>
        <p:spPr bwMode="auto">
          <a:xfrm>
            <a:off x="4343400" y="609600"/>
            <a:ext cx="762000" cy="685800"/>
          </a:xfrm>
          <a:prstGeom prst="octagon">
            <a:avLst>
              <a:gd name="adj" fmla="val 29287"/>
            </a:avLst>
          </a:prstGeom>
          <a:solidFill>
            <a:schemeClr val="accent1"/>
          </a:solidFill>
          <a:ln w="9525">
            <a:solidFill>
              <a:schemeClr val="tx1"/>
            </a:solidFill>
            <a:miter lim="800000"/>
            <a:headEnd/>
            <a:tailEnd/>
          </a:ln>
        </p:spPr>
        <p:txBody>
          <a:bodyPr wrap="none" anchor="ctr"/>
          <a:lstStyle/>
          <a:p>
            <a:pPr algn="ctr" fontAlgn="base">
              <a:spcBef>
                <a:spcPct val="0"/>
              </a:spcBef>
              <a:spcAft>
                <a:spcPct val="0"/>
              </a:spcAft>
            </a:pPr>
            <a:r>
              <a:rPr lang="en-US" altLang="en-US" sz="4400" b="1">
                <a:solidFill>
                  <a:srgbClr val="000000"/>
                </a:solidFill>
              </a:rPr>
              <a:t>7</a:t>
            </a:r>
          </a:p>
        </p:txBody>
      </p:sp>
      <p:sp>
        <p:nvSpPr>
          <p:cNvPr id="10338" name="AutoShape 98"/>
          <p:cNvSpPr>
            <a:spLocks noChangeArrowheads="1"/>
          </p:cNvSpPr>
          <p:nvPr/>
        </p:nvSpPr>
        <p:spPr bwMode="auto">
          <a:xfrm>
            <a:off x="4343400" y="609600"/>
            <a:ext cx="762000" cy="685800"/>
          </a:xfrm>
          <a:prstGeom prst="octagon">
            <a:avLst>
              <a:gd name="adj" fmla="val 29287"/>
            </a:avLst>
          </a:prstGeom>
          <a:solidFill>
            <a:schemeClr val="accent1"/>
          </a:solidFill>
          <a:ln w="9525">
            <a:solidFill>
              <a:schemeClr val="tx1"/>
            </a:solidFill>
            <a:miter lim="800000"/>
            <a:headEnd/>
            <a:tailEnd/>
          </a:ln>
        </p:spPr>
        <p:txBody>
          <a:bodyPr wrap="none" anchor="ctr"/>
          <a:lstStyle/>
          <a:p>
            <a:pPr algn="ctr" fontAlgn="base">
              <a:spcBef>
                <a:spcPct val="0"/>
              </a:spcBef>
              <a:spcAft>
                <a:spcPct val="0"/>
              </a:spcAft>
            </a:pPr>
            <a:r>
              <a:rPr lang="en-US" altLang="en-US" sz="4400" b="1">
                <a:solidFill>
                  <a:srgbClr val="000000"/>
                </a:solidFill>
              </a:rPr>
              <a:t>8</a:t>
            </a:r>
          </a:p>
        </p:txBody>
      </p:sp>
      <p:sp>
        <p:nvSpPr>
          <p:cNvPr id="10339" name="AutoShape 99"/>
          <p:cNvSpPr>
            <a:spLocks noChangeArrowheads="1"/>
          </p:cNvSpPr>
          <p:nvPr/>
        </p:nvSpPr>
        <p:spPr bwMode="auto">
          <a:xfrm>
            <a:off x="4343400" y="609600"/>
            <a:ext cx="762000" cy="685800"/>
          </a:xfrm>
          <a:prstGeom prst="octagon">
            <a:avLst>
              <a:gd name="adj" fmla="val 29287"/>
            </a:avLst>
          </a:prstGeom>
          <a:solidFill>
            <a:schemeClr val="accent1"/>
          </a:solidFill>
          <a:ln w="9525">
            <a:solidFill>
              <a:schemeClr val="tx1"/>
            </a:solidFill>
            <a:miter lim="800000"/>
            <a:headEnd/>
            <a:tailEnd/>
          </a:ln>
        </p:spPr>
        <p:txBody>
          <a:bodyPr wrap="none" anchor="ctr"/>
          <a:lstStyle/>
          <a:p>
            <a:pPr algn="ctr" fontAlgn="base">
              <a:spcBef>
                <a:spcPct val="0"/>
              </a:spcBef>
              <a:spcAft>
                <a:spcPct val="0"/>
              </a:spcAft>
            </a:pPr>
            <a:r>
              <a:rPr lang="en-US" altLang="en-US" sz="4400" b="1">
                <a:solidFill>
                  <a:srgbClr val="000000"/>
                </a:solidFill>
              </a:rPr>
              <a:t>9</a:t>
            </a:r>
          </a:p>
        </p:txBody>
      </p:sp>
      <p:sp>
        <p:nvSpPr>
          <p:cNvPr id="10340" name="AutoShape 100"/>
          <p:cNvSpPr>
            <a:spLocks noChangeArrowheads="1"/>
          </p:cNvSpPr>
          <p:nvPr/>
        </p:nvSpPr>
        <p:spPr bwMode="auto">
          <a:xfrm>
            <a:off x="4343400" y="609600"/>
            <a:ext cx="762000" cy="685800"/>
          </a:xfrm>
          <a:prstGeom prst="octagon">
            <a:avLst>
              <a:gd name="adj" fmla="val 29287"/>
            </a:avLst>
          </a:prstGeom>
          <a:solidFill>
            <a:schemeClr val="accent1"/>
          </a:solidFill>
          <a:ln w="9525">
            <a:solidFill>
              <a:schemeClr val="tx1"/>
            </a:solidFill>
            <a:miter lim="800000"/>
            <a:headEnd/>
            <a:tailEnd/>
          </a:ln>
        </p:spPr>
        <p:txBody>
          <a:bodyPr wrap="none" anchor="ctr"/>
          <a:lstStyle/>
          <a:p>
            <a:pPr algn="ctr" fontAlgn="base">
              <a:spcBef>
                <a:spcPct val="0"/>
              </a:spcBef>
              <a:spcAft>
                <a:spcPct val="0"/>
              </a:spcAft>
            </a:pPr>
            <a:r>
              <a:rPr lang="en-US" altLang="en-US" sz="4400" b="1">
                <a:solidFill>
                  <a:srgbClr val="000000"/>
                </a:solidFill>
              </a:rPr>
              <a:t>10</a:t>
            </a:r>
          </a:p>
        </p:txBody>
      </p:sp>
      <p:sp>
        <p:nvSpPr>
          <p:cNvPr id="72734" name="Text Box 121"/>
          <p:cNvSpPr txBox="1">
            <a:spLocks noChangeArrowheads="1"/>
          </p:cNvSpPr>
          <p:nvPr/>
        </p:nvSpPr>
        <p:spPr bwMode="auto">
          <a:xfrm>
            <a:off x="2805112" y="30687"/>
            <a:ext cx="3838575" cy="461665"/>
          </a:xfrm>
          <a:prstGeom prst="rect">
            <a:avLst/>
          </a:prstGeom>
          <a:solidFill>
            <a:srgbClr val="CC00FF"/>
          </a:solidFill>
          <a:ln>
            <a:noFill/>
          </a:ln>
        </p:spPr>
        <p:txBody>
          <a:bodyPr wrap="square" anchorCtr="1">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fontAlgn="base" hangingPunct="1">
              <a:spcBef>
                <a:spcPct val="50000"/>
              </a:spcBef>
              <a:spcAft>
                <a:spcPct val="0"/>
              </a:spcAft>
              <a:defRPr/>
            </a:pPr>
            <a:r>
              <a:rPr lang="en-US" sz="2400" b="1" dirty="0" smtClean="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RUNG CHUÔNG VÀNG</a:t>
            </a:r>
          </a:p>
        </p:txBody>
      </p:sp>
      <p:sp>
        <p:nvSpPr>
          <p:cNvPr id="32800" name="Text Box 195"/>
          <p:cNvSpPr txBox="1">
            <a:spLocks noChangeArrowheads="1"/>
          </p:cNvSpPr>
          <p:nvPr/>
        </p:nvSpPr>
        <p:spPr bwMode="auto">
          <a:xfrm>
            <a:off x="1295400" y="1566863"/>
            <a:ext cx="7475538" cy="3694112"/>
          </a:xfrm>
          <a:prstGeom prst="rect">
            <a:avLst/>
          </a:prstGeom>
          <a:ln/>
          <a:extLst/>
        </p:spPr>
        <p:style>
          <a:lnRef idx="2">
            <a:schemeClr val="dk1"/>
          </a:lnRef>
          <a:fillRef idx="1">
            <a:schemeClr val="lt1"/>
          </a:fillRef>
          <a:effectRef idx="0">
            <a:schemeClr val="dk1"/>
          </a:effectRef>
          <a:fontRef idx="minor">
            <a:schemeClr val="dk1"/>
          </a:fontRef>
        </p:style>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just" fontAlgn="base">
              <a:spcBef>
                <a:spcPct val="50000"/>
              </a:spcBef>
              <a:spcAft>
                <a:spcPct val="0"/>
              </a:spcAft>
              <a:defRPr/>
            </a:pPr>
            <a:r>
              <a:rPr lang="en-US" sz="3600" b="1" dirty="0"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i="1" dirty="0" err="1"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Bê</a:t>
            </a:r>
            <a:r>
              <a:rPr lang="en-US" sz="3600" b="1" i="1" dirty="0"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i="1" dirty="0" err="1"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tông</a:t>
            </a:r>
            <a:r>
              <a:rPr lang="en-US" sz="3600" b="1" i="1" dirty="0"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i="1" dirty="0" err="1"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khác</a:t>
            </a:r>
            <a:r>
              <a:rPr lang="en-US" sz="3600" b="1" i="1" dirty="0"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i="1" dirty="0" err="1"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với</a:t>
            </a:r>
            <a:r>
              <a:rPr lang="en-US" sz="3600" b="1" i="1" dirty="0"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i="1" dirty="0" err="1"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bê</a:t>
            </a:r>
            <a:r>
              <a:rPr lang="en-US" sz="3600" b="1" i="1" dirty="0"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i="1" dirty="0" err="1"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tông</a:t>
            </a:r>
            <a:r>
              <a:rPr lang="en-US" sz="3600" b="1" i="1" dirty="0"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i="1" dirty="0" err="1"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cốt</a:t>
            </a:r>
            <a:r>
              <a:rPr lang="en-US" sz="3600" b="1" i="1" dirty="0"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i="1" dirty="0" err="1"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thép</a:t>
            </a:r>
            <a:r>
              <a:rPr lang="en-US" sz="3600" b="1" i="1" dirty="0"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i="1" dirty="0" err="1"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điểm</a:t>
            </a:r>
            <a:r>
              <a:rPr lang="en-US" sz="3600" b="1" i="1" dirty="0"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i="1" dirty="0" err="1"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nào</a:t>
            </a:r>
            <a:r>
              <a:rPr lang="en-US" sz="3600" b="1" i="1" dirty="0"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 ?</a:t>
            </a:r>
          </a:p>
          <a:p>
            <a:pPr marL="742950" indent="-742950" algn="just" fontAlgn="base">
              <a:spcBef>
                <a:spcPct val="50000"/>
              </a:spcBef>
              <a:spcAft>
                <a:spcPct val="0"/>
              </a:spcAft>
              <a:buFontTx/>
              <a:buAutoNum type="alphaUcPeriod"/>
              <a:defRPr/>
            </a:pPr>
            <a:r>
              <a:rPr lang="en-US" sz="3600" b="1" dirty="0" err="1" smtClean="0">
                <a:solidFill>
                  <a:srgbClr val="FF33CC"/>
                </a:solidFill>
                <a:effectLst>
                  <a:outerShdw blurRad="38100" dist="38100" dir="2700000" algn="tl">
                    <a:srgbClr val="000000">
                      <a:alpha val="43137"/>
                    </a:srgbClr>
                  </a:outerShdw>
                </a:effectLst>
                <a:latin typeface="Times New Roman" pitchFamily="18" charset="0"/>
                <a:cs typeface="Times New Roman" pitchFamily="18" charset="0"/>
              </a:rPr>
              <a:t>Không</a:t>
            </a:r>
            <a:r>
              <a:rPr lang="en-US" sz="3600" b="1" dirty="0" smtClean="0">
                <a:solidFill>
                  <a:srgbClr val="FF33CC"/>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smtClean="0">
                <a:solidFill>
                  <a:srgbClr val="FF33CC"/>
                </a:solidFill>
                <a:effectLst>
                  <a:outerShdw blurRad="38100" dist="38100" dir="2700000" algn="tl">
                    <a:srgbClr val="000000">
                      <a:alpha val="43137"/>
                    </a:srgbClr>
                  </a:outerShdw>
                </a:effectLst>
                <a:latin typeface="Times New Roman" pitchFamily="18" charset="0"/>
                <a:cs typeface="Times New Roman" pitchFamily="18" charset="0"/>
              </a:rPr>
              <a:t>có</a:t>
            </a:r>
            <a:r>
              <a:rPr lang="en-US" sz="3600" b="1" dirty="0" smtClean="0">
                <a:solidFill>
                  <a:srgbClr val="FF33CC"/>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smtClean="0">
                <a:solidFill>
                  <a:srgbClr val="FF33CC"/>
                </a:solidFill>
                <a:effectLst>
                  <a:outerShdw blurRad="38100" dist="38100" dir="2700000" algn="tl">
                    <a:srgbClr val="000000">
                      <a:alpha val="43137"/>
                    </a:srgbClr>
                  </a:outerShdw>
                </a:effectLst>
                <a:latin typeface="Times New Roman" pitchFamily="18" charset="0"/>
                <a:cs typeface="Times New Roman" pitchFamily="18" charset="0"/>
              </a:rPr>
              <a:t>cốt</a:t>
            </a:r>
            <a:r>
              <a:rPr lang="en-US" sz="3600" b="1" dirty="0" smtClean="0">
                <a:solidFill>
                  <a:srgbClr val="FF33CC"/>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smtClean="0">
                <a:solidFill>
                  <a:srgbClr val="FF33CC"/>
                </a:solidFill>
                <a:effectLst>
                  <a:outerShdw blurRad="38100" dist="38100" dir="2700000" algn="tl">
                    <a:srgbClr val="000000">
                      <a:alpha val="43137"/>
                    </a:srgbClr>
                  </a:outerShdw>
                </a:effectLst>
                <a:latin typeface="Times New Roman" pitchFamily="18" charset="0"/>
                <a:cs typeface="Times New Roman" pitchFamily="18" charset="0"/>
              </a:rPr>
              <a:t>thép</a:t>
            </a:r>
            <a:endParaRPr lang="en-US" sz="3600" b="1" dirty="0" smtClean="0">
              <a:solidFill>
                <a:srgbClr val="FF33CC"/>
              </a:solidFill>
              <a:effectLst>
                <a:outerShdw blurRad="38100" dist="38100" dir="2700000" algn="tl">
                  <a:srgbClr val="000000">
                    <a:alpha val="43137"/>
                  </a:srgbClr>
                </a:outerShdw>
              </a:effectLst>
              <a:latin typeface="Times New Roman" pitchFamily="18" charset="0"/>
              <a:cs typeface="Times New Roman" pitchFamily="18" charset="0"/>
            </a:endParaRPr>
          </a:p>
          <a:p>
            <a:pPr marL="742950" indent="-742950" algn="just" fontAlgn="base">
              <a:spcBef>
                <a:spcPct val="50000"/>
              </a:spcBef>
              <a:spcAft>
                <a:spcPct val="0"/>
              </a:spcAft>
              <a:buFontTx/>
              <a:buAutoNum type="alphaUcPeriod"/>
              <a:defRPr/>
            </a:pPr>
            <a:r>
              <a:rPr lang="en-US" sz="3600" b="1" dirty="0" err="1" smtClean="0">
                <a:solidFill>
                  <a:srgbClr val="FF33CC"/>
                </a:solidFill>
                <a:effectLst>
                  <a:outerShdw blurRad="38100" dist="38100" dir="2700000" algn="tl">
                    <a:srgbClr val="000000">
                      <a:alpha val="43137"/>
                    </a:srgbClr>
                  </a:outerShdw>
                </a:effectLst>
                <a:latin typeface="Times New Roman" pitchFamily="18" charset="0"/>
                <a:cs typeface="Times New Roman" pitchFamily="18" charset="0"/>
              </a:rPr>
              <a:t>Có</a:t>
            </a:r>
            <a:r>
              <a:rPr lang="en-US" sz="3600" b="1" dirty="0" smtClean="0">
                <a:solidFill>
                  <a:srgbClr val="FF33CC"/>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smtClean="0">
                <a:solidFill>
                  <a:srgbClr val="FF33CC"/>
                </a:solidFill>
                <a:effectLst>
                  <a:outerShdw blurRad="38100" dist="38100" dir="2700000" algn="tl">
                    <a:srgbClr val="000000">
                      <a:alpha val="43137"/>
                    </a:srgbClr>
                  </a:outerShdw>
                </a:effectLst>
                <a:latin typeface="Times New Roman" pitchFamily="18" charset="0"/>
                <a:cs typeface="Times New Roman" pitchFamily="18" charset="0"/>
              </a:rPr>
              <a:t>cốt</a:t>
            </a:r>
            <a:r>
              <a:rPr lang="en-US" sz="3600" b="1" dirty="0" smtClean="0">
                <a:solidFill>
                  <a:srgbClr val="FF33CC"/>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smtClean="0">
                <a:solidFill>
                  <a:srgbClr val="FF33CC"/>
                </a:solidFill>
                <a:effectLst>
                  <a:outerShdw blurRad="38100" dist="38100" dir="2700000" algn="tl">
                    <a:srgbClr val="000000">
                      <a:alpha val="43137"/>
                    </a:srgbClr>
                  </a:outerShdw>
                </a:effectLst>
                <a:latin typeface="Times New Roman" pitchFamily="18" charset="0"/>
                <a:cs typeface="Times New Roman" pitchFamily="18" charset="0"/>
              </a:rPr>
              <a:t>thép</a:t>
            </a:r>
            <a:endParaRPr lang="en-US" sz="3600" b="1" dirty="0" smtClean="0">
              <a:solidFill>
                <a:srgbClr val="FF33CC"/>
              </a:solidFill>
              <a:effectLst>
                <a:outerShdw blurRad="38100" dist="38100" dir="2700000" algn="tl">
                  <a:srgbClr val="000000">
                    <a:alpha val="43137"/>
                  </a:srgbClr>
                </a:outerShdw>
              </a:effectLst>
              <a:latin typeface="Times New Roman" pitchFamily="18" charset="0"/>
              <a:cs typeface="Times New Roman" pitchFamily="18" charset="0"/>
            </a:endParaRPr>
          </a:p>
          <a:p>
            <a:pPr marL="742950" indent="-742950" algn="just" fontAlgn="base">
              <a:spcBef>
                <a:spcPct val="50000"/>
              </a:spcBef>
              <a:spcAft>
                <a:spcPct val="0"/>
              </a:spcAft>
              <a:buFontTx/>
              <a:buAutoNum type="alphaUcPeriod"/>
              <a:defRPr/>
            </a:pPr>
            <a:r>
              <a:rPr lang="en-US" sz="3600" b="1" dirty="0" err="1" smtClean="0">
                <a:solidFill>
                  <a:srgbClr val="FF33CC"/>
                </a:solidFill>
                <a:effectLst>
                  <a:outerShdw blurRad="38100" dist="38100" dir="2700000" algn="tl">
                    <a:srgbClr val="000000">
                      <a:alpha val="43137"/>
                    </a:srgbClr>
                  </a:outerShdw>
                </a:effectLst>
                <a:latin typeface="Times New Roman" pitchFamily="18" charset="0"/>
                <a:cs typeface="Times New Roman" pitchFamily="18" charset="0"/>
              </a:rPr>
              <a:t>Có</a:t>
            </a:r>
            <a:r>
              <a:rPr lang="en-US" sz="3600" b="1" dirty="0" smtClean="0">
                <a:solidFill>
                  <a:srgbClr val="FF33CC"/>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smtClean="0">
                <a:solidFill>
                  <a:srgbClr val="FF33CC"/>
                </a:solidFill>
                <a:effectLst>
                  <a:outerShdw blurRad="38100" dist="38100" dir="2700000" algn="tl">
                    <a:srgbClr val="000000">
                      <a:alpha val="43137"/>
                    </a:srgbClr>
                  </a:outerShdw>
                </a:effectLst>
                <a:latin typeface="Times New Roman" pitchFamily="18" charset="0"/>
                <a:cs typeface="Times New Roman" pitchFamily="18" charset="0"/>
              </a:rPr>
              <a:t>cốt</a:t>
            </a:r>
            <a:r>
              <a:rPr lang="en-US" sz="3600" b="1" dirty="0" smtClean="0">
                <a:solidFill>
                  <a:srgbClr val="FF33CC"/>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smtClean="0">
                <a:solidFill>
                  <a:srgbClr val="FF33CC"/>
                </a:solidFill>
                <a:effectLst>
                  <a:outerShdw blurRad="38100" dist="38100" dir="2700000" algn="tl">
                    <a:srgbClr val="000000">
                      <a:alpha val="43137"/>
                    </a:srgbClr>
                  </a:outerShdw>
                </a:effectLst>
                <a:latin typeface="Times New Roman" pitchFamily="18" charset="0"/>
                <a:cs typeface="Times New Roman" pitchFamily="18" charset="0"/>
              </a:rPr>
              <a:t>bằng</a:t>
            </a:r>
            <a:r>
              <a:rPr lang="en-US" sz="3600" b="1" dirty="0" smtClean="0">
                <a:solidFill>
                  <a:srgbClr val="FF33CC"/>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smtClean="0">
                <a:solidFill>
                  <a:srgbClr val="FF33CC"/>
                </a:solidFill>
                <a:effectLst>
                  <a:outerShdw blurRad="38100" dist="38100" dir="2700000" algn="tl">
                    <a:srgbClr val="000000">
                      <a:alpha val="43137"/>
                    </a:srgbClr>
                  </a:outerShdw>
                </a:effectLst>
                <a:latin typeface="Times New Roman" pitchFamily="18" charset="0"/>
                <a:cs typeface="Times New Roman" pitchFamily="18" charset="0"/>
              </a:rPr>
              <a:t>sợi</a:t>
            </a:r>
            <a:r>
              <a:rPr lang="en-US" sz="3600" b="1" dirty="0" smtClean="0">
                <a:solidFill>
                  <a:srgbClr val="FF33CC"/>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smtClean="0">
                <a:solidFill>
                  <a:srgbClr val="FF33CC"/>
                </a:solidFill>
                <a:effectLst>
                  <a:outerShdw blurRad="38100" dist="38100" dir="2700000" algn="tl">
                    <a:srgbClr val="000000">
                      <a:alpha val="43137"/>
                    </a:srgbClr>
                  </a:outerShdw>
                </a:effectLst>
                <a:latin typeface="Times New Roman" pitchFamily="18" charset="0"/>
                <a:cs typeface="Times New Roman" pitchFamily="18" charset="0"/>
              </a:rPr>
              <a:t>thủy</a:t>
            </a:r>
            <a:r>
              <a:rPr lang="en-US" sz="3600" b="1" dirty="0" smtClean="0">
                <a:solidFill>
                  <a:srgbClr val="FF33CC"/>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smtClean="0">
                <a:solidFill>
                  <a:srgbClr val="FF33CC"/>
                </a:solidFill>
                <a:effectLst>
                  <a:outerShdw blurRad="38100" dist="38100" dir="2700000" algn="tl">
                    <a:srgbClr val="000000">
                      <a:alpha val="43137"/>
                    </a:srgbClr>
                  </a:outerShdw>
                </a:effectLst>
                <a:latin typeface="Times New Roman" pitchFamily="18" charset="0"/>
                <a:cs typeface="Times New Roman" pitchFamily="18" charset="0"/>
              </a:rPr>
              <a:t>tinh</a:t>
            </a:r>
            <a:endParaRPr lang="en-US" sz="3600" b="1" dirty="0" smtClean="0">
              <a:solidFill>
                <a:srgbClr val="FF33CC"/>
              </a:solidFill>
              <a:effectLst>
                <a:outerShdw blurRad="38100" dist="38100" dir="2700000" algn="tl">
                  <a:srgbClr val="000000">
                    <a:alpha val="43137"/>
                  </a:srgbClr>
                </a:outerShdw>
              </a:effectLst>
              <a:latin typeface="Times New Roman" pitchFamily="18" charset="0"/>
              <a:cs typeface="Times New Roman" pitchFamily="18" charset="0"/>
            </a:endParaRPr>
          </a:p>
        </p:txBody>
      </p:sp>
      <p:grpSp>
        <p:nvGrpSpPr>
          <p:cNvPr id="3" name="Group 197"/>
          <p:cNvGrpSpPr>
            <a:grpSpLocks/>
          </p:cNvGrpSpPr>
          <p:nvPr/>
        </p:nvGrpSpPr>
        <p:grpSpPr bwMode="auto">
          <a:xfrm>
            <a:off x="1143000" y="6096000"/>
            <a:ext cx="1041400" cy="765175"/>
            <a:chOff x="720" y="3840"/>
            <a:chExt cx="656" cy="482"/>
          </a:xfrm>
        </p:grpSpPr>
        <p:sp>
          <p:nvSpPr>
            <p:cNvPr id="9244" name="AutoShape 51">
              <a:hlinkClick r:id="rId12" action="ppaction://hlinksldjump" highlightClick="1"/>
            </p:cNvPr>
            <p:cNvSpPr>
              <a:spLocks noChangeArrowheads="1"/>
            </p:cNvSpPr>
            <p:nvPr/>
          </p:nvSpPr>
          <p:spPr bwMode="auto">
            <a:xfrm>
              <a:off x="816" y="3840"/>
              <a:ext cx="288" cy="288"/>
            </a:xfrm>
            <a:prstGeom prst="actionButtonHome">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0"/>
                </a:spcBef>
                <a:spcAft>
                  <a:spcPct val="0"/>
                </a:spcAft>
              </a:pPr>
              <a:endParaRPr lang="en-US" altLang="en-US" sz="2800">
                <a:solidFill>
                  <a:srgbClr val="000000"/>
                </a:solidFill>
              </a:endParaRPr>
            </a:p>
          </p:txBody>
        </p:sp>
        <p:sp>
          <p:nvSpPr>
            <p:cNvPr id="10436" name="Text Box 196">
              <a:hlinkClick r:id="" action="ppaction://hlinkshowjump?jump=endshow"/>
              <a:hlinkHover r:id="" action="ppaction://noaction" highlightClick="1"/>
            </p:cNvPr>
            <p:cNvSpPr txBox="1">
              <a:spLocks noChangeArrowheads="1"/>
            </p:cNvSpPr>
            <p:nvPr/>
          </p:nvSpPr>
          <p:spPr bwMode="auto">
            <a:xfrm>
              <a:off x="720" y="4128"/>
              <a:ext cx="656" cy="194"/>
            </a:xfrm>
            <a:prstGeom prst="rect">
              <a:avLst/>
            </a:prstGeom>
            <a:noFill/>
            <a:ln>
              <a:noFill/>
            </a:ln>
            <a:effectLst/>
            <a:extLst/>
          </p:spPr>
          <p:txBody>
            <a:bodyPr>
              <a:spAutoFit/>
            </a:bodyPr>
            <a:lstStyle/>
            <a:p>
              <a:pPr fontAlgn="base">
                <a:spcBef>
                  <a:spcPct val="50000"/>
                </a:spcBef>
                <a:spcAft>
                  <a:spcPct val="0"/>
                </a:spcAft>
                <a:defRPr/>
              </a:pPr>
              <a:r>
                <a:rPr lang="en-US" sz="1400" b="1">
                  <a:solidFill>
                    <a:srgbClr val="FF0000"/>
                  </a:solidFill>
                  <a:effectLst>
                    <a:outerShdw blurRad="38100" dist="38100" dir="2700000" algn="tl">
                      <a:srgbClr val="C0C0C0"/>
                    </a:outerShdw>
                  </a:effectLst>
                </a:rPr>
                <a:t>VỀ NHÀ</a:t>
              </a:r>
            </a:p>
          </p:txBody>
        </p:sp>
      </p:grpSp>
      <p:pic>
        <p:nvPicPr>
          <p:cNvPr id="45" name="Picture 14" descr="!bell_0l"/>
          <p:cNvPicPr>
            <a:picLocks noChangeAspect="1" noChangeArrowheads="1" noCrop="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0" y="-101600"/>
            <a:ext cx="2193925" cy="190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40" name="Picture 7" descr="0035"/>
          <p:cNvPicPr>
            <a:picLocks noChangeAspect="1" noChangeArrowheads="1" noCrop="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043738" y="4359275"/>
            <a:ext cx="2057400" cy="194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41" name="Picture 7" descr="0035"/>
          <p:cNvPicPr>
            <a:picLocks noChangeAspect="1" noChangeArrowheads="1" noCrop="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586538" y="5207000"/>
            <a:ext cx="1781175" cy="168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Oval 4"/>
          <p:cNvSpPr/>
          <p:nvPr/>
        </p:nvSpPr>
        <p:spPr>
          <a:xfrm>
            <a:off x="1236663" y="3048000"/>
            <a:ext cx="685800" cy="612775"/>
          </a:xfrm>
          <a:prstGeom prst="ellipse">
            <a:avLst/>
          </a:prstGeom>
          <a:solidFill>
            <a:srgbClr val="CC00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a:solidFill>
                  <a:srgbClr val="FFFF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a:t>
            </a:r>
          </a:p>
        </p:txBody>
      </p:sp>
      <p:sp>
        <p:nvSpPr>
          <p:cNvPr id="924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fontAlgn="base" hangingPunct="0">
              <a:spcBef>
                <a:spcPct val="20000"/>
              </a:spcBef>
              <a:spcAft>
                <a:spcPct val="0"/>
              </a:spcAft>
              <a:buChar char="»"/>
              <a:defRPr sz="2000">
                <a:solidFill>
                  <a:schemeClr val="tx1"/>
                </a:solidFill>
                <a:latin typeface="Arial" charset="0"/>
                <a:cs typeface="Arial" charset="0"/>
              </a:defRPr>
            </a:lvl6pPr>
            <a:lvl7pPr eaLnBrk="0" fontAlgn="base" hangingPunct="0">
              <a:spcBef>
                <a:spcPct val="20000"/>
              </a:spcBef>
              <a:spcAft>
                <a:spcPct val="0"/>
              </a:spcAft>
              <a:buChar char="»"/>
              <a:defRPr sz="2000">
                <a:solidFill>
                  <a:schemeClr val="tx1"/>
                </a:solidFill>
                <a:latin typeface="Arial" charset="0"/>
                <a:cs typeface="Arial" charset="0"/>
              </a:defRPr>
            </a:lvl7pPr>
            <a:lvl8pPr eaLnBrk="0" fontAlgn="base" hangingPunct="0">
              <a:spcBef>
                <a:spcPct val="20000"/>
              </a:spcBef>
              <a:spcAft>
                <a:spcPct val="0"/>
              </a:spcAft>
              <a:buChar char="»"/>
              <a:defRPr sz="2000">
                <a:solidFill>
                  <a:schemeClr val="tx1"/>
                </a:solidFill>
                <a:latin typeface="Arial" charset="0"/>
                <a:cs typeface="Arial" charset="0"/>
              </a:defRPr>
            </a:lvl8pPr>
            <a:lvl9pPr eaLnBrk="0" fontAlgn="base" hangingPunct="0">
              <a:spcBef>
                <a:spcPct val="20000"/>
              </a:spcBef>
              <a:spcAft>
                <a:spcPct val="0"/>
              </a:spcAft>
              <a:buChar char="»"/>
              <a:defRPr sz="2000">
                <a:solidFill>
                  <a:schemeClr val="tx1"/>
                </a:solidFill>
                <a:latin typeface="Arial" charset="0"/>
                <a:cs typeface="Arial" charset="0"/>
              </a:defRPr>
            </a:lvl9pPr>
          </a:lstStyle>
          <a:p>
            <a:fld id="{2BC1B07E-AE48-4FD8-B812-319BF3BF198D}" type="slidenum">
              <a:rPr lang="en-US" altLang="en-US" sz="1400">
                <a:solidFill>
                  <a:srgbClr val="000000"/>
                </a:solidFill>
              </a:rPr>
              <a:pPr/>
              <a:t>6</a:t>
            </a:fld>
            <a:endParaRPr lang="en-US" altLang="en-US" sz="1400">
              <a:solidFill>
                <a:srgbClr val="000000"/>
              </a:solidFill>
            </a:endParaRPr>
          </a:p>
        </p:txBody>
      </p:sp>
    </p:spTree>
    <p:extLst>
      <p:ext uri="{BB962C8B-B14F-4D97-AF65-F5344CB8AC3E}">
        <p14:creationId xmlns:p14="http://schemas.microsoft.com/office/powerpoint/2010/main" val="1744294483"/>
      </p:ext>
    </p:extLst>
  </p:cSld>
  <p:clrMapOvr>
    <a:masterClrMapping/>
  </p:clrMapOvr>
  <p:transition spd="med">
    <p:wheel spokes="8"/>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21" restart="whenNotActive" fill="hold" evtFilter="cancelBubble" nodeType="interactiveSeq">
                <p:stCondLst>
                  <p:cond evt="onClick" delay="0">
                    <p:tgtEl>
                      <p:spTgt spid="10285"/>
                    </p:tgtEl>
                  </p:cond>
                </p:stCondLst>
                <p:endSync evt="end" delay="0">
                  <p:rtn val="all"/>
                </p:endSync>
                <p:childTnLst>
                  <p:par>
                    <p:cTn id="22" fill="hold" nodeType="clickPar">
                      <p:stCondLst>
                        <p:cond delay="0"/>
                      </p:stCondLst>
                      <p:childTnLst>
                        <p:par>
                          <p:cTn id="23" fill="hold" nodeType="withGroup">
                            <p:stCondLst>
                              <p:cond delay="0"/>
                            </p:stCondLst>
                            <p:childTnLst>
                              <p:par>
                                <p:cTn id="24" presetID="4" presetClass="exit" presetSubtype="16" fill="hold" grpId="0" nodeType="afterEffect">
                                  <p:stCondLst>
                                    <p:cond delay="900"/>
                                  </p:stCondLst>
                                  <p:childTnLst>
                                    <p:animEffect transition="out" filter="box(in)">
                                      <p:cBhvr>
                                        <p:cTn id="25" dur="50"/>
                                        <p:tgtEl>
                                          <p:spTgt spid="10340"/>
                                        </p:tgtEl>
                                      </p:cBhvr>
                                    </p:animEffect>
                                    <p:set>
                                      <p:cBhvr>
                                        <p:cTn id="26" dur="1" fill="hold">
                                          <p:stCondLst>
                                            <p:cond delay="49"/>
                                          </p:stCondLst>
                                        </p:cTn>
                                        <p:tgtEl>
                                          <p:spTgt spid="10340"/>
                                        </p:tgtEl>
                                        <p:attrNameLst>
                                          <p:attrName>style.visibility</p:attrName>
                                        </p:attrNameLst>
                                      </p:cBhvr>
                                      <p:to>
                                        <p:strVal val="hidden"/>
                                      </p:to>
                                    </p:set>
                                  </p:childTnLst>
                                  <p:subTnLst>
                                    <p:audio>
                                      <p:cMediaNode>
                                        <p:cTn display="0" masterRel="sameClick">
                                          <p:stCondLst>
                                            <p:cond evt="begin" delay="0">
                                              <p:tn val="24"/>
                                            </p:cond>
                                          </p:stCondLst>
                                          <p:endCondLst>
                                            <p:cond evt="onStopAudio" delay="0">
                                              <p:tgtEl>
                                                <p:sldTgt/>
                                              </p:tgtEl>
                                            </p:cond>
                                          </p:endCondLst>
                                        </p:cTn>
                                        <p:tgtEl>
                                          <p:sndTgt r:embed="rId3" name="click.wav"/>
                                        </p:tgtEl>
                                      </p:cMediaNode>
                                    </p:audio>
                                  </p:subTnLst>
                                </p:cTn>
                              </p:par>
                            </p:childTnLst>
                          </p:cTn>
                        </p:par>
                        <p:par>
                          <p:cTn id="27" fill="hold" nodeType="afterGroup">
                            <p:stCondLst>
                              <p:cond delay="950"/>
                            </p:stCondLst>
                            <p:childTnLst>
                              <p:par>
                                <p:cTn id="28" presetID="4" presetClass="exit" presetSubtype="16" fill="hold" grpId="0" nodeType="afterEffect">
                                  <p:stCondLst>
                                    <p:cond delay="900"/>
                                  </p:stCondLst>
                                  <p:childTnLst>
                                    <p:animEffect transition="out" filter="box(in)">
                                      <p:cBhvr>
                                        <p:cTn id="29" dur="50"/>
                                        <p:tgtEl>
                                          <p:spTgt spid="10339"/>
                                        </p:tgtEl>
                                      </p:cBhvr>
                                    </p:animEffect>
                                    <p:set>
                                      <p:cBhvr>
                                        <p:cTn id="30" dur="1" fill="hold">
                                          <p:stCondLst>
                                            <p:cond delay="49"/>
                                          </p:stCondLst>
                                        </p:cTn>
                                        <p:tgtEl>
                                          <p:spTgt spid="10339"/>
                                        </p:tgtEl>
                                        <p:attrNameLst>
                                          <p:attrName>style.visibility</p:attrName>
                                        </p:attrNameLst>
                                      </p:cBhvr>
                                      <p:to>
                                        <p:strVal val="hidden"/>
                                      </p:to>
                                    </p:set>
                                  </p:childTnLst>
                                  <p:subTnLst>
                                    <p:audio>
                                      <p:cMediaNode>
                                        <p:cTn display="0" masterRel="sameClick">
                                          <p:stCondLst>
                                            <p:cond evt="begin" delay="0">
                                              <p:tn val="28"/>
                                            </p:cond>
                                          </p:stCondLst>
                                          <p:endCondLst>
                                            <p:cond evt="onStopAudio" delay="0">
                                              <p:tgtEl>
                                                <p:sldTgt/>
                                              </p:tgtEl>
                                            </p:cond>
                                          </p:endCondLst>
                                        </p:cTn>
                                        <p:tgtEl>
                                          <p:sndTgt r:embed="rId3" name="click.wav"/>
                                        </p:tgtEl>
                                      </p:cMediaNode>
                                    </p:audio>
                                  </p:subTnLst>
                                </p:cTn>
                              </p:par>
                            </p:childTnLst>
                          </p:cTn>
                        </p:par>
                        <p:par>
                          <p:cTn id="31" fill="hold" nodeType="afterGroup">
                            <p:stCondLst>
                              <p:cond delay="1900"/>
                            </p:stCondLst>
                            <p:childTnLst>
                              <p:par>
                                <p:cTn id="32" presetID="4" presetClass="exit" presetSubtype="16" fill="hold" grpId="0" nodeType="afterEffect">
                                  <p:stCondLst>
                                    <p:cond delay="900"/>
                                  </p:stCondLst>
                                  <p:childTnLst>
                                    <p:animEffect transition="out" filter="box(in)">
                                      <p:cBhvr>
                                        <p:cTn id="33" dur="50"/>
                                        <p:tgtEl>
                                          <p:spTgt spid="10338"/>
                                        </p:tgtEl>
                                      </p:cBhvr>
                                    </p:animEffect>
                                    <p:set>
                                      <p:cBhvr>
                                        <p:cTn id="34" dur="1" fill="hold">
                                          <p:stCondLst>
                                            <p:cond delay="49"/>
                                          </p:stCondLst>
                                        </p:cTn>
                                        <p:tgtEl>
                                          <p:spTgt spid="10338"/>
                                        </p:tgtEl>
                                        <p:attrNameLst>
                                          <p:attrName>style.visibility</p:attrName>
                                        </p:attrNameLst>
                                      </p:cBhvr>
                                      <p:to>
                                        <p:strVal val="hidden"/>
                                      </p:to>
                                    </p:set>
                                  </p:childTnLst>
                                  <p:subTnLst>
                                    <p:audio>
                                      <p:cMediaNode>
                                        <p:cTn display="0" masterRel="sameClick">
                                          <p:stCondLst>
                                            <p:cond evt="begin" delay="0">
                                              <p:tn val="32"/>
                                            </p:cond>
                                          </p:stCondLst>
                                          <p:endCondLst>
                                            <p:cond evt="onStopAudio" delay="0">
                                              <p:tgtEl>
                                                <p:sldTgt/>
                                              </p:tgtEl>
                                            </p:cond>
                                          </p:endCondLst>
                                        </p:cTn>
                                        <p:tgtEl>
                                          <p:sndTgt r:embed="rId3" name="click.wav"/>
                                        </p:tgtEl>
                                      </p:cMediaNode>
                                    </p:audio>
                                  </p:subTnLst>
                                </p:cTn>
                              </p:par>
                            </p:childTnLst>
                          </p:cTn>
                        </p:par>
                        <p:par>
                          <p:cTn id="35" fill="hold" nodeType="afterGroup">
                            <p:stCondLst>
                              <p:cond delay="2850"/>
                            </p:stCondLst>
                            <p:childTnLst>
                              <p:par>
                                <p:cTn id="36" presetID="4" presetClass="exit" presetSubtype="16" fill="hold" grpId="0" nodeType="afterEffect">
                                  <p:stCondLst>
                                    <p:cond delay="900"/>
                                  </p:stCondLst>
                                  <p:childTnLst>
                                    <p:animEffect transition="out" filter="box(in)">
                                      <p:cBhvr>
                                        <p:cTn id="37" dur="50"/>
                                        <p:tgtEl>
                                          <p:spTgt spid="10337"/>
                                        </p:tgtEl>
                                      </p:cBhvr>
                                    </p:animEffect>
                                    <p:set>
                                      <p:cBhvr>
                                        <p:cTn id="38" dur="1" fill="hold">
                                          <p:stCondLst>
                                            <p:cond delay="49"/>
                                          </p:stCondLst>
                                        </p:cTn>
                                        <p:tgtEl>
                                          <p:spTgt spid="10337"/>
                                        </p:tgtEl>
                                        <p:attrNameLst>
                                          <p:attrName>style.visibility</p:attrName>
                                        </p:attrNameLst>
                                      </p:cBhvr>
                                      <p:to>
                                        <p:strVal val="hidden"/>
                                      </p:to>
                                    </p:set>
                                  </p:childTnLst>
                                  <p:subTnLst>
                                    <p:audio>
                                      <p:cMediaNode>
                                        <p:cTn display="0" masterRel="sameClick">
                                          <p:stCondLst>
                                            <p:cond evt="begin" delay="0">
                                              <p:tn val="36"/>
                                            </p:cond>
                                          </p:stCondLst>
                                          <p:endCondLst>
                                            <p:cond evt="onStopAudio" delay="0">
                                              <p:tgtEl>
                                                <p:sldTgt/>
                                              </p:tgtEl>
                                            </p:cond>
                                          </p:endCondLst>
                                        </p:cTn>
                                        <p:tgtEl>
                                          <p:sndTgt r:embed="rId3" name="click.wav"/>
                                        </p:tgtEl>
                                      </p:cMediaNode>
                                    </p:audio>
                                  </p:subTnLst>
                                </p:cTn>
                              </p:par>
                            </p:childTnLst>
                          </p:cTn>
                        </p:par>
                        <p:par>
                          <p:cTn id="39" fill="hold" nodeType="afterGroup">
                            <p:stCondLst>
                              <p:cond delay="3800"/>
                            </p:stCondLst>
                            <p:childTnLst>
                              <p:par>
                                <p:cTn id="40" presetID="4" presetClass="exit" presetSubtype="16" fill="hold" grpId="0" nodeType="afterEffect">
                                  <p:stCondLst>
                                    <p:cond delay="900"/>
                                  </p:stCondLst>
                                  <p:childTnLst>
                                    <p:animEffect transition="out" filter="box(in)">
                                      <p:cBhvr>
                                        <p:cTn id="41" dur="50"/>
                                        <p:tgtEl>
                                          <p:spTgt spid="10336"/>
                                        </p:tgtEl>
                                      </p:cBhvr>
                                    </p:animEffect>
                                    <p:set>
                                      <p:cBhvr>
                                        <p:cTn id="42" dur="1" fill="hold">
                                          <p:stCondLst>
                                            <p:cond delay="49"/>
                                          </p:stCondLst>
                                        </p:cTn>
                                        <p:tgtEl>
                                          <p:spTgt spid="10336"/>
                                        </p:tgtEl>
                                        <p:attrNameLst>
                                          <p:attrName>style.visibility</p:attrName>
                                        </p:attrNameLst>
                                      </p:cBhvr>
                                      <p:to>
                                        <p:strVal val="hidden"/>
                                      </p:to>
                                    </p:set>
                                  </p:childTnLst>
                                  <p:subTnLst>
                                    <p:audio>
                                      <p:cMediaNode>
                                        <p:cTn display="0" masterRel="sameClick">
                                          <p:stCondLst>
                                            <p:cond evt="begin" delay="0">
                                              <p:tn val="40"/>
                                            </p:cond>
                                          </p:stCondLst>
                                          <p:endCondLst>
                                            <p:cond evt="onStopAudio" delay="0">
                                              <p:tgtEl>
                                                <p:sldTgt/>
                                              </p:tgtEl>
                                            </p:cond>
                                          </p:endCondLst>
                                        </p:cTn>
                                        <p:tgtEl>
                                          <p:sndTgt r:embed="rId3" name="click.wav"/>
                                        </p:tgtEl>
                                      </p:cMediaNode>
                                    </p:audio>
                                  </p:subTnLst>
                                </p:cTn>
                              </p:par>
                            </p:childTnLst>
                          </p:cTn>
                        </p:par>
                        <p:par>
                          <p:cTn id="43" fill="hold" nodeType="afterGroup">
                            <p:stCondLst>
                              <p:cond delay="4750"/>
                            </p:stCondLst>
                            <p:childTnLst>
                              <p:par>
                                <p:cTn id="44" presetID="4" presetClass="exit" presetSubtype="16" fill="hold" grpId="0" nodeType="afterEffect">
                                  <p:stCondLst>
                                    <p:cond delay="900"/>
                                  </p:stCondLst>
                                  <p:childTnLst>
                                    <p:animEffect transition="out" filter="box(in)">
                                      <p:cBhvr>
                                        <p:cTn id="45" dur="50"/>
                                        <p:tgtEl>
                                          <p:spTgt spid="10335"/>
                                        </p:tgtEl>
                                      </p:cBhvr>
                                    </p:animEffect>
                                    <p:set>
                                      <p:cBhvr>
                                        <p:cTn id="46" dur="1" fill="hold">
                                          <p:stCondLst>
                                            <p:cond delay="49"/>
                                          </p:stCondLst>
                                        </p:cTn>
                                        <p:tgtEl>
                                          <p:spTgt spid="10335"/>
                                        </p:tgtEl>
                                        <p:attrNameLst>
                                          <p:attrName>style.visibility</p:attrName>
                                        </p:attrNameLst>
                                      </p:cBhvr>
                                      <p:to>
                                        <p:strVal val="hidden"/>
                                      </p:to>
                                    </p:set>
                                  </p:childTnLst>
                                  <p:subTnLst>
                                    <p:audio>
                                      <p:cMediaNode>
                                        <p:cTn display="0" masterRel="sameClick">
                                          <p:stCondLst>
                                            <p:cond evt="begin" delay="0">
                                              <p:tn val="44"/>
                                            </p:cond>
                                          </p:stCondLst>
                                          <p:endCondLst>
                                            <p:cond evt="onStopAudio" delay="0">
                                              <p:tgtEl>
                                                <p:sldTgt/>
                                              </p:tgtEl>
                                            </p:cond>
                                          </p:endCondLst>
                                        </p:cTn>
                                        <p:tgtEl>
                                          <p:sndTgt r:embed="rId3" name="click.wav"/>
                                        </p:tgtEl>
                                      </p:cMediaNode>
                                    </p:audio>
                                  </p:subTnLst>
                                </p:cTn>
                              </p:par>
                            </p:childTnLst>
                          </p:cTn>
                        </p:par>
                        <p:par>
                          <p:cTn id="47" fill="hold" nodeType="afterGroup">
                            <p:stCondLst>
                              <p:cond delay="5700"/>
                            </p:stCondLst>
                            <p:childTnLst>
                              <p:par>
                                <p:cTn id="48" presetID="4" presetClass="exit" presetSubtype="16" fill="hold" grpId="0" nodeType="afterEffect">
                                  <p:stCondLst>
                                    <p:cond delay="900"/>
                                  </p:stCondLst>
                                  <p:childTnLst>
                                    <p:animEffect transition="out" filter="box(in)">
                                      <p:cBhvr>
                                        <p:cTn id="49" dur="50"/>
                                        <p:tgtEl>
                                          <p:spTgt spid="10334"/>
                                        </p:tgtEl>
                                      </p:cBhvr>
                                    </p:animEffect>
                                    <p:set>
                                      <p:cBhvr>
                                        <p:cTn id="50" dur="1" fill="hold">
                                          <p:stCondLst>
                                            <p:cond delay="49"/>
                                          </p:stCondLst>
                                        </p:cTn>
                                        <p:tgtEl>
                                          <p:spTgt spid="10334"/>
                                        </p:tgtEl>
                                        <p:attrNameLst>
                                          <p:attrName>style.visibility</p:attrName>
                                        </p:attrNameLst>
                                      </p:cBhvr>
                                      <p:to>
                                        <p:strVal val="hidden"/>
                                      </p:to>
                                    </p:set>
                                  </p:childTnLst>
                                  <p:subTnLst>
                                    <p:audio>
                                      <p:cMediaNode>
                                        <p:cTn display="0" masterRel="sameClick">
                                          <p:stCondLst>
                                            <p:cond evt="begin" delay="0">
                                              <p:tn val="48"/>
                                            </p:cond>
                                          </p:stCondLst>
                                          <p:endCondLst>
                                            <p:cond evt="onStopAudio" delay="0">
                                              <p:tgtEl>
                                                <p:sldTgt/>
                                              </p:tgtEl>
                                            </p:cond>
                                          </p:endCondLst>
                                        </p:cTn>
                                        <p:tgtEl>
                                          <p:sndTgt r:embed="rId3" name="click.wav"/>
                                        </p:tgtEl>
                                      </p:cMediaNode>
                                    </p:audio>
                                  </p:subTnLst>
                                </p:cTn>
                              </p:par>
                            </p:childTnLst>
                          </p:cTn>
                        </p:par>
                        <p:par>
                          <p:cTn id="51" fill="hold" nodeType="afterGroup">
                            <p:stCondLst>
                              <p:cond delay="6650"/>
                            </p:stCondLst>
                            <p:childTnLst>
                              <p:par>
                                <p:cTn id="52" presetID="4" presetClass="exit" presetSubtype="16" fill="hold" grpId="0" nodeType="afterEffect">
                                  <p:stCondLst>
                                    <p:cond delay="900"/>
                                  </p:stCondLst>
                                  <p:childTnLst>
                                    <p:animEffect transition="out" filter="box(in)">
                                      <p:cBhvr>
                                        <p:cTn id="53" dur="50"/>
                                        <p:tgtEl>
                                          <p:spTgt spid="10333"/>
                                        </p:tgtEl>
                                      </p:cBhvr>
                                    </p:animEffect>
                                    <p:set>
                                      <p:cBhvr>
                                        <p:cTn id="54" dur="1" fill="hold">
                                          <p:stCondLst>
                                            <p:cond delay="49"/>
                                          </p:stCondLst>
                                        </p:cTn>
                                        <p:tgtEl>
                                          <p:spTgt spid="10333"/>
                                        </p:tgtEl>
                                        <p:attrNameLst>
                                          <p:attrName>style.visibility</p:attrName>
                                        </p:attrNameLst>
                                      </p:cBhvr>
                                      <p:to>
                                        <p:strVal val="hidden"/>
                                      </p:to>
                                    </p:set>
                                  </p:childTnLst>
                                  <p:subTnLst>
                                    <p:audio>
                                      <p:cMediaNode>
                                        <p:cTn display="0" masterRel="sameClick">
                                          <p:stCondLst>
                                            <p:cond evt="begin" delay="0">
                                              <p:tn val="52"/>
                                            </p:cond>
                                          </p:stCondLst>
                                          <p:endCondLst>
                                            <p:cond evt="onStopAudio" delay="0">
                                              <p:tgtEl>
                                                <p:sldTgt/>
                                              </p:tgtEl>
                                            </p:cond>
                                          </p:endCondLst>
                                        </p:cTn>
                                        <p:tgtEl>
                                          <p:sndTgt r:embed="rId3" name="click.wav"/>
                                        </p:tgtEl>
                                      </p:cMediaNode>
                                    </p:audio>
                                  </p:subTnLst>
                                </p:cTn>
                              </p:par>
                            </p:childTnLst>
                          </p:cTn>
                        </p:par>
                        <p:par>
                          <p:cTn id="55" fill="hold" nodeType="afterGroup">
                            <p:stCondLst>
                              <p:cond delay="7600"/>
                            </p:stCondLst>
                            <p:childTnLst>
                              <p:par>
                                <p:cTn id="56" presetID="4" presetClass="exit" presetSubtype="16" fill="hold" grpId="0" nodeType="afterEffect">
                                  <p:stCondLst>
                                    <p:cond delay="900"/>
                                  </p:stCondLst>
                                  <p:childTnLst>
                                    <p:animEffect transition="out" filter="box(in)">
                                      <p:cBhvr>
                                        <p:cTn id="57" dur="50"/>
                                        <p:tgtEl>
                                          <p:spTgt spid="10332"/>
                                        </p:tgtEl>
                                      </p:cBhvr>
                                    </p:animEffect>
                                    <p:set>
                                      <p:cBhvr>
                                        <p:cTn id="58" dur="1" fill="hold">
                                          <p:stCondLst>
                                            <p:cond delay="49"/>
                                          </p:stCondLst>
                                        </p:cTn>
                                        <p:tgtEl>
                                          <p:spTgt spid="10332"/>
                                        </p:tgtEl>
                                        <p:attrNameLst>
                                          <p:attrName>style.visibility</p:attrName>
                                        </p:attrNameLst>
                                      </p:cBhvr>
                                      <p:to>
                                        <p:strVal val="hidden"/>
                                      </p:to>
                                    </p:set>
                                  </p:childTnLst>
                                  <p:subTnLst>
                                    <p:audio>
                                      <p:cMediaNode>
                                        <p:cTn display="0" masterRel="sameClick">
                                          <p:stCondLst>
                                            <p:cond evt="begin" delay="0">
                                              <p:tn val="56"/>
                                            </p:cond>
                                          </p:stCondLst>
                                          <p:endCondLst>
                                            <p:cond evt="onStopAudio" delay="0">
                                              <p:tgtEl>
                                                <p:sldTgt/>
                                              </p:tgtEl>
                                            </p:cond>
                                          </p:endCondLst>
                                        </p:cTn>
                                        <p:tgtEl>
                                          <p:sndTgt r:embed="rId3" name="click.wav"/>
                                        </p:tgtEl>
                                      </p:cMediaNode>
                                    </p:audio>
                                  </p:subTnLst>
                                </p:cTn>
                              </p:par>
                            </p:childTnLst>
                          </p:cTn>
                        </p:par>
                        <p:par>
                          <p:cTn id="59" fill="hold" nodeType="afterGroup">
                            <p:stCondLst>
                              <p:cond delay="8550"/>
                            </p:stCondLst>
                            <p:childTnLst>
                              <p:par>
                                <p:cTn id="60" presetID="4" presetClass="exit" presetSubtype="16" fill="hold" nodeType="afterEffect">
                                  <p:stCondLst>
                                    <p:cond delay="900"/>
                                  </p:stCondLst>
                                  <p:childTnLst>
                                    <p:animEffect transition="out" filter="box(in)">
                                      <p:cBhvr>
                                        <p:cTn id="61" dur="50"/>
                                        <p:tgtEl>
                                          <p:spTgt spid="10331"/>
                                        </p:tgtEl>
                                      </p:cBhvr>
                                    </p:animEffect>
                                    <p:set>
                                      <p:cBhvr>
                                        <p:cTn id="62" dur="1" fill="hold">
                                          <p:stCondLst>
                                            <p:cond delay="49"/>
                                          </p:stCondLst>
                                        </p:cTn>
                                        <p:tgtEl>
                                          <p:spTgt spid="10331"/>
                                        </p:tgtEl>
                                        <p:attrNameLst>
                                          <p:attrName>style.visibility</p:attrName>
                                        </p:attrNameLst>
                                      </p:cBhvr>
                                      <p:to>
                                        <p:strVal val="hidden"/>
                                      </p:to>
                                    </p:set>
                                  </p:childTnLst>
                                  <p:subTnLst>
                                    <p:audio>
                                      <p:cMediaNode>
                                        <p:cTn display="0" masterRel="sameClick">
                                          <p:stCondLst>
                                            <p:cond evt="begin" delay="0">
                                              <p:tn val="60"/>
                                            </p:cond>
                                          </p:stCondLst>
                                          <p:endCondLst>
                                            <p:cond evt="onStopAudio" delay="0">
                                              <p:tgtEl>
                                                <p:sldTgt/>
                                              </p:tgtEl>
                                            </p:cond>
                                          </p:endCondLst>
                                        </p:cTn>
                                        <p:tgtEl>
                                          <p:sndTgt r:embed="rId3" name="click.wav"/>
                                        </p:tgtEl>
                                      </p:cMediaNode>
                                    </p:audio>
                                  </p:subTnLst>
                                </p:cTn>
                              </p:par>
                            </p:childTnLst>
                          </p:cTn>
                        </p:par>
                        <p:par>
                          <p:cTn id="63" fill="hold" nodeType="afterGroup">
                            <p:stCondLst>
                              <p:cond delay="9500"/>
                            </p:stCondLst>
                            <p:childTnLst>
                              <p:par>
                                <p:cTn id="64" presetID="23" presetClass="entr" presetSubtype="16" fill="hold" nodeType="afterEffect">
                                  <p:stCondLst>
                                    <p:cond delay="0"/>
                                  </p:stCondLst>
                                  <p:childTnLst>
                                    <p:set>
                                      <p:cBhvr>
                                        <p:cTn id="65" dur="1" fill="hold">
                                          <p:stCondLst>
                                            <p:cond delay="0"/>
                                          </p:stCondLst>
                                        </p:cTn>
                                        <p:tgtEl>
                                          <p:spTgt spid="45"/>
                                        </p:tgtEl>
                                        <p:attrNameLst>
                                          <p:attrName>style.visibility</p:attrName>
                                        </p:attrNameLst>
                                      </p:cBhvr>
                                      <p:to>
                                        <p:strVal val="visible"/>
                                      </p:to>
                                    </p:set>
                                    <p:anim calcmode="lin" valueType="num">
                                      <p:cBhvr>
                                        <p:cTn id="66" dur="500" fill="hold"/>
                                        <p:tgtEl>
                                          <p:spTgt spid="45"/>
                                        </p:tgtEl>
                                        <p:attrNameLst>
                                          <p:attrName>ppt_w</p:attrName>
                                        </p:attrNameLst>
                                      </p:cBhvr>
                                      <p:tavLst>
                                        <p:tav tm="0">
                                          <p:val>
                                            <p:fltVal val="0"/>
                                          </p:val>
                                        </p:tav>
                                        <p:tav tm="100000">
                                          <p:val>
                                            <p:strVal val="#ppt_w"/>
                                          </p:val>
                                        </p:tav>
                                      </p:tavLst>
                                    </p:anim>
                                    <p:anim calcmode="lin" valueType="num">
                                      <p:cBhvr>
                                        <p:cTn id="67" dur="500" fill="hold"/>
                                        <p:tgtEl>
                                          <p:spTgt spid="45"/>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64"/>
                                            </p:cond>
                                          </p:stCondLst>
                                          <p:endCondLst>
                                            <p:cond evt="onStopAudio" delay="0">
                                              <p:tgtEl>
                                                <p:sldTgt/>
                                              </p:tgtEl>
                                            </p:cond>
                                          </p:endCondLst>
                                        </p:cTn>
                                        <p:tgtEl>
                                          <p:sndTgt r:embed="rId4" name="clap.wav"/>
                                        </p:tgtEl>
                                      </p:cMediaNode>
                                    </p:audio>
                                  </p:subTnLst>
                                </p:cTn>
                              </p:par>
                              <p:par>
                                <p:cTn id="68" presetID="4" presetClass="entr" presetSubtype="16" fill="hold" nodeType="withEffect">
                                  <p:stCondLst>
                                    <p:cond delay="0"/>
                                  </p:stCondLst>
                                  <p:childTnLst>
                                    <p:set>
                                      <p:cBhvr>
                                        <p:cTn id="69" dur="1" fill="hold">
                                          <p:stCondLst>
                                            <p:cond delay="0"/>
                                          </p:stCondLst>
                                        </p:cTn>
                                        <p:tgtEl>
                                          <p:spTgt spid="3"/>
                                        </p:tgtEl>
                                        <p:attrNameLst>
                                          <p:attrName>style.visibility</p:attrName>
                                        </p:attrNameLst>
                                      </p:cBhvr>
                                      <p:to>
                                        <p:strVal val="visible"/>
                                      </p:to>
                                    </p:set>
                                    <p:animEffect transition="in" filter="box(in)">
                                      <p:cBhvr>
                                        <p:cTn id="70" dur="500"/>
                                        <p:tgtEl>
                                          <p:spTgt spid="3"/>
                                        </p:tgtEl>
                                      </p:cBhvr>
                                    </p:animEffect>
                                  </p:childTnLst>
                                  <p:subTnLst>
                                    <p:audio>
                                      <p:cMediaNode>
                                        <p:cTn display="0" masterRel="sameClick">
                                          <p:stCondLst>
                                            <p:cond evt="begin" delay="0">
                                              <p:tn val="68"/>
                                            </p:cond>
                                          </p:stCondLst>
                                          <p:endCondLst>
                                            <p:cond evt="onStopAudio" delay="0">
                                              <p:tgtEl>
                                                <p:sldTgt/>
                                              </p:tgtEl>
                                            </p:cond>
                                          </p:endCondLst>
                                        </p:cTn>
                                        <p:tgtEl>
                                          <p:sndTgt r:embed="rId5" name="Chuong Dong Ho=convert.wav"/>
                                        </p:tgtEl>
                                      </p:cMediaNode>
                                    </p:audio>
                                  </p:subTnLst>
                                </p:cTn>
                              </p:par>
                            </p:childTnLst>
                          </p:cTn>
                        </p:par>
                      </p:childTnLst>
                    </p:cTn>
                  </p:par>
                  <p:par>
                    <p:cTn id="71" fill="hold" nodeType="clickPar">
                      <p:stCondLst>
                        <p:cond delay="indefinite"/>
                      </p:stCondLst>
                      <p:childTnLst>
                        <p:par>
                          <p:cTn id="72" fill="hold" nodeType="withGroup">
                            <p:stCondLst>
                              <p:cond delay="0"/>
                            </p:stCondLst>
                            <p:childTnLst>
                              <p:par>
                                <p:cTn id="73" presetID="4" presetClass="entr" presetSubtype="16" fill="hold" grpId="0" nodeType="clickEffect">
                                  <p:stCondLst>
                                    <p:cond delay="0"/>
                                  </p:stCondLst>
                                  <p:childTnLst>
                                    <p:set>
                                      <p:cBhvr>
                                        <p:cTn id="74" dur="1" fill="hold">
                                          <p:stCondLst>
                                            <p:cond delay="0"/>
                                          </p:stCondLst>
                                        </p:cTn>
                                        <p:tgtEl>
                                          <p:spTgt spid="10330"/>
                                        </p:tgtEl>
                                        <p:attrNameLst>
                                          <p:attrName>style.visibility</p:attrName>
                                        </p:attrNameLst>
                                      </p:cBhvr>
                                      <p:to>
                                        <p:strVal val="visible"/>
                                      </p:to>
                                    </p:set>
                                    <p:animEffect transition="in" filter="box(in)">
                                      <p:cBhvr>
                                        <p:cTn id="75" dur="50"/>
                                        <p:tgtEl>
                                          <p:spTgt spid="10330"/>
                                        </p:tgtEl>
                                      </p:cBhvr>
                                    </p:animEffect>
                                  </p:childTnLst>
                                  <p:subTnLst>
                                    <p:audio>
                                      <p:cMediaNode>
                                        <p:cTn display="0" masterRel="sameClick">
                                          <p:stCondLst>
                                            <p:cond evt="begin" delay="0">
                                              <p:tn val="73"/>
                                            </p:cond>
                                          </p:stCondLst>
                                          <p:endCondLst>
                                            <p:cond evt="onStopAudio" delay="0">
                                              <p:tgtEl>
                                                <p:sldTgt/>
                                              </p:tgtEl>
                                            </p:cond>
                                          </p:endCondLst>
                                        </p:cTn>
                                        <p:tgtEl>
                                          <p:sndTgt r:embed="rId5" name="Chuong Dong Ho=convert.wav"/>
                                        </p:tgtEl>
                                      </p:cMediaNode>
                                    </p:audio>
                                  </p:subTnLst>
                                </p:cTn>
                              </p:par>
                            </p:childTnLst>
                          </p:cTn>
                        </p:par>
                      </p:childTnLst>
                    </p:cTn>
                  </p:par>
                </p:childTnLst>
              </p:cTn>
              <p:nextCondLst>
                <p:cond evt="onClick" delay="0">
                  <p:tgtEl>
                    <p:spTgt spid="10285"/>
                  </p:tgtEl>
                </p:cond>
              </p:nextCondLst>
            </p:seq>
          </p:childTnLst>
        </p:cTn>
      </p:par>
    </p:tnLst>
    <p:bldLst>
      <p:bldP spid="10330" grpId="0"/>
      <p:bldP spid="10332" grpId="0" animBg="1"/>
      <p:bldP spid="10333" grpId="0" animBg="1"/>
      <p:bldP spid="10334" grpId="0" animBg="1"/>
      <p:bldP spid="10335" grpId="0" animBg="1"/>
      <p:bldP spid="10336" grpId="0" animBg="1"/>
      <p:bldP spid="10337" grpId="0" animBg="1"/>
      <p:bldP spid="10338" grpId="0" animBg="1"/>
      <p:bldP spid="10339" grpId="0" animBg="1"/>
      <p:bldP spid="10340" grpId="0" animBg="1"/>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41"/>
          <p:cNvPicPr>
            <a:picLocks noChangeAspect="1"/>
          </p:cNvPicPr>
          <p:nvPr/>
        </p:nvPicPr>
        <p:blipFill>
          <a:blip r:embed="rId6" cstate="print">
            <a:lum bright="70000" contrast="-70000"/>
            <a:extLst>
              <a:ext uri="{28A0092B-C50C-407E-A947-70E740481C1C}">
                <a14:useLocalDpi xmlns:a14="http://schemas.microsoft.com/office/drawing/2010/main" val="0"/>
              </a:ext>
            </a:extLst>
          </a:blip>
          <a:srcRect/>
          <a:stretch>
            <a:fillRect/>
          </a:stretch>
        </p:blipFill>
        <p:spPr bwMode="auto">
          <a:xfrm>
            <a:off x="0" y="0"/>
            <a:ext cx="9144000" cy="708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3" name="Picture 4" descr="EXIT">
            <a:hlinkClick r:id="" action="ppaction://hlinkshowjump?jump=endshow"/>
          </p:cNvPr>
          <p:cNvPicPr>
            <a:picLocks noChangeAspect="1" noChangeArrowheads="1" noCrop="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413000" y="6223000"/>
            <a:ext cx="323850"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5" name="Text Box 5">
            <a:hlinkClick r:id="" action="ppaction://hlinkshowjump?jump=endshow"/>
            <a:hlinkHover r:id="" action="ppaction://noaction" highlightClick="1"/>
          </p:cNvPr>
          <p:cNvSpPr txBox="1">
            <a:spLocks noChangeArrowheads="1"/>
          </p:cNvSpPr>
          <p:nvPr/>
        </p:nvSpPr>
        <p:spPr bwMode="auto">
          <a:xfrm>
            <a:off x="2184400" y="6464300"/>
            <a:ext cx="854075" cy="304800"/>
          </a:xfrm>
          <a:prstGeom prst="rect">
            <a:avLst/>
          </a:prstGeom>
          <a:noFill/>
          <a:ln>
            <a:noFill/>
          </a:ln>
          <a:effectLst/>
          <a:extLst/>
        </p:spPr>
        <p:txBody>
          <a:bodyPr>
            <a:spAutoFit/>
          </a:bodyPr>
          <a:lstStyle/>
          <a:p>
            <a:pPr fontAlgn="base">
              <a:spcBef>
                <a:spcPct val="50000"/>
              </a:spcBef>
              <a:spcAft>
                <a:spcPct val="0"/>
              </a:spcAft>
              <a:defRPr/>
            </a:pPr>
            <a:r>
              <a:rPr lang="en-US" sz="1400" b="1">
                <a:solidFill>
                  <a:srgbClr val="993300"/>
                </a:solidFill>
                <a:effectLst>
                  <a:outerShdw blurRad="38100" dist="38100" dir="2700000" algn="tl">
                    <a:srgbClr val="C0C0C0"/>
                  </a:outerShdw>
                </a:effectLst>
              </a:rPr>
              <a:t>HẾT</a:t>
            </a:r>
          </a:p>
        </p:txBody>
      </p:sp>
      <p:grpSp>
        <p:nvGrpSpPr>
          <p:cNvPr id="2" name="Group 3"/>
          <p:cNvGrpSpPr>
            <a:grpSpLocks/>
          </p:cNvGrpSpPr>
          <p:nvPr/>
        </p:nvGrpSpPr>
        <p:grpSpPr bwMode="auto">
          <a:xfrm>
            <a:off x="0" y="1524000"/>
            <a:ext cx="1295400" cy="762000"/>
            <a:chOff x="0" y="2286000"/>
            <a:chExt cx="1295400" cy="762000"/>
          </a:xfrm>
        </p:grpSpPr>
        <p:pic>
          <p:nvPicPr>
            <p:cNvPr id="10270" name="Picture 8" descr="DM"/>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0" y="2286000"/>
              <a:ext cx="1295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1" name="Text Box 9"/>
            <p:cNvSpPr txBox="1">
              <a:spLocks noChangeArrowheads="1"/>
            </p:cNvSpPr>
            <p:nvPr/>
          </p:nvSpPr>
          <p:spPr bwMode="auto">
            <a:xfrm>
              <a:off x="61913" y="2438400"/>
              <a:ext cx="1081087" cy="369888"/>
            </a:xfrm>
            <a:prstGeom prst="rect">
              <a:avLst/>
            </a:prstGeom>
            <a:solidFill>
              <a:srgbClr val="0066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fontAlgn="base" hangingPunct="0">
                <a:spcBef>
                  <a:spcPct val="20000"/>
                </a:spcBef>
                <a:spcAft>
                  <a:spcPct val="0"/>
                </a:spcAft>
                <a:buChar char="»"/>
                <a:defRPr sz="2000">
                  <a:solidFill>
                    <a:schemeClr val="tx1"/>
                  </a:solidFill>
                  <a:latin typeface="Arial" charset="0"/>
                  <a:cs typeface="Arial" charset="0"/>
                </a:defRPr>
              </a:lvl6pPr>
              <a:lvl7pPr eaLnBrk="0" fontAlgn="base" hangingPunct="0">
                <a:spcBef>
                  <a:spcPct val="20000"/>
                </a:spcBef>
                <a:spcAft>
                  <a:spcPct val="0"/>
                </a:spcAft>
                <a:buChar char="»"/>
                <a:defRPr sz="2000">
                  <a:solidFill>
                    <a:schemeClr val="tx1"/>
                  </a:solidFill>
                  <a:latin typeface="Arial" charset="0"/>
                  <a:cs typeface="Arial" charset="0"/>
                </a:defRPr>
              </a:lvl7pPr>
              <a:lvl8pPr eaLnBrk="0" fontAlgn="base" hangingPunct="0">
                <a:spcBef>
                  <a:spcPct val="20000"/>
                </a:spcBef>
                <a:spcAft>
                  <a:spcPct val="0"/>
                </a:spcAft>
                <a:buChar char="»"/>
                <a:defRPr sz="2000">
                  <a:solidFill>
                    <a:schemeClr val="tx1"/>
                  </a:solidFill>
                  <a:latin typeface="Arial" charset="0"/>
                  <a:cs typeface="Arial" charset="0"/>
                </a:defRPr>
              </a:lvl8pPr>
              <a:lvl9pPr eaLnBrk="0" fontAlgn="base" hangingPunct="0">
                <a:spcBef>
                  <a:spcPct val="20000"/>
                </a:spcBef>
                <a:spcAft>
                  <a:spcPct val="0"/>
                </a:spcAft>
                <a:buChar char="»"/>
                <a:defRPr sz="2000">
                  <a:solidFill>
                    <a:schemeClr val="tx1"/>
                  </a:solidFill>
                  <a:latin typeface="Arial" charset="0"/>
                  <a:cs typeface="Arial" charset="0"/>
                </a:defRPr>
              </a:lvl9pPr>
            </a:lstStyle>
            <a:p>
              <a:pPr algn="ctr" fontAlgn="base">
                <a:spcBef>
                  <a:spcPct val="50000"/>
                </a:spcBef>
                <a:spcAft>
                  <a:spcPct val="0"/>
                </a:spcAft>
              </a:pPr>
              <a:r>
                <a:rPr lang="en-US" altLang="en-US" sz="2400" b="1" dirty="0" err="1">
                  <a:solidFill>
                    <a:srgbClr val="FFFF00"/>
                  </a:solidFill>
                  <a:latin typeface="Times New Roman" panose="02020603050405020304" pitchFamily="18" charset="0"/>
                  <a:cs typeface="Times New Roman" panose="02020603050405020304" pitchFamily="18" charset="0"/>
                </a:rPr>
                <a:t>Câu</a:t>
              </a:r>
              <a:r>
                <a:rPr lang="en-US" altLang="en-US" sz="2400" b="1" dirty="0">
                  <a:solidFill>
                    <a:srgbClr val="FFFF00"/>
                  </a:solidFill>
                  <a:latin typeface="Times New Roman" panose="02020603050405020304" pitchFamily="18" charset="0"/>
                  <a:cs typeface="Times New Roman" panose="02020603050405020304" pitchFamily="18" charset="0"/>
                </a:rPr>
                <a:t> 4</a:t>
              </a:r>
            </a:p>
          </p:txBody>
        </p:sp>
      </p:grpSp>
      <p:sp>
        <p:nvSpPr>
          <p:cNvPr id="10285" name="AutoShape 45"/>
          <p:cNvSpPr>
            <a:spLocks noChangeArrowheads="1"/>
          </p:cNvSpPr>
          <p:nvPr/>
        </p:nvSpPr>
        <p:spPr bwMode="auto">
          <a:xfrm>
            <a:off x="3302000" y="6248400"/>
            <a:ext cx="1447800" cy="381000"/>
          </a:xfrm>
          <a:prstGeom prst="roundRect">
            <a:avLst>
              <a:gd name="adj" fmla="val 16667"/>
            </a:avLst>
          </a:prstGeom>
          <a:solidFill>
            <a:schemeClr val="accent1"/>
          </a:solidFill>
          <a:ln w="9525">
            <a:solidFill>
              <a:schemeClr val="tx1"/>
            </a:solidFill>
            <a:round/>
            <a:headEnd/>
            <a:tailEnd/>
          </a:ln>
        </p:spPr>
        <p:txBody>
          <a:bodyPr wrap="none" anchor="ctr"/>
          <a:lstStyle/>
          <a:p>
            <a:pPr algn="ctr" fontAlgn="base">
              <a:spcBef>
                <a:spcPct val="0"/>
              </a:spcBef>
              <a:spcAft>
                <a:spcPct val="0"/>
              </a:spcAft>
            </a:pPr>
            <a:r>
              <a:rPr lang="en-US" altLang="en-US" sz="2400" b="1" dirty="0" err="1">
                <a:solidFill>
                  <a:srgbClr val="000000"/>
                </a:solidFill>
                <a:latin typeface="Times New Roman" panose="02020603050405020304" pitchFamily="18" charset="0"/>
                <a:cs typeface="Times New Roman" panose="02020603050405020304" pitchFamily="18" charset="0"/>
              </a:rPr>
              <a:t>Thời</a:t>
            </a:r>
            <a:r>
              <a:rPr lang="en-US" altLang="en-US" sz="2400" b="1" dirty="0">
                <a:solidFill>
                  <a:srgbClr val="000000"/>
                </a:solidFill>
                <a:latin typeface="Times New Roman" panose="02020603050405020304" pitchFamily="18" charset="0"/>
                <a:cs typeface="Times New Roman" panose="02020603050405020304" pitchFamily="18" charset="0"/>
              </a:rPr>
              <a:t> </a:t>
            </a:r>
            <a:r>
              <a:rPr lang="en-US" altLang="en-US" sz="2400" b="1" dirty="0" err="1">
                <a:solidFill>
                  <a:srgbClr val="000000"/>
                </a:solidFill>
                <a:latin typeface="Times New Roman" panose="02020603050405020304" pitchFamily="18" charset="0"/>
                <a:cs typeface="Times New Roman" panose="02020603050405020304" pitchFamily="18" charset="0"/>
              </a:rPr>
              <a:t>gian</a:t>
            </a:r>
            <a:endParaRPr lang="en-US" altLang="en-US" sz="2400" b="1" dirty="0">
              <a:solidFill>
                <a:srgbClr val="000000"/>
              </a:solidFill>
              <a:latin typeface="Times New Roman" panose="02020603050405020304" pitchFamily="18" charset="0"/>
              <a:cs typeface="Times New Roman" panose="02020603050405020304" pitchFamily="18" charset="0"/>
            </a:endParaRPr>
          </a:p>
        </p:txBody>
      </p:sp>
      <p:pic>
        <p:nvPicPr>
          <p:cNvPr id="10247" name="Picture 52" descr="Bµi ">
            <a:hlinkClick r:id="rId9" action="ppaction://hlinksldjump"/>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943600" y="6350000"/>
            <a:ext cx="101917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8" name="Picture 53" descr="Bµ¸u">
            <a:hlinkClick r:id="" action="ppaction://hlinkshowjump?jump=nextslide"/>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620000" y="6350000"/>
            <a:ext cx="90487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30" name="AutoShape 90"/>
          <p:cNvSpPr>
            <a:spLocks noChangeArrowheads="1"/>
          </p:cNvSpPr>
          <p:nvPr/>
        </p:nvSpPr>
        <p:spPr bwMode="auto">
          <a:xfrm>
            <a:off x="4343400" y="609600"/>
            <a:ext cx="762000" cy="685800"/>
          </a:xfrm>
          <a:prstGeom prst="octagon">
            <a:avLst>
              <a:gd name="adj" fmla="val 2928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fontAlgn="base">
              <a:spcBef>
                <a:spcPct val="0"/>
              </a:spcBef>
              <a:spcAft>
                <a:spcPct val="0"/>
              </a:spcAft>
            </a:pPr>
            <a:r>
              <a:rPr lang="en-US" altLang="en-US" sz="2000" b="1">
                <a:solidFill>
                  <a:srgbClr val="000000"/>
                </a:solidFill>
                <a:latin typeface=".VnTimeH" pitchFamily="34" charset="0"/>
              </a:rPr>
              <a:t>HÕt giê</a:t>
            </a:r>
          </a:p>
        </p:txBody>
      </p:sp>
      <p:sp>
        <p:nvSpPr>
          <p:cNvPr id="10331" name="AutoShape 91"/>
          <p:cNvSpPr>
            <a:spLocks noChangeArrowheads="1"/>
          </p:cNvSpPr>
          <p:nvPr/>
        </p:nvSpPr>
        <p:spPr bwMode="auto">
          <a:xfrm>
            <a:off x="4343400" y="609600"/>
            <a:ext cx="762000" cy="685800"/>
          </a:xfrm>
          <a:prstGeom prst="octagon">
            <a:avLst>
              <a:gd name="adj" fmla="val 29287"/>
            </a:avLst>
          </a:prstGeom>
          <a:solidFill>
            <a:schemeClr val="accent1"/>
          </a:solidFill>
          <a:ln w="9525">
            <a:solidFill>
              <a:schemeClr val="tx1"/>
            </a:solidFill>
            <a:miter lim="800000"/>
            <a:headEnd/>
            <a:tailEnd/>
          </a:ln>
        </p:spPr>
        <p:txBody>
          <a:bodyPr wrap="none" anchor="ctr"/>
          <a:lstStyle/>
          <a:p>
            <a:pPr algn="ctr" fontAlgn="base">
              <a:spcBef>
                <a:spcPct val="0"/>
              </a:spcBef>
              <a:spcAft>
                <a:spcPct val="0"/>
              </a:spcAft>
            </a:pPr>
            <a:r>
              <a:rPr lang="en-US" altLang="en-US" sz="4400" b="1">
                <a:solidFill>
                  <a:srgbClr val="000000"/>
                </a:solidFill>
              </a:rPr>
              <a:t>1</a:t>
            </a:r>
          </a:p>
        </p:txBody>
      </p:sp>
      <p:sp>
        <p:nvSpPr>
          <p:cNvPr id="10332" name="AutoShape 92"/>
          <p:cNvSpPr>
            <a:spLocks noChangeArrowheads="1"/>
          </p:cNvSpPr>
          <p:nvPr/>
        </p:nvSpPr>
        <p:spPr bwMode="auto">
          <a:xfrm>
            <a:off x="4343400" y="609600"/>
            <a:ext cx="762000" cy="685800"/>
          </a:xfrm>
          <a:prstGeom prst="octagon">
            <a:avLst>
              <a:gd name="adj" fmla="val 29287"/>
            </a:avLst>
          </a:prstGeom>
          <a:solidFill>
            <a:schemeClr val="accent1"/>
          </a:solidFill>
          <a:ln w="9525">
            <a:solidFill>
              <a:schemeClr val="tx1"/>
            </a:solidFill>
            <a:miter lim="800000"/>
            <a:headEnd/>
            <a:tailEnd/>
          </a:ln>
        </p:spPr>
        <p:txBody>
          <a:bodyPr wrap="none" anchor="ctr"/>
          <a:lstStyle/>
          <a:p>
            <a:pPr algn="ctr" fontAlgn="base">
              <a:spcBef>
                <a:spcPct val="0"/>
              </a:spcBef>
              <a:spcAft>
                <a:spcPct val="0"/>
              </a:spcAft>
            </a:pPr>
            <a:r>
              <a:rPr lang="en-US" altLang="en-US" sz="4400" b="1">
                <a:solidFill>
                  <a:srgbClr val="000000"/>
                </a:solidFill>
              </a:rPr>
              <a:t>2</a:t>
            </a:r>
          </a:p>
        </p:txBody>
      </p:sp>
      <p:sp>
        <p:nvSpPr>
          <p:cNvPr id="10333" name="AutoShape 93"/>
          <p:cNvSpPr>
            <a:spLocks noChangeArrowheads="1"/>
          </p:cNvSpPr>
          <p:nvPr/>
        </p:nvSpPr>
        <p:spPr bwMode="auto">
          <a:xfrm>
            <a:off x="4343400" y="609600"/>
            <a:ext cx="762000" cy="685800"/>
          </a:xfrm>
          <a:prstGeom prst="octagon">
            <a:avLst>
              <a:gd name="adj" fmla="val 29287"/>
            </a:avLst>
          </a:prstGeom>
          <a:solidFill>
            <a:schemeClr val="accent1"/>
          </a:solidFill>
          <a:ln w="9525">
            <a:solidFill>
              <a:schemeClr val="tx1"/>
            </a:solidFill>
            <a:miter lim="800000"/>
            <a:headEnd/>
            <a:tailEnd/>
          </a:ln>
        </p:spPr>
        <p:txBody>
          <a:bodyPr wrap="none" anchor="ctr"/>
          <a:lstStyle/>
          <a:p>
            <a:pPr algn="ctr" fontAlgn="base">
              <a:spcBef>
                <a:spcPct val="0"/>
              </a:spcBef>
              <a:spcAft>
                <a:spcPct val="0"/>
              </a:spcAft>
            </a:pPr>
            <a:r>
              <a:rPr lang="en-US" altLang="en-US" sz="4400" b="1">
                <a:solidFill>
                  <a:srgbClr val="000000"/>
                </a:solidFill>
              </a:rPr>
              <a:t>3</a:t>
            </a:r>
          </a:p>
        </p:txBody>
      </p:sp>
      <p:sp>
        <p:nvSpPr>
          <p:cNvPr id="10334" name="AutoShape 94"/>
          <p:cNvSpPr>
            <a:spLocks noChangeArrowheads="1"/>
          </p:cNvSpPr>
          <p:nvPr/>
        </p:nvSpPr>
        <p:spPr bwMode="auto">
          <a:xfrm>
            <a:off x="4343400" y="609600"/>
            <a:ext cx="762000" cy="685800"/>
          </a:xfrm>
          <a:prstGeom prst="octagon">
            <a:avLst>
              <a:gd name="adj" fmla="val 29287"/>
            </a:avLst>
          </a:prstGeom>
          <a:solidFill>
            <a:schemeClr val="accent1"/>
          </a:solidFill>
          <a:ln w="9525">
            <a:solidFill>
              <a:schemeClr val="tx1"/>
            </a:solidFill>
            <a:miter lim="800000"/>
            <a:headEnd/>
            <a:tailEnd/>
          </a:ln>
        </p:spPr>
        <p:txBody>
          <a:bodyPr wrap="none" anchor="ctr"/>
          <a:lstStyle/>
          <a:p>
            <a:pPr algn="ctr" fontAlgn="base">
              <a:spcBef>
                <a:spcPct val="0"/>
              </a:spcBef>
              <a:spcAft>
                <a:spcPct val="0"/>
              </a:spcAft>
            </a:pPr>
            <a:r>
              <a:rPr lang="en-US" altLang="en-US" sz="4400" b="1">
                <a:solidFill>
                  <a:srgbClr val="000000"/>
                </a:solidFill>
              </a:rPr>
              <a:t>4</a:t>
            </a:r>
          </a:p>
        </p:txBody>
      </p:sp>
      <p:sp>
        <p:nvSpPr>
          <p:cNvPr id="10335" name="AutoShape 95"/>
          <p:cNvSpPr>
            <a:spLocks noChangeArrowheads="1"/>
          </p:cNvSpPr>
          <p:nvPr/>
        </p:nvSpPr>
        <p:spPr bwMode="auto">
          <a:xfrm>
            <a:off x="4343400" y="609600"/>
            <a:ext cx="762000" cy="685800"/>
          </a:xfrm>
          <a:prstGeom prst="octagon">
            <a:avLst>
              <a:gd name="adj" fmla="val 29287"/>
            </a:avLst>
          </a:prstGeom>
          <a:solidFill>
            <a:schemeClr val="accent1"/>
          </a:solidFill>
          <a:ln w="9525">
            <a:solidFill>
              <a:schemeClr val="tx1"/>
            </a:solidFill>
            <a:miter lim="800000"/>
            <a:headEnd/>
            <a:tailEnd/>
          </a:ln>
        </p:spPr>
        <p:txBody>
          <a:bodyPr wrap="none" anchor="ctr"/>
          <a:lstStyle/>
          <a:p>
            <a:pPr algn="ctr" fontAlgn="base">
              <a:spcBef>
                <a:spcPct val="0"/>
              </a:spcBef>
              <a:spcAft>
                <a:spcPct val="0"/>
              </a:spcAft>
            </a:pPr>
            <a:r>
              <a:rPr lang="en-US" altLang="en-US" sz="4400" b="1">
                <a:solidFill>
                  <a:srgbClr val="000000"/>
                </a:solidFill>
              </a:rPr>
              <a:t>5</a:t>
            </a:r>
          </a:p>
        </p:txBody>
      </p:sp>
      <p:sp>
        <p:nvSpPr>
          <p:cNvPr id="10336" name="AutoShape 96"/>
          <p:cNvSpPr>
            <a:spLocks noChangeArrowheads="1"/>
          </p:cNvSpPr>
          <p:nvPr/>
        </p:nvSpPr>
        <p:spPr bwMode="auto">
          <a:xfrm>
            <a:off x="4343400" y="609600"/>
            <a:ext cx="762000" cy="685800"/>
          </a:xfrm>
          <a:prstGeom prst="octagon">
            <a:avLst>
              <a:gd name="adj" fmla="val 29287"/>
            </a:avLst>
          </a:prstGeom>
          <a:solidFill>
            <a:schemeClr val="accent1"/>
          </a:solidFill>
          <a:ln w="9525">
            <a:solidFill>
              <a:schemeClr val="tx1"/>
            </a:solidFill>
            <a:miter lim="800000"/>
            <a:headEnd/>
            <a:tailEnd/>
          </a:ln>
        </p:spPr>
        <p:txBody>
          <a:bodyPr wrap="none" anchor="ctr"/>
          <a:lstStyle/>
          <a:p>
            <a:pPr algn="ctr" fontAlgn="base">
              <a:spcBef>
                <a:spcPct val="0"/>
              </a:spcBef>
              <a:spcAft>
                <a:spcPct val="0"/>
              </a:spcAft>
            </a:pPr>
            <a:r>
              <a:rPr lang="en-US" altLang="en-US" sz="4400" b="1">
                <a:solidFill>
                  <a:srgbClr val="000000"/>
                </a:solidFill>
              </a:rPr>
              <a:t>6</a:t>
            </a:r>
          </a:p>
        </p:txBody>
      </p:sp>
      <p:sp>
        <p:nvSpPr>
          <p:cNvPr id="10337" name="AutoShape 97"/>
          <p:cNvSpPr>
            <a:spLocks noChangeArrowheads="1"/>
          </p:cNvSpPr>
          <p:nvPr/>
        </p:nvSpPr>
        <p:spPr bwMode="auto">
          <a:xfrm>
            <a:off x="4343400" y="609600"/>
            <a:ext cx="762000" cy="685800"/>
          </a:xfrm>
          <a:prstGeom prst="octagon">
            <a:avLst>
              <a:gd name="adj" fmla="val 29287"/>
            </a:avLst>
          </a:prstGeom>
          <a:solidFill>
            <a:schemeClr val="accent1"/>
          </a:solidFill>
          <a:ln w="9525">
            <a:solidFill>
              <a:schemeClr val="tx1"/>
            </a:solidFill>
            <a:miter lim="800000"/>
            <a:headEnd/>
            <a:tailEnd/>
          </a:ln>
        </p:spPr>
        <p:txBody>
          <a:bodyPr wrap="none" anchor="ctr"/>
          <a:lstStyle/>
          <a:p>
            <a:pPr algn="ctr" fontAlgn="base">
              <a:spcBef>
                <a:spcPct val="0"/>
              </a:spcBef>
              <a:spcAft>
                <a:spcPct val="0"/>
              </a:spcAft>
            </a:pPr>
            <a:r>
              <a:rPr lang="en-US" altLang="en-US" sz="4400" b="1">
                <a:solidFill>
                  <a:srgbClr val="000000"/>
                </a:solidFill>
              </a:rPr>
              <a:t>7</a:t>
            </a:r>
          </a:p>
        </p:txBody>
      </p:sp>
      <p:sp>
        <p:nvSpPr>
          <p:cNvPr id="10338" name="AutoShape 98"/>
          <p:cNvSpPr>
            <a:spLocks noChangeArrowheads="1"/>
          </p:cNvSpPr>
          <p:nvPr/>
        </p:nvSpPr>
        <p:spPr bwMode="auto">
          <a:xfrm>
            <a:off x="4343400" y="609600"/>
            <a:ext cx="762000" cy="685800"/>
          </a:xfrm>
          <a:prstGeom prst="octagon">
            <a:avLst>
              <a:gd name="adj" fmla="val 29287"/>
            </a:avLst>
          </a:prstGeom>
          <a:solidFill>
            <a:schemeClr val="accent1"/>
          </a:solidFill>
          <a:ln w="9525">
            <a:solidFill>
              <a:schemeClr val="tx1"/>
            </a:solidFill>
            <a:miter lim="800000"/>
            <a:headEnd/>
            <a:tailEnd/>
          </a:ln>
        </p:spPr>
        <p:txBody>
          <a:bodyPr wrap="none" anchor="ctr"/>
          <a:lstStyle/>
          <a:p>
            <a:pPr algn="ctr" fontAlgn="base">
              <a:spcBef>
                <a:spcPct val="0"/>
              </a:spcBef>
              <a:spcAft>
                <a:spcPct val="0"/>
              </a:spcAft>
            </a:pPr>
            <a:r>
              <a:rPr lang="en-US" altLang="en-US" sz="4400" b="1">
                <a:solidFill>
                  <a:srgbClr val="000000"/>
                </a:solidFill>
              </a:rPr>
              <a:t>8</a:t>
            </a:r>
          </a:p>
        </p:txBody>
      </p:sp>
      <p:sp>
        <p:nvSpPr>
          <p:cNvPr id="10339" name="AutoShape 99"/>
          <p:cNvSpPr>
            <a:spLocks noChangeArrowheads="1"/>
          </p:cNvSpPr>
          <p:nvPr/>
        </p:nvSpPr>
        <p:spPr bwMode="auto">
          <a:xfrm>
            <a:off x="4343400" y="609600"/>
            <a:ext cx="762000" cy="685800"/>
          </a:xfrm>
          <a:prstGeom prst="octagon">
            <a:avLst>
              <a:gd name="adj" fmla="val 29287"/>
            </a:avLst>
          </a:prstGeom>
          <a:solidFill>
            <a:schemeClr val="accent1"/>
          </a:solidFill>
          <a:ln w="9525">
            <a:solidFill>
              <a:schemeClr val="tx1"/>
            </a:solidFill>
            <a:miter lim="800000"/>
            <a:headEnd/>
            <a:tailEnd/>
          </a:ln>
        </p:spPr>
        <p:txBody>
          <a:bodyPr wrap="none" anchor="ctr"/>
          <a:lstStyle/>
          <a:p>
            <a:pPr algn="ctr" fontAlgn="base">
              <a:spcBef>
                <a:spcPct val="0"/>
              </a:spcBef>
              <a:spcAft>
                <a:spcPct val="0"/>
              </a:spcAft>
            </a:pPr>
            <a:r>
              <a:rPr lang="en-US" altLang="en-US" sz="4400" b="1">
                <a:solidFill>
                  <a:srgbClr val="000000"/>
                </a:solidFill>
              </a:rPr>
              <a:t>9</a:t>
            </a:r>
          </a:p>
        </p:txBody>
      </p:sp>
      <p:sp>
        <p:nvSpPr>
          <p:cNvPr id="10340" name="AutoShape 100"/>
          <p:cNvSpPr>
            <a:spLocks noChangeArrowheads="1"/>
          </p:cNvSpPr>
          <p:nvPr/>
        </p:nvSpPr>
        <p:spPr bwMode="auto">
          <a:xfrm>
            <a:off x="4343400" y="609600"/>
            <a:ext cx="762000" cy="685800"/>
          </a:xfrm>
          <a:prstGeom prst="octagon">
            <a:avLst>
              <a:gd name="adj" fmla="val 29287"/>
            </a:avLst>
          </a:prstGeom>
          <a:solidFill>
            <a:schemeClr val="accent1"/>
          </a:solidFill>
          <a:ln w="9525">
            <a:solidFill>
              <a:schemeClr val="tx1"/>
            </a:solidFill>
            <a:miter lim="800000"/>
            <a:headEnd/>
            <a:tailEnd/>
          </a:ln>
        </p:spPr>
        <p:txBody>
          <a:bodyPr wrap="none" anchor="ctr"/>
          <a:lstStyle/>
          <a:p>
            <a:pPr algn="ctr" fontAlgn="base">
              <a:spcBef>
                <a:spcPct val="0"/>
              </a:spcBef>
              <a:spcAft>
                <a:spcPct val="0"/>
              </a:spcAft>
            </a:pPr>
            <a:r>
              <a:rPr lang="en-US" altLang="en-US" sz="4400" b="1">
                <a:solidFill>
                  <a:srgbClr val="000000"/>
                </a:solidFill>
              </a:rPr>
              <a:t>10</a:t>
            </a:r>
          </a:p>
        </p:txBody>
      </p:sp>
      <p:sp>
        <p:nvSpPr>
          <p:cNvPr id="72734" name="Text Box 121"/>
          <p:cNvSpPr txBox="1">
            <a:spLocks noChangeArrowheads="1"/>
          </p:cNvSpPr>
          <p:nvPr/>
        </p:nvSpPr>
        <p:spPr bwMode="auto">
          <a:xfrm>
            <a:off x="2847975" y="98424"/>
            <a:ext cx="4114800" cy="461665"/>
          </a:xfrm>
          <a:prstGeom prst="rect">
            <a:avLst/>
          </a:prstGeom>
          <a:solidFill>
            <a:srgbClr val="CC00FF"/>
          </a:solidFill>
          <a:ln>
            <a:noFill/>
          </a:ln>
        </p:spPr>
        <p:txBody>
          <a:bodyPr wrap="square" anchorCtr="1">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fontAlgn="base" hangingPunct="1">
              <a:spcBef>
                <a:spcPct val="50000"/>
              </a:spcBef>
              <a:spcAft>
                <a:spcPct val="0"/>
              </a:spcAft>
              <a:defRPr/>
            </a:pPr>
            <a:r>
              <a:rPr lang="en-US" sz="2400" b="1" dirty="0" smtClean="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RUNG CHUÔNG VÀNG</a:t>
            </a:r>
          </a:p>
        </p:txBody>
      </p:sp>
      <p:sp>
        <p:nvSpPr>
          <p:cNvPr id="32800" name="Text Box 195"/>
          <p:cNvSpPr txBox="1">
            <a:spLocks noChangeArrowheads="1"/>
          </p:cNvSpPr>
          <p:nvPr/>
        </p:nvSpPr>
        <p:spPr bwMode="auto">
          <a:xfrm>
            <a:off x="1295400" y="1965325"/>
            <a:ext cx="7475538" cy="3140075"/>
          </a:xfrm>
          <a:prstGeom prst="rect">
            <a:avLst/>
          </a:prstGeom>
          <a:ln/>
          <a:extLst/>
        </p:spPr>
        <p:style>
          <a:lnRef idx="2">
            <a:schemeClr val="dk1"/>
          </a:lnRef>
          <a:fillRef idx="1">
            <a:schemeClr val="lt1"/>
          </a:fillRef>
          <a:effectRef idx="0">
            <a:schemeClr val="dk1"/>
          </a:effectRef>
          <a:fontRef idx="minor">
            <a:schemeClr val="dk1"/>
          </a:fontRef>
        </p:style>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just" fontAlgn="base">
              <a:spcBef>
                <a:spcPct val="50000"/>
              </a:spcBef>
              <a:spcAft>
                <a:spcPct val="0"/>
              </a:spcAft>
              <a:defRPr/>
            </a:pPr>
            <a:r>
              <a:rPr lang="en-US" sz="3600" b="1" dirty="0" smtClean="0">
                <a:solidFill>
                  <a:srgbClr val="FFFFFF"/>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i="1" dirty="0" err="1"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Cần</a:t>
            </a:r>
            <a:r>
              <a:rPr lang="en-US" sz="3600" b="1" i="1" dirty="0"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i="1" dirty="0" err="1"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bảo</a:t>
            </a:r>
            <a:r>
              <a:rPr lang="en-US" sz="3600" b="1" i="1" dirty="0"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i="1" dirty="0" err="1"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quản</a:t>
            </a:r>
            <a:r>
              <a:rPr lang="en-US" sz="3600" b="1" i="1" dirty="0"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 xi </a:t>
            </a:r>
            <a:r>
              <a:rPr lang="en-US" sz="3600" b="1" i="1" dirty="0" err="1"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măng</a:t>
            </a:r>
            <a:r>
              <a:rPr lang="en-US" sz="3600" b="1" i="1" dirty="0"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i="1" dirty="0" err="1"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thế</a:t>
            </a:r>
            <a:r>
              <a:rPr lang="en-US" sz="3600" b="1" i="1" dirty="0"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i="1" dirty="0" err="1"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nào</a:t>
            </a:r>
            <a:r>
              <a:rPr lang="en-US" sz="3600" b="1" i="1" dirty="0"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 ?</a:t>
            </a:r>
          </a:p>
          <a:p>
            <a:pPr marL="742950" indent="-742950" algn="just" fontAlgn="base">
              <a:spcBef>
                <a:spcPct val="50000"/>
              </a:spcBef>
              <a:spcAft>
                <a:spcPct val="0"/>
              </a:spcAft>
              <a:buFontTx/>
              <a:buAutoNum type="alphaUcPeriod"/>
              <a:defRPr/>
            </a:pPr>
            <a:r>
              <a:rPr lang="en-US" sz="3600" b="1" dirty="0" err="1" smtClean="0">
                <a:solidFill>
                  <a:srgbClr val="FF33CC"/>
                </a:solidFill>
                <a:effectLst>
                  <a:outerShdw blurRad="38100" dist="38100" dir="2700000" algn="tl">
                    <a:srgbClr val="000000">
                      <a:alpha val="43137"/>
                    </a:srgbClr>
                  </a:outerShdw>
                </a:effectLst>
                <a:latin typeface="Times New Roman" pitchFamily="18" charset="0"/>
                <a:cs typeface="Times New Roman" pitchFamily="18" charset="0"/>
              </a:rPr>
              <a:t>Phơi</a:t>
            </a:r>
            <a:r>
              <a:rPr lang="en-US" sz="3600" b="1" dirty="0" smtClean="0">
                <a:solidFill>
                  <a:srgbClr val="FF33CC"/>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smtClean="0">
                <a:solidFill>
                  <a:srgbClr val="FF33CC"/>
                </a:solidFill>
                <a:effectLst>
                  <a:outerShdw blurRad="38100" dist="38100" dir="2700000" algn="tl">
                    <a:srgbClr val="000000">
                      <a:alpha val="43137"/>
                    </a:srgbClr>
                  </a:outerShdw>
                </a:effectLst>
                <a:latin typeface="Times New Roman" pitchFamily="18" charset="0"/>
                <a:cs typeface="Times New Roman" pitchFamily="18" charset="0"/>
              </a:rPr>
              <a:t>nắng</a:t>
            </a:r>
            <a:endParaRPr lang="en-US" sz="3600" b="1" dirty="0" smtClean="0">
              <a:solidFill>
                <a:srgbClr val="FF33CC"/>
              </a:solidFill>
              <a:effectLst>
                <a:outerShdw blurRad="38100" dist="38100" dir="2700000" algn="tl">
                  <a:srgbClr val="000000">
                    <a:alpha val="43137"/>
                  </a:srgbClr>
                </a:outerShdw>
              </a:effectLst>
              <a:latin typeface="Times New Roman" pitchFamily="18" charset="0"/>
              <a:cs typeface="Times New Roman" pitchFamily="18" charset="0"/>
            </a:endParaRPr>
          </a:p>
          <a:p>
            <a:pPr marL="742950" indent="-742950" algn="just" fontAlgn="base">
              <a:spcBef>
                <a:spcPct val="50000"/>
              </a:spcBef>
              <a:spcAft>
                <a:spcPct val="0"/>
              </a:spcAft>
              <a:buFontTx/>
              <a:buAutoNum type="alphaUcPeriod"/>
              <a:defRPr/>
            </a:pPr>
            <a:r>
              <a:rPr lang="en-US" sz="3600" b="1" dirty="0" err="1">
                <a:solidFill>
                  <a:srgbClr val="FF33CC"/>
                </a:solidFill>
                <a:effectLst>
                  <a:outerShdw blurRad="38100" dist="38100" dir="2700000" algn="tl">
                    <a:srgbClr val="000000">
                      <a:alpha val="43137"/>
                    </a:srgbClr>
                  </a:outerShdw>
                </a:effectLst>
                <a:latin typeface="Times New Roman" pitchFamily="18" charset="0"/>
                <a:cs typeface="Times New Roman" pitchFamily="18" charset="0"/>
              </a:rPr>
              <a:t>Chỗ</a:t>
            </a:r>
            <a:r>
              <a:rPr lang="en-US" sz="3600" b="1" dirty="0">
                <a:solidFill>
                  <a:srgbClr val="FF33CC"/>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smtClean="0">
                <a:solidFill>
                  <a:srgbClr val="FF33CC"/>
                </a:solidFill>
                <a:effectLst>
                  <a:outerShdw blurRad="38100" dist="38100" dir="2700000" algn="tl">
                    <a:srgbClr val="000000">
                      <a:alpha val="43137"/>
                    </a:srgbClr>
                  </a:outerShdw>
                </a:effectLst>
                <a:latin typeface="Times New Roman" pitchFamily="18" charset="0"/>
                <a:cs typeface="Times New Roman" pitchFamily="18" charset="0"/>
              </a:rPr>
              <a:t>nào</a:t>
            </a:r>
            <a:r>
              <a:rPr lang="en-US" sz="3600" b="1" dirty="0" smtClean="0">
                <a:solidFill>
                  <a:srgbClr val="FF33CC"/>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smtClean="0">
                <a:solidFill>
                  <a:srgbClr val="FF33CC"/>
                </a:solidFill>
                <a:effectLst>
                  <a:outerShdw blurRad="38100" dist="38100" dir="2700000" algn="tl">
                    <a:srgbClr val="000000">
                      <a:alpha val="43137"/>
                    </a:srgbClr>
                  </a:outerShdw>
                </a:effectLst>
                <a:latin typeface="Times New Roman" pitchFamily="18" charset="0"/>
                <a:cs typeface="Times New Roman" pitchFamily="18" charset="0"/>
              </a:rPr>
              <a:t>cũng</a:t>
            </a:r>
            <a:r>
              <a:rPr lang="en-US" sz="3600" b="1" dirty="0" smtClean="0">
                <a:solidFill>
                  <a:srgbClr val="FF33CC"/>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a:solidFill>
                  <a:srgbClr val="FF33CC"/>
                </a:solidFill>
                <a:effectLst>
                  <a:outerShdw blurRad="38100" dist="38100" dir="2700000" algn="tl">
                    <a:srgbClr val="000000">
                      <a:alpha val="43137"/>
                    </a:srgbClr>
                  </a:outerShdw>
                </a:effectLst>
                <a:latin typeface="Times New Roman" pitchFamily="18" charset="0"/>
                <a:cs typeface="Times New Roman" pitchFamily="18" charset="0"/>
              </a:rPr>
              <a:t>được</a:t>
            </a:r>
            <a:endParaRPr lang="en-US" sz="3600" b="1" dirty="0">
              <a:solidFill>
                <a:srgbClr val="FF33CC"/>
              </a:solidFill>
              <a:effectLst>
                <a:outerShdw blurRad="38100" dist="38100" dir="2700000" algn="tl">
                  <a:srgbClr val="000000">
                    <a:alpha val="43137"/>
                  </a:srgbClr>
                </a:outerShdw>
              </a:effectLst>
              <a:latin typeface="Times New Roman" pitchFamily="18" charset="0"/>
              <a:cs typeface="Times New Roman" pitchFamily="18" charset="0"/>
            </a:endParaRPr>
          </a:p>
          <a:p>
            <a:pPr marL="742950" indent="-742950" algn="just" fontAlgn="base">
              <a:spcBef>
                <a:spcPct val="50000"/>
              </a:spcBef>
              <a:spcAft>
                <a:spcPct val="0"/>
              </a:spcAft>
              <a:buFontTx/>
              <a:buAutoNum type="alphaUcPeriod"/>
              <a:defRPr/>
            </a:pPr>
            <a:r>
              <a:rPr lang="en-US" sz="3600" b="1" dirty="0" err="1">
                <a:solidFill>
                  <a:srgbClr val="FF33CC"/>
                </a:solidFill>
                <a:effectLst>
                  <a:outerShdw blurRad="38100" dist="38100" dir="2700000" algn="tl">
                    <a:srgbClr val="000000">
                      <a:alpha val="43137"/>
                    </a:srgbClr>
                  </a:outerShdw>
                </a:effectLst>
                <a:latin typeface="Times New Roman" pitchFamily="18" charset="0"/>
                <a:cs typeface="Times New Roman" pitchFamily="18" charset="0"/>
              </a:rPr>
              <a:t>Chỗ</a:t>
            </a:r>
            <a:r>
              <a:rPr lang="en-US" sz="3600" b="1" dirty="0">
                <a:solidFill>
                  <a:srgbClr val="FF33CC"/>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a:solidFill>
                  <a:srgbClr val="FF33CC"/>
                </a:solidFill>
                <a:effectLst>
                  <a:outerShdw blurRad="38100" dist="38100" dir="2700000" algn="tl">
                    <a:srgbClr val="000000">
                      <a:alpha val="43137"/>
                    </a:srgbClr>
                  </a:outerShdw>
                </a:effectLst>
                <a:latin typeface="Times New Roman" pitchFamily="18" charset="0"/>
                <a:cs typeface="Times New Roman" pitchFamily="18" charset="0"/>
              </a:rPr>
              <a:t>khô</a:t>
            </a:r>
            <a:r>
              <a:rPr lang="en-US" sz="3600" b="1" dirty="0">
                <a:solidFill>
                  <a:srgbClr val="FF33CC"/>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a:solidFill>
                  <a:srgbClr val="FF33CC"/>
                </a:solidFill>
                <a:effectLst>
                  <a:outerShdw blurRad="38100" dist="38100" dir="2700000" algn="tl">
                    <a:srgbClr val="000000">
                      <a:alpha val="43137"/>
                    </a:srgbClr>
                  </a:outerShdw>
                </a:effectLst>
                <a:latin typeface="Times New Roman" pitchFamily="18" charset="0"/>
                <a:cs typeface="Times New Roman" pitchFamily="18" charset="0"/>
              </a:rPr>
              <a:t>ráo</a:t>
            </a:r>
            <a:r>
              <a:rPr lang="en-US" sz="3600" b="1" dirty="0">
                <a:solidFill>
                  <a:srgbClr val="FF33CC"/>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a:solidFill>
                  <a:srgbClr val="FF33CC"/>
                </a:solidFill>
                <a:effectLst>
                  <a:outerShdw blurRad="38100" dist="38100" dir="2700000" algn="tl">
                    <a:srgbClr val="000000">
                      <a:alpha val="43137"/>
                    </a:srgbClr>
                  </a:outerShdw>
                </a:effectLst>
                <a:latin typeface="Times New Roman" pitchFamily="18" charset="0"/>
                <a:cs typeface="Times New Roman" pitchFamily="18" charset="0"/>
              </a:rPr>
              <a:t>thoáng</a:t>
            </a:r>
            <a:r>
              <a:rPr lang="en-US" sz="3600" b="1" dirty="0">
                <a:solidFill>
                  <a:srgbClr val="FF33CC"/>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a:solidFill>
                  <a:srgbClr val="FF33CC"/>
                </a:solidFill>
                <a:effectLst>
                  <a:outerShdw blurRad="38100" dist="38100" dir="2700000" algn="tl">
                    <a:srgbClr val="000000">
                      <a:alpha val="43137"/>
                    </a:srgbClr>
                  </a:outerShdw>
                </a:effectLst>
                <a:latin typeface="Times New Roman" pitchFamily="18" charset="0"/>
                <a:cs typeface="Times New Roman" pitchFamily="18" charset="0"/>
              </a:rPr>
              <a:t>khí</a:t>
            </a:r>
            <a:r>
              <a:rPr lang="en-US" sz="3600" b="1" dirty="0">
                <a:solidFill>
                  <a:srgbClr val="FF33CC"/>
                </a:solidFill>
                <a:effectLst>
                  <a:outerShdw blurRad="38100" dist="38100" dir="2700000" algn="tl">
                    <a:srgbClr val="000000">
                      <a:alpha val="43137"/>
                    </a:srgbClr>
                  </a:outerShdw>
                </a:effectLst>
                <a:latin typeface="Times New Roman" pitchFamily="18" charset="0"/>
                <a:cs typeface="Times New Roman" pitchFamily="18" charset="0"/>
              </a:rPr>
              <a:t> </a:t>
            </a:r>
            <a:endParaRPr lang="en-US" sz="3600" b="1" dirty="0" smtClean="0">
              <a:solidFill>
                <a:srgbClr val="FF33CC"/>
              </a:solidFill>
              <a:effectLst>
                <a:outerShdw blurRad="38100" dist="38100" dir="2700000" algn="tl">
                  <a:srgbClr val="000000">
                    <a:alpha val="43137"/>
                  </a:srgbClr>
                </a:outerShdw>
              </a:effectLst>
              <a:latin typeface="Times New Roman" pitchFamily="18" charset="0"/>
              <a:cs typeface="Times New Roman" pitchFamily="18" charset="0"/>
            </a:endParaRPr>
          </a:p>
        </p:txBody>
      </p:sp>
      <p:grpSp>
        <p:nvGrpSpPr>
          <p:cNvPr id="3" name="Group 197"/>
          <p:cNvGrpSpPr>
            <a:grpSpLocks/>
          </p:cNvGrpSpPr>
          <p:nvPr/>
        </p:nvGrpSpPr>
        <p:grpSpPr bwMode="auto">
          <a:xfrm>
            <a:off x="1143000" y="6096000"/>
            <a:ext cx="1041400" cy="765175"/>
            <a:chOff x="720" y="3840"/>
            <a:chExt cx="656" cy="482"/>
          </a:xfrm>
        </p:grpSpPr>
        <p:sp>
          <p:nvSpPr>
            <p:cNvPr id="10268" name="AutoShape 51">
              <a:hlinkClick r:id="rId12" action="ppaction://hlinksldjump" highlightClick="1"/>
            </p:cNvPr>
            <p:cNvSpPr>
              <a:spLocks noChangeArrowheads="1"/>
            </p:cNvSpPr>
            <p:nvPr/>
          </p:nvSpPr>
          <p:spPr bwMode="auto">
            <a:xfrm>
              <a:off x="816" y="3840"/>
              <a:ext cx="288" cy="288"/>
            </a:xfrm>
            <a:prstGeom prst="actionButtonHome">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0"/>
                </a:spcBef>
                <a:spcAft>
                  <a:spcPct val="0"/>
                </a:spcAft>
              </a:pPr>
              <a:endParaRPr lang="en-US" altLang="en-US" sz="2800">
                <a:solidFill>
                  <a:srgbClr val="000000"/>
                </a:solidFill>
              </a:endParaRPr>
            </a:p>
          </p:txBody>
        </p:sp>
        <p:sp>
          <p:nvSpPr>
            <p:cNvPr id="10436" name="Text Box 196">
              <a:hlinkClick r:id="" action="ppaction://hlinkshowjump?jump=endshow"/>
              <a:hlinkHover r:id="" action="ppaction://noaction" highlightClick="1"/>
            </p:cNvPr>
            <p:cNvSpPr txBox="1">
              <a:spLocks noChangeArrowheads="1"/>
            </p:cNvSpPr>
            <p:nvPr/>
          </p:nvSpPr>
          <p:spPr bwMode="auto">
            <a:xfrm>
              <a:off x="720" y="4128"/>
              <a:ext cx="656" cy="194"/>
            </a:xfrm>
            <a:prstGeom prst="rect">
              <a:avLst/>
            </a:prstGeom>
            <a:noFill/>
            <a:ln>
              <a:noFill/>
            </a:ln>
            <a:effectLst/>
            <a:extLst/>
          </p:spPr>
          <p:txBody>
            <a:bodyPr>
              <a:spAutoFit/>
            </a:bodyPr>
            <a:lstStyle/>
            <a:p>
              <a:pPr fontAlgn="base">
                <a:spcBef>
                  <a:spcPct val="50000"/>
                </a:spcBef>
                <a:spcAft>
                  <a:spcPct val="0"/>
                </a:spcAft>
                <a:defRPr/>
              </a:pPr>
              <a:r>
                <a:rPr lang="en-US" sz="1400" b="1">
                  <a:solidFill>
                    <a:srgbClr val="FF0000"/>
                  </a:solidFill>
                  <a:effectLst>
                    <a:outerShdw blurRad="38100" dist="38100" dir="2700000" algn="tl">
                      <a:srgbClr val="C0C0C0"/>
                    </a:outerShdw>
                  </a:effectLst>
                </a:rPr>
                <a:t>VỀ NHÀ</a:t>
              </a:r>
            </a:p>
          </p:txBody>
        </p:sp>
      </p:grpSp>
      <p:pic>
        <p:nvPicPr>
          <p:cNvPr id="45" name="Picture 14" descr="!bell_0l"/>
          <p:cNvPicPr>
            <a:picLocks noChangeAspect="1" noChangeArrowheads="1" noCrop="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0" y="-101600"/>
            <a:ext cx="2193925" cy="190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4" name="Picture 7" descr="0035"/>
          <p:cNvPicPr>
            <a:picLocks noChangeAspect="1" noChangeArrowheads="1" noCrop="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353300" y="4295775"/>
            <a:ext cx="1800225" cy="170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5" name="Picture 7" descr="0035"/>
          <p:cNvPicPr>
            <a:picLocks noChangeAspect="1" noChangeArrowheads="1" noCrop="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962775" y="5249863"/>
            <a:ext cx="2057400" cy="194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Oval 4"/>
          <p:cNvSpPr/>
          <p:nvPr/>
        </p:nvSpPr>
        <p:spPr>
          <a:xfrm>
            <a:off x="1295400" y="4492625"/>
            <a:ext cx="685800" cy="612775"/>
          </a:xfrm>
          <a:prstGeom prst="ellipse">
            <a:avLst/>
          </a:prstGeom>
          <a:solidFill>
            <a:srgbClr val="CC00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a:solidFill>
                  <a:srgbClr val="FFFF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a:t>
            </a:r>
          </a:p>
        </p:txBody>
      </p:sp>
      <p:sp>
        <p:nvSpPr>
          <p:cNvPr id="1026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fontAlgn="base" hangingPunct="0">
              <a:spcBef>
                <a:spcPct val="20000"/>
              </a:spcBef>
              <a:spcAft>
                <a:spcPct val="0"/>
              </a:spcAft>
              <a:buChar char="»"/>
              <a:defRPr sz="2000">
                <a:solidFill>
                  <a:schemeClr val="tx1"/>
                </a:solidFill>
                <a:latin typeface="Arial" charset="0"/>
                <a:cs typeface="Arial" charset="0"/>
              </a:defRPr>
            </a:lvl6pPr>
            <a:lvl7pPr eaLnBrk="0" fontAlgn="base" hangingPunct="0">
              <a:spcBef>
                <a:spcPct val="20000"/>
              </a:spcBef>
              <a:spcAft>
                <a:spcPct val="0"/>
              </a:spcAft>
              <a:buChar char="»"/>
              <a:defRPr sz="2000">
                <a:solidFill>
                  <a:schemeClr val="tx1"/>
                </a:solidFill>
                <a:latin typeface="Arial" charset="0"/>
                <a:cs typeface="Arial" charset="0"/>
              </a:defRPr>
            </a:lvl7pPr>
            <a:lvl8pPr eaLnBrk="0" fontAlgn="base" hangingPunct="0">
              <a:spcBef>
                <a:spcPct val="20000"/>
              </a:spcBef>
              <a:spcAft>
                <a:spcPct val="0"/>
              </a:spcAft>
              <a:buChar char="»"/>
              <a:defRPr sz="2000">
                <a:solidFill>
                  <a:schemeClr val="tx1"/>
                </a:solidFill>
                <a:latin typeface="Arial" charset="0"/>
                <a:cs typeface="Arial" charset="0"/>
              </a:defRPr>
            </a:lvl8pPr>
            <a:lvl9pPr eaLnBrk="0" fontAlgn="base" hangingPunct="0">
              <a:spcBef>
                <a:spcPct val="20000"/>
              </a:spcBef>
              <a:spcAft>
                <a:spcPct val="0"/>
              </a:spcAft>
              <a:buChar char="»"/>
              <a:defRPr sz="2000">
                <a:solidFill>
                  <a:schemeClr val="tx1"/>
                </a:solidFill>
                <a:latin typeface="Arial" charset="0"/>
                <a:cs typeface="Arial" charset="0"/>
              </a:defRPr>
            </a:lvl9pPr>
          </a:lstStyle>
          <a:p>
            <a:fld id="{BF42CB6B-3959-456C-B9C2-E8ED62F2BEE6}" type="slidenum">
              <a:rPr lang="en-US" altLang="en-US" sz="1400">
                <a:solidFill>
                  <a:srgbClr val="000000"/>
                </a:solidFill>
              </a:rPr>
              <a:pPr/>
              <a:t>7</a:t>
            </a:fld>
            <a:endParaRPr lang="en-US" altLang="en-US" sz="1400">
              <a:solidFill>
                <a:srgbClr val="000000"/>
              </a:solidFill>
            </a:endParaRPr>
          </a:p>
        </p:txBody>
      </p:sp>
    </p:spTree>
    <p:extLst>
      <p:ext uri="{BB962C8B-B14F-4D97-AF65-F5344CB8AC3E}">
        <p14:creationId xmlns:p14="http://schemas.microsoft.com/office/powerpoint/2010/main" val="858255356"/>
      </p:ext>
    </p:extLst>
  </p:cSld>
  <p:clrMapOvr>
    <a:masterClrMapping/>
  </p:clrMapOvr>
  <p:transition spd="med">
    <p:wheel spokes="8"/>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21" restart="whenNotActive" fill="hold" evtFilter="cancelBubble" nodeType="interactiveSeq">
                <p:stCondLst>
                  <p:cond evt="onClick" delay="0">
                    <p:tgtEl>
                      <p:spTgt spid="10285"/>
                    </p:tgtEl>
                  </p:cond>
                </p:stCondLst>
                <p:endSync evt="end" delay="0">
                  <p:rtn val="all"/>
                </p:endSync>
                <p:childTnLst>
                  <p:par>
                    <p:cTn id="22" fill="hold" nodeType="clickPar">
                      <p:stCondLst>
                        <p:cond delay="0"/>
                      </p:stCondLst>
                      <p:childTnLst>
                        <p:par>
                          <p:cTn id="23" fill="hold" nodeType="withGroup">
                            <p:stCondLst>
                              <p:cond delay="0"/>
                            </p:stCondLst>
                            <p:childTnLst>
                              <p:par>
                                <p:cTn id="24" presetID="4" presetClass="exit" presetSubtype="16" fill="hold" grpId="0" nodeType="afterEffect">
                                  <p:stCondLst>
                                    <p:cond delay="900"/>
                                  </p:stCondLst>
                                  <p:childTnLst>
                                    <p:animEffect transition="out" filter="box(in)">
                                      <p:cBhvr>
                                        <p:cTn id="25" dur="50"/>
                                        <p:tgtEl>
                                          <p:spTgt spid="10340"/>
                                        </p:tgtEl>
                                      </p:cBhvr>
                                    </p:animEffect>
                                    <p:set>
                                      <p:cBhvr>
                                        <p:cTn id="26" dur="1" fill="hold">
                                          <p:stCondLst>
                                            <p:cond delay="49"/>
                                          </p:stCondLst>
                                        </p:cTn>
                                        <p:tgtEl>
                                          <p:spTgt spid="10340"/>
                                        </p:tgtEl>
                                        <p:attrNameLst>
                                          <p:attrName>style.visibility</p:attrName>
                                        </p:attrNameLst>
                                      </p:cBhvr>
                                      <p:to>
                                        <p:strVal val="hidden"/>
                                      </p:to>
                                    </p:set>
                                  </p:childTnLst>
                                  <p:subTnLst>
                                    <p:audio>
                                      <p:cMediaNode>
                                        <p:cTn display="0" masterRel="sameClick">
                                          <p:stCondLst>
                                            <p:cond evt="begin" delay="0">
                                              <p:tn val="24"/>
                                            </p:cond>
                                          </p:stCondLst>
                                          <p:endCondLst>
                                            <p:cond evt="onStopAudio" delay="0">
                                              <p:tgtEl>
                                                <p:sldTgt/>
                                              </p:tgtEl>
                                            </p:cond>
                                          </p:endCondLst>
                                        </p:cTn>
                                        <p:tgtEl>
                                          <p:sndTgt r:embed="rId3" name="click.wav"/>
                                        </p:tgtEl>
                                      </p:cMediaNode>
                                    </p:audio>
                                  </p:subTnLst>
                                </p:cTn>
                              </p:par>
                            </p:childTnLst>
                          </p:cTn>
                        </p:par>
                        <p:par>
                          <p:cTn id="27" fill="hold" nodeType="afterGroup">
                            <p:stCondLst>
                              <p:cond delay="950"/>
                            </p:stCondLst>
                            <p:childTnLst>
                              <p:par>
                                <p:cTn id="28" presetID="4" presetClass="exit" presetSubtype="16" fill="hold" grpId="0" nodeType="afterEffect">
                                  <p:stCondLst>
                                    <p:cond delay="900"/>
                                  </p:stCondLst>
                                  <p:childTnLst>
                                    <p:animEffect transition="out" filter="box(in)">
                                      <p:cBhvr>
                                        <p:cTn id="29" dur="50"/>
                                        <p:tgtEl>
                                          <p:spTgt spid="10339"/>
                                        </p:tgtEl>
                                      </p:cBhvr>
                                    </p:animEffect>
                                    <p:set>
                                      <p:cBhvr>
                                        <p:cTn id="30" dur="1" fill="hold">
                                          <p:stCondLst>
                                            <p:cond delay="49"/>
                                          </p:stCondLst>
                                        </p:cTn>
                                        <p:tgtEl>
                                          <p:spTgt spid="10339"/>
                                        </p:tgtEl>
                                        <p:attrNameLst>
                                          <p:attrName>style.visibility</p:attrName>
                                        </p:attrNameLst>
                                      </p:cBhvr>
                                      <p:to>
                                        <p:strVal val="hidden"/>
                                      </p:to>
                                    </p:set>
                                  </p:childTnLst>
                                  <p:subTnLst>
                                    <p:audio>
                                      <p:cMediaNode>
                                        <p:cTn display="0" masterRel="sameClick">
                                          <p:stCondLst>
                                            <p:cond evt="begin" delay="0">
                                              <p:tn val="28"/>
                                            </p:cond>
                                          </p:stCondLst>
                                          <p:endCondLst>
                                            <p:cond evt="onStopAudio" delay="0">
                                              <p:tgtEl>
                                                <p:sldTgt/>
                                              </p:tgtEl>
                                            </p:cond>
                                          </p:endCondLst>
                                        </p:cTn>
                                        <p:tgtEl>
                                          <p:sndTgt r:embed="rId3" name="click.wav"/>
                                        </p:tgtEl>
                                      </p:cMediaNode>
                                    </p:audio>
                                  </p:subTnLst>
                                </p:cTn>
                              </p:par>
                            </p:childTnLst>
                          </p:cTn>
                        </p:par>
                        <p:par>
                          <p:cTn id="31" fill="hold" nodeType="afterGroup">
                            <p:stCondLst>
                              <p:cond delay="1900"/>
                            </p:stCondLst>
                            <p:childTnLst>
                              <p:par>
                                <p:cTn id="32" presetID="4" presetClass="exit" presetSubtype="16" fill="hold" grpId="0" nodeType="afterEffect">
                                  <p:stCondLst>
                                    <p:cond delay="900"/>
                                  </p:stCondLst>
                                  <p:childTnLst>
                                    <p:animEffect transition="out" filter="box(in)">
                                      <p:cBhvr>
                                        <p:cTn id="33" dur="50"/>
                                        <p:tgtEl>
                                          <p:spTgt spid="10338"/>
                                        </p:tgtEl>
                                      </p:cBhvr>
                                    </p:animEffect>
                                    <p:set>
                                      <p:cBhvr>
                                        <p:cTn id="34" dur="1" fill="hold">
                                          <p:stCondLst>
                                            <p:cond delay="49"/>
                                          </p:stCondLst>
                                        </p:cTn>
                                        <p:tgtEl>
                                          <p:spTgt spid="10338"/>
                                        </p:tgtEl>
                                        <p:attrNameLst>
                                          <p:attrName>style.visibility</p:attrName>
                                        </p:attrNameLst>
                                      </p:cBhvr>
                                      <p:to>
                                        <p:strVal val="hidden"/>
                                      </p:to>
                                    </p:set>
                                  </p:childTnLst>
                                  <p:subTnLst>
                                    <p:audio>
                                      <p:cMediaNode>
                                        <p:cTn display="0" masterRel="sameClick">
                                          <p:stCondLst>
                                            <p:cond evt="begin" delay="0">
                                              <p:tn val="32"/>
                                            </p:cond>
                                          </p:stCondLst>
                                          <p:endCondLst>
                                            <p:cond evt="onStopAudio" delay="0">
                                              <p:tgtEl>
                                                <p:sldTgt/>
                                              </p:tgtEl>
                                            </p:cond>
                                          </p:endCondLst>
                                        </p:cTn>
                                        <p:tgtEl>
                                          <p:sndTgt r:embed="rId3" name="click.wav"/>
                                        </p:tgtEl>
                                      </p:cMediaNode>
                                    </p:audio>
                                  </p:subTnLst>
                                </p:cTn>
                              </p:par>
                            </p:childTnLst>
                          </p:cTn>
                        </p:par>
                        <p:par>
                          <p:cTn id="35" fill="hold" nodeType="afterGroup">
                            <p:stCondLst>
                              <p:cond delay="2850"/>
                            </p:stCondLst>
                            <p:childTnLst>
                              <p:par>
                                <p:cTn id="36" presetID="4" presetClass="exit" presetSubtype="16" fill="hold" grpId="0" nodeType="afterEffect">
                                  <p:stCondLst>
                                    <p:cond delay="900"/>
                                  </p:stCondLst>
                                  <p:childTnLst>
                                    <p:animEffect transition="out" filter="box(in)">
                                      <p:cBhvr>
                                        <p:cTn id="37" dur="50"/>
                                        <p:tgtEl>
                                          <p:spTgt spid="10337"/>
                                        </p:tgtEl>
                                      </p:cBhvr>
                                    </p:animEffect>
                                    <p:set>
                                      <p:cBhvr>
                                        <p:cTn id="38" dur="1" fill="hold">
                                          <p:stCondLst>
                                            <p:cond delay="49"/>
                                          </p:stCondLst>
                                        </p:cTn>
                                        <p:tgtEl>
                                          <p:spTgt spid="10337"/>
                                        </p:tgtEl>
                                        <p:attrNameLst>
                                          <p:attrName>style.visibility</p:attrName>
                                        </p:attrNameLst>
                                      </p:cBhvr>
                                      <p:to>
                                        <p:strVal val="hidden"/>
                                      </p:to>
                                    </p:set>
                                  </p:childTnLst>
                                  <p:subTnLst>
                                    <p:audio>
                                      <p:cMediaNode>
                                        <p:cTn display="0" masterRel="sameClick">
                                          <p:stCondLst>
                                            <p:cond evt="begin" delay="0">
                                              <p:tn val="36"/>
                                            </p:cond>
                                          </p:stCondLst>
                                          <p:endCondLst>
                                            <p:cond evt="onStopAudio" delay="0">
                                              <p:tgtEl>
                                                <p:sldTgt/>
                                              </p:tgtEl>
                                            </p:cond>
                                          </p:endCondLst>
                                        </p:cTn>
                                        <p:tgtEl>
                                          <p:sndTgt r:embed="rId3" name="click.wav"/>
                                        </p:tgtEl>
                                      </p:cMediaNode>
                                    </p:audio>
                                  </p:subTnLst>
                                </p:cTn>
                              </p:par>
                            </p:childTnLst>
                          </p:cTn>
                        </p:par>
                        <p:par>
                          <p:cTn id="39" fill="hold" nodeType="afterGroup">
                            <p:stCondLst>
                              <p:cond delay="3800"/>
                            </p:stCondLst>
                            <p:childTnLst>
                              <p:par>
                                <p:cTn id="40" presetID="4" presetClass="exit" presetSubtype="16" fill="hold" grpId="0" nodeType="afterEffect">
                                  <p:stCondLst>
                                    <p:cond delay="900"/>
                                  </p:stCondLst>
                                  <p:childTnLst>
                                    <p:animEffect transition="out" filter="box(in)">
                                      <p:cBhvr>
                                        <p:cTn id="41" dur="50"/>
                                        <p:tgtEl>
                                          <p:spTgt spid="10336"/>
                                        </p:tgtEl>
                                      </p:cBhvr>
                                    </p:animEffect>
                                    <p:set>
                                      <p:cBhvr>
                                        <p:cTn id="42" dur="1" fill="hold">
                                          <p:stCondLst>
                                            <p:cond delay="49"/>
                                          </p:stCondLst>
                                        </p:cTn>
                                        <p:tgtEl>
                                          <p:spTgt spid="10336"/>
                                        </p:tgtEl>
                                        <p:attrNameLst>
                                          <p:attrName>style.visibility</p:attrName>
                                        </p:attrNameLst>
                                      </p:cBhvr>
                                      <p:to>
                                        <p:strVal val="hidden"/>
                                      </p:to>
                                    </p:set>
                                  </p:childTnLst>
                                  <p:subTnLst>
                                    <p:audio>
                                      <p:cMediaNode>
                                        <p:cTn display="0" masterRel="sameClick">
                                          <p:stCondLst>
                                            <p:cond evt="begin" delay="0">
                                              <p:tn val="40"/>
                                            </p:cond>
                                          </p:stCondLst>
                                          <p:endCondLst>
                                            <p:cond evt="onStopAudio" delay="0">
                                              <p:tgtEl>
                                                <p:sldTgt/>
                                              </p:tgtEl>
                                            </p:cond>
                                          </p:endCondLst>
                                        </p:cTn>
                                        <p:tgtEl>
                                          <p:sndTgt r:embed="rId3" name="click.wav"/>
                                        </p:tgtEl>
                                      </p:cMediaNode>
                                    </p:audio>
                                  </p:subTnLst>
                                </p:cTn>
                              </p:par>
                            </p:childTnLst>
                          </p:cTn>
                        </p:par>
                        <p:par>
                          <p:cTn id="43" fill="hold" nodeType="afterGroup">
                            <p:stCondLst>
                              <p:cond delay="4750"/>
                            </p:stCondLst>
                            <p:childTnLst>
                              <p:par>
                                <p:cTn id="44" presetID="4" presetClass="exit" presetSubtype="16" fill="hold" grpId="0" nodeType="afterEffect">
                                  <p:stCondLst>
                                    <p:cond delay="900"/>
                                  </p:stCondLst>
                                  <p:childTnLst>
                                    <p:animEffect transition="out" filter="box(in)">
                                      <p:cBhvr>
                                        <p:cTn id="45" dur="50"/>
                                        <p:tgtEl>
                                          <p:spTgt spid="10335"/>
                                        </p:tgtEl>
                                      </p:cBhvr>
                                    </p:animEffect>
                                    <p:set>
                                      <p:cBhvr>
                                        <p:cTn id="46" dur="1" fill="hold">
                                          <p:stCondLst>
                                            <p:cond delay="49"/>
                                          </p:stCondLst>
                                        </p:cTn>
                                        <p:tgtEl>
                                          <p:spTgt spid="10335"/>
                                        </p:tgtEl>
                                        <p:attrNameLst>
                                          <p:attrName>style.visibility</p:attrName>
                                        </p:attrNameLst>
                                      </p:cBhvr>
                                      <p:to>
                                        <p:strVal val="hidden"/>
                                      </p:to>
                                    </p:set>
                                  </p:childTnLst>
                                  <p:subTnLst>
                                    <p:audio>
                                      <p:cMediaNode>
                                        <p:cTn display="0" masterRel="sameClick">
                                          <p:stCondLst>
                                            <p:cond evt="begin" delay="0">
                                              <p:tn val="44"/>
                                            </p:cond>
                                          </p:stCondLst>
                                          <p:endCondLst>
                                            <p:cond evt="onStopAudio" delay="0">
                                              <p:tgtEl>
                                                <p:sldTgt/>
                                              </p:tgtEl>
                                            </p:cond>
                                          </p:endCondLst>
                                        </p:cTn>
                                        <p:tgtEl>
                                          <p:sndTgt r:embed="rId3" name="click.wav"/>
                                        </p:tgtEl>
                                      </p:cMediaNode>
                                    </p:audio>
                                  </p:subTnLst>
                                </p:cTn>
                              </p:par>
                            </p:childTnLst>
                          </p:cTn>
                        </p:par>
                        <p:par>
                          <p:cTn id="47" fill="hold" nodeType="afterGroup">
                            <p:stCondLst>
                              <p:cond delay="5700"/>
                            </p:stCondLst>
                            <p:childTnLst>
                              <p:par>
                                <p:cTn id="48" presetID="4" presetClass="exit" presetSubtype="16" fill="hold" grpId="0" nodeType="afterEffect">
                                  <p:stCondLst>
                                    <p:cond delay="900"/>
                                  </p:stCondLst>
                                  <p:childTnLst>
                                    <p:animEffect transition="out" filter="box(in)">
                                      <p:cBhvr>
                                        <p:cTn id="49" dur="50"/>
                                        <p:tgtEl>
                                          <p:spTgt spid="10334"/>
                                        </p:tgtEl>
                                      </p:cBhvr>
                                    </p:animEffect>
                                    <p:set>
                                      <p:cBhvr>
                                        <p:cTn id="50" dur="1" fill="hold">
                                          <p:stCondLst>
                                            <p:cond delay="49"/>
                                          </p:stCondLst>
                                        </p:cTn>
                                        <p:tgtEl>
                                          <p:spTgt spid="10334"/>
                                        </p:tgtEl>
                                        <p:attrNameLst>
                                          <p:attrName>style.visibility</p:attrName>
                                        </p:attrNameLst>
                                      </p:cBhvr>
                                      <p:to>
                                        <p:strVal val="hidden"/>
                                      </p:to>
                                    </p:set>
                                  </p:childTnLst>
                                  <p:subTnLst>
                                    <p:audio>
                                      <p:cMediaNode>
                                        <p:cTn display="0" masterRel="sameClick">
                                          <p:stCondLst>
                                            <p:cond evt="begin" delay="0">
                                              <p:tn val="48"/>
                                            </p:cond>
                                          </p:stCondLst>
                                          <p:endCondLst>
                                            <p:cond evt="onStopAudio" delay="0">
                                              <p:tgtEl>
                                                <p:sldTgt/>
                                              </p:tgtEl>
                                            </p:cond>
                                          </p:endCondLst>
                                        </p:cTn>
                                        <p:tgtEl>
                                          <p:sndTgt r:embed="rId3" name="click.wav"/>
                                        </p:tgtEl>
                                      </p:cMediaNode>
                                    </p:audio>
                                  </p:subTnLst>
                                </p:cTn>
                              </p:par>
                            </p:childTnLst>
                          </p:cTn>
                        </p:par>
                        <p:par>
                          <p:cTn id="51" fill="hold" nodeType="afterGroup">
                            <p:stCondLst>
                              <p:cond delay="6650"/>
                            </p:stCondLst>
                            <p:childTnLst>
                              <p:par>
                                <p:cTn id="52" presetID="4" presetClass="exit" presetSubtype="16" fill="hold" grpId="0" nodeType="afterEffect">
                                  <p:stCondLst>
                                    <p:cond delay="900"/>
                                  </p:stCondLst>
                                  <p:childTnLst>
                                    <p:animEffect transition="out" filter="box(in)">
                                      <p:cBhvr>
                                        <p:cTn id="53" dur="50"/>
                                        <p:tgtEl>
                                          <p:spTgt spid="10333"/>
                                        </p:tgtEl>
                                      </p:cBhvr>
                                    </p:animEffect>
                                    <p:set>
                                      <p:cBhvr>
                                        <p:cTn id="54" dur="1" fill="hold">
                                          <p:stCondLst>
                                            <p:cond delay="49"/>
                                          </p:stCondLst>
                                        </p:cTn>
                                        <p:tgtEl>
                                          <p:spTgt spid="10333"/>
                                        </p:tgtEl>
                                        <p:attrNameLst>
                                          <p:attrName>style.visibility</p:attrName>
                                        </p:attrNameLst>
                                      </p:cBhvr>
                                      <p:to>
                                        <p:strVal val="hidden"/>
                                      </p:to>
                                    </p:set>
                                  </p:childTnLst>
                                  <p:subTnLst>
                                    <p:audio>
                                      <p:cMediaNode>
                                        <p:cTn display="0" masterRel="sameClick">
                                          <p:stCondLst>
                                            <p:cond evt="begin" delay="0">
                                              <p:tn val="52"/>
                                            </p:cond>
                                          </p:stCondLst>
                                          <p:endCondLst>
                                            <p:cond evt="onStopAudio" delay="0">
                                              <p:tgtEl>
                                                <p:sldTgt/>
                                              </p:tgtEl>
                                            </p:cond>
                                          </p:endCondLst>
                                        </p:cTn>
                                        <p:tgtEl>
                                          <p:sndTgt r:embed="rId3" name="click.wav"/>
                                        </p:tgtEl>
                                      </p:cMediaNode>
                                    </p:audio>
                                  </p:subTnLst>
                                </p:cTn>
                              </p:par>
                            </p:childTnLst>
                          </p:cTn>
                        </p:par>
                        <p:par>
                          <p:cTn id="55" fill="hold" nodeType="afterGroup">
                            <p:stCondLst>
                              <p:cond delay="7600"/>
                            </p:stCondLst>
                            <p:childTnLst>
                              <p:par>
                                <p:cTn id="56" presetID="4" presetClass="exit" presetSubtype="16" fill="hold" grpId="0" nodeType="afterEffect">
                                  <p:stCondLst>
                                    <p:cond delay="900"/>
                                  </p:stCondLst>
                                  <p:childTnLst>
                                    <p:animEffect transition="out" filter="box(in)">
                                      <p:cBhvr>
                                        <p:cTn id="57" dur="50"/>
                                        <p:tgtEl>
                                          <p:spTgt spid="10332"/>
                                        </p:tgtEl>
                                      </p:cBhvr>
                                    </p:animEffect>
                                    <p:set>
                                      <p:cBhvr>
                                        <p:cTn id="58" dur="1" fill="hold">
                                          <p:stCondLst>
                                            <p:cond delay="49"/>
                                          </p:stCondLst>
                                        </p:cTn>
                                        <p:tgtEl>
                                          <p:spTgt spid="10332"/>
                                        </p:tgtEl>
                                        <p:attrNameLst>
                                          <p:attrName>style.visibility</p:attrName>
                                        </p:attrNameLst>
                                      </p:cBhvr>
                                      <p:to>
                                        <p:strVal val="hidden"/>
                                      </p:to>
                                    </p:set>
                                  </p:childTnLst>
                                  <p:subTnLst>
                                    <p:audio>
                                      <p:cMediaNode>
                                        <p:cTn display="0" masterRel="sameClick">
                                          <p:stCondLst>
                                            <p:cond evt="begin" delay="0">
                                              <p:tn val="56"/>
                                            </p:cond>
                                          </p:stCondLst>
                                          <p:endCondLst>
                                            <p:cond evt="onStopAudio" delay="0">
                                              <p:tgtEl>
                                                <p:sldTgt/>
                                              </p:tgtEl>
                                            </p:cond>
                                          </p:endCondLst>
                                        </p:cTn>
                                        <p:tgtEl>
                                          <p:sndTgt r:embed="rId3" name="click.wav"/>
                                        </p:tgtEl>
                                      </p:cMediaNode>
                                    </p:audio>
                                  </p:subTnLst>
                                </p:cTn>
                              </p:par>
                            </p:childTnLst>
                          </p:cTn>
                        </p:par>
                        <p:par>
                          <p:cTn id="59" fill="hold" nodeType="afterGroup">
                            <p:stCondLst>
                              <p:cond delay="8550"/>
                            </p:stCondLst>
                            <p:childTnLst>
                              <p:par>
                                <p:cTn id="60" presetID="4" presetClass="exit" presetSubtype="16" fill="hold" nodeType="afterEffect">
                                  <p:stCondLst>
                                    <p:cond delay="900"/>
                                  </p:stCondLst>
                                  <p:childTnLst>
                                    <p:animEffect transition="out" filter="box(in)">
                                      <p:cBhvr>
                                        <p:cTn id="61" dur="50"/>
                                        <p:tgtEl>
                                          <p:spTgt spid="10331"/>
                                        </p:tgtEl>
                                      </p:cBhvr>
                                    </p:animEffect>
                                    <p:set>
                                      <p:cBhvr>
                                        <p:cTn id="62" dur="1" fill="hold">
                                          <p:stCondLst>
                                            <p:cond delay="49"/>
                                          </p:stCondLst>
                                        </p:cTn>
                                        <p:tgtEl>
                                          <p:spTgt spid="10331"/>
                                        </p:tgtEl>
                                        <p:attrNameLst>
                                          <p:attrName>style.visibility</p:attrName>
                                        </p:attrNameLst>
                                      </p:cBhvr>
                                      <p:to>
                                        <p:strVal val="hidden"/>
                                      </p:to>
                                    </p:set>
                                  </p:childTnLst>
                                  <p:subTnLst>
                                    <p:audio>
                                      <p:cMediaNode>
                                        <p:cTn display="0" masterRel="sameClick">
                                          <p:stCondLst>
                                            <p:cond evt="begin" delay="0">
                                              <p:tn val="60"/>
                                            </p:cond>
                                          </p:stCondLst>
                                          <p:endCondLst>
                                            <p:cond evt="onStopAudio" delay="0">
                                              <p:tgtEl>
                                                <p:sldTgt/>
                                              </p:tgtEl>
                                            </p:cond>
                                          </p:endCondLst>
                                        </p:cTn>
                                        <p:tgtEl>
                                          <p:sndTgt r:embed="rId3" name="click.wav"/>
                                        </p:tgtEl>
                                      </p:cMediaNode>
                                    </p:audio>
                                  </p:subTnLst>
                                </p:cTn>
                              </p:par>
                            </p:childTnLst>
                          </p:cTn>
                        </p:par>
                        <p:par>
                          <p:cTn id="63" fill="hold" nodeType="afterGroup">
                            <p:stCondLst>
                              <p:cond delay="9500"/>
                            </p:stCondLst>
                            <p:childTnLst>
                              <p:par>
                                <p:cTn id="64" presetID="23" presetClass="entr" presetSubtype="16" fill="hold" nodeType="afterEffect">
                                  <p:stCondLst>
                                    <p:cond delay="0"/>
                                  </p:stCondLst>
                                  <p:childTnLst>
                                    <p:set>
                                      <p:cBhvr>
                                        <p:cTn id="65" dur="1" fill="hold">
                                          <p:stCondLst>
                                            <p:cond delay="0"/>
                                          </p:stCondLst>
                                        </p:cTn>
                                        <p:tgtEl>
                                          <p:spTgt spid="45"/>
                                        </p:tgtEl>
                                        <p:attrNameLst>
                                          <p:attrName>style.visibility</p:attrName>
                                        </p:attrNameLst>
                                      </p:cBhvr>
                                      <p:to>
                                        <p:strVal val="visible"/>
                                      </p:to>
                                    </p:set>
                                    <p:anim calcmode="lin" valueType="num">
                                      <p:cBhvr>
                                        <p:cTn id="66" dur="500" fill="hold"/>
                                        <p:tgtEl>
                                          <p:spTgt spid="45"/>
                                        </p:tgtEl>
                                        <p:attrNameLst>
                                          <p:attrName>ppt_w</p:attrName>
                                        </p:attrNameLst>
                                      </p:cBhvr>
                                      <p:tavLst>
                                        <p:tav tm="0">
                                          <p:val>
                                            <p:fltVal val="0"/>
                                          </p:val>
                                        </p:tav>
                                        <p:tav tm="100000">
                                          <p:val>
                                            <p:strVal val="#ppt_w"/>
                                          </p:val>
                                        </p:tav>
                                      </p:tavLst>
                                    </p:anim>
                                    <p:anim calcmode="lin" valueType="num">
                                      <p:cBhvr>
                                        <p:cTn id="67" dur="500" fill="hold"/>
                                        <p:tgtEl>
                                          <p:spTgt spid="45"/>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64"/>
                                            </p:cond>
                                          </p:stCondLst>
                                          <p:endCondLst>
                                            <p:cond evt="onStopAudio" delay="0">
                                              <p:tgtEl>
                                                <p:sldTgt/>
                                              </p:tgtEl>
                                            </p:cond>
                                          </p:endCondLst>
                                        </p:cTn>
                                        <p:tgtEl>
                                          <p:sndTgt r:embed="rId4" name="clap.wav"/>
                                        </p:tgtEl>
                                      </p:cMediaNode>
                                    </p:audio>
                                  </p:subTnLst>
                                </p:cTn>
                              </p:par>
                              <p:par>
                                <p:cTn id="68" presetID="4" presetClass="entr" presetSubtype="16" fill="hold" nodeType="withEffect">
                                  <p:stCondLst>
                                    <p:cond delay="0"/>
                                  </p:stCondLst>
                                  <p:childTnLst>
                                    <p:set>
                                      <p:cBhvr>
                                        <p:cTn id="69" dur="1" fill="hold">
                                          <p:stCondLst>
                                            <p:cond delay="0"/>
                                          </p:stCondLst>
                                        </p:cTn>
                                        <p:tgtEl>
                                          <p:spTgt spid="3"/>
                                        </p:tgtEl>
                                        <p:attrNameLst>
                                          <p:attrName>style.visibility</p:attrName>
                                        </p:attrNameLst>
                                      </p:cBhvr>
                                      <p:to>
                                        <p:strVal val="visible"/>
                                      </p:to>
                                    </p:set>
                                    <p:animEffect transition="in" filter="box(in)">
                                      <p:cBhvr>
                                        <p:cTn id="70" dur="500"/>
                                        <p:tgtEl>
                                          <p:spTgt spid="3"/>
                                        </p:tgtEl>
                                      </p:cBhvr>
                                    </p:animEffect>
                                  </p:childTnLst>
                                  <p:subTnLst>
                                    <p:audio>
                                      <p:cMediaNode>
                                        <p:cTn display="0" masterRel="sameClick">
                                          <p:stCondLst>
                                            <p:cond evt="begin" delay="0">
                                              <p:tn val="68"/>
                                            </p:cond>
                                          </p:stCondLst>
                                          <p:endCondLst>
                                            <p:cond evt="onStopAudio" delay="0">
                                              <p:tgtEl>
                                                <p:sldTgt/>
                                              </p:tgtEl>
                                            </p:cond>
                                          </p:endCondLst>
                                        </p:cTn>
                                        <p:tgtEl>
                                          <p:sndTgt r:embed="rId5" name="Chuong Dong Ho=convert.wav"/>
                                        </p:tgtEl>
                                      </p:cMediaNode>
                                    </p:audio>
                                  </p:subTnLst>
                                </p:cTn>
                              </p:par>
                            </p:childTnLst>
                          </p:cTn>
                        </p:par>
                      </p:childTnLst>
                    </p:cTn>
                  </p:par>
                  <p:par>
                    <p:cTn id="71" fill="hold" nodeType="clickPar">
                      <p:stCondLst>
                        <p:cond delay="indefinite"/>
                      </p:stCondLst>
                      <p:childTnLst>
                        <p:par>
                          <p:cTn id="72" fill="hold" nodeType="withGroup">
                            <p:stCondLst>
                              <p:cond delay="0"/>
                            </p:stCondLst>
                            <p:childTnLst>
                              <p:par>
                                <p:cTn id="73" presetID="4" presetClass="entr" presetSubtype="16" fill="hold" grpId="0" nodeType="clickEffect">
                                  <p:stCondLst>
                                    <p:cond delay="0"/>
                                  </p:stCondLst>
                                  <p:childTnLst>
                                    <p:set>
                                      <p:cBhvr>
                                        <p:cTn id="74" dur="1" fill="hold">
                                          <p:stCondLst>
                                            <p:cond delay="0"/>
                                          </p:stCondLst>
                                        </p:cTn>
                                        <p:tgtEl>
                                          <p:spTgt spid="10330"/>
                                        </p:tgtEl>
                                        <p:attrNameLst>
                                          <p:attrName>style.visibility</p:attrName>
                                        </p:attrNameLst>
                                      </p:cBhvr>
                                      <p:to>
                                        <p:strVal val="visible"/>
                                      </p:to>
                                    </p:set>
                                    <p:animEffect transition="in" filter="box(in)">
                                      <p:cBhvr>
                                        <p:cTn id="75" dur="50"/>
                                        <p:tgtEl>
                                          <p:spTgt spid="10330"/>
                                        </p:tgtEl>
                                      </p:cBhvr>
                                    </p:animEffect>
                                  </p:childTnLst>
                                  <p:subTnLst>
                                    <p:audio>
                                      <p:cMediaNode>
                                        <p:cTn display="0" masterRel="sameClick">
                                          <p:stCondLst>
                                            <p:cond evt="begin" delay="0">
                                              <p:tn val="73"/>
                                            </p:cond>
                                          </p:stCondLst>
                                          <p:endCondLst>
                                            <p:cond evt="onStopAudio" delay="0">
                                              <p:tgtEl>
                                                <p:sldTgt/>
                                              </p:tgtEl>
                                            </p:cond>
                                          </p:endCondLst>
                                        </p:cTn>
                                        <p:tgtEl>
                                          <p:sndTgt r:embed="rId5" name="Chuong Dong Ho=convert.wav"/>
                                        </p:tgtEl>
                                      </p:cMediaNode>
                                    </p:audio>
                                  </p:subTnLst>
                                </p:cTn>
                              </p:par>
                            </p:childTnLst>
                          </p:cTn>
                        </p:par>
                      </p:childTnLst>
                    </p:cTn>
                  </p:par>
                </p:childTnLst>
              </p:cTn>
              <p:nextCondLst>
                <p:cond evt="onClick" delay="0">
                  <p:tgtEl>
                    <p:spTgt spid="10285"/>
                  </p:tgtEl>
                </p:cond>
              </p:nextCondLst>
            </p:seq>
          </p:childTnLst>
        </p:cTn>
      </p:par>
    </p:tnLst>
    <p:bldLst>
      <p:bldP spid="10330" grpId="0"/>
      <p:bldP spid="10332" grpId="0" animBg="1"/>
      <p:bldP spid="10333" grpId="0" animBg="1"/>
      <p:bldP spid="10334" grpId="0" animBg="1"/>
      <p:bldP spid="10335" grpId="0" animBg="1"/>
      <p:bldP spid="10336" grpId="0" animBg="1"/>
      <p:bldP spid="10337" grpId="0" animBg="1"/>
      <p:bldP spid="10338" grpId="0" animBg="1"/>
      <p:bldP spid="10339" grpId="0" animBg="1"/>
      <p:bldP spid="10340" grpId="0" animBg="1"/>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lum/>
          </a:blip>
          <a:srcRect/>
          <a:stretch>
            <a:fillRect l="-17000" r="-17000"/>
          </a:stretch>
        </a:blipFill>
        <a:effectLst/>
      </p:bgPr>
    </p:bg>
    <p:spTree>
      <p:nvGrpSpPr>
        <p:cNvPr id="1" name=""/>
        <p:cNvGrpSpPr/>
        <p:nvPr/>
      </p:nvGrpSpPr>
      <p:grpSpPr>
        <a:xfrm>
          <a:off x="0" y="0"/>
          <a:ext cx="0" cy="0"/>
          <a:chOff x="0" y="0"/>
          <a:chExt cx="0" cy="0"/>
        </a:xfrm>
      </p:grpSpPr>
      <p:sp>
        <p:nvSpPr>
          <p:cNvPr id="2" name="TextBox 1"/>
          <p:cNvSpPr txBox="1"/>
          <p:nvPr/>
        </p:nvSpPr>
        <p:spPr>
          <a:xfrm>
            <a:off x="914400" y="990600"/>
            <a:ext cx="7608366" cy="1323439"/>
          </a:xfrm>
          <a:prstGeom prst="rect">
            <a:avLst/>
          </a:prstGeom>
          <a:noFill/>
        </p:spPr>
        <p:txBody>
          <a:bodyPr wrap="none" rtlCol="0">
            <a:spAutoFit/>
          </a:bodyPr>
          <a:lstStyle/>
          <a:p>
            <a:pPr algn="ctr"/>
            <a:r>
              <a:rPr lang="en-GB" sz="4000" dirty="0" err="1" smtClean="0">
                <a:latin typeface="Times New Roman" pitchFamily="18" charset="0"/>
                <a:cs typeface="Times New Roman" pitchFamily="18" charset="0"/>
              </a:rPr>
              <a:t>Thứ</a:t>
            </a:r>
            <a:r>
              <a:rPr lang="en-GB" sz="4000" dirty="0" smtClean="0">
                <a:latin typeface="Times New Roman" pitchFamily="18" charset="0"/>
                <a:cs typeface="Times New Roman" pitchFamily="18" charset="0"/>
              </a:rPr>
              <a:t> </a:t>
            </a:r>
            <a:r>
              <a:rPr lang="en-GB" sz="4000" dirty="0" err="1" smtClean="0">
                <a:latin typeface="Times New Roman" pitchFamily="18" charset="0"/>
                <a:cs typeface="Times New Roman" pitchFamily="18" charset="0"/>
              </a:rPr>
              <a:t>hai</a:t>
            </a:r>
            <a:r>
              <a:rPr lang="en-GB" sz="4000" dirty="0" smtClean="0">
                <a:latin typeface="Times New Roman" pitchFamily="18" charset="0"/>
                <a:cs typeface="Times New Roman" pitchFamily="18" charset="0"/>
              </a:rPr>
              <a:t> </a:t>
            </a:r>
            <a:r>
              <a:rPr lang="en-GB" sz="4000" dirty="0" err="1" smtClean="0">
                <a:latin typeface="Times New Roman" pitchFamily="18" charset="0"/>
                <a:cs typeface="Times New Roman" pitchFamily="18" charset="0"/>
              </a:rPr>
              <a:t>ngày</a:t>
            </a:r>
            <a:r>
              <a:rPr lang="en-GB" sz="4000" dirty="0" smtClean="0">
                <a:latin typeface="Times New Roman" pitchFamily="18" charset="0"/>
                <a:cs typeface="Times New Roman" pitchFamily="18" charset="0"/>
              </a:rPr>
              <a:t> 12 </a:t>
            </a:r>
            <a:r>
              <a:rPr lang="en-GB" sz="4000" dirty="0" err="1" smtClean="0">
                <a:latin typeface="Times New Roman" pitchFamily="18" charset="0"/>
                <a:cs typeface="Times New Roman" pitchFamily="18" charset="0"/>
              </a:rPr>
              <a:t>tháng</a:t>
            </a:r>
            <a:r>
              <a:rPr lang="en-GB" sz="4000" dirty="0" smtClean="0">
                <a:latin typeface="Times New Roman" pitchFamily="18" charset="0"/>
                <a:cs typeface="Times New Roman" pitchFamily="18" charset="0"/>
              </a:rPr>
              <a:t> 12 </a:t>
            </a:r>
            <a:r>
              <a:rPr lang="en-GB" sz="4000" dirty="0" err="1" smtClean="0">
                <a:latin typeface="Times New Roman" pitchFamily="18" charset="0"/>
                <a:cs typeface="Times New Roman" pitchFamily="18" charset="0"/>
              </a:rPr>
              <a:t>năm</a:t>
            </a:r>
            <a:r>
              <a:rPr lang="en-GB" sz="4000" dirty="0" smtClean="0">
                <a:latin typeface="Times New Roman" pitchFamily="18" charset="0"/>
                <a:cs typeface="Times New Roman" pitchFamily="18" charset="0"/>
              </a:rPr>
              <a:t> 2022</a:t>
            </a:r>
          </a:p>
          <a:p>
            <a:pPr algn="ctr"/>
            <a:r>
              <a:rPr lang="en-GB" sz="4000" dirty="0" err="1" smtClean="0">
                <a:latin typeface="Times New Roman" pitchFamily="18" charset="0"/>
                <a:cs typeface="Times New Roman" pitchFamily="18" charset="0"/>
              </a:rPr>
              <a:t>Khoa</a:t>
            </a:r>
            <a:r>
              <a:rPr lang="en-GB" sz="4000" dirty="0" smtClean="0">
                <a:latin typeface="Times New Roman" pitchFamily="18" charset="0"/>
                <a:cs typeface="Times New Roman" pitchFamily="18" charset="0"/>
              </a:rPr>
              <a:t> </a:t>
            </a:r>
            <a:r>
              <a:rPr lang="en-GB" sz="4000" dirty="0" err="1" smtClean="0">
                <a:latin typeface="Times New Roman" pitchFamily="18" charset="0"/>
                <a:cs typeface="Times New Roman" pitchFamily="18" charset="0"/>
              </a:rPr>
              <a:t>học</a:t>
            </a:r>
            <a:endParaRPr lang="en-US" sz="4000" dirty="0">
              <a:latin typeface="Times New Roman" pitchFamily="18" charset="0"/>
              <a:cs typeface="Times New Roman" pitchFamily="18" charset="0"/>
            </a:endParaRPr>
          </a:p>
        </p:txBody>
      </p:sp>
      <p:sp>
        <p:nvSpPr>
          <p:cNvPr id="3" name="TextBox 2"/>
          <p:cNvSpPr txBox="1"/>
          <p:nvPr/>
        </p:nvSpPr>
        <p:spPr>
          <a:xfrm>
            <a:off x="2232838" y="2314039"/>
            <a:ext cx="4971489" cy="830997"/>
          </a:xfrm>
          <a:prstGeom prst="rect">
            <a:avLst/>
          </a:prstGeom>
          <a:noFill/>
        </p:spPr>
        <p:txBody>
          <a:bodyPr wrap="none" rtlCol="0">
            <a:spAutoFit/>
          </a:bodyPr>
          <a:lstStyle/>
          <a:p>
            <a:r>
              <a:rPr lang="en-GB" sz="4800" b="1" dirty="0" err="1" smtClean="0">
                <a:solidFill>
                  <a:srgbClr val="FF0000"/>
                </a:solidFill>
                <a:latin typeface="Times New Roman" pitchFamily="18" charset="0"/>
                <a:cs typeface="Times New Roman" pitchFamily="18" charset="0"/>
              </a:rPr>
              <a:t>Tiết</a:t>
            </a:r>
            <a:r>
              <a:rPr lang="en-GB" sz="4800" b="1" dirty="0" smtClean="0">
                <a:solidFill>
                  <a:srgbClr val="FF0000"/>
                </a:solidFill>
                <a:latin typeface="Times New Roman" pitchFamily="18" charset="0"/>
                <a:cs typeface="Times New Roman" pitchFamily="18" charset="0"/>
              </a:rPr>
              <a:t> 29: </a:t>
            </a:r>
            <a:r>
              <a:rPr lang="en-GB" sz="4800" b="1" dirty="0" err="1" smtClean="0">
                <a:solidFill>
                  <a:srgbClr val="FF0000"/>
                </a:solidFill>
                <a:latin typeface="Times New Roman" pitchFamily="18" charset="0"/>
                <a:cs typeface="Times New Roman" pitchFamily="18" charset="0"/>
              </a:rPr>
              <a:t>Thủy</a:t>
            </a:r>
            <a:r>
              <a:rPr lang="en-GB" sz="4800" b="1" dirty="0" smtClean="0">
                <a:solidFill>
                  <a:srgbClr val="FF0000"/>
                </a:solidFill>
                <a:latin typeface="Times New Roman" pitchFamily="18" charset="0"/>
                <a:cs typeface="Times New Roman" pitchFamily="18" charset="0"/>
              </a:rPr>
              <a:t> </a:t>
            </a:r>
            <a:r>
              <a:rPr lang="en-GB" sz="4800" b="1" dirty="0" err="1" smtClean="0">
                <a:solidFill>
                  <a:srgbClr val="FF0000"/>
                </a:solidFill>
                <a:latin typeface="Times New Roman" pitchFamily="18" charset="0"/>
                <a:cs typeface="Times New Roman" pitchFamily="18" charset="0"/>
              </a:rPr>
              <a:t>tinh</a:t>
            </a:r>
            <a:endParaRPr lang="en-US" sz="48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017337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34319" y="914400"/>
            <a:ext cx="8733481" cy="584775"/>
          </a:xfrm>
          <a:prstGeom prst="rect">
            <a:avLst/>
          </a:prstGeom>
          <a:noFill/>
        </p:spPr>
        <p:txBody>
          <a:bodyPr wrap="none" rtlCol="0">
            <a:spAutoFit/>
          </a:bodyPr>
          <a:lstStyle/>
          <a:p>
            <a:r>
              <a:rPr lang="en-GB" sz="3200" b="1" smtClean="0">
                <a:latin typeface="Times New Roman" pitchFamily="18" charset="0"/>
                <a:cs typeface="Times New Roman" pitchFamily="18" charset="0"/>
              </a:rPr>
              <a:t>Hoạt động 1: Những đồ dùng làm bằng thủy tinh</a:t>
            </a:r>
            <a:endParaRPr lang="en-US" sz="3200" b="1">
              <a:latin typeface="Times New Roman" pitchFamily="18" charset="0"/>
              <a:cs typeface="Times New Roman" pitchFamily="18" charset="0"/>
            </a:endParaRPr>
          </a:p>
        </p:txBody>
      </p:sp>
      <p:pic>
        <p:nvPicPr>
          <p:cNvPr id="3" name="Picture 2"/>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16004" r="81511"/>
                    </a14:imgEffect>
                  </a14:imgLayer>
                </a14:imgProps>
              </a:ext>
              <a:ext uri="{28A0092B-C50C-407E-A947-70E740481C1C}">
                <a14:useLocalDpi xmlns:a14="http://schemas.microsoft.com/office/drawing/2010/main" val="0"/>
              </a:ext>
            </a:extLst>
          </a:blip>
          <a:stretch>
            <a:fillRect/>
          </a:stretch>
        </p:blipFill>
        <p:spPr>
          <a:xfrm>
            <a:off x="6359236" y="2743200"/>
            <a:ext cx="2362200" cy="2971800"/>
          </a:xfrm>
          <a:prstGeom prst="rect">
            <a:avLst/>
          </a:prstGeom>
        </p:spPr>
      </p:pic>
      <p:sp>
        <p:nvSpPr>
          <p:cNvPr id="4" name="Cloud Callout 3"/>
          <p:cNvSpPr/>
          <p:nvPr/>
        </p:nvSpPr>
        <p:spPr bwMode="auto">
          <a:xfrm>
            <a:off x="533400" y="1828800"/>
            <a:ext cx="4343400" cy="2667000"/>
          </a:xfrm>
          <a:prstGeom prst="cloudCallout">
            <a:avLst>
              <a:gd name="adj1" fmla="val 94790"/>
              <a:gd name="adj2" fmla="val 13377"/>
            </a:avLst>
          </a:prstGeom>
          <a:blipFill>
            <a:blip r:embed="rId5" cstate="print"/>
            <a:tile tx="0" ty="0" sx="100000" sy="100000" flip="none" algn="tl"/>
          </a:blip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fr-FR" sz="3200" smtClean="0">
                <a:solidFill>
                  <a:schemeClr val="accent6"/>
                </a:solidFill>
                <a:effectLst/>
                <a:latin typeface="Times New Roman"/>
                <a:ea typeface="Times New Roman"/>
              </a:rPr>
              <a:t>Hãy kể tên các đồ dùng bằng thủy tinh mà em biết.</a:t>
            </a:r>
            <a:endParaRPr kumimoji="0" lang="en-US" sz="3200" b="0" i="0" u="none" strike="noStrike" cap="none" normalizeH="0" baseline="0" smtClean="0">
              <a:ln>
                <a:noFill/>
              </a:ln>
              <a:solidFill>
                <a:schemeClr val="accent6"/>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23515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down)">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Văn phòng">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372</TotalTime>
  <Words>952</Words>
  <Application>Microsoft Office PowerPoint</Application>
  <PresentationFormat>On-screen Show (4:3)</PresentationFormat>
  <Paragraphs>172</Paragraphs>
  <Slides>30</Slides>
  <Notes>2</Notes>
  <HiddenSlides>0</HiddenSlides>
  <MMClips>2</MMClips>
  <ScaleCrop>false</ScaleCrop>
  <HeadingPairs>
    <vt:vector size="6" baseType="variant">
      <vt:variant>
        <vt:lpstr>Fonts Used</vt:lpstr>
      </vt:variant>
      <vt:variant>
        <vt:i4>9</vt:i4>
      </vt:variant>
      <vt:variant>
        <vt:lpstr>Theme</vt:lpstr>
      </vt:variant>
      <vt:variant>
        <vt:i4>18</vt:i4>
      </vt:variant>
      <vt:variant>
        <vt:lpstr>Slide Titles</vt:lpstr>
      </vt:variant>
      <vt:variant>
        <vt:i4>30</vt:i4>
      </vt:variant>
    </vt:vector>
  </HeadingPairs>
  <TitlesOfParts>
    <vt:vector size="57" baseType="lpstr">
      <vt:lpstr>.VnAristote</vt:lpstr>
      <vt:lpstr>.VnTime</vt:lpstr>
      <vt:lpstr>.VnTimeH</vt:lpstr>
      <vt:lpstr>Arial</vt:lpstr>
      <vt:lpstr>Calibri</vt:lpstr>
      <vt:lpstr>Tahoma</vt:lpstr>
      <vt:lpstr>Times New Roman</vt:lpstr>
      <vt:lpstr>VNI-Helve-Condense</vt:lpstr>
      <vt:lpstr>Wingdings</vt:lpstr>
      <vt:lpstr>Office Theme</vt:lpstr>
      <vt:lpstr>1_Office Theme</vt:lpstr>
      <vt:lpstr>Default Design</vt:lpstr>
      <vt:lpstr>1_Default Design</vt:lpstr>
      <vt:lpstr>2_Default Design</vt:lpstr>
      <vt:lpstr>3_Default Design</vt:lpstr>
      <vt:lpstr>2_Office Theme</vt:lpstr>
      <vt:lpstr>3_Office Theme</vt:lpstr>
      <vt:lpstr>4_Office Theme</vt:lpstr>
      <vt:lpstr>5_Office Theme</vt:lpstr>
      <vt:lpstr>6_Office Theme</vt:lpstr>
      <vt:lpstr>7_Office Theme</vt:lpstr>
      <vt:lpstr>8_Office Theme</vt:lpstr>
      <vt:lpstr>9_Office Theme</vt:lpstr>
      <vt:lpstr>10_Office Theme</vt:lpstr>
      <vt:lpstr>11_Office Theme</vt:lpstr>
      <vt:lpstr>4_Default Design</vt:lpstr>
      <vt:lpstr>12_Office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KTC</dc:creator>
  <cp:lastModifiedBy>Microsoft account</cp:lastModifiedBy>
  <cp:revision>45</cp:revision>
  <dcterms:created xsi:type="dcterms:W3CDTF">2021-11-20T09:29:05Z</dcterms:created>
  <dcterms:modified xsi:type="dcterms:W3CDTF">2022-12-11T09:38:33Z</dcterms:modified>
</cp:coreProperties>
</file>