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8" r:id="rId3"/>
  </p:sldMasterIdLst>
  <p:notesMasterIdLst>
    <p:notesMasterId r:id="rId12"/>
  </p:notesMasterIdLst>
  <p:sldIdLst>
    <p:sldId id="282" r:id="rId4"/>
    <p:sldId id="296" r:id="rId5"/>
    <p:sldId id="2632" r:id="rId6"/>
    <p:sldId id="277" r:id="rId7"/>
    <p:sldId id="300" r:id="rId8"/>
    <p:sldId id="2639" r:id="rId9"/>
    <p:sldId id="2640" r:id="rId10"/>
    <p:sldId id="264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00E25-3A14-40FF-B86D-B6ABB8E090E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77C51-B4D0-464C-BFC7-FE5A279B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2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87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102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4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78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3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03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08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2022/9/28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8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689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0D826F-2441-41E8-BB31-6C8A567FA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0F5413-5366-484C-A942-69C1AEEA0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D16F27-BBE4-48DE-BE85-9C93A6E4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CAEA5F-453C-4EF0-92D2-4DC0B9DE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D9B90-6595-4FAF-BA6C-FA3359F7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953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F3DF3-91BB-4634-BC76-36D10E65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B13E71-213B-415A-9A92-9D8F0437A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40139-B6EA-4A3F-A2BB-0DEF9BAA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55A5C6-34EB-4DF8-BD15-EE03A798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AEF80B-1D66-44DA-A81B-3F71DAAA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056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6AA57-2786-4F31-B896-3EF16B93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DA1509-C8E4-4139-8A09-A4B0D4C8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2FE629-5596-4D70-974D-E0BEFF2E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5E6741-A374-4D0C-A2E4-A54EC734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1760A9-17DF-47B2-905B-3AC679E4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383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2991" y="-6350"/>
            <a:ext cx="104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37523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02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32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03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2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04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1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329E8-EA50-4213-82C8-E89F3902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2B9981-28C9-4754-AD28-8C90A9C91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34A290-31B2-46C5-8804-91B79263A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4D03D5-D108-47EB-9366-7FC91B247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0F83FDE-724A-4DD2-A759-4DB8ACE91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B9720E-A7B9-4ACC-8F67-F53D491C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770828-5FE3-4660-955B-AF0289E9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759C9A-F6D4-42FB-B944-04BC2B2C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804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D08D8-F9AA-4904-82E6-016E069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928FFC-436B-4AF6-BF2A-95BCE106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95B1FE-D99B-4CED-A81B-05E60D26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3E1690-79F3-491B-954F-7F73DA40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66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2022/9/28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3F7642-095E-4504-A073-58E70401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AAEA44-D3A5-4E8F-8703-9CAB6D08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55A217-DFD4-4026-ABA1-8FF784D5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658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3936-5096-46FF-A0A7-F57DE9A5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8E6E60-E69E-4408-9436-7E7A4958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F6D711-DECE-4DD2-9832-AD9193D02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4639C2-ED95-401D-8709-02BA5F31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A9537A-E574-4558-BF39-D0EDEBB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A50847-16D5-42A1-A623-7C1C916B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42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A726D-33A9-40F5-AEAE-36E776D5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A7783AA-3C0A-49E9-BBB0-A1FB9241B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CD0E8E-7D3C-48E5-8FFA-1AFEE07E6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C7D2C9-F3BC-4CFB-AE9B-0FA16F89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27182C-DCA3-499A-BD51-9A0FC1E8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A64646-502A-47F7-8F76-7052EEEC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020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74D61-475E-4CFE-A581-0485B23D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A706FF-86ED-4D10-9899-A06249F4E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4079B8-65BF-4012-BDC7-A30CB0ED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92D12B-208F-4477-B46D-690D8404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BE741-EF5A-4330-8B56-56E49492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518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21AD03-8B4F-4313-8AD2-2B471828C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F2528E-B591-404C-BBE1-0943602E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D88BC0-1278-43DC-ADE2-BA26E2AA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EDECDA-C94F-4603-A62C-4029CCBF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4A192B-63C7-403F-8728-6E377B8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13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195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05A72DA-0E20-422D-A31C-8A5CB2E03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-1" r="52375" b="844"/>
          <a:stretch/>
        </p:blipFill>
        <p:spPr>
          <a:xfrm>
            <a:off x="9572424" y="19595"/>
            <a:ext cx="5492671" cy="6818810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图片包含 室内, 户外艺术系列, 笔记本电脑, 屏幕&#10;&#10;已生成极高可信度的说明">
            <a:extLst>
              <a:ext uri="{FF2B5EF4-FFF2-40B4-BE49-F238E27FC236}">
                <a16:creationId xmlns:a16="http://schemas.microsoft.com/office/drawing/2014/main" id="{31AC3A60-9A03-4C18-BBEC-248F4594C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21000" r="62718" b="47909"/>
          <a:stretch/>
        </p:blipFill>
        <p:spPr>
          <a:xfrm flipH="1">
            <a:off x="-2" y="4869160"/>
            <a:ext cx="2268101" cy="1969245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926103-678C-493D-B020-1063B3DBF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408" y="-16804"/>
            <a:ext cx="2592288" cy="1484474"/>
          </a:xfrm>
          <a:prstGeom prst="rect">
            <a:avLst/>
          </a:prstGeom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8B2A1291-96D5-44A0-B582-A35DD7F739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5" y="836712"/>
            <a:ext cx="2448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r>
              <a:rPr lang="zh-CN" altLang="en-US" sz="2800" b="1" dirty="0">
                <a:solidFill>
                  <a:srgbClr val="366A97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点击添加标题</a:t>
            </a:r>
            <a:endParaRPr lang="en-US" altLang="zh-CN" sz="2800" b="1" dirty="0">
              <a:solidFill>
                <a:srgbClr val="366A97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622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329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740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8964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63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6278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933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9025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881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317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09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46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3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2938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4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2022/9/28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0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0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E5269AC-8E6D-4772-BC29-E4264B57BB8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350" y="371475"/>
            <a:ext cx="1285577" cy="12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1288C2-4DB6-4C92-8CD2-757AA0ED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4DF659-7556-44E6-B714-CEE8996C7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DEBE3A-9AE4-4521-9237-C8E721E32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BDF78C2-8230-4221-A6A9-C20F8CBCB151}" type="datetimeFigureOut">
              <a:rPr lang="zh-CN" altLang="en-US" smtClean="0"/>
              <a:pPr/>
              <a:t>2022/9/28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AE7DE-2D89-439B-9968-A404EB1FC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FE0FC1-3938-4154-8571-66265A93F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5CFE8C-04CB-4CBE-8347-2D9A6B30A4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D3C34C3-FA0B-486B-8614-D05B0BF5BB03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500205" y="-49276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2640984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86998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20809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145308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645565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7670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731147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05044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882364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68113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41C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54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9B3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C78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D69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ECB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02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9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5182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14.xml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4.png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3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7945" y="10363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2E2EEE7A-A3AE-4AED-ABD9-179027EEB41F}"/>
              </a:ext>
            </a:extLst>
          </p:cNvPr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44CAD8"/>
                </a:solidFill>
                <a:effectLst/>
                <a:uLnTx/>
                <a:uFillTx/>
                <a:latin typeface="Calibri" panose="020F0502020204030204" pitchFamily="34" charset="0"/>
                <a:ea typeface="方正卡通简体" panose="03000509000000000000" pitchFamily="65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44CAD8"/>
              </a:solidFill>
              <a:effectLst/>
              <a:uLnTx/>
              <a:uFillTx/>
              <a:latin typeface="Calibri" panose="020F0502020204030204" pitchFamily="34" charset="0"/>
              <a:ea typeface="方正卡通简体" panose="03000509000000000000" pitchFamily="65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21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04389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2092049" y="-349303"/>
            <a:ext cx="8200109" cy="15494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46" y="979627"/>
            <a:ext cx="1352124" cy="11893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21994"/>
          <a:stretch/>
        </p:blipFill>
        <p:spPr>
          <a:xfrm>
            <a:off x="7647261" y="3939113"/>
            <a:ext cx="1220855" cy="62399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1480545">
            <a:off x="2549132" y="3660179"/>
            <a:ext cx="1113445" cy="114723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7647261" y="1090120"/>
            <a:ext cx="1231118" cy="558906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2919721" y="1915517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2876395" y="4608185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8074928" y="1813651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8036895" y="4619025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67468" y="-459468"/>
            <a:ext cx="609600" cy="6096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0551" y="2406650"/>
            <a:ext cx="5143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15,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3.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lần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49697" y="3361756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15 : 3 = 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95300" y="4966902"/>
            <a:ext cx="5648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15,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3.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bao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nhiêu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135397" y="5913627"/>
            <a:ext cx="2516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15 – 3 = 12</a:t>
            </a: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0899" y="-1170314"/>
            <a:ext cx="609600" cy="6096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5958678" y="2416175"/>
            <a:ext cx="55475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20,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5.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lần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284585" y="3323656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 : 5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= 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1761" y="-1170314"/>
            <a:ext cx="609600" cy="60960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6063288" y="5018642"/>
            <a:ext cx="58048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20,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5.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bao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nhiêu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557980" y="5906507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 – 5= 15</a:t>
            </a:r>
          </a:p>
        </p:txBody>
      </p:sp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69803" y="-1245694"/>
            <a:ext cx="609600" cy="6096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097839" y="-1282328"/>
            <a:ext cx="609600" cy="6096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051672" y="-1292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9" grpId="0"/>
      <p:bldP spid="50" grpId="0"/>
      <p:bldP spid="51" grpId="0"/>
      <p:bldP spid="52" grpId="0"/>
      <p:bldP spid="54" grpId="0"/>
      <p:bldP spid="55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3772737" y="1260644"/>
            <a:ext cx="4365812" cy="493486"/>
          </a:xfrm>
          <a:prstGeom prst="roundRect">
            <a:avLst>
              <a:gd name="adj" fmla="val 50000"/>
            </a:avLst>
          </a:prstGeom>
          <a:solidFill>
            <a:srgbClr val="D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Thứ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ngày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tháng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năm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4612145" y="1922248"/>
            <a:ext cx="2474169" cy="469901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Toán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0" name="椭圆 31"/>
          <p:cNvSpPr/>
          <p:nvPr/>
        </p:nvSpPr>
        <p:spPr>
          <a:xfrm flipH="1">
            <a:off x="2622549" y="2751264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110907" y="1196340"/>
            <a:ext cx="1669487" cy="1932342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251" y="1923436"/>
            <a:ext cx="866974" cy="7975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FE2C7D-8BF3-4F53-AF8A-55B0C31B6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648" y="3025855"/>
            <a:ext cx="7370703" cy="107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3F1FD2-90C1-472D-A4B1-77B6E4E96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5319" y="4033591"/>
            <a:ext cx="2877561" cy="12863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80" grpId="0" bldLvl="0" animBg="1"/>
      <p:bldP spid="1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40" y="912949"/>
            <a:ext cx="6121493" cy="4294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962339-F584-49B4-AC31-3410C8ED0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848" y="2503855"/>
            <a:ext cx="5614903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91304" y="794197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1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80F77DC-B128-41EE-B71D-6D2D1BF41A59}"/>
              </a:ext>
            </a:extLst>
          </p:cNvPr>
          <p:cNvSpPr/>
          <p:nvPr/>
        </p:nvSpPr>
        <p:spPr>
          <a:xfrm>
            <a:off x="1640560" y="893483"/>
            <a:ext cx="9330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386BEB-3ACC-45CA-A0C0-D71A85F85B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3050" y="1924049"/>
            <a:ext cx="9429750" cy="9429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F5CB46B-AECE-4F44-B3F9-50A3D3FD1B92}"/>
              </a:ext>
            </a:extLst>
          </p:cNvPr>
          <p:cNvGrpSpPr/>
          <p:nvPr/>
        </p:nvGrpSpPr>
        <p:grpSpPr>
          <a:xfrm>
            <a:off x="1400175" y="3105150"/>
            <a:ext cx="2228850" cy="1446550"/>
            <a:chOff x="1400175" y="3105150"/>
            <a:chExt cx="2228850" cy="14465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ADD400-3C09-4ACE-9B9B-A63AB62482CE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122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088CE0-2AAE-4760-BEFF-939BCA8E144C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01CBB6-3816-4BED-B6F2-60A53408B4A0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F5D3D36-7527-4CAE-A905-CD7F024775FC}"/>
              </a:ext>
            </a:extLst>
          </p:cNvPr>
          <p:cNvSpPr txBox="1"/>
          <p:nvPr/>
        </p:nvSpPr>
        <p:spPr>
          <a:xfrm>
            <a:off x="2295525" y="446722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76F2A8-E82F-49EC-87A5-A47FF8613D8C}"/>
              </a:ext>
            </a:extLst>
          </p:cNvPr>
          <p:cNvSpPr txBox="1"/>
          <p:nvPr/>
        </p:nvSpPr>
        <p:spPr>
          <a:xfrm>
            <a:off x="2009775" y="446722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20C102-55F7-4A10-8B0A-0DCE8B7BDA7E}"/>
              </a:ext>
            </a:extLst>
          </p:cNvPr>
          <p:cNvSpPr txBox="1"/>
          <p:nvPr/>
        </p:nvSpPr>
        <p:spPr>
          <a:xfrm>
            <a:off x="1724025" y="4476750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5AF045-A074-4266-B932-A17685563F84}"/>
              </a:ext>
            </a:extLst>
          </p:cNvPr>
          <p:cNvGrpSpPr/>
          <p:nvPr/>
        </p:nvGrpSpPr>
        <p:grpSpPr>
          <a:xfrm>
            <a:off x="3914775" y="3162300"/>
            <a:ext cx="2228850" cy="1446550"/>
            <a:chOff x="1400175" y="3105150"/>
            <a:chExt cx="2228850" cy="14465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61AFFD-5F7B-44C9-990D-9666EB7695A2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327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3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1F5A1DC-59F8-4468-9312-A78C83FB62AF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5579BF-73AD-479C-B48A-99212FAA2FC7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E77F646-17CB-4C3D-AE9C-A5B5BC575D2C}"/>
              </a:ext>
            </a:extLst>
          </p:cNvPr>
          <p:cNvSpPr txBox="1"/>
          <p:nvPr/>
        </p:nvSpPr>
        <p:spPr>
          <a:xfrm>
            <a:off x="4819650" y="4514850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FAB573-630B-4A34-B71E-8FEA25DA3D62}"/>
              </a:ext>
            </a:extLst>
          </p:cNvPr>
          <p:cNvSpPr txBox="1"/>
          <p:nvPr/>
        </p:nvSpPr>
        <p:spPr>
          <a:xfrm>
            <a:off x="4524375" y="452437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0B87A0-EA2F-4894-97DA-6044CF831532}"/>
              </a:ext>
            </a:extLst>
          </p:cNvPr>
          <p:cNvSpPr txBox="1"/>
          <p:nvPr/>
        </p:nvSpPr>
        <p:spPr>
          <a:xfrm>
            <a:off x="4219575" y="452437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TextBox 43">
            <a:extLst>
              <a:ext uri="{FF2B5EF4-FFF2-40B4-BE49-F238E27FC236}">
                <a16:creationId xmlns:a16="http://schemas.microsoft.com/office/drawing/2014/main" id="{9DFE6E1E-9933-4DA6-8ED0-EEA07885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356" y="3108121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TextBox 49">
            <a:extLst>
              <a:ext uri="{FF2B5EF4-FFF2-40B4-BE49-F238E27FC236}">
                <a16:creationId xmlns:a16="http://schemas.microsoft.com/office/drawing/2014/main" id="{657952A0-9A30-487D-8BB0-4B20CB237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951" y="3091656"/>
            <a:ext cx="102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715</a:t>
            </a:r>
          </a:p>
        </p:txBody>
      </p:sp>
      <p:grpSp>
        <p:nvGrpSpPr>
          <p:cNvPr id="42" name="Group 66">
            <a:extLst>
              <a:ext uri="{FF2B5EF4-FFF2-40B4-BE49-F238E27FC236}">
                <a16:creationId xmlns:a16="http://schemas.microsoft.com/office/drawing/2014/main" id="{3307B9FD-405F-411E-854F-751E6C10F469}"/>
              </a:ext>
            </a:extLst>
          </p:cNvPr>
          <p:cNvGrpSpPr>
            <a:grpSpLocks/>
          </p:cNvGrpSpPr>
          <p:nvPr/>
        </p:nvGrpSpPr>
        <p:grpSpPr bwMode="auto">
          <a:xfrm>
            <a:off x="7034537" y="3157772"/>
            <a:ext cx="819151" cy="1431301"/>
            <a:chOff x="2299" y="1252"/>
            <a:chExt cx="516" cy="65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B75619E-5CC0-4998-BF47-AB85A310B27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015CC80-E909-458A-B483-E0B14406544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5" name="TextBox 36">
            <a:extLst>
              <a:ext uri="{FF2B5EF4-FFF2-40B4-BE49-F238E27FC236}">
                <a16:creationId xmlns:a16="http://schemas.microsoft.com/office/drawing/2014/main" id="{C4AF2E6A-F00E-4B35-8ACC-475C47F3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412" y="377764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TextBox 39">
            <a:extLst>
              <a:ext uri="{FF2B5EF4-FFF2-40B4-BE49-F238E27FC236}">
                <a16:creationId xmlns:a16="http://schemas.microsoft.com/office/drawing/2014/main" id="{C8E669E2-9E86-4333-BB63-07069775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6" y="3562350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TextBox 36">
            <a:extLst>
              <a:ext uri="{FF2B5EF4-FFF2-40B4-BE49-F238E27FC236}">
                <a16:creationId xmlns:a16="http://schemas.microsoft.com/office/drawing/2014/main" id="{128C0D86-54F4-4205-88DE-8545BFCCB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955" y="377343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6A52E06F-3D4A-48F9-AB7D-E4E8A4840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994" y="3566686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556B3299-C5FB-43E6-AAAF-AD7776FE2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276" y="4000500"/>
            <a:ext cx="615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id="{26EEF123-A40C-4635-9509-29BAF214B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712" y="3999762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6">
            <a:extLst>
              <a:ext uri="{FF2B5EF4-FFF2-40B4-BE49-F238E27FC236}">
                <a16:creationId xmlns:a16="http://schemas.microsoft.com/office/drawing/2014/main" id="{8D80F935-5028-42E6-8382-077DB7A50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908" y="377343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1D3193EE-0199-48C8-9BF5-88AD94BB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712" y="4456962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9" name="TextBox 43">
            <a:extLst>
              <a:ext uri="{FF2B5EF4-FFF2-40B4-BE49-F238E27FC236}">
                <a16:creationId xmlns:a16="http://schemas.microsoft.com/office/drawing/2014/main" id="{ECCD9D8E-D36C-4497-A43C-AF46FE84D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4706" y="3136696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Box 49">
            <a:extLst>
              <a:ext uri="{FF2B5EF4-FFF2-40B4-BE49-F238E27FC236}">
                <a16:creationId xmlns:a16="http://schemas.microsoft.com/office/drawing/2014/main" id="{26C34B30-10BD-4BB8-88DB-87F27BE7A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1" y="3120231"/>
            <a:ext cx="102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645</a:t>
            </a:r>
          </a:p>
        </p:txBody>
      </p:sp>
      <p:grpSp>
        <p:nvGrpSpPr>
          <p:cNvPr id="61" name="Group 66">
            <a:extLst>
              <a:ext uri="{FF2B5EF4-FFF2-40B4-BE49-F238E27FC236}">
                <a16:creationId xmlns:a16="http://schemas.microsoft.com/office/drawing/2014/main" id="{699D1323-768A-4678-9E3C-5A6ADB97117B}"/>
              </a:ext>
            </a:extLst>
          </p:cNvPr>
          <p:cNvGrpSpPr>
            <a:grpSpLocks/>
          </p:cNvGrpSpPr>
          <p:nvPr/>
        </p:nvGrpSpPr>
        <p:grpSpPr bwMode="auto">
          <a:xfrm>
            <a:off x="9834887" y="3186347"/>
            <a:ext cx="819151" cy="1431301"/>
            <a:chOff x="2299" y="1252"/>
            <a:chExt cx="516" cy="656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D7AB3D4-3DD4-4005-832C-E2CDE1B5A62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8E4DF29-89FD-4C81-994D-2E200731106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4" name="TextBox 36">
            <a:extLst>
              <a:ext uri="{FF2B5EF4-FFF2-40B4-BE49-F238E27FC236}">
                <a16:creationId xmlns:a16="http://schemas.microsoft.com/office/drawing/2014/main" id="{D3556629-5679-42F8-8AB7-A91141DFD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7287" y="382526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Box 39">
            <a:extLst>
              <a:ext uri="{FF2B5EF4-FFF2-40B4-BE49-F238E27FC236}">
                <a16:creationId xmlns:a16="http://schemas.microsoft.com/office/drawing/2014/main" id="{5B67329E-3FDD-4995-804B-1FF5B057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3600450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Box 36">
            <a:extLst>
              <a:ext uri="{FF2B5EF4-FFF2-40B4-BE49-F238E27FC236}">
                <a16:creationId xmlns:a16="http://schemas.microsoft.com/office/drawing/2014/main" id="{FA496C1B-98A0-48D0-B7E4-DD136F31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3830" y="3821063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01A62359-A6FF-440C-8FE2-9862CCC6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4919" y="3604786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TextBox 38">
            <a:extLst>
              <a:ext uri="{FF2B5EF4-FFF2-40B4-BE49-F238E27FC236}">
                <a16:creationId xmlns:a16="http://schemas.microsoft.com/office/drawing/2014/main" id="{1DE3CB55-9D7A-4DF0-AA52-AEFB52DC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151" y="4038600"/>
            <a:ext cx="615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38">
            <a:extLst>
              <a:ext uri="{FF2B5EF4-FFF2-40B4-BE49-F238E27FC236}">
                <a16:creationId xmlns:a16="http://schemas.microsoft.com/office/drawing/2014/main" id="{3DD070E2-0D71-49A4-A2BC-D443CDBC6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062" y="4028337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0" name="TextBox 36">
            <a:extLst>
              <a:ext uri="{FF2B5EF4-FFF2-40B4-BE49-F238E27FC236}">
                <a16:creationId xmlns:a16="http://schemas.microsoft.com/office/drawing/2014/main" id="{ACB0B806-F269-45F3-8852-D83077196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1733" y="381153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1" name="TextBox 38">
            <a:extLst>
              <a:ext uri="{FF2B5EF4-FFF2-40B4-BE49-F238E27FC236}">
                <a16:creationId xmlns:a16="http://schemas.microsoft.com/office/drawing/2014/main" id="{3E60D5DB-EE72-4F87-9338-6EEA1D428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062" y="4485537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5" grpId="0"/>
      <p:bldP spid="47" grpId="0"/>
      <p:bldP spid="48" grpId="0"/>
      <p:bldP spid="49" grpId="0"/>
      <p:bldP spid="50" grpId="0"/>
      <p:bldP spid="53" grpId="0"/>
      <p:bldP spid="54" grpId="0"/>
      <p:bldP spid="58" grpId="0"/>
      <p:bldP spid="59" grpId="0"/>
      <p:bldP spid="6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43729" y="403672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80F77DC-B128-41EE-B71D-6D2D1BF41A59}"/>
              </a:ext>
            </a:extLst>
          </p:cNvPr>
          <p:cNvSpPr/>
          <p:nvPr/>
        </p:nvSpPr>
        <p:spPr>
          <a:xfrm>
            <a:off x="1802485" y="455333"/>
            <a:ext cx="1026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F5A9BC-0254-4B85-84C5-CA7823C96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61813"/>
              </p:ext>
            </p:extLst>
          </p:nvPr>
        </p:nvGraphicFramePr>
        <p:xfrm>
          <a:off x="2362199" y="1496219"/>
          <a:ext cx="8296276" cy="1957704"/>
        </p:xfrm>
        <a:graphic>
          <a:graphicData uri="http://schemas.openxmlformats.org/drawingml/2006/table">
            <a:tbl>
              <a:tblPr/>
              <a:tblGrid>
                <a:gridCol w="2074069">
                  <a:extLst>
                    <a:ext uri="{9D8B030D-6E8A-4147-A177-3AD203B41FA5}">
                      <a16:colId xmlns:a16="http://schemas.microsoft.com/office/drawing/2014/main" val="317611257"/>
                    </a:ext>
                  </a:extLst>
                </a:gridCol>
                <a:gridCol w="2074069">
                  <a:extLst>
                    <a:ext uri="{9D8B030D-6E8A-4147-A177-3AD203B41FA5}">
                      <a16:colId xmlns:a16="http://schemas.microsoft.com/office/drawing/2014/main" val="2007274822"/>
                    </a:ext>
                  </a:extLst>
                </a:gridCol>
                <a:gridCol w="2074069">
                  <a:extLst>
                    <a:ext uri="{9D8B030D-6E8A-4147-A177-3AD203B41FA5}">
                      <a16:colId xmlns:a16="http://schemas.microsoft.com/office/drawing/2014/main" val="1967703829"/>
                    </a:ext>
                  </a:extLst>
                </a:gridCol>
                <a:gridCol w="2074069">
                  <a:extLst>
                    <a:ext uri="{9D8B030D-6E8A-4147-A177-3AD203B41FA5}">
                      <a16:colId xmlns:a16="http://schemas.microsoft.com/office/drawing/2014/main" val="2752701369"/>
                    </a:ext>
                  </a:extLst>
                </a:gridCol>
              </a:tblGrid>
              <a:tr h="3675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đã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cho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236835"/>
                  </a:ext>
                </a:extLst>
              </a:tr>
              <a:tr h="7350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Giảm 3 lần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351919"/>
                  </a:ext>
                </a:extLst>
              </a:tr>
              <a:tr h="7350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Gấp 4 lần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32309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DCBF05C-2677-4F54-BCF6-4B0141793C03}"/>
              </a:ext>
            </a:extLst>
          </p:cNvPr>
          <p:cNvSpPr/>
          <p:nvPr/>
        </p:nvSpPr>
        <p:spPr>
          <a:xfrm>
            <a:off x="7053901" y="199110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3B688C-55D3-453C-81E5-128C12C26190}"/>
              </a:ext>
            </a:extLst>
          </p:cNvPr>
          <p:cNvSpPr/>
          <p:nvPr/>
        </p:nvSpPr>
        <p:spPr>
          <a:xfrm>
            <a:off x="7063426" y="279120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B16E412-7589-448B-ADE5-4F2176F91C2E}"/>
              </a:ext>
            </a:extLst>
          </p:cNvPr>
          <p:cNvSpPr/>
          <p:nvPr/>
        </p:nvSpPr>
        <p:spPr>
          <a:xfrm>
            <a:off x="9120826" y="201015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7EABE00-4722-4BBA-82B9-23E29D16EBE4}"/>
              </a:ext>
            </a:extLst>
          </p:cNvPr>
          <p:cNvSpPr/>
          <p:nvPr/>
        </p:nvSpPr>
        <p:spPr>
          <a:xfrm>
            <a:off x="9139876" y="277215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D5AD7-59CD-4289-958A-8E405A621418}"/>
              </a:ext>
            </a:extLst>
          </p:cNvPr>
          <p:cNvSpPr txBox="1"/>
          <p:nvPr/>
        </p:nvSpPr>
        <p:spPr>
          <a:xfrm>
            <a:off x="1104900" y="1390650"/>
            <a:ext cx="81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3BE2E1D-FCDE-4BAD-8D47-E8D62EFF4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458300"/>
              </p:ext>
            </p:extLst>
          </p:nvPr>
        </p:nvGraphicFramePr>
        <p:xfrm>
          <a:off x="1676399" y="3725069"/>
          <a:ext cx="10048876" cy="2194560"/>
        </p:xfrm>
        <a:graphic>
          <a:graphicData uri="http://schemas.openxmlformats.org/drawingml/2006/table">
            <a:tbl>
              <a:tblPr/>
              <a:tblGrid>
                <a:gridCol w="2512219">
                  <a:extLst>
                    <a:ext uri="{9D8B030D-6E8A-4147-A177-3AD203B41FA5}">
                      <a16:colId xmlns:a16="http://schemas.microsoft.com/office/drawing/2014/main" val="317611257"/>
                    </a:ext>
                  </a:extLst>
                </a:gridCol>
                <a:gridCol w="2512219">
                  <a:extLst>
                    <a:ext uri="{9D8B030D-6E8A-4147-A177-3AD203B41FA5}">
                      <a16:colId xmlns:a16="http://schemas.microsoft.com/office/drawing/2014/main" val="2007274822"/>
                    </a:ext>
                  </a:extLst>
                </a:gridCol>
                <a:gridCol w="2512219">
                  <a:extLst>
                    <a:ext uri="{9D8B030D-6E8A-4147-A177-3AD203B41FA5}">
                      <a16:colId xmlns:a16="http://schemas.microsoft.com/office/drawing/2014/main" val="1967703829"/>
                    </a:ext>
                  </a:extLst>
                </a:gridCol>
                <a:gridCol w="2512219">
                  <a:extLst>
                    <a:ext uri="{9D8B030D-6E8A-4147-A177-3AD203B41FA5}">
                      <a16:colId xmlns:a16="http://schemas.microsoft.com/office/drawing/2014/main" val="2752701369"/>
                    </a:ext>
                  </a:extLst>
                </a:gridCol>
              </a:tblGrid>
              <a:tr h="3675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lớn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236835"/>
                  </a:ext>
                </a:extLst>
              </a:tr>
              <a:tr h="5688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bé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351919"/>
                  </a:ext>
                </a:extLst>
              </a:tr>
              <a:tr h="7350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lớn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gấp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mấy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lần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bé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323092"/>
                  </a:ext>
                </a:extLst>
              </a:tr>
            </a:tbl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099DD66-A559-47A5-BFC6-6CC13B65375B}"/>
              </a:ext>
            </a:extLst>
          </p:cNvPr>
          <p:cNvSpPr/>
          <p:nvPr/>
        </p:nvSpPr>
        <p:spPr>
          <a:xfrm>
            <a:off x="7406326" y="4953378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2364E1-52E7-44A3-912C-8CC81370F502}"/>
              </a:ext>
            </a:extLst>
          </p:cNvPr>
          <p:cNvSpPr/>
          <p:nvPr/>
        </p:nvSpPr>
        <p:spPr>
          <a:xfrm>
            <a:off x="9939976" y="502005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5FE15D-B938-4B79-B51B-2184E18AEE70}"/>
              </a:ext>
            </a:extLst>
          </p:cNvPr>
          <p:cNvSpPr txBox="1"/>
          <p:nvPr/>
        </p:nvSpPr>
        <p:spPr>
          <a:xfrm>
            <a:off x="1028700" y="3619500"/>
            <a:ext cx="81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5457613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9" grpId="0"/>
      <p:bldP spid="26" grpId="0" animBg="1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175C593-0506-4979-8D73-A15163A30F60}"/>
              </a:ext>
            </a:extLst>
          </p:cNvPr>
          <p:cNvSpPr/>
          <p:nvPr/>
        </p:nvSpPr>
        <p:spPr>
          <a:xfrm>
            <a:off x="1738059" y="336203"/>
            <a:ext cx="9330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 bê cân nặng 120 kg, con bò nặng gấp 3 lần con bê. Hỏi cả hai con cân nặng bao nhiêu ki-lô-gam?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23580" y="28435"/>
            <a:ext cx="879770" cy="963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90340" y="62806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7650" y="404635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3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4371746-472D-422C-A4DC-4B6B10B36C3A}"/>
              </a:ext>
            </a:extLst>
          </p:cNvPr>
          <p:cNvSpPr txBox="1"/>
          <p:nvPr/>
        </p:nvSpPr>
        <p:spPr>
          <a:xfrm>
            <a:off x="1038225" y="211455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 </a:t>
            </a:r>
            <a:r>
              <a:rPr lang="en-US" sz="3200" dirty="0" err="1"/>
              <a:t>bê</a:t>
            </a:r>
            <a:r>
              <a:rPr lang="en-US" sz="3200" dirty="0"/>
              <a:t>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8E2F9F-5AEF-438E-B156-4EFC3F250763}"/>
              </a:ext>
            </a:extLst>
          </p:cNvPr>
          <p:cNvSpPr txBox="1"/>
          <p:nvPr/>
        </p:nvSpPr>
        <p:spPr>
          <a:xfrm>
            <a:off x="3886200" y="1495425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/>
              <a:t>Tóm</a:t>
            </a:r>
            <a:r>
              <a:rPr lang="en-US" sz="3200" b="1" u="sng" dirty="0"/>
              <a:t> </a:t>
            </a:r>
            <a:r>
              <a:rPr lang="en-US" sz="3200" b="1" u="sng" dirty="0" err="1"/>
              <a:t>tắt</a:t>
            </a:r>
            <a:endParaRPr lang="en-US" sz="3200" b="1" u="sng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1B6A60-0F61-4AE5-8D7F-7164DB7D2C00}"/>
              </a:ext>
            </a:extLst>
          </p:cNvPr>
          <p:cNvSpPr txBox="1"/>
          <p:nvPr/>
        </p:nvSpPr>
        <p:spPr>
          <a:xfrm>
            <a:off x="1038225" y="289560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 </a:t>
            </a:r>
            <a:r>
              <a:rPr lang="en-US" sz="3200" dirty="0" err="1"/>
              <a:t>bò</a:t>
            </a:r>
            <a:r>
              <a:rPr lang="en-US" sz="3200" dirty="0"/>
              <a:t>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86B0C1-4614-490E-A4F6-E3462ED3FFC5}"/>
              </a:ext>
            </a:extLst>
          </p:cNvPr>
          <p:cNvGrpSpPr/>
          <p:nvPr/>
        </p:nvGrpSpPr>
        <p:grpSpPr>
          <a:xfrm>
            <a:off x="2790825" y="2273588"/>
            <a:ext cx="1581150" cy="428625"/>
            <a:chOff x="2762250" y="2406938"/>
            <a:chExt cx="1581150" cy="42862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8E0FF8-C677-4536-883F-42BF54ACE2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2250" y="2686050"/>
              <a:ext cx="1562100" cy="663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9B21AB-C82E-4E1D-96FD-1B96B260E679}"/>
                </a:ext>
              </a:extLst>
            </p:cNvPr>
            <p:cNvCxnSpPr>
              <a:stCxn id="12" idx="3"/>
              <a:endCxn id="12" idx="3"/>
            </p:cNvCxnSpPr>
            <p:nvPr/>
          </p:nvCxnSpPr>
          <p:spPr>
            <a:xfrm>
              <a:off x="2800350" y="2406938"/>
              <a:ext cx="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74FB60-9C30-44A6-AFB5-A8F265E5B16A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5" y="257175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8AB52CF-DE9E-4A52-A6BD-70F5E9A78473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259080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BB4F716-8EEE-4F85-A196-8C9E8C18ED5D}"/>
              </a:ext>
            </a:extLst>
          </p:cNvPr>
          <p:cNvGrpSpPr/>
          <p:nvPr/>
        </p:nvGrpSpPr>
        <p:grpSpPr>
          <a:xfrm>
            <a:off x="2800350" y="3124200"/>
            <a:ext cx="4286250" cy="263813"/>
            <a:chOff x="2771775" y="2571750"/>
            <a:chExt cx="4286250" cy="263813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F7FD69-6A98-47BE-AEAC-9A3D35664715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5" y="2711738"/>
              <a:ext cx="428625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90F74BF-9979-4464-8EF6-7272870BF3A6}"/>
                </a:ext>
              </a:extLst>
            </p:cNvPr>
            <p:cNvCxnSpPr/>
            <p:nvPr/>
          </p:nvCxnSpPr>
          <p:spPr>
            <a:xfrm>
              <a:off x="2771775" y="2711738"/>
              <a:ext cx="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2661838-DFF9-4F6A-B785-418BDB40B879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5" y="257175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7CBE8B3-5719-4233-90A3-4B477433E82D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259080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1908CD8-04E8-472F-B3A1-A0B8B7146853}"/>
                </a:ext>
              </a:extLst>
            </p:cNvPr>
            <p:cNvCxnSpPr>
              <a:cxnSpLocks/>
            </p:cNvCxnSpPr>
            <p:nvPr/>
          </p:nvCxnSpPr>
          <p:spPr>
            <a:xfrm>
              <a:off x="5705475" y="2581275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EAD9DA7-E92B-4924-A8AF-CC615C808637}"/>
                </a:ext>
              </a:extLst>
            </p:cNvPr>
            <p:cNvCxnSpPr>
              <a:cxnSpLocks/>
            </p:cNvCxnSpPr>
            <p:nvPr/>
          </p:nvCxnSpPr>
          <p:spPr>
            <a:xfrm>
              <a:off x="7038975" y="2581275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487235-66DF-49C6-83AA-177CE4DB6001}"/>
              </a:ext>
            </a:extLst>
          </p:cNvPr>
          <p:cNvCxnSpPr>
            <a:cxnSpLocks/>
            <a:endCxn id="61" idx="3"/>
          </p:cNvCxnSpPr>
          <p:nvPr/>
        </p:nvCxnSpPr>
        <p:spPr>
          <a:xfrm>
            <a:off x="2800350" y="2466975"/>
            <a:ext cx="0" cy="721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BE188A5-ED20-4448-A5E0-B1C8EA9BF6B1}"/>
              </a:ext>
            </a:extLst>
          </p:cNvPr>
          <p:cNvCxnSpPr>
            <a:cxnSpLocks/>
          </p:cNvCxnSpPr>
          <p:nvPr/>
        </p:nvCxnSpPr>
        <p:spPr>
          <a:xfrm>
            <a:off x="4362450" y="2514600"/>
            <a:ext cx="0" cy="721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ight Brace 29">
            <a:extLst>
              <a:ext uri="{FF2B5EF4-FFF2-40B4-BE49-F238E27FC236}">
                <a16:creationId xmlns:a16="http://schemas.microsoft.com/office/drawing/2014/main" id="{F31DA6B2-6A67-4A54-A777-B69712A93D96}"/>
              </a:ext>
            </a:extLst>
          </p:cNvPr>
          <p:cNvSpPr/>
          <p:nvPr/>
        </p:nvSpPr>
        <p:spPr>
          <a:xfrm>
            <a:off x="7248525" y="1857375"/>
            <a:ext cx="333375" cy="155257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8528B3F-9F16-40E5-8876-51BCAD68596D}"/>
              </a:ext>
            </a:extLst>
          </p:cNvPr>
          <p:cNvSpPr txBox="1"/>
          <p:nvPr/>
        </p:nvSpPr>
        <p:spPr>
          <a:xfrm>
            <a:off x="7724775" y="2333625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 kg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D9FA02B-77AF-45C8-BB26-1C20EB82510E}"/>
              </a:ext>
            </a:extLst>
          </p:cNvPr>
          <p:cNvSpPr txBox="1"/>
          <p:nvPr/>
        </p:nvSpPr>
        <p:spPr>
          <a:xfrm>
            <a:off x="2781300" y="365760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giải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904D472-462F-4361-BC05-31201A9D6DA3}"/>
              </a:ext>
            </a:extLst>
          </p:cNvPr>
          <p:cNvSpPr txBox="1"/>
          <p:nvPr/>
        </p:nvSpPr>
        <p:spPr>
          <a:xfrm>
            <a:off x="-276225" y="4305300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Cân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nặng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bò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C4B912F-FE63-47E9-B795-969A6F660C42}"/>
              </a:ext>
            </a:extLst>
          </p:cNvPr>
          <p:cNvSpPr txBox="1"/>
          <p:nvPr/>
        </p:nvSpPr>
        <p:spPr>
          <a:xfrm>
            <a:off x="-28575" y="4867275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120 x 3 = 360 (kg)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E346FD1-00F4-4C42-A653-FF5439E39C6B}"/>
              </a:ext>
            </a:extLst>
          </p:cNvPr>
          <p:cNvSpPr txBox="1"/>
          <p:nvPr/>
        </p:nvSpPr>
        <p:spPr>
          <a:xfrm>
            <a:off x="4848225" y="4295775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Cân nặng của cả hai con là: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B4A1B3-D9B3-4809-B043-06604ED90D8F}"/>
              </a:ext>
            </a:extLst>
          </p:cNvPr>
          <p:cNvSpPr txBox="1"/>
          <p:nvPr/>
        </p:nvSpPr>
        <p:spPr>
          <a:xfrm>
            <a:off x="5038725" y="4819650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120 + 360 = 480 (kg)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480CC4E-EB23-4410-B32A-BC351B98EB45}"/>
              </a:ext>
            </a:extLst>
          </p:cNvPr>
          <p:cNvSpPr txBox="1"/>
          <p:nvPr/>
        </p:nvSpPr>
        <p:spPr>
          <a:xfrm>
            <a:off x="5915025" y="5381625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Đáp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: 480 kg</a:t>
            </a:r>
          </a:p>
        </p:txBody>
      </p:sp>
    </p:spTree>
    <p:extLst>
      <p:ext uri="{BB962C8B-B14F-4D97-AF65-F5344CB8AC3E}">
        <p14:creationId xmlns:p14="http://schemas.microsoft.com/office/powerpoint/2010/main" val="11515438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0" grpId="0"/>
      <p:bldP spid="61" grpId="0"/>
      <p:bldP spid="30" grpId="0" animBg="1"/>
      <p:bldP spid="79" grpId="0"/>
      <p:bldP spid="80" grpId="0"/>
      <p:bldP spid="81" grpId="0"/>
      <p:bldP spid="82" grpId="0"/>
      <p:bldP spid="85" grpId="0"/>
      <p:bldP spid="86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 flipH="1">
            <a:off x="9110907" y="1196340"/>
            <a:ext cx="1669487" cy="1932342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251" y="1923436"/>
            <a:ext cx="866974" cy="7975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3119F7-B263-4559-B92F-1958FF586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675" y="2572015"/>
            <a:ext cx="6534908" cy="21905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69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326</Words>
  <Application>Microsoft Office PowerPoint</Application>
  <PresentationFormat>Widescreen</PresentationFormat>
  <Paragraphs>105</Paragraphs>
  <Slides>8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宋体</vt:lpstr>
      <vt:lpstr>印品黑体</vt:lpstr>
      <vt:lpstr>Arial</vt:lpstr>
      <vt:lpstr>Calibri</vt:lpstr>
      <vt:lpstr>1_Office 主题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38</cp:revision>
  <dcterms:created xsi:type="dcterms:W3CDTF">2022-09-23T12:04:45Z</dcterms:created>
  <dcterms:modified xsi:type="dcterms:W3CDTF">2022-09-28T10:25:11Z</dcterms:modified>
</cp:coreProperties>
</file>