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78" r:id="rId4"/>
    <p:sldId id="264" r:id="rId5"/>
    <p:sldId id="261" r:id="rId6"/>
    <p:sldId id="262" r:id="rId7"/>
    <p:sldId id="263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CCA1C-9E04-4D62-825F-65A36E6695D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BEC9-0DBA-49E9-AE3F-C706DD03A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9924-B4E6-4942-B778-4AF7496230C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520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TRÒ CHƠI KHỞI ĐỘNG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5105400"/>
            <a:ext cx="2590800" cy="1943100"/>
          </a:xfrm>
          <a:prstGeom prst="rect">
            <a:avLst/>
          </a:prstGeom>
          <a:noFill/>
        </p:spPr>
      </p:pic>
      <p:pic>
        <p:nvPicPr>
          <p:cNvPr id="8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105400"/>
            <a:ext cx="2590800" cy="1943100"/>
          </a:xfrm>
          <a:prstGeom prst="rect">
            <a:avLst/>
          </a:prstGeom>
          <a:noFill/>
        </p:spPr>
      </p:pic>
      <p:pic>
        <p:nvPicPr>
          <p:cNvPr id="9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914900"/>
            <a:ext cx="2590800" cy="1943100"/>
          </a:xfrm>
          <a:prstGeom prst="rect">
            <a:avLst/>
          </a:prstGeom>
          <a:noFill/>
        </p:spPr>
      </p:pic>
      <p:pic>
        <p:nvPicPr>
          <p:cNvPr id="10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14900"/>
            <a:ext cx="2590800" cy="1943100"/>
          </a:xfrm>
          <a:prstGeom prst="rect">
            <a:avLst/>
          </a:prstGeom>
          <a:noFill/>
        </p:spPr>
      </p:pic>
      <p:pic>
        <p:nvPicPr>
          <p:cNvPr id="12290" name="Picture 2" descr="RÃ©sultat de recherche d'images pour &quot;quáº£ tÃ¡o Äá»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2286000" cy="2282484"/>
          </a:xfrm>
          <a:prstGeom prst="rect">
            <a:avLst/>
          </a:prstGeom>
          <a:noFill/>
        </p:spPr>
      </p:pic>
      <p:sp>
        <p:nvSpPr>
          <p:cNvPr id="12292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RÃ©sultat de recherche d'images pour &quot;quáº£ chuá»i chÃ­n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514600"/>
            <a:ext cx="3048000" cy="2286001"/>
          </a:xfrm>
          <a:prstGeom prst="rect">
            <a:avLst/>
          </a:prstGeom>
          <a:noFill/>
        </p:spPr>
      </p:pic>
      <p:pic>
        <p:nvPicPr>
          <p:cNvPr id="12298" name="Picture 10" descr="Image associÃ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438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19400" y="5334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9173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2814897" cy="1762126"/>
          </a:xfrm>
          <a:prstGeom prst="rect">
            <a:avLst/>
          </a:prstGeom>
          <a:noFill/>
        </p:spPr>
      </p:pic>
      <p:pic>
        <p:nvPicPr>
          <p:cNvPr id="8196" name="Picture 4" descr="RÃ©sultat de recherche d'images pour &quot;quáº£ cÃ  chu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90800"/>
            <a:ext cx="2625856" cy="1705161"/>
          </a:xfrm>
          <a:prstGeom prst="rect">
            <a:avLst/>
          </a:prstGeom>
          <a:noFill/>
        </p:spPr>
      </p:pic>
      <p:pic>
        <p:nvPicPr>
          <p:cNvPr id="8198" name="Picture 6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590800"/>
            <a:ext cx="2440785" cy="1624648"/>
          </a:xfrm>
          <a:prstGeom prst="rect">
            <a:avLst/>
          </a:prstGeom>
          <a:noFill/>
        </p:spPr>
      </p:pic>
      <p:pic>
        <p:nvPicPr>
          <p:cNvPr id="8200" name="Picture 8" descr="Image associÃ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495800"/>
            <a:ext cx="2310289" cy="2133601"/>
          </a:xfrm>
          <a:prstGeom prst="rect">
            <a:avLst/>
          </a:prstGeom>
          <a:noFill/>
        </p:spPr>
      </p:pic>
      <p:pic>
        <p:nvPicPr>
          <p:cNvPr id="8204" name="Picture 12" descr="Image associÃ©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95800"/>
            <a:ext cx="2667000" cy="2018386"/>
          </a:xfrm>
          <a:prstGeom prst="rect">
            <a:avLst/>
          </a:prstGeom>
          <a:noFill/>
        </p:spPr>
      </p:pic>
      <p:pic>
        <p:nvPicPr>
          <p:cNvPr id="8206" name="Picture 14" descr="RÃ©sultat de recherche d'images pour &quot;Ã¡o cho bÃ© phÃ´ng Äáº¹p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419600"/>
            <a:ext cx="2136775" cy="213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4" y="101958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637" y="1798309"/>
            <a:ext cx="7923990" cy="445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5206" y="377082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75" y="1066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RÃ©sultat de recherche d'images pour &quot;ba mÃ u cÆ¡ báº£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30858"/>
            <a:ext cx="3943350" cy="1162050"/>
          </a:xfrm>
          <a:prstGeom prst="rect">
            <a:avLst/>
          </a:prstGeom>
          <a:noFill/>
        </p:spPr>
      </p:pic>
      <p:sp>
        <p:nvSpPr>
          <p:cNvPr id="6148" name="AutoShape 4" descr="RÃ©sultat de recherche d'images pour &quot;cá»c sá»© mÃ u Äá»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RÃ©sultat de recherche d'images pour &quot;cá»c sá»© mÃ u Äá»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RÃ©sultat de recherche d'images pour &quot;cá»c sá»© mÃ u Äá»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35684" y="3968518"/>
            <a:ext cx="2136775" cy="2136775"/>
          </a:xfrm>
          <a:prstGeom prst="rect">
            <a:avLst/>
          </a:prstGeom>
          <a:noFill/>
        </p:spPr>
      </p:pic>
      <p:pic>
        <p:nvPicPr>
          <p:cNvPr id="6154" name="Picture 10" descr="RÃ©sultat de recherche d'images pour &quot;cá»c sá»© mÃ u vÃ ng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1675" y="3953341"/>
            <a:ext cx="2133600" cy="2133601"/>
          </a:xfrm>
          <a:prstGeom prst="rect">
            <a:avLst/>
          </a:prstGeom>
          <a:noFill/>
        </p:spPr>
      </p:pic>
      <p:sp>
        <p:nvSpPr>
          <p:cNvPr id="6156" name="AutoShape 1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AutoShape 14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AutoShape 16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4" name="Picture 20" descr="RÃ©sultat de recherche d'images pour &quot;cá»c sá»© mÃ u xanh lam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1417" y="3982373"/>
            <a:ext cx="2171700" cy="21717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58248" y="1415350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0" y="9144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4996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RÃ©sultat de recherche d'images pour &quot;tranh há»c sinh váº½ máº·t trá»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3644900" cy="2733675"/>
          </a:xfrm>
          <a:prstGeom prst="rect">
            <a:avLst/>
          </a:prstGeom>
          <a:noFill/>
        </p:spPr>
      </p:pic>
      <p:pic>
        <p:nvPicPr>
          <p:cNvPr id="5124" name="Picture 4" descr="RÃ©sultat de recherche d'images pour &quot;tranh há»c sinh váº½ con váº­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825" y="2590800"/>
            <a:ext cx="3962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175260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MỘT SỐ SẢN PHẨM  BÀI VẼ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RÃ©sultat de recherche d'images pour &quot;váº½ cáº§u vá»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4267200" cy="3200401"/>
          </a:xfrm>
          <a:prstGeom prst="rect">
            <a:avLst/>
          </a:prstGeom>
          <a:noFill/>
        </p:spPr>
      </p:pic>
      <p:pic>
        <p:nvPicPr>
          <p:cNvPr id="4100" name="Picture 4" descr="RÃ©sultat de recherche d'images pour &quot;Váº¼ MÃU Sáº®C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1460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18376" y="468868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263134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2. CÁCH THỰC HIỆN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857969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CÁCH 1.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RÃ©sultat de recherche d'images pour &quot;Váº¼ HO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00654"/>
            <a:ext cx="3276600" cy="2448176"/>
          </a:xfrm>
          <a:prstGeom prst="rect">
            <a:avLst/>
          </a:prstGeom>
          <a:noFill/>
        </p:spPr>
      </p:pic>
      <p:pic>
        <p:nvPicPr>
          <p:cNvPr id="3075" name="Picture 3" descr="C:\Users\Admin\Desktop\New folder (5)\cach-ve-hinh-bong-hoa-265x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367442"/>
            <a:ext cx="3365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49174" y="550579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63134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2. CÁCH THỰC HIỆN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86225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CÁCH 2.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3855" y="2381663"/>
            <a:ext cx="4572000" cy="328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07127" y="3810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491734"/>
            <a:ext cx="18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3. THỰC HÀNH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971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140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76</cp:revision>
  <dcterms:created xsi:type="dcterms:W3CDTF">2017-10-21T14:21:11Z</dcterms:created>
  <dcterms:modified xsi:type="dcterms:W3CDTF">2022-12-05T01:35:15Z</dcterms:modified>
</cp:coreProperties>
</file>