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1" r:id="rId3"/>
    <p:sldId id="258" r:id="rId4"/>
    <p:sldId id="259" r:id="rId5"/>
    <p:sldId id="282" r:id="rId6"/>
    <p:sldId id="279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83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A21B-40D0-4B90-AFB4-2EE4E016B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701A-8632-44D5-A3BA-6AE59860C7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3ECA4-519C-4A24-8D2A-4849EE4BB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2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4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26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52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37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52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48D2-7B38-4496-B60C-EF79D3F7C1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0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5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1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49B61-11EC-47E9-85CD-4DBCA6B51F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41EFD-D347-4C97-A4D6-80DACF92D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73D5-48AC-4206-9637-ADF2B4AAA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27F16-7728-43D4-8ECE-F4B783DF5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BA51-4877-4A43-9C67-8F792FC49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84A3D-2541-4B70-98EC-F4FD4AC58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43213-FA3B-4055-A073-4EDA66349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297DC-A318-43A7-9949-2AFC11FA29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1E42F-97CE-40C9-AB44-3FB6582D9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79B-1F80-4063-93C1-AFA45466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1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E:\1\thao%20gi&#7843;ng\da&#224;dA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1\thao%20gi&#7843;ng\H&#225;t%20-C&#226;y%20gia%20&#273;&#236;nh.mp4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800100" y="5018088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Uyển</a:t>
            </a:r>
            <a:endParaRPr lang="en-US" alt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 </a:t>
            </a:r>
            <a:r>
              <a:rPr lang="vi-VN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  THẦY CÔ GIÁO</a:t>
            </a:r>
            <a:endParaRPr lang="vi-VN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2743200"/>
            <a:ext cx="5715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: MĨ THUẬT</a:t>
            </a: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3467100" y="1731963"/>
            <a:ext cx="2514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544002"/>
            <a:ext cx="8128000" cy="6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35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23220"/>
            <a:ext cx="8128000" cy="6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7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9144000" cy="23622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640" y="2705100"/>
            <a:ext cx="8957960" cy="39243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678" y="2895600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/>
              </a:rPr>
              <a:t>Xem</a:t>
            </a:r>
            <a:r>
              <a:rPr lang="en-US" sz="2800" b="1" u="sng" dirty="0">
                <a:solidFill>
                  <a:srgbClr val="FF0000"/>
                </a:solidFill>
                <a:latin typeface="Times New Roman"/>
              </a:rPr>
              <a:t> video </a:t>
            </a:r>
            <a:r>
              <a:rPr lang="en-US" sz="2800" b="1" u="sng" dirty="0" err="1">
                <a:solidFill>
                  <a:srgbClr val="FF0000"/>
                </a:solidFill>
                <a:latin typeface="Times New Roman"/>
              </a:rPr>
              <a:t>hướng</a:t>
            </a:r>
            <a:r>
              <a:rPr lang="en-US" sz="2800" b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/>
              </a:rPr>
              <a:t>dẫn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391" y="228600"/>
            <a:ext cx="2590800" cy="5931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prstClr val="white"/>
                </a:solidFill>
              </a:rPr>
              <a:t>Chủ đề </a:t>
            </a:r>
            <a:r>
              <a:rPr lang="vi-VN" sz="3200" b="1" i="1" dirty="0" smtClean="0">
                <a:solidFill>
                  <a:prstClr val="white"/>
                </a:solidFill>
              </a:rPr>
              <a:t>ì</a:t>
            </a:r>
            <a:endParaRPr lang="en-US" sz="3200" b="1" i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745" y="990600"/>
            <a:ext cx="661443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191" y="263924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Tìm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hiểu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tranh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theo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chủ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3200" b="1" dirty="0" err="1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đề</a:t>
            </a:r>
            <a:r>
              <a:rPr lang="en-US" sz="3200" b="1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:</a:t>
            </a:r>
            <a:endParaRPr lang="en-US" sz="2000" b="1" dirty="0">
              <a:ln w="11430"/>
              <a:solidFill>
                <a:prstClr val="white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2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daàd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561" y="245250"/>
            <a:ext cx="8674157" cy="6469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ChangeArrowheads="1"/>
          </p:cNvSpPr>
          <p:nvPr/>
        </p:nvSpPr>
        <p:spPr bwMode="auto">
          <a:xfrm>
            <a:off x="0" y="28420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itchFamily="34" charset="0"/>
                <a:ea typeface="+mj-ea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Thực hành :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3"/>
          <p:cNvSpPr txBox="1">
            <a:spLocks noChangeArrowheads="1"/>
          </p:cNvSpPr>
          <p:nvPr/>
        </p:nvSpPr>
        <p:spPr bwMode="auto">
          <a:xfrm>
            <a:off x="256309" y="1066800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itchFamily="34" charset="0"/>
                <a:ea typeface="+mj-ea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2" indent="0" algn="ctr" eaLnBrk="1" hangingPunct="1">
              <a:spcBef>
                <a:spcPct val="0"/>
              </a:spcBef>
            </a:pP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em hãy vẽ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28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eaLnBrk="1" hangingPunct="1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572000" y="3940513"/>
            <a:ext cx="838200" cy="21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052923"/>
            <a:ext cx="8429684" cy="45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9144000" cy="1447800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85899" y="152400"/>
            <a:ext cx="6172200" cy="9906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Khởi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động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3999" cy="5562600"/>
          </a:xfrm>
          <a:prstGeom prst="rect">
            <a:avLst/>
          </a:prstGeom>
        </p:spPr>
      </p:pic>
      <p:pic>
        <p:nvPicPr>
          <p:cNvPr id="6" name="Hát -Cây gia đìn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2844" y="1357298"/>
            <a:ext cx="8715436" cy="53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23622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745" y="990600"/>
            <a:ext cx="790534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91" y="228600"/>
            <a:ext cx="2590800" cy="5931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prstClr val="white"/>
                </a:solidFill>
              </a:rPr>
              <a:t>Chủ đề </a:t>
            </a:r>
            <a:r>
              <a:rPr lang="vi-VN" sz="3200" b="1" i="1" dirty="0" smtClean="0">
                <a:solidFill>
                  <a:prstClr val="white"/>
                </a:solidFill>
              </a:rPr>
              <a:t>8</a:t>
            </a:r>
            <a:endParaRPr lang="en-US" sz="3200" b="1" i="1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00826" y="1785926"/>
            <a:ext cx="2643174" cy="533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Tiết 1/4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2357430"/>
            <a:ext cx="9001156" cy="4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E:\1\thao giảng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4" name="Picture 2" descr="E:\1\thao giảng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</p:spPr>
      </p:pic>
      <p:pic>
        <p:nvPicPr>
          <p:cNvPr id="5" name="Picture 3" descr="E:\1\thao giảng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</p:spPr>
      </p:pic>
      <p:pic>
        <p:nvPicPr>
          <p:cNvPr id="2050" name="Picture 2" descr="E:\1\thao giảng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1143001" y="-1143001"/>
            <a:ext cx="6858000" cy="9144001"/>
          </a:xfrm>
          <a:prstGeom prst="rect">
            <a:avLst/>
          </a:prstGeom>
          <a:noFill/>
        </p:spPr>
      </p:pic>
      <p:pic>
        <p:nvPicPr>
          <p:cNvPr id="2051" name="Picture 3" descr="E:\1\thao giảng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252352" y="-1252352"/>
            <a:ext cx="6858000" cy="9362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819555"/>
            <a:ext cx="9144000" cy="50384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981200"/>
            <a:ext cx="6918512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4" r="1328" b="5870"/>
          <a:stretch/>
        </p:blipFill>
        <p:spPr>
          <a:xfrm>
            <a:off x="1357290" y="2071678"/>
            <a:ext cx="6583387" cy="4553510"/>
          </a:xfr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 THUẬT LỚP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8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20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Người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Thân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Của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Em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3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09600"/>
            <a:ext cx="8083845" cy="5612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2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800"/>
            <a:ext cx="8001000" cy="6000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55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7074"/>
            <a:ext cx="8229600" cy="617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75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800"/>
            <a:ext cx="7924800" cy="5943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141</Words>
  <Application>Microsoft Office PowerPoint</Application>
  <PresentationFormat>On-screen Show (4:3)</PresentationFormat>
  <Paragraphs>24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5_Default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8.1 Pro</dc:creator>
  <cp:lastModifiedBy>User</cp:lastModifiedBy>
  <cp:revision>11</cp:revision>
  <dcterms:created xsi:type="dcterms:W3CDTF">2021-03-17T11:07:10Z</dcterms:created>
  <dcterms:modified xsi:type="dcterms:W3CDTF">2022-11-08T01:54:11Z</dcterms:modified>
</cp:coreProperties>
</file>