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72" r:id="rId9"/>
    <p:sldId id="27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6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6085" autoAdjust="0"/>
  </p:normalViewPr>
  <p:slideViewPr>
    <p:cSldViewPr>
      <p:cViewPr>
        <p:scale>
          <a:sx n="75" d="100"/>
          <a:sy n="75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0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3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7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7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7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9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EBD1-1724-4A33-B424-696A334A81A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9F2E-22DA-4B59-B7E9-D152BE704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chuyen de day mi thuat 4\4923cb0c_3913824753d2245abf6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525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590800" y="2057400"/>
            <a:ext cx="5765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r>
              <a:rPr lang="en-US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421" y="304800"/>
            <a:ext cx="5377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rgbClr val="000099"/>
                </a:solidFill>
              </a:rPr>
              <a:t>Hoạt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b="1" u="sng" dirty="0" smtClean="0">
                <a:solidFill>
                  <a:srgbClr val="000099"/>
                </a:solidFill>
              </a:rPr>
              <a:t> 3: </a:t>
            </a:r>
            <a:r>
              <a:rPr lang="en-US" b="1" u="sng" dirty="0" err="1" smtClean="0">
                <a:solidFill>
                  <a:srgbClr val="000099"/>
                </a:solidFill>
              </a:rPr>
              <a:t>Thực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hành</a:t>
            </a:r>
            <a:endParaRPr lang="en-US" b="1" u="sng" dirty="0">
              <a:solidFill>
                <a:srgbClr val="000099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21" y="957590"/>
            <a:ext cx="888317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1.Hoạt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ý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9797" y="2362200"/>
            <a:ext cx="885180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2.Hoạt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Cắt</a:t>
            </a:r>
            <a:r>
              <a:rPr lang="en-US" dirty="0" smtClean="0"/>
              <a:t> </a:t>
            </a:r>
            <a:r>
              <a:rPr lang="en-US" dirty="0" err="1" smtClean="0"/>
              <a:t>rời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,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tờ</a:t>
            </a:r>
            <a:r>
              <a:rPr lang="en-US" dirty="0" smtClean="0"/>
              <a:t> </a:t>
            </a:r>
            <a:r>
              <a:rPr lang="en-US" dirty="0" err="1" smtClean="0"/>
              <a:t>giấy</a:t>
            </a:r>
            <a:r>
              <a:rPr lang="en-US" dirty="0" smtClean="0"/>
              <a:t> </a:t>
            </a:r>
            <a:r>
              <a:rPr lang="en-US" dirty="0" err="1" smtClean="0"/>
              <a:t>khổ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,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.  </a:t>
            </a:r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xé</a:t>
            </a:r>
            <a:r>
              <a:rPr lang="en-US" dirty="0" smtClean="0"/>
              <a:t> </a:t>
            </a:r>
            <a:r>
              <a:rPr lang="en-US" dirty="0" err="1" smtClean="0"/>
              <a:t>dán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thêm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7110" y="597187"/>
            <a:ext cx="83497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000099"/>
                </a:solidFill>
              </a:rPr>
              <a:t>Hoạt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sz="3200" b="1" u="sng" dirty="0" smtClean="0">
                <a:solidFill>
                  <a:srgbClr val="000099"/>
                </a:solidFill>
              </a:rPr>
              <a:t> 4: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Trưng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bày</a:t>
            </a:r>
            <a:r>
              <a:rPr lang="en-US" sz="3200" b="1" u="sng" dirty="0" smtClean="0">
                <a:solidFill>
                  <a:srgbClr val="000099"/>
                </a:solidFill>
              </a:rPr>
              <a:t>,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giới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thiệu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sản</a:t>
            </a:r>
            <a:r>
              <a:rPr lang="en-US" sz="3200" b="1" u="sng" dirty="0" smtClean="0">
                <a:solidFill>
                  <a:srgbClr val="000099"/>
                </a:solidFill>
              </a:rPr>
              <a:t> </a:t>
            </a:r>
            <a:r>
              <a:rPr lang="en-US" sz="3200" b="1" u="sng" dirty="0" err="1" smtClean="0">
                <a:solidFill>
                  <a:srgbClr val="000099"/>
                </a:solidFill>
              </a:rPr>
              <a:t>phẩm</a:t>
            </a:r>
            <a:endParaRPr lang="en-US" sz="3200" b="1" u="sng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8991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295400" y="1752600"/>
            <a:ext cx="7086600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3600" kern="10" dirty="0" smtClean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vi-VN" sz="3600" kern="10" dirty="0" smtClean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</a:t>
            </a:r>
            <a:r>
              <a:rPr lang="vi-VN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chơi:</a:t>
            </a:r>
          </a:p>
          <a:p>
            <a:r>
              <a:rPr lang="vi-VN" sz="3600" kern="10" dirty="0"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Nghe câu đố đoán tên loài hoa</a:t>
            </a:r>
            <a:endParaRPr lang="en-US" sz="3600" kern="10" dirty="0"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02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72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rgbClr val="EFC7A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 dirty="0">
                <a:latin typeface="Arial" charset="0"/>
              </a:rPr>
              <a:t>CÂU 1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743200" y="579438"/>
            <a:ext cx="5715000" cy="12493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0" dirty="0" err="1">
                <a:latin typeface="Arial" charset="0"/>
              </a:rPr>
              <a:t>Hoa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gì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chỉ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nhớ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mùa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hè</a:t>
            </a:r>
            <a:endParaRPr lang="en-US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Rung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rinh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trước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gió,đỏ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hoe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bên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đường</a:t>
            </a:r>
            <a:endParaRPr lang="en-US" sz="2400" b="0" dirty="0">
              <a:latin typeface="Arial" charset="0"/>
            </a:endParaRPr>
          </a:p>
          <a:p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Là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sz="2400" b="0" i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331660"/>
            <a:ext cx="7372350" cy="4282420"/>
            <a:chOff x="1219200" y="2331660"/>
            <a:chExt cx="7372350" cy="4282420"/>
          </a:xfrm>
        </p:grpSpPr>
        <p:grpSp>
          <p:nvGrpSpPr>
            <p:cNvPr id="2" name="Group 1"/>
            <p:cNvGrpSpPr/>
            <p:nvPr/>
          </p:nvGrpSpPr>
          <p:grpSpPr>
            <a:xfrm>
              <a:off x="2000250" y="2331660"/>
              <a:ext cx="6591300" cy="4282420"/>
              <a:chOff x="2133600" y="2174220"/>
              <a:chExt cx="6591300" cy="428242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33600" y="5933420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phượng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5122" name="Picture 2" descr="C:\Users\sau\Downloads\images (8)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4150" y="2174220"/>
                <a:ext cx="2190750" cy="375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331660"/>
              <a:ext cx="5715000" cy="3760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3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0">
                <a:latin typeface="Arial" charset="0"/>
              </a:rPr>
              <a:t>CÂU 2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743200" y="533400"/>
            <a:ext cx="5867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b="0">
              <a:latin typeface="Arial" charset="0"/>
            </a:endParaRPr>
          </a:p>
          <a:p>
            <a:r>
              <a:rPr lang="fr-FR" sz="2400" b="0">
                <a:latin typeface="Arial" charset="0"/>
              </a:rPr>
              <a:t>Hoa gì nở giữa mùa hè</a:t>
            </a:r>
            <a:endParaRPr lang="en-US" sz="2400" b="0">
              <a:latin typeface="Arial" charset="0"/>
            </a:endParaRPr>
          </a:p>
          <a:p>
            <a:r>
              <a:rPr lang="fr-FR" sz="2400" b="0">
                <a:latin typeface="Arial" charset="0"/>
              </a:rPr>
              <a:t>Trong đầm, thơm ngát, lá che được đầu?</a:t>
            </a:r>
            <a:endParaRPr lang="en-US" sz="2400" b="0">
              <a:latin typeface="Arial" charset="0"/>
            </a:endParaRPr>
          </a:p>
          <a:p>
            <a:r>
              <a:rPr lang="fr-FR" sz="2400" b="0" i="1">
                <a:solidFill>
                  <a:srgbClr val="FF0000"/>
                </a:solidFill>
                <a:latin typeface="Arial" charset="0"/>
              </a:rPr>
              <a:t>Là hoa gì ?</a:t>
            </a:r>
            <a:endParaRPr lang="en-US" sz="2400" b="0">
              <a:solidFill>
                <a:srgbClr val="FF0000"/>
              </a:solidFill>
              <a:latin typeface="Arial" charset="0"/>
            </a:endParaRPr>
          </a:p>
          <a:p>
            <a:endParaRPr lang="en-US" sz="2400" b="0" i="1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0500" y="2057400"/>
            <a:ext cx="8420100" cy="4373840"/>
            <a:chOff x="190500" y="2057400"/>
            <a:chExt cx="8420100" cy="4373840"/>
          </a:xfrm>
        </p:grpSpPr>
        <p:grpSp>
          <p:nvGrpSpPr>
            <p:cNvPr id="7" name="Group 6"/>
            <p:cNvGrpSpPr/>
            <p:nvPr/>
          </p:nvGrpSpPr>
          <p:grpSpPr>
            <a:xfrm>
              <a:off x="190500" y="2057400"/>
              <a:ext cx="5105399" cy="4373840"/>
              <a:chOff x="2209800" y="2057400"/>
              <a:chExt cx="5105399" cy="437384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2057400"/>
                <a:ext cx="5105399" cy="381000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657600" y="5908020"/>
                <a:ext cx="2971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Hoa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sen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 descr="C:\Users\sau\Downloads\095400_gtin_446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899" y="2057400"/>
              <a:ext cx="3314701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08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 dirty="0">
                <a:latin typeface="Arial" charset="0"/>
              </a:rPr>
              <a:t>CÂU 3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67000" y="533400"/>
            <a:ext cx="5105400" cy="1295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Hoa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gì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vừa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mới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nêu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tên</a:t>
            </a:r>
            <a:endParaRPr lang="en-US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Nhớ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chú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bộ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đội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ngày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đêm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diệt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thù</a:t>
            </a:r>
            <a:r>
              <a:rPr lang="fr-FR" sz="2400" b="0" dirty="0">
                <a:latin typeface="Arial" charset="0"/>
              </a:rPr>
              <a:t>?</a:t>
            </a:r>
            <a:endParaRPr lang="en-US" sz="2400" b="0" dirty="0">
              <a:latin typeface="Arial" charset="0"/>
            </a:endParaRPr>
          </a:p>
          <a:p>
            <a:r>
              <a:rPr lang="fr-FR" sz="2400" b="0" i="1" dirty="0">
                <a:solidFill>
                  <a:srgbClr val="FF00FF"/>
                </a:solidFill>
                <a:latin typeface="Arial" charset="0"/>
              </a:rPr>
              <a:t> 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Là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? </a:t>
            </a:r>
            <a:r>
              <a:rPr lang="fr-FR" sz="2400" b="0" dirty="0">
                <a:solidFill>
                  <a:srgbClr val="FF0000"/>
                </a:solidFill>
                <a:latin typeface="Arial" charset="0"/>
              </a:rPr>
              <a:t> </a:t>
            </a:r>
            <a:endParaRPr lang="en-US" sz="2400" b="0" dirty="0">
              <a:solidFill>
                <a:srgbClr val="FF0000"/>
              </a:solidFill>
              <a:latin typeface="Arial" charset="0"/>
            </a:endParaRPr>
          </a:p>
          <a:p>
            <a:endParaRPr lang="en-US" sz="2400" b="0" i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2016124"/>
            <a:ext cx="5715000" cy="4415116"/>
            <a:chOff x="1905000" y="2016124"/>
            <a:chExt cx="5715000" cy="4415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2016124"/>
              <a:ext cx="5715000" cy="376237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57600" y="5908020"/>
              <a:ext cx="2971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súng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12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52599" y="1605643"/>
            <a:ext cx="6069013" cy="4419600"/>
            <a:chOff x="1728" y="1056"/>
            <a:chExt cx="3823" cy="2784"/>
          </a:xfrm>
        </p:grpSpPr>
        <p:pic>
          <p:nvPicPr>
            <p:cNvPr id="5" name="Picture 3" descr="sieuthiNHANH2009092726939ztfmogrlnt96024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1" r="6606" b="6010"/>
            <a:stretch>
              <a:fillRect/>
            </a:stretch>
          </p:blipFill>
          <p:spPr bwMode="auto">
            <a:xfrm>
              <a:off x="3655" y="1056"/>
              <a:ext cx="1896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28" y="1872"/>
              <a:ext cx="1728" cy="1728"/>
              <a:chOff x="2160" y="1488"/>
              <a:chExt cx="2001" cy="2016"/>
            </a:xfrm>
          </p:grpSpPr>
          <p:pic>
            <p:nvPicPr>
              <p:cNvPr id="9" name="Picture 5" descr="sieuthiNHANH2009092726939owjkmzllmd6602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43"/>
              <a:stretch>
                <a:fillRect/>
              </a:stretch>
            </p:blipFill>
            <p:spPr bwMode="auto">
              <a:xfrm>
                <a:off x="2160" y="1488"/>
                <a:ext cx="2001" cy="19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2160" y="3312"/>
                <a:ext cx="81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256" y="355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Hoa mai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792" y="3552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>
                  <a:latin typeface="Arial" charset="0"/>
                </a:rPr>
                <a:t>Hoa đào</a:t>
              </a:r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ightArrowCallout">
            <a:avLst>
              <a:gd name="adj1" fmla="val 25000"/>
              <a:gd name="adj2" fmla="val 25000"/>
              <a:gd name="adj3" fmla="val 80556"/>
              <a:gd name="adj4" fmla="val 66667"/>
            </a:avLst>
          </a:prstGeom>
          <a:solidFill>
            <a:srgbClr val="FFFF99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0">
                <a:latin typeface="Arial" charset="0"/>
              </a:rPr>
              <a:t>CÂU 4</a:t>
            </a: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2667000" y="533400"/>
            <a:ext cx="5791200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fr-FR" sz="2400" b="0" dirty="0" err="1">
                <a:latin typeface="Arial" charset="0"/>
              </a:rPr>
              <a:t>Hoa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gì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xuân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đến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nhắc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tên</a:t>
            </a:r>
            <a:endParaRPr lang="en-US" sz="2400" b="0" dirty="0">
              <a:latin typeface="Arial" charset="0"/>
            </a:endParaRPr>
          </a:p>
          <a:p>
            <a:r>
              <a:rPr lang="fr-FR" sz="2400" b="0" dirty="0" err="1">
                <a:latin typeface="Arial" charset="0"/>
              </a:rPr>
              <a:t>Chiều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ba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mươi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tết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đem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chưng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trong</a:t>
            </a:r>
            <a:r>
              <a:rPr lang="fr-FR" sz="2400" b="0" dirty="0">
                <a:latin typeface="Arial" charset="0"/>
              </a:rPr>
              <a:t> </a:t>
            </a:r>
            <a:r>
              <a:rPr lang="fr-FR" sz="2400" b="0" dirty="0" err="1">
                <a:latin typeface="Arial" charset="0"/>
              </a:rPr>
              <a:t>nhà</a:t>
            </a:r>
            <a:endParaRPr lang="en-US" sz="2400" b="0" dirty="0">
              <a:latin typeface="Arial" charset="0"/>
            </a:endParaRPr>
          </a:p>
          <a:p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Là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hoa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fr-FR" sz="2400" b="0" i="1" dirty="0" err="1">
                <a:solidFill>
                  <a:srgbClr val="FF0000"/>
                </a:solidFill>
                <a:latin typeface="Arial" charset="0"/>
              </a:rPr>
              <a:t>gì</a:t>
            </a:r>
            <a:r>
              <a:rPr lang="fr-FR" sz="2400" b="0" i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sz="2400" b="0" i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50000"/>
              </a:spcBef>
            </a:pPr>
            <a:r>
              <a:rPr lang="en-US" dirty="0"/>
              <a:t>              </a:t>
            </a:r>
            <a:endParaRPr lang="en-US" b="1" dirty="0">
              <a:effectLst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752600" y="0"/>
            <a:ext cx="5715000" cy="2286000"/>
          </a:xfrm>
          <a:prstGeom prst="horizontalScroll">
            <a:avLst>
              <a:gd name="adj" fmla="val 190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480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en-US" sz="4800">
              <a:latin typeface="Arial Black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38400" y="762000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2671645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5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avatar_other_00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209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WordArt 19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195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Kính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chaøo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quyù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thaày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coâ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taïm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bieät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caùc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em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hoïc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VNI-Times"/>
              </a:rPr>
              <a:t>sinh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VNI-Times"/>
            </a:endParaRPr>
          </a:p>
        </p:txBody>
      </p:sp>
      <p:pic>
        <p:nvPicPr>
          <p:cNvPr id="27" name="Picture 25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Firewrk5"/>
          <p:cNvPicPr>
            <a:picLocks noChangeAspect="1" noChangeArrowheads="1"/>
          </p:cNvPicPr>
          <p:nvPr/>
        </p:nvPicPr>
        <p:blipFill>
          <a:blip r:embed="rId3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087563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8180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-3353594" y="3428206"/>
            <a:ext cx="6705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0175" flipV="1">
            <a:off x="5790407" y="3428206"/>
            <a:ext cx="6705600" cy="1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37607" y="2057400"/>
            <a:ext cx="8853993" cy="1371600"/>
          </a:xfrm>
          <a:prstGeom prst="ellipse">
            <a:avLst/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66800" y="4572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71945" y="1219200"/>
            <a:ext cx="74814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MĨ THUẬT LỚP 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62580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rgbClr val="000099"/>
                </a:solidFill>
              </a:rPr>
              <a:t>Hoạt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b="1" u="sng" dirty="0" smtClean="0">
                <a:solidFill>
                  <a:srgbClr val="000099"/>
                </a:solidFill>
              </a:rPr>
              <a:t> 1</a:t>
            </a:r>
            <a:r>
              <a:rPr lang="en-US" b="1" u="sng" dirty="0">
                <a:solidFill>
                  <a:srgbClr val="000099"/>
                </a:solidFill>
              </a:rPr>
              <a:t>. </a:t>
            </a:r>
            <a:r>
              <a:rPr lang="en-US" b="1" u="sng" dirty="0" err="1">
                <a:solidFill>
                  <a:srgbClr val="000099"/>
                </a:solidFill>
              </a:rPr>
              <a:t>Quan</a:t>
            </a:r>
            <a:r>
              <a:rPr lang="en-US" b="1" u="sng" dirty="0">
                <a:solidFill>
                  <a:srgbClr val="000099"/>
                </a:solidFill>
              </a:rPr>
              <a:t> </a:t>
            </a:r>
            <a:r>
              <a:rPr lang="en-US" b="1" u="sng" dirty="0" err="1">
                <a:solidFill>
                  <a:srgbClr val="000099"/>
                </a:solidFill>
              </a:rPr>
              <a:t>sát</a:t>
            </a:r>
            <a:r>
              <a:rPr lang="en-US" b="1" u="sng" dirty="0">
                <a:solidFill>
                  <a:srgbClr val="000099"/>
                </a:solidFill>
              </a:rPr>
              <a:t>, </a:t>
            </a:r>
            <a:r>
              <a:rPr lang="en-US" b="1" u="sng" dirty="0" err="1">
                <a:solidFill>
                  <a:srgbClr val="000099"/>
                </a:solidFill>
              </a:rPr>
              <a:t>nhận</a:t>
            </a:r>
            <a:r>
              <a:rPr lang="en-US" b="1" u="sng" dirty="0">
                <a:solidFill>
                  <a:srgbClr val="000099"/>
                </a:solidFill>
              </a:rPr>
              <a:t> </a:t>
            </a:r>
            <a:r>
              <a:rPr lang="en-US" b="1" u="sng" dirty="0" err="1">
                <a:solidFill>
                  <a:srgbClr val="000099"/>
                </a:solidFill>
              </a:rPr>
              <a:t>xét</a:t>
            </a:r>
            <a:r>
              <a:rPr lang="en-US" b="1" u="sng" dirty="0">
                <a:solidFill>
                  <a:srgbClr val="000099"/>
                </a:solidFill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522323"/>
            <a:ext cx="3705225" cy="2592477"/>
          </a:xfrm>
          <a:prstGeom prst="rect">
            <a:avLst/>
          </a:prstGeom>
        </p:spPr>
      </p:pic>
      <p:pic>
        <p:nvPicPr>
          <p:cNvPr id="2050" name="Picture 2" descr="C:\Users\sau\Downloads\2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1522322"/>
            <a:ext cx="4302919" cy="25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u\Downloads\tải xuống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7668"/>
            <a:ext cx="3705224" cy="26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u\Downloads\tải xuống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81" y="4147668"/>
            <a:ext cx="4302919" cy="263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1" y="895069"/>
            <a:ext cx="4132429" cy="3224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95138"/>
            <a:ext cx="3850943" cy="2662861"/>
          </a:xfrm>
          <a:prstGeom prst="rect">
            <a:avLst/>
          </a:prstGeom>
        </p:spPr>
      </p:pic>
      <p:pic>
        <p:nvPicPr>
          <p:cNvPr id="1026" name="Picture 2" descr="C:\Users\sau\Downloads\hướng dươ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1" y="4195138"/>
            <a:ext cx="4132429" cy="25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u\Downloads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95069"/>
            <a:ext cx="3698543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26359" y="457200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?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sắc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26359" y="475127"/>
            <a:ext cx="807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/>
              <a:t>    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đậm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nét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nhạt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endParaRPr lang="en-US" dirty="0"/>
          </a:p>
        </p:txBody>
      </p:sp>
      <p:pic>
        <p:nvPicPr>
          <p:cNvPr id="3074" name="Picture 2" descr="C:\Users\sau\Downloads\IMG_20181024_152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9" y="1752600"/>
            <a:ext cx="868904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9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30480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 err="1" smtClean="0">
                <a:solidFill>
                  <a:srgbClr val="000099"/>
                </a:solidFill>
              </a:rPr>
              <a:t>Hoạt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động</a:t>
            </a:r>
            <a:r>
              <a:rPr lang="en-US" b="1" u="sng" dirty="0" smtClean="0">
                <a:solidFill>
                  <a:srgbClr val="000099"/>
                </a:solidFill>
              </a:rPr>
              <a:t> 2: </a:t>
            </a:r>
            <a:r>
              <a:rPr lang="en-US" b="1" u="sng" dirty="0" err="1" smtClean="0">
                <a:solidFill>
                  <a:srgbClr val="000099"/>
                </a:solidFill>
              </a:rPr>
              <a:t>Cách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vẽ</a:t>
            </a:r>
            <a:r>
              <a:rPr lang="en-US" b="1" u="sng" dirty="0" smtClean="0">
                <a:solidFill>
                  <a:srgbClr val="000099"/>
                </a:solidFill>
              </a:rPr>
              <a:t> </a:t>
            </a:r>
            <a:r>
              <a:rPr lang="en-US" b="1" u="sng" dirty="0" err="1" smtClean="0">
                <a:solidFill>
                  <a:srgbClr val="000099"/>
                </a:solidFill>
              </a:rPr>
              <a:t>hoa</a:t>
            </a:r>
            <a:r>
              <a:rPr lang="en-US" b="1" u="sng" dirty="0" smtClean="0">
                <a:solidFill>
                  <a:srgbClr val="000099"/>
                </a:solidFill>
              </a:rPr>
              <a:t>, </a:t>
            </a:r>
            <a:r>
              <a:rPr lang="en-US" b="1" u="sng" dirty="0" err="1" smtClean="0">
                <a:solidFill>
                  <a:srgbClr val="000099"/>
                </a:solidFill>
              </a:rPr>
              <a:t>lá</a:t>
            </a:r>
            <a:endParaRPr lang="en-US" b="1" u="sng" dirty="0">
              <a:solidFill>
                <a:srgbClr val="000099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82802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lá</a:t>
            </a:r>
            <a:r>
              <a:rPr lang="en-US" b="1" dirty="0" smtClean="0"/>
              <a:t>:</a:t>
            </a:r>
            <a:endParaRPr lang="en-US" b="1" dirty="0"/>
          </a:p>
        </p:txBody>
      </p: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6858000" y="255119"/>
            <a:ext cx="2286000" cy="2184027"/>
            <a:chOff x="6048856" y="2590800"/>
            <a:chExt cx="1363517" cy="1980959"/>
          </a:xfrm>
        </p:grpSpPr>
        <p:pic>
          <p:nvPicPr>
            <p:cNvPr id="10" name="Picture 3" descr="cách vẽ lá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05" r="79875" b="7968"/>
            <a:stretch>
              <a:fillRect/>
            </a:stretch>
          </p:blipFill>
          <p:spPr bwMode="auto">
            <a:xfrm>
              <a:off x="6048856" y="2590800"/>
              <a:ext cx="1363517" cy="1577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/>
          </p:nvSpPr>
          <p:spPr bwMode="auto">
            <a:xfrm>
              <a:off x="6367454" y="4079316"/>
              <a:ext cx="74011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 dirty="0">
                  <a:solidFill>
                    <a:srgbClr val="000066"/>
                  </a:solidFill>
                  <a:cs typeface="Times New Roman" pitchFamily="18" charset="0"/>
                </a:rPr>
                <a:t>1</a:t>
              </a:r>
              <a:endParaRPr lang="en-US" sz="2600" b="1" dirty="0">
                <a:cs typeface="Times New Roman" pitchFamily="18" charset="0"/>
              </a:endParaRPr>
            </a:p>
          </p:txBody>
        </p:sp>
      </p:grp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614190" y="2466041"/>
            <a:ext cx="2167610" cy="2239683"/>
            <a:chOff x="4648200" y="4558922"/>
            <a:chExt cx="1400656" cy="1911225"/>
          </a:xfrm>
        </p:grpSpPr>
        <p:pic>
          <p:nvPicPr>
            <p:cNvPr id="16" name="Picture 5" descr="cách vẽ lá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02" t="7097" r="42995" b="60019"/>
            <a:stretch>
              <a:fillRect/>
            </a:stretch>
          </p:blipFill>
          <p:spPr bwMode="auto">
            <a:xfrm>
              <a:off x="4648200" y="4558922"/>
              <a:ext cx="1400656" cy="1576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5030197" y="6049923"/>
              <a:ext cx="740119" cy="42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 dirty="0" smtClean="0">
                  <a:solidFill>
                    <a:srgbClr val="000066"/>
                  </a:solidFill>
                  <a:cs typeface="Times New Roman" pitchFamily="18" charset="0"/>
                </a:rPr>
                <a:t>2</a:t>
              </a:r>
              <a:endParaRPr lang="en-US" sz="2600" b="1" dirty="0">
                <a:cs typeface="Times New Roman" pitchFamily="18" charset="0"/>
              </a:endParaRPr>
            </a:p>
          </p:txBody>
        </p:sp>
      </p:grp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6992545" y="2466041"/>
            <a:ext cx="2151455" cy="2281346"/>
            <a:chOff x="6092145" y="4587176"/>
            <a:chExt cx="1375455" cy="1976400"/>
          </a:xfrm>
        </p:grpSpPr>
        <p:pic>
          <p:nvPicPr>
            <p:cNvPr id="19" name="Picture 6" descr="cách vẽ lá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1" t="54732" r="28854" b="7420"/>
            <a:stretch>
              <a:fillRect/>
            </a:stretch>
          </p:blipFill>
          <p:spPr bwMode="auto">
            <a:xfrm>
              <a:off x="6092145" y="4587176"/>
              <a:ext cx="1375455" cy="166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31"/>
            <p:cNvSpPr txBox="1">
              <a:spLocks noChangeArrowheads="1"/>
            </p:cNvSpPr>
            <p:nvPr/>
          </p:nvSpPr>
          <p:spPr bwMode="auto">
            <a:xfrm>
              <a:off x="6303520" y="6136957"/>
              <a:ext cx="740119" cy="426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 dirty="0" smtClean="0">
                  <a:solidFill>
                    <a:srgbClr val="000066"/>
                  </a:solidFill>
                  <a:cs typeface="Times New Roman" pitchFamily="18" charset="0"/>
                </a:rPr>
                <a:t>3</a:t>
              </a:r>
              <a:endParaRPr lang="en-US" sz="2600" b="1" dirty="0">
                <a:cs typeface="Times New Roman" pitchFamily="18" charset="0"/>
              </a:endParaRPr>
            </a:p>
          </p:txBody>
        </p:sp>
      </p:grpSp>
      <p:grpSp>
        <p:nvGrpSpPr>
          <p:cNvPr id="21" name="Group 25"/>
          <p:cNvGrpSpPr>
            <a:grpSpLocks/>
          </p:cNvGrpSpPr>
          <p:nvPr/>
        </p:nvGrpSpPr>
        <p:grpSpPr bwMode="auto">
          <a:xfrm>
            <a:off x="5833390" y="4823366"/>
            <a:ext cx="2167610" cy="2081674"/>
            <a:chOff x="7618068" y="4587176"/>
            <a:chExt cx="1449732" cy="2076164"/>
          </a:xfrm>
        </p:grpSpPr>
        <p:pic>
          <p:nvPicPr>
            <p:cNvPr id="22" name="Picture 7" descr="cách vẽ lá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78" t="50464" r="6038" b="9555"/>
            <a:stretch>
              <a:fillRect/>
            </a:stretch>
          </p:blipFill>
          <p:spPr bwMode="auto">
            <a:xfrm>
              <a:off x="7618068" y="4587176"/>
              <a:ext cx="1449732" cy="166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7946682" y="6172200"/>
              <a:ext cx="946681" cy="49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600" b="1">
                  <a:solidFill>
                    <a:srgbClr val="000066"/>
                  </a:solidFill>
                  <a:cs typeface="Times New Roman" pitchFamily="18" charset="0"/>
                </a:rPr>
                <a:t>Vẽ màu</a:t>
              </a:r>
              <a:endParaRPr lang="en-US" sz="2600" b="1">
                <a:cs typeface="Times New Roman" pitchFamily="18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"/>
            <a:ext cx="2291874" cy="2260227"/>
          </a:xfrm>
          <a:prstGeom prst="rect">
            <a:avLst/>
          </a:prstGeom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922024" y="1950962"/>
            <a:ext cx="8597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66"/>
                </a:solidFill>
                <a:cs typeface="Times New Roman" pitchFamily="18" charset="0"/>
              </a:rPr>
              <a:t>M</a:t>
            </a:r>
            <a:r>
              <a:rPr lang="en-US" sz="2400" b="1" dirty="0" err="1">
                <a:cs typeface="Times New Roman" pitchFamily="18" charset="0"/>
              </a:rPr>
              <a:t>ẫu</a:t>
            </a:r>
            <a:endParaRPr lang="en-US" sz="2400" b="1" dirty="0">
              <a:cs typeface="Times New Roman" pitchFamily="18" charset="0"/>
            </a:endParaRPr>
          </a:p>
        </p:txBody>
      </p: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-152400" y="1701644"/>
            <a:ext cx="4724400" cy="39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flower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4" t="17938" r="8101" b="39276"/>
          <a:stretch>
            <a:fillRect/>
          </a:stretch>
        </p:blipFill>
        <p:spPr bwMode="auto">
          <a:xfrm>
            <a:off x="4495800" y="142875"/>
            <a:ext cx="2143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29200" y="2174875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dirty="0"/>
              <a:t>MẪU</a:t>
            </a: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705600" y="142875"/>
            <a:ext cx="2057400" cy="2124075"/>
            <a:chOff x="6705600" y="76200"/>
            <a:chExt cx="2057400" cy="2123420"/>
          </a:xfrm>
        </p:grpSpPr>
        <p:pic>
          <p:nvPicPr>
            <p:cNvPr id="9" name="Picture 6" descr="cách vẽ  hoa"/>
            <p:cNvPicPr>
              <a:picLocks noChangeAspect="1" noChangeArrowheads="1"/>
            </p:cNvPicPr>
            <p:nvPr/>
          </p:nvPicPr>
          <p:blipFill>
            <a:blip r:embed="rId4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4" t="26100" r="36105" b="60962"/>
            <a:stretch>
              <a:fillRect/>
            </a:stretch>
          </p:blipFill>
          <p:spPr bwMode="auto">
            <a:xfrm>
              <a:off x="6781800" y="76200"/>
              <a:ext cx="1981200" cy="207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6705600" y="1676400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1</a:t>
              </a:r>
            </a:p>
          </p:txBody>
        </p:sp>
      </p:grpSp>
      <p:grpSp>
        <p:nvGrpSpPr>
          <p:cNvPr id="14" name="Group 23"/>
          <p:cNvGrpSpPr>
            <a:grpSpLocks/>
          </p:cNvGrpSpPr>
          <p:nvPr/>
        </p:nvGrpSpPr>
        <p:grpSpPr bwMode="auto">
          <a:xfrm>
            <a:off x="4581525" y="2590800"/>
            <a:ext cx="2057400" cy="2123914"/>
            <a:chOff x="6858000" y="2514600"/>
            <a:chExt cx="2057400" cy="2123259"/>
          </a:xfrm>
        </p:grpSpPr>
        <p:pic>
          <p:nvPicPr>
            <p:cNvPr id="15" name="Picture 7" descr="cách vẽ  hoa"/>
            <p:cNvPicPr>
              <a:picLocks noChangeAspect="1" noChangeArrowheads="1"/>
            </p:cNvPicPr>
            <p:nvPr/>
          </p:nvPicPr>
          <p:blipFill>
            <a:blip r:embed="rId5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4" t="71722" r="68398" b="10786"/>
            <a:stretch>
              <a:fillRect/>
            </a:stretch>
          </p:blipFill>
          <p:spPr bwMode="auto">
            <a:xfrm>
              <a:off x="6858000" y="25146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4"/>
            <p:cNvSpPr txBox="1">
              <a:spLocks noChangeArrowheads="1"/>
            </p:cNvSpPr>
            <p:nvPr/>
          </p:nvSpPr>
          <p:spPr bwMode="auto">
            <a:xfrm>
              <a:off x="6858000" y="4114800"/>
              <a:ext cx="364202" cy="52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 smtClean="0"/>
                <a:t>2</a:t>
              </a:r>
              <a:endParaRPr lang="en-US" b="1" dirty="0"/>
            </a:p>
          </p:txBody>
        </p:sp>
      </p:grpSp>
      <p:grpSp>
        <p:nvGrpSpPr>
          <p:cNvPr id="17" name="Group 24"/>
          <p:cNvGrpSpPr>
            <a:grpSpLocks/>
          </p:cNvGrpSpPr>
          <p:nvPr/>
        </p:nvGrpSpPr>
        <p:grpSpPr bwMode="auto">
          <a:xfrm>
            <a:off x="6971040" y="2524125"/>
            <a:ext cx="2057400" cy="2123914"/>
            <a:chOff x="4495800" y="4648200"/>
            <a:chExt cx="2057400" cy="2123259"/>
          </a:xfrm>
        </p:grpSpPr>
        <p:pic>
          <p:nvPicPr>
            <p:cNvPr id="18" name="Picture 10" descr="cách vẽ  hoa"/>
            <p:cNvPicPr>
              <a:picLocks noChangeAspect="1" noChangeArrowheads="1"/>
            </p:cNvPicPr>
            <p:nvPr/>
          </p:nvPicPr>
          <p:blipFill>
            <a:blip r:embed="rId4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5" t="12206" r="57614" b="73140"/>
            <a:stretch>
              <a:fillRect/>
            </a:stretch>
          </p:blipFill>
          <p:spPr bwMode="auto">
            <a:xfrm>
              <a:off x="4572000" y="4648200"/>
              <a:ext cx="1981200" cy="194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5"/>
            <p:cNvSpPr txBox="1">
              <a:spLocks noChangeArrowheads="1"/>
            </p:cNvSpPr>
            <p:nvPr/>
          </p:nvSpPr>
          <p:spPr bwMode="auto">
            <a:xfrm>
              <a:off x="4495800" y="6248400"/>
              <a:ext cx="364202" cy="52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>
            <a:off x="5998696" y="4648835"/>
            <a:ext cx="1944687" cy="2226442"/>
            <a:chOff x="6894512" y="4648200"/>
            <a:chExt cx="1944688" cy="2379477"/>
          </a:xfrm>
        </p:grpSpPr>
        <p:pic>
          <p:nvPicPr>
            <p:cNvPr id="21" name="Picture 9" descr="cách vẽ  ho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0" t="12192" r="82733" b="72739"/>
            <a:stretch>
              <a:fillRect/>
            </a:stretch>
          </p:blipFill>
          <p:spPr bwMode="auto">
            <a:xfrm>
              <a:off x="6894512" y="4648200"/>
              <a:ext cx="1944688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7145674" y="6566012"/>
              <a:ext cx="14253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400" b="1" dirty="0"/>
                <a:t>VẼ MÀU</a:t>
              </a:r>
            </a:p>
          </p:txBody>
        </p:sp>
      </p:grp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-295835" y="1112817"/>
            <a:ext cx="4724400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4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76200" y="304800"/>
            <a:ext cx="441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vẽ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</a:t>
            </a:r>
            <a:r>
              <a:rPr lang="en-US" b="1" dirty="0" err="1" smtClean="0"/>
              <a:t>trí</a:t>
            </a:r>
            <a:r>
              <a:rPr lang="en-US" b="1" dirty="0" smtClean="0"/>
              <a:t> </a:t>
            </a:r>
            <a:r>
              <a:rPr lang="en-US" b="1" dirty="0" err="1" smtClean="0"/>
              <a:t>hoa</a:t>
            </a:r>
            <a:r>
              <a:rPr lang="en-US" b="1" dirty="0" smtClean="0"/>
              <a:t>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69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609600" y="1600200"/>
            <a:ext cx="8077200" cy="39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spcBef>
                <a:spcPct val="2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just" eaLnBrk="1" hangingPunct="1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1143000" y="810883"/>
            <a:ext cx="586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Cách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vẽ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và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trang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trí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hoa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lá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566738" y="4572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A50021"/>
                </a:solidFill>
              </a:rPr>
              <a:t>Một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số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bài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vẽ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của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các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bạn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năm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trước</a:t>
            </a:r>
            <a:endParaRPr lang="en-US" dirty="0">
              <a:solidFill>
                <a:srgbClr val="A50021"/>
              </a:solidFill>
            </a:endParaRPr>
          </a:p>
        </p:txBody>
      </p:sp>
      <p:pic>
        <p:nvPicPr>
          <p:cNvPr id="5" name="Picture 14" descr="P1050433"/>
          <p:cNvPicPr>
            <a:picLocks noChangeAspect="1" noChangeArrowheads="1"/>
          </p:cNvPicPr>
          <p:nvPr/>
        </p:nvPicPr>
        <p:blipFill>
          <a:blip r:embed="rId2">
            <a:lum bright="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0" r="20355" b="15776"/>
          <a:stretch>
            <a:fillRect/>
          </a:stretch>
        </p:blipFill>
        <p:spPr bwMode="auto">
          <a:xfrm>
            <a:off x="3167063" y="1371600"/>
            <a:ext cx="3005137" cy="2362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 descr="P1050446"/>
          <p:cNvPicPr>
            <a:picLocks noChangeAspect="1" noChangeArrowheads="1"/>
          </p:cNvPicPr>
          <p:nvPr/>
        </p:nvPicPr>
        <p:blipFill>
          <a:blip r:embed="rId3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17754" r="14983" b="38707"/>
          <a:stretch>
            <a:fillRect/>
          </a:stretch>
        </p:blipFill>
        <p:spPr bwMode="auto">
          <a:xfrm>
            <a:off x="3200400" y="3886200"/>
            <a:ext cx="2971800" cy="2057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3" descr="P10504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 t="20500" r="13617" b="52812"/>
          <a:stretch>
            <a:fillRect/>
          </a:stretch>
        </p:blipFill>
        <p:spPr bwMode="auto">
          <a:xfrm>
            <a:off x="6172200" y="3886200"/>
            <a:ext cx="2743200" cy="2057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opy (7) of Picture 101"/>
          <p:cNvPicPr>
            <a:picLocks noChangeAspect="1" noChangeArrowheads="1"/>
          </p:cNvPicPr>
          <p:nvPr/>
        </p:nvPicPr>
        <p:blipFill>
          <a:blip r:embed="rId5">
            <a:lum bright="-18000" contrast="42000"/>
          </a:blip>
          <a:srcRect l="26714" t="7353" r="29475" b="25000"/>
          <a:stretch>
            <a:fillRect/>
          </a:stretch>
        </p:blipFill>
        <p:spPr bwMode="auto">
          <a:xfrm>
            <a:off x="6205538" y="1371600"/>
            <a:ext cx="2709862" cy="23622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2" name="Picture 5" descr="Copy (9) of Picture 09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</a:blip>
          <a:srcRect l="26714" t="17241" r="16652"/>
          <a:stretch>
            <a:fillRect/>
          </a:stretch>
        </p:blipFill>
        <p:spPr bwMode="auto">
          <a:xfrm>
            <a:off x="304800" y="1371600"/>
            <a:ext cx="2819400" cy="23622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3" name="Picture 4" descr="P1040575"/>
          <p:cNvPicPr>
            <a:picLocks noChangeAspect="1" noChangeArrowheads="1"/>
          </p:cNvPicPr>
          <p:nvPr/>
        </p:nvPicPr>
        <p:blipFill>
          <a:blip r:embed="rId7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45334" r="52000" b="14667"/>
          <a:stretch>
            <a:fillRect/>
          </a:stretch>
        </p:blipFill>
        <p:spPr bwMode="auto">
          <a:xfrm>
            <a:off x="304800" y="3886200"/>
            <a:ext cx="2819400" cy="2057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381000" y="59436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530</Words>
  <Application>Microsoft Office PowerPoint</Application>
  <PresentationFormat>On-screen Show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sau</cp:lastModifiedBy>
  <cp:revision>46</cp:revision>
  <dcterms:created xsi:type="dcterms:W3CDTF">2016-10-25T11:11:14Z</dcterms:created>
  <dcterms:modified xsi:type="dcterms:W3CDTF">2018-10-24T14:14:26Z</dcterms:modified>
</cp:coreProperties>
</file>