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2"/>
  </p:notesMasterIdLst>
  <p:sldIdLst>
    <p:sldId id="275" r:id="rId2"/>
    <p:sldId id="257" r:id="rId3"/>
    <p:sldId id="269" r:id="rId4"/>
    <p:sldId id="258" r:id="rId5"/>
    <p:sldId id="270" r:id="rId6"/>
    <p:sldId id="271" r:id="rId7"/>
    <p:sldId id="281" r:id="rId8"/>
    <p:sldId id="278" r:id="rId9"/>
    <p:sldId id="279" r:id="rId10"/>
    <p:sldId id="280" r:id="rId11"/>
    <p:sldId id="276" r:id="rId12"/>
    <p:sldId id="273" r:id="rId13"/>
    <p:sldId id="259" r:id="rId14"/>
    <p:sldId id="260" r:id="rId15"/>
    <p:sldId id="261" r:id="rId16"/>
    <p:sldId id="277" r:id="rId17"/>
    <p:sldId id="262" r:id="rId18"/>
    <p:sldId id="264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7D0"/>
    <a:srgbClr val="6FC3CD"/>
    <a:srgbClr val="66CC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D4F6A-B7F4-43FA-971A-9AF85443E85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5F24-9388-4178-A2C1-8F18F1C1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53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51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560B-066D-4382-9E3E-FC194B1F88B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7" Type="http://schemas.openxmlformats.org/officeDocument/2006/relationships/image" Target="../media/image27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f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9.png"/><Relationship Id="rId7" Type="http://schemas.openxmlformats.org/officeDocument/2006/relationships/image" Target="../media/image33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57"/>
            <a:ext cx="12131040" cy="6758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068608" y="3610130"/>
            <a:ext cx="77768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MÔN: MĨ THUẬT</a:t>
            </a:r>
          </a:p>
        </p:txBody>
      </p:sp>
      <p:sp>
        <p:nvSpPr>
          <p:cNvPr id="10" name="WordArt 33"/>
          <p:cNvSpPr>
            <a:spLocks noChangeArrowheads="1" noChangeShapeType="1" noTextEdit="1"/>
          </p:cNvSpPr>
          <p:nvPr/>
        </p:nvSpPr>
        <p:spPr bwMode="auto">
          <a:xfrm>
            <a:off x="783771" y="891878"/>
            <a:ext cx="10633166" cy="241751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CHÀO MỪNG CÁC EM ĐẾN VỚI TIẾT HỌC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92452" y="4437112"/>
            <a:ext cx="2664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51261" y="1947134"/>
            <a:ext cx="11793603" cy="195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b="1" dirty="0">
              <a:solidFill>
                <a:srgbClr val="54A02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51261" y="219163"/>
            <a:ext cx="114024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Thứ tư,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–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liên kết thú vị của các hình khối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Tiết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đồ vật bằng các hình khối.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785307" y="2621935"/>
            <a:ext cx="10348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 - Tạo được hình khối ba chiều từ đồ vật dễ tìm và liên kết chúng thành các đồ vật, con vật, ngôi nhà, phương tện giao thông,… theo ý thích.</a:t>
            </a:r>
            <a:endParaRPr lang="en-US" sz="28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7986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51261" y="1947134"/>
            <a:ext cx="11793603" cy="195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2571077" y="219163"/>
            <a:ext cx="7455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– Khối 2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ĐẠI DƯƠNG MÊNH MÔNG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con vật dưới đại dương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1204856" y="2033195"/>
            <a:ext cx="9122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được một số con vật dưới đại dương, nêu được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vẽ trong các bài tập mĩ thuật.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Cảm nhận được sự hài hòa, chuyển động của trong các sản phẩm mĩ thuật.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Tạo được sản phẩm mĩ thuật về sự sống dưới đại dương theo hình thức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Nhận ra vẻ đẹp của các con vật dưới đại dương, yêu thiên nhiên và có ý thức giữ gìn môi trường sạch, đẹp biển cả. </a:t>
            </a:r>
          </a:p>
          <a:p>
            <a:pPr marL="457200" indent="-457200">
              <a:buFontTx/>
              <a:buChar char="-"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02" y="1165525"/>
            <a:ext cx="11015830" cy="853741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cho biết các con vật sống dưới đại dương?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7566" y="1"/>
            <a:ext cx="10056281" cy="1118794"/>
            <a:chOff x="616804" y="23638"/>
            <a:chExt cx="5619590" cy="854797"/>
          </a:xfrm>
        </p:grpSpPr>
        <p:sp>
          <p:nvSpPr>
            <p:cNvPr id="5" name="Rounded Rectangle 4"/>
            <p:cNvSpPr/>
            <p:nvPr/>
          </p:nvSpPr>
          <p:spPr>
            <a:xfrm>
              <a:off x="616804" y="23638"/>
              <a:ext cx="5619590" cy="8547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124" y="96739"/>
              <a:ext cx="5376163" cy="69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oạt 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vi-V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sát, nhận thức</a:t>
              </a:r>
              <a:endPara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nl-NL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vẻ đẹp của các con vật dưới đại dương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5" y="4536026"/>
            <a:ext cx="2909513" cy="1951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2" y="1904895"/>
            <a:ext cx="2834046" cy="1980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55" y="4574717"/>
            <a:ext cx="3093163" cy="1951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09" y="1904895"/>
            <a:ext cx="2951605" cy="1951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09" y="4536026"/>
            <a:ext cx="2951605" cy="1951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945421" y="1890273"/>
            <a:ext cx="550131" cy="58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35700" y="4536026"/>
            <a:ext cx="550131" cy="58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4783" y="4564262"/>
            <a:ext cx="550131" cy="58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581787" y="4574717"/>
            <a:ext cx="550131" cy="58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33309" y="1878892"/>
            <a:ext cx="550131" cy="58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6" name="Content Placeholder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13" y="1873608"/>
            <a:ext cx="2951605" cy="1969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" name="Oval 45"/>
          <p:cNvSpPr/>
          <p:nvPr/>
        </p:nvSpPr>
        <p:spPr>
          <a:xfrm>
            <a:off x="8158154" y="1878892"/>
            <a:ext cx="550131" cy="58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530578" y="108490"/>
            <a:ext cx="10893777" cy="5336452"/>
            <a:chOff x="1092531" y="1708800"/>
            <a:chExt cx="7956894" cy="78137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531" y="1708800"/>
              <a:ext cx="2833234" cy="25232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8705" y="4395265"/>
              <a:ext cx="3300720" cy="22610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9122" y="7069327"/>
              <a:ext cx="3010367" cy="24532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1252849" y="4047020"/>
              <a:ext cx="47501" cy="35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27569" y="4395265"/>
              <a:ext cx="47501" cy="38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82" y="211211"/>
            <a:ext cx="3610666" cy="1620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8" y="3310039"/>
            <a:ext cx="3049414" cy="1852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85" y="1758080"/>
            <a:ext cx="3555346" cy="1619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530578" y="1392243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48377" y="117232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20997" y="2009286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5446" y="3946158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78755" y="4443999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70391" y="1346635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276" y="5444943"/>
            <a:ext cx="11542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em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 tên một số con vật sống dưới đại dương mà em biết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71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73976" y="1007658"/>
            <a:ext cx="4413995" cy="2714218"/>
            <a:chOff x="412562" y="1805010"/>
            <a:chExt cx="3346206" cy="285066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354" y="1805010"/>
              <a:ext cx="3287411" cy="23660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412562" y="4235451"/>
              <a:ext cx="3346206" cy="420224"/>
            </a:xfrm>
            <a:prstGeom prst="rect">
              <a:avLst/>
            </a:prstGeom>
            <a:solidFill>
              <a:srgbClr val="89E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</a:t>
              </a:r>
              <a:r>
                <a:rPr lang="en-GB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con vật bằng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99130" y="1038978"/>
            <a:ext cx="4541850" cy="2691929"/>
            <a:chOff x="4313651" y="1803093"/>
            <a:chExt cx="3255631" cy="2833919"/>
          </a:xfrm>
          <a:solidFill>
            <a:srgbClr val="89E0FF"/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3870" y="1803093"/>
              <a:ext cx="3175194" cy="2367941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313651" y="4215798"/>
              <a:ext cx="3255631" cy="4212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</a:t>
              </a:r>
              <a:r>
                <a:rPr lang="en-GB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 bằng các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nét, chấm,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 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2697" y="3949439"/>
            <a:ext cx="4449252" cy="2759871"/>
            <a:chOff x="8124572" y="1803093"/>
            <a:chExt cx="3677650" cy="2835304"/>
          </a:xfrm>
          <a:solidFill>
            <a:srgbClr val="89E0FF"/>
          </a:solidFill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0223" y="1803093"/>
              <a:ext cx="3586348" cy="2367941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124572" y="4227351"/>
              <a:ext cx="3677650" cy="4110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 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GB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</a:t>
              </a:r>
              <a:r>
                <a:rPr lang="en-GB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 động.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41601" y="9458"/>
            <a:ext cx="9873015" cy="888064"/>
            <a:chOff x="201880" y="83484"/>
            <a:chExt cx="9873015" cy="888064"/>
          </a:xfrm>
        </p:grpSpPr>
        <p:sp>
          <p:nvSpPr>
            <p:cNvPr id="38" name="Rounded Rectangle 37"/>
            <p:cNvSpPr/>
            <p:nvPr/>
          </p:nvSpPr>
          <p:spPr>
            <a:xfrm>
              <a:off x="201880" y="83484"/>
              <a:ext cx="9873015" cy="8516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880" y="202107"/>
              <a:ext cx="98730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oạt động</a:t>
              </a:r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2. K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iến tạo kiến thức – kỹ năng </a:t>
              </a:r>
            </a:p>
            <a:p>
              <a:pPr algn="ctr"/>
              <a:r>
                <a:rPr lang="nl-NL" sz="24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 vẽ con vật dưới đại dương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669740" y="3991960"/>
            <a:ext cx="4765639" cy="2390754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  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08" y="4510786"/>
            <a:ext cx="1586000" cy="1353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16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238" y="0"/>
            <a:ext cx="5403273" cy="944517"/>
            <a:chOff x="201880" y="202107"/>
            <a:chExt cx="5403273" cy="769441"/>
          </a:xfrm>
        </p:grpSpPr>
        <p:sp>
          <p:nvSpPr>
            <p:cNvPr id="5" name="Rounded Rectangle 4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880" y="202107"/>
              <a:ext cx="5403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oạt động </a:t>
              </a:r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3. 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Luyện tập – Sáng tao</a:t>
              </a:r>
            </a:p>
            <a:p>
              <a:pPr algn="ctr"/>
              <a:r>
                <a:rPr lang="nl-NL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nl-NL" sz="24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ẽ con vật dưới đại dương mà em thích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73087" y="638199"/>
            <a:ext cx="44619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0306" y="1172583"/>
            <a:ext cx="11015830" cy="5613943"/>
            <a:chOff x="271421" y="691179"/>
            <a:chExt cx="12200805" cy="6530203"/>
          </a:xfrm>
          <a:solidFill>
            <a:srgbClr val="00B0F0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940" y="955758"/>
              <a:ext cx="3119679" cy="2786801"/>
            </a:xfrm>
            <a:prstGeom prst="rect">
              <a:avLst/>
            </a:prstGeom>
            <a:grpFill/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7725" y="946167"/>
              <a:ext cx="3879031" cy="2704363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421" y="4188081"/>
              <a:ext cx="3666102" cy="2925392"/>
            </a:xfrm>
            <a:prstGeom prst="rect">
              <a:avLst/>
            </a:prstGeom>
            <a:grpFill/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2653" y="691179"/>
              <a:ext cx="4319573" cy="30513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85032" y="3848150"/>
              <a:ext cx="4387194" cy="31482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03303" y="3787701"/>
              <a:ext cx="3983452" cy="343368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28" name="Oval 27"/>
          <p:cNvSpPr/>
          <p:nvPr/>
        </p:nvSpPr>
        <p:spPr>
          <a:xfrm>
            <a:off x="530577" y="4282802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20451" y="1156876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78" y="1392243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22956" y="6270836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764686" y="1254354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64686" y="3993722"/>
            <a:ext cx="550131" cy="5805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6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9286" y="849853"/>
            <a:ext cx="745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240" algn="ctr"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696" y="1639367"/>
            <a:ext cx="10412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vật sống dưới đại dương rất đa dạng và phong phú.</a:t>
            </a:r>
          </a:p>
          <a:p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hình con vật cần nắm được đặc điểm hình dáng và hoạt động của con 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701" y="1258785"/>
            <a:ext cx="746133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 nhân: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dưới đại dương mà em thích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(Vở bài tập thực hành Mĩ thuật 2 - trang 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11" y="4090363"/>
            <a:ext cx="1180113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GB" sz="2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GB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kẽ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 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 các hình rong rêu, sóng nước, bong bóng nước</a:t>
            </a:r>
            <a:r>
              <a:rPr lang="en-GB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GB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của bài vẽ sinh động.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9405" y="219452"/>
            <a:ext cx="4619503" cy="780394"/>
            <a:chOff x="201878" y="202108"/>
            <a:chExt cx="4619503" cy="780394"/>
          </a:xfrm>
        </p:grpSpPr>
        <p:sp>
          <p:nvSpPr>
            <p:cNvPr id="6" name="Rounded Rectangle 5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878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oạt động </a:t>
              </a:r>
              <a:r>
                <a:rPr lang="nl-NL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hân tích – đánh giá</a:t>
              </a:r>
              <a:endParaRPr lang="nl-NL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nl-NL" sz="20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Trưng bày sản phẩm và chia sẻ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18908" y="219453"/>
            <a:ext cx="5906927" cy="780394"/>
            <a:chOff x="5270070" y="421847"/>
            <a:chExt cx="4084221" cy="341829"/>
          </a:xfrm>
          <a:solidFill>
            <a:srgbClr val="4CB7D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5791942" y="421847"/>
              <a:ext cx="3562349" cy="341829"/>
              <a:chOff x="4248150" y="1745815"/>
              <a:chExt cx="3562349" cy="341829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>
                <a:off x="4248150" y="1745815"/>
                <a:ext cx="3562349" cy="3418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00550" y="1756174"/>
                <a:ext cx="3295650" cy="1855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 phẩm mĩ thuật của HS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Arrow Connector 12"/>
            <p:cNvCxnSpPr>
              <a:stCxn id="6" idx="3"/>
              <a:endCxn id="10" idx="1"/>
            </p:cNvCxnSpPr>
            <p:nvPr/>
          </p:nvCxnSpPr>
          <p:spPr>
            <a:xfrm>
              <a:off x="5270070" y="589751"/>
              <a:ext cx="521873" cy="3011"/>
            </a:xfrm>
            <a:prstGeom prst="straightConnector1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606850" y="5677444"/>
            <a:ext cx="10953675" cy="1050547"/>
          </a:xfrm>
          <a:prstGeom prst="roundRect">
            <a:avLst/>
          </a:prstGeom>
          <a:solidFill>
            <a:srgbClr val="4CB7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bài vẽ nào nhất? Vì Sao?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850" y="5677443"/>
            <a:ext cx="10953675" cy="1050547"/>
          </a:xfrm>
          <a:prstGeom prst="roundRect">
            <a:avLst/>
          </a:prstGeom>
          <a:solidFill>
            <a:srgbClr val="4CB7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nhất chi tiết nào của bài vẽ của mình, của bạn?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849" y="5677442"/>
            <a:ext cx="10953675" cy="1050547"/>
          </a:xfrm>
          <a:prstGeom prst="roundRect">
            <a:avLst/>
          </a:prstGeom>
          <a:solidFill>
            <a:srgbClr val="4CB7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bảo vệ con vật sống đại dương, em cần làm gì?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7279" y="302688"/>
            <a:ext cx="4634896" cy="769441"/>
            <a:chOff x="-1309371" y="202108"/>
            <a:chExt cx="6130753" cy="815553"/>
          </a:xfrm>
        </p:grpSpPr>
        <p:sp>
          <p:nvSpPr>
            <p:cNvPr id="5" name="Rounded Rectangle 4"/>
            <p:cNvSpPr/>
            <p:nvPr/>
          </p:nvSpPr>
          <p:spPr>
            <a:xfrm>
              <a:off x="-991508" y="202108"/>
              <a:ext cx="5812890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309371" y="202108"/>
              <a:ext cx="6104480" cy="8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vi-VN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oạt động </a:t>
              </a:r>
              <a:r>
                <a:rPr lang="nl-NL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0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</a:t>
              </a:r>
              <a:r>
                <a:rPr lang="vi-V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ận dụng – phát triển</a:t>
              </a:r>
              <a:endParaRPr lang="nl-NL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nl-NL" sz="20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Xem tranh họa sĩ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2" y="1500623"/>
            <a:ext cx="4697792" cy="4129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7257639" y="1014967"/>
            <a:ext cx="3123210" cy="866634"/>
            <a:chOff x="8182099" y="1342177"/>
            <a:chExt cx="3123210" cy="86663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Cloud 8"/>
            <p:cNvSpPr/>
            <p:nvPr/>
          </p:nvSpPr>
          <p:spPr>
            <a:xfrm>
              <a:off x="8182099" y="1342177"/>
              <a:ext cx="3123210" cy="86663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52115" y="1546527"/>
              <a:ext cx="19831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gợi ý</a:t>
              </a:r>
              <a:r>
                <a:rPr lang="en-US" sz="23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3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12312" y="2200833"/>
            <a:ext cx="647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họa sĩ diễn tả các con vật nào?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 các con vật có gì đặc biệt?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có những nét, chấm, màu nào?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98252" y="4011070"/>
            <a:ext cx="5653494" cy="2002455"/>
            <a:chOff x="7825838" y="4690753"/>
            <a:chExt cx="4215741" cy="1638795"/>
          </a:xfrm>
        </p:grpSpPr>
        <p:sp>
          <p:nvSpPr>
            <p:cNvPr id="13" name="Double Wave 12"/>
            <p:cNvSpPr/>
            <p:nvPr/>
          </p:nvSpPr>
          <p:spPr>
            <a:xfrm>
              <a:off x="7825838" y="4690753"/>
              <a:ext cx="4215741" cy="1638795"/>
            </a:xfrm>
            <a:prstGeom prst="doubleWav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8967" y="5011387"/>
              <a:ext cx="4037610" cy="1056904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pPr algn="ctr"/>
              <a:r>
                <a:rPr lang="en-GB" sz="200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cách tạo chấm, nét, màu để tạo hình và trang trí con vật sống dưới đại dương</a:t>
              </a:r>
              <a:endPara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99165" y="727064"/>
            <a:ext cx="5035138" cy="1341912"/>
            <a:chOff x="3616037" y="501433"/>
            <a:chExt cx="5035138" cy="1341912"/>
          </a:xfrm>
        </p:grpSpPr>
        <p:sp>
          <p:nvSpPr>
            <p:cNvPr id="6" name="Wave 5"/>
            <p:cNvSpPr/>
            <p:nvPr/>
          </p:nvSpPr>
          <p:spPr>
            <a:xfrm>
              <a:off x="3616037" y="501433"/>
              <a:ext cx="5035138" cy="1341912"/>
            </a:xfrm>
            <a:prstGeom prst="wav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3856" y="895988"/>
              <a:ext cx="4619500" cy="552802"/>
            </a:xfrm>
            <a:prstGeom prst="rect">
              <a:avLst/>
            </a:prstGeom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đồ dùng học tập</a:t>
              </a:r>
              <a:endPara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39" y="2764166"/>
            <a:ext cx="5691964" cy="26866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28497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440" y="940519"/>
            <a:ext cx="7505205" cy="301396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1308" y="2232562"/>
            <a:ext cx="7683337" cy="195942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71912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8188" y="205962"/>
            <a:ext cx="102843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HUYNH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343" y="1816896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270" y="3671117"/>
            <a:ext cx="10699667" cy="1539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2499" y="1190848"/>
            <a:ext cx="495927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Lớp 2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080" y="6273225"/>
            <a:ext cx="51421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GV. HOÀNG VIỆT VÂN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973" y="2090674"/>
            <a:ext cx="641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8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70106" y="81627"/>
            <a:ext cx="919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a biển thịt loại 1 (con, khối lượng trung bình ~200g) - Coop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5" y="1452701"/>
            <a:ext cx="2533663" cy="2533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73" y="1452701"/>
            <a:ext cx="1666875" cy="278098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144854" y="4141902"/>
            <a:ext cx="3292993" cy="2499987"/>
            <a:chOff x="1144855" y="4020100"/>
            <a:chExt cx="3292993" cy="24999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0932" y="4020100"/>
              <a:ext cx="3140840" cy="231532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4855" y="6150755"/>
              <a:ext cx="329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938" y="2617731"/>
            <a:ext cx="852524" cy="6223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30872" y="1671081"/>
            <a:ext cx="5450091" cy="2176339"/>
            <a:chOff x="6530872" y="1671081"/>
            <a:chExt cx="5450091" cy="21763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0872" y="1732870"/>
              <a:ext cx="1647825" cy="21145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5863" y="1671081"/>
              <a:ext cx="2705100" cy="2085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183" y="2583995"/>
              <a:ext cx="852524" cy="62234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749690" y="3945299"/>
            <a:ext cx="2963424" cy="2708526"/>
            <a:chOff x="7629367" y="3933363"/>
            <a:chExt cx="2963424" cy="2708526"/>
          </a:xfrm>
        </p:grpSpPr>
        <p:pic>
          <p:nvPicPr>
            <p:cNvPr id="1028" name="Picture 4" descr="Mèo mướp (Tabby cat) - Thông tin giống Mè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270" y="3933363"/>
              <a:ext cx="2324873" cy="222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29367" y="6272557"/>
              <a:ext cx="296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mướp</a:t>
              </a: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08030" y="243892"/>
            <a:ext cx="9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13" y="2415621"/>
            <a:ext cx="824136" cy="61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95" y="1738984"/>
            <a:ext cx="2046601" cy="1923609"/>
          </a:xfrm>
          <a:prstGeom prst="rect">
            <a:avLst/>
          </a:prstGeom>
        </p:spPr>
      </p:pic>
      <p:pic>
        <p:nvPicPr>
          <p:cNvPr id="2052" name="Picture 4" descr="Gouden Vissen Op Witte Achtergrond Stock Afbeelding - Image of viskom,  huisdier: 358805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738983"/>
            <a:ext cx="2488279" cy="1893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8030" y="3702818"/>
            <a:ext cx="2255450" cy="2638605"/>
            <a:chOff x="1555666" y="3740731"/>
            <a:chExt cx="2333141" cy="2689546"/>
          </a:xfrm>
        </p:grpSpPr>
        <p:pic>
          <p:nvPicPr>
            <p:cNvPr id="2050" name="Picture 2" descr="Seahorse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666" y="3740731"/>
              <a:ext cx="2333141" cy="233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35995" y="606094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ngựa</a:t>
              </a:r>
              <a:endPara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416" y="1753824"/>
            <a:ext cx="2536186" cy="1638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19" y="2415621"/>
            <a:ext cx="824136" cy="610556"/>
          </a:xfrm>
          <a:prstGeom prst="rect">
            <a:avLst/>
          </a:prstGeom>
        </p:spPr>
      </p:pic>
      <p:pic>
        <p:nvPicPr>
          <p:cNvPr id="2054" name="Picture 6" descr="Véc tơ đồ họa Ảnh Clip nghệ thuật chụp Ảnh phim Hoạt hình - trong béo phì  mỹ png tải về - Miễn phí trong suốt động Vật Có Vú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173" y="1336023"/>
            <a:ext cx="2097077" cy="22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96428" y="3827688"/>
            <a:ext cx="3318876" cy="2513735"/>
            <a:chOff x="7796428" y="3827688"/>
            <a:chExt cx="3318876" cy="2513735"/>
          </a:xfrm>
        </p:grpSpPr>
        <p:pic>
          <p:nvPicPr>
            <p:cNvPr id="2056" name="Picture 8" descr="Street Sharks Png - Realistic Shark Clipart, HD Png Download (#4828091),  PNG Images on PngAr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428" y="3827688"/>
              <a:ext cx="3318876" cy="1967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945149" y="5972091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</a:t>
              </a:r>
              <a:r>
                <a:rPr lang="en-US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2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51261" y="1947134"/>
            <a:ext cx="11793603" cy="195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66974" y="219163"/>
            <a:ext cx="92300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Thứ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–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1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của em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Vẽ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từ hình cơ bản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989703" y="2420471"/>
            <a:ext cx="98862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- Nhận biết và sử dụng được: chấm, nét, hình, mảng; vật liệu và công cụ, hoạ phẩm chì màu, màu sáp,…; các hình cơ bản vuông, tròn, tam giác, chữ nhật, hình thang,... để thực hành tạo nên bức tranh với chủ đề “Ngôi nhà của em”;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51261" y="1947134"/>
            <a:ext cx="11793603" cy="195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66974" y="219163"/>
            <a:ext cx="92300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Thứ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–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3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CON THÚ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2. Vẽ màu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989703" y="2420471"/>
            <a:ext cx="107468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- Nêu đươc tên và phân biệt được một số mặt nạ con thú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vi-VN" sz="3200" dirty="0" smtClean="0">
              <a:solidFill>
                <a:srgbClr val="0070C0"/>
              </a:solidFill>
              <a:latin typeface="Times New Roman" panose="02020603050405020304" pitchFamily="18" charset="0"/>
              <a:ea typeface="MS Mincho"/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- Tạo hình được mặt nạ con thú theo ý thích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vi-VN" sz="3200" dirty="0" smtClean="0">
              <a:solidFill>
                <a:srgbClr val="0070C0"/>
              </a:solidFill>
              <a:latin typeface="Times New Roman" panose="02020603050405020304" pitchFamily="18" charset="0"/>
              <a:ea typeface="MS Mincho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- Giới thiệu, nhận xét và nêu cảm nhận về sản phẩm của nhóm mình, nhóm bạn.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51261" y="1947134"/>
            <a:ext cx="11793603" cy="195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b="1" dirty="0">
              <a:solidFill>
                <a:srgbClr val="54A02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51262" y="219163"/>
            <a:ext cx="111119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Thứ tư,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–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VỚI THẾ GIỚI ĐỘNG VẬT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bối cảnh không gian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785307" y="2621935"/>
            <a:ext cx="10348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- Thể hiện được con vật bằng hình thức vẽ, xé dán, tạo hình ba chiều.</a:t>
            </a:r>
            <a:endParaRPr lang="en-US" sz="2800" dirty="0">
              <a:latin typeface="Times New Roman" panose="02020603050405020304" pitchFamily="18" charset="0"/>
              <a:ea typeface="MS Mincho"/>
            </a:endParaRPr>
          </a:p>
          <a:p>
            <a:pPr indent="457200" algn="just"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- Tạo dụng được bối cảnh, không gian, chủ đề câu chuyện cho nhóm sản phẩm.</a:t>
            </a:r>
            <a:endParaRPr lang="en-US" sz="28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1849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1067</TotalTime>
  <Words>1003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MS Mincho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Em hãy cho biết các con vật sống dưới đại dương?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DTComputer</cp:lastModifiedBy>
  <cp:revision>227</cp:revision>
  <dcterms:created xsi:type="dcterms:W3CDTF">2021-08-09T13:44:40Z</dcterms:created>
  <dcterms:modified xsi:type="dcterms:W3CDTF">2021-11-09T08:08:29Z</dcterms:modified>
</cp:coreProperties>
</file>