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3" r:id="rId2"/>
  </p:sldMasterIdLst>
  <p:notesMasterIdLst>
    <p:notesMasterId r:id="rId27"/>
  </p:notesMasterIdLst>
  <p:sldIdLst>
    <p:sldId id="283" r:id="rId3"/>
    <p:sldId id="277" r:id="rId4"/>
    <p:sldId id="276" r:id="rId5"/>
    <p:sldId id="256" r:id="rId6"/>
    <p:sldId id="274" r:id="rId7"/>
    <p:sldId id="287" r:id="rId8"/>
    <p:sldId id="297" r:id="rId9"/>
    <p:sldId id="286" r:id="rId10"/>
    <p:sldId id="288" r:id="rId11"/>
    <p:sldId id="289" r:id="rId12"/>
    <p:sldId id="290" r:id="rId13"/>
    <p:sldId id="291" r:id="rId14"/>
    <p:sldId id="292" r:id="rId15"/>
    <p:sldId id="293" r:id="rId16"/>
    <p:sldId id="294" r:id="rId17"/>
    <p:sldId id="298" r:id="rId18"/>
    <p:sldId id="299" r:id="rId19"/>
    <p:sldId id="300" r:id="rId20"/>
    <p:sldId id="301" r:id="rId21"/>
    <p:sldId id="302" r:id="rId22"/>
    <p:sldId id="303" r:id="rId23"/>
    <p:sldId id="304" r:id="rId24"/>
    <p:sldId id="305" r:id="rId25"/>
    <p:sldId id="296" r:id="rId26"/>
  </p:sldIdLst>
  <p:sldSz cx="12192000" cy="6858000"/>
  <p:notesSz cx="6858000" cy="9144000"/>
  <p:embeddedFontLs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Calibri Light" panose="020F0302020204030204" pitchFamily="34" charset="0"/>
      <p:regular r:id="rId32"/>
      <p:italic r:id="rId33"/>
    </p:embeddedFont>
    <p:embeddedFont>
      <p:font typeface="Tahoma" panose="020B0604030504040204" pitchFamily="34" charset="0"/>
      <p:regular r:id="rId34"/>
      <p:bold r:id="rId35"/>
    </p:embeddedFont>
    <p:embeddedFont>
      <p:font typeface="UTM Bitsumishi Pro" panose="02040603050506020204" pitchFamily="18" charset="0"/>
      <p:regular r:id="rId36"/>
    </p:embeddedFont>
    <p:embeddedFont>
      <p:font typeface="UVN Bach Dang Nang" panose="02070803090706020303" pitchFamily="18" charset="0"/>
      <p:regular r:id="rId37"/>
      <p:italic r:id="rId38"/>
    </p:embeddedFont>
  </p:embeddedFontLst>
  <p:custDataLst>
    <p:tags r:id="rId3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874BA"/>
    <a:srgbClr val="8E4890"/>
    <a:srgbClr val="434343"/>
    <a:srgbClr val="F5E3A2"/>
    <a:srgbClr val="EE0000"/>
    <a:srgbClr val="7A0000"/>
    <a:srgbClr val="9A0000"/>
    <a:srgbClr val="FFFFFF"/>
    <a:srgbClr val="FFFF0D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291" autoAdjust="0"/>
  </p:normalViewPr>
  <p:slideViewPr>
    <p:cSldViewPr snapToGrid="0">
      <p:cViewPr>
        <p:scale>
          <a:sx n="13" d="100"/>
          <a:sy n="13" d="100"/>
        </p:scale>
        <p:origin x="3302" y="156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gs" Target="tags/tag1.xml"/><Relationship Id="rId21" Type="http://schemas.openxmlformats.org/officeDocument/2006/relationships/slide" Target="slides/slide19.xml"/><Relationship Id="rId34" Type="http://schemas.openxmlformats.org/officeDocument/2006/relationships/font" Target="fonts/font7.fntdata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2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6.fntdata"/><Relationship Id="rId38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BC2D2F-4184-44C7-9220-89320BC78825}" type="datetimeFigureOut">
              <a:rPr lang="en-US" smtClean="0"/>
              <a:t>19-Dec-21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A9C6C0-FD55-42E9-87AF-329223AB0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476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A9C6C0-FD55-42E9-87AF-329223AB0B4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1455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A9C6C0-FD55-42E9-87AF-329223AB0B4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0811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A9C6C0-FD55-42E9-87AF-329223AB0B4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1731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A9C6C0-FD55-42E9-87AF-329223AB0B4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3434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A9C6C0-FD55-42E9-87AF-329223AB0B4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9293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A9C6C0-FD55-42E9-87AF-329223AB0B4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0236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A9C6C0-FD55-42E9-87AF-329223AB0B4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6567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A9C6C0-FD55-42E9-87AF-329223AB0B4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1192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A9C6C0-FD55-42E9-87AF-329223AB0B4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1307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A9C6C0-FD55-42E9-87AF-329223AB0B4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8669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A9C6C0-FD55-42E9-87AF-329223AB0B4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2458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A9C6C0-FD55-42E9-87AF-329223AB0B4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2156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A9C6C0-FD55-42E9-87AF-329223AB0B4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6874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A9C6C0-FD55-42E9-87AF-329223AB0B4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0713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- Nhấn vào hình bìa số để mở hình.</a:t>
            </a:r>
          </a:p>
          <a:p>
            <a:r>
              <a:rPr lang="en-US"/>
              <a:t>- Nếu học sinh mở đúng cặp hình thì để nguyên, cho HS nêu nội dung “Trò chơi gì?”</a:t>
            </a:r>
          </a:p>
          <a:p>
            <a:r>
              <a:rPr lang="en-US"/>
              <a:t>- Nếu chưa đúng thì nhấn vào hình để lật lại.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A9C6C0-FD55-42E9-87AF-329223AB0B4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0808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A9C6C0-FD55-42E9-87AF-329223AB0B4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4131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A9C6C0-FD55-42E9-87AF-329223AB0B4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958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A9C6C0-FD55-42E9-87AF-329223AB0B4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4677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A9C6C0-FD55-42E9-87AF-329223AB0B4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5509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A9C6C0-FD55-42E9-87AF-329223AB0B4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0244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A9C6C0-FD55-42E9-87AF-329223AB0B4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138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F2FE3-E239-45F5-BFBE-F3E091DBDB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35DD56-D70D-4619-A40F-4009A2D23C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A6C782-B785-45C4-8D8A-DD5463848C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9094E-4E7E-46C0-B365-2EB6042A85F3}" type="datetimeFigureOut">
              <a:rPr lang="en-US" smtClean="0"/>
              <a:t>19-Dec-21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DFCD77-A45B-431C-8CD1-0E9F7F648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89BC85-4747-4113-9859-A97F7AB6D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3E7E7-89C2-4030-9246-3BF9E45A9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935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855EC-81B9-4228-A91F-BC438BA12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7FE4A7-0C4D-4669-BFFC-E59CE1C55C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B705CD-761C-4A95-B05C-F0FFDB2C8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9094E-4E7E-46C0-B365-2EB6042A85F3}" type="datetimeFigureOut">
              <a:rPr lang="en-US" smtClean="0"/>
              <a:t>19-Dec-21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46F78B-EE12-4AD8-8567-BF65383D9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2FE336-DADB-4231-AC30-981A6CC3A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3E7E7-89C2-4030-9246-3BF9E45A9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88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855EC-81B9-4228-A91F-BC438BA12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7FE4A7-0C4D-4669-BFFC-E59CE1C55C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B705CD-761C-4A95-B05C-F0FFDB2C8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9094E-4E7E-46C0-B365-2EB6042A85F3}" type="datetimeFigureOut">
              <a:rPr lang="en-US" smtClean="0"/>
              <a:t>19-Dec-21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46F78B-EE12-4AD8-8567-BF65383D9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2FE336-DADB-4231-AC30-981A6CC3A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3E7E7-89C2-4030-9246-3BF9E45A9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639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855EC-81B9-4228-A91F-BC438BA12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7FE4A7-0C4D-4669-BFFC-E59CE1C55C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B705CD-761C-4A95-B05C-F0FFDB2C8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9094E-4E7E-46C0-B365-2EB6042A85F3}" type="datetimeFigureOut">
              <a:rPr lang="en-US" smtClean="0"/>
              <a:t>19-Dec-21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46F78B-EE12-4AD8-8567-BF65383D9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2FE336-DADB-4231-AC30-981A6CC3A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3E7E7-89C2-4030-9246-3BF9E45A9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9780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855EC-81B9-4228-A91F-BC438BA12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7FE4A7-0C4D-4669-BFFC-E59CE1C55C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B705CD-761C-4A95-B05C-F0FFDB2C8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9094E-4E7E-46C0-B365-2EB6042A85F3}" type="datetimeFigureOut">
              <a:rPr lang="en-US" smtClean="0"/>
              <a:t>19-Dec-21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46F78B-EE12-4AD8-8567-BF65383D9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2FE336-DADB-4231-AC30-981A6CC3A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3E7E7-89C2-4030-9246-3BF9E45A9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855EC-81B9-4228-A91F-BC438BA12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7FE4A7-0C4D-4669-BFFC-E59CE1C55C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B705CD-761C-4A95-B05C-F0FFDB2C8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9094E-4E7E-46C0-B365-2EB6042A85F3}" type="datetimeFigureOut">
              <a:rPr lang="en-US" smtClean="0"/>
              <a:t>19-Dec-21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46F78B-EE12-4AD8-8567-BF65383D9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2FE336-DADB-4231-AC30-981A6CC3A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3E7E7-89C2-4030-9246-3BF9E45A9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8015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855EC-81B9-4228-A91F-BC438BA12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7FE4A7-0C4D-4669-BFFC-E59CE1C55C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B705CD-761C-4A95-B05C-F0FFDB2C8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9094E-4E7E-46C0-B365-2EB6042A85F3}" type="datetimeFigureOut">
              <a:rPr lang="en-US" smtClean="0"/>
              <a:t>19-Dec-21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46F78B-EE12-4AD8-8567-BF65383D9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2FE336-DADB-4231-AC30-981A6CC3A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3E7E7-89C2-4030-9246-3BF9E45A9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7641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855EC-81B9-4228-A91F-BC438BA12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7FE4A7-0C4D-4669-BFFC-E59CE1C55C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B705CD-761C-4A95-B05C-F0FFDB2C8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9094E-4E7E-46C0-B365-2EB6042A85F3}" type="datetimeFigureOut">
              <a:rPr lang="en-US" smtClean="0"/>
              <a:t>19-Dec-21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46F78B-EE12-4AD8-8567-BF65383D9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2FE336-DADB-4231-AC30-981A6CC3A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3E7E7-89C2-4030-9246-3BF9E45A9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3804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855EC-81B9-4228-A91F-BC438BA12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7FE4A7-0C4D-4669-BFFC-E59CE1C55C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B705CD-761C-4A95-B05C-F0FFDB2C8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9094E-4E7E-46C0-B365-2EB6042A85F3}" type="datetimeFigureOut">
              <a:rPr lang="en-US" smtClean="0"/>
              <a:t>19-Dec-21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46F78B-EE12-4AD8-8567-BF65383D9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2FE336-DADB-4231-AC30-981A6CC3A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3E7E7-89C2-4030-9246-3BF9E45A9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1516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855EC-81B9-4228-A91F-BC438BA12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7FE4A7-0C4D-4669-BFFC-E59CE1C55C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B705CD-761C-4A95-B05C-F0FFDB2C8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9094E-4E7E-46C0-B365-2EB6042A85F3}" type="datetimeFigureOut">
              <a:rPr lang="en-US" smtClean="0"/>
              <a:t>19-Dec-21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46F78B-EE12-4AD8-8567-BF65383D9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2FE336-DADB-4231-AC30-981A6CC3A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3E7E7-89C2-4030-9246-3BF9E45A9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7775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855EC-81B9-4228-A91F-BC438BA12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7FE4A7-0C4D-4669-BFFC-E59CE1C55C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B705CD-761C-4A95-B05C-F0FFDB2C8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9094E-4E7E-46C0-B365-2EB6042A85F3}" type="datetimeFigureOut">
              <a:rPr lang="en-US" smtClean="0"/>
              <a:t>19-Dec-21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46F78B-EE12-4AD8-8567-BF65383D9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2FE336-DADB-4231-AC30-981A6CC3A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3E7E7-89C2-4030-9246-3BF9E45A9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936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F2FE3-E239-45F5-BFBE-F3E091DBDB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35DD56-D70D-4619-A40F-4009A2D23C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A6C782-B785-45C4-8D8A-DD5463848C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9094E-4E7E-46C0-B365-2EB6042A85F3}" type="datetimeFigureOut">
              <a:rPr lang="en-US" smtClean="0"/>
              <a:t>19-Dec-21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DFCD77-A45B-431C-8CD1-0E9F7F648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89BC85-4747-4113-9859-A97F7AB6D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3E7E7-89C2-4030-9246-3BF9E45A9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2702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855EC-81B9-4228-A91F-BC438BA12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7FE4A7-0C4D-4669-BFFC-E59CE1C55C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B705CD-761C-4A95-B05C-F0FFDB2C8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9094E-4E7E-46C0-B365-2EB6042A85F3}" type="datetimeFigureOut">
              <a:rPr lang="en-US" smtClean="0"/>
              <a:t>19-Dec-21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46F78B-EE12-4AD8-8567-BF65383D9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2FE336-DADB-4231-AC30-981A6CC3A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3E7E7-89C2-4030-9246-3BF9E45A9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460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855EC-81B9-4228-A91F-BC438BA12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7FE4A7-0C4D-4669-BFFC-E59CE1C55C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B705CD-761C-4A95-B05C-F0FFDB2C8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9094E-4E7E-46C0-B365-2EB6042A85F3}" type="datetimeFigureOut">
              <a:rPr lang="en-US" smtClean="0"/>
              <a:t>19-Dec-21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46F78B-EE12-4AD8-8567-BF65383D9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2FE336-DADB-4231-AC30-981A6CC3A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3E7E7-89C2-4030-9246-3BF9E45A9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4049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855EC-81B9-4228-A91F-BC438BA12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7FE4A7-0C4D-4669-BFFC-E59CE1C55C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B705CD-761C-4A95-B05C-F0FFDB2C8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9094E-4E7E-46C0-B365-2EB6042A85F3}" type="datetimeFigureOut">
              <a:rPr lang="en-US" smtClean="0"/>
              <a:t>19-Dec-21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46F78B-EE12-4AD8-8567-BF65383D9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2FE336-DADB-4231-AC30-981A6CC3A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3E7E7-89C2-4030-9246-3BF9E45A9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5732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855EC-81B9-4228-A91F-BC438BA12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7FE4A7-0C4D-4669-BFFC-E59CE1C55C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B705CD-761C-4A95-B05C-F0FFDB2C8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9094E-4E7E-46C0-B365-2EB6042A85F3}" type="datetimeFigureOut">
              <a:rPr lang="en-US" smtClean="0"/>
              <a:t>19-Dec-21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46F78B-EE12-4AD8-8567-BF65383D9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2FE336-DADB-4231-AC30-981A6CC3A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3E7E7-89C2-4030-9246-3BF9E45A9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7167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855EC-81B9-4228-A91F-BC438BA12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7FE4A7-0C4D-4669-BFFC-E59CE1C55C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B705CD-761C-4A95-B05C-F0FFDB2C8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9094E-4E7E-46C0-B365-2EB6042A85F3}" type="datetimeFigureOut">
              <a:rPr lang="en-US" smtClean="0"/>
              <a:t>19-Dec-21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46F78B-EE12-4AD8-8567-BF65383D9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2FE336-DADB-4231-AC30-981A6CC3A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3E7E7-89C2-4030-9246-3BF9E45A9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6237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855EC-81B9-4228-A91F-BC438BA12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7FE4A7-0C4D-4669-BFFC-E59CE1C55C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B705CD-761C-4A95-B05C-F0FFDB2C8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9094E-4E7E-46C0-B365-2EB6042A85F3}" type="datetimeFigureOut">
              <a:rPr lang="en-US" smtClean="0"/>
              <a:t>19-Dec-21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46F78B-EE12-4AD8-8567-BF65383D9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2FE336-DADB-4231-AC30-981A6CC3A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3E7E7-89C2-4030-9246-3BF9E45A9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3495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855EC-81B9-4228-A91F-BC438BA12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7FE4A7-0C4D-4669-BFFC-E59CE1C55C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B705CD-761C-4A95-B05C-F0FFDB2C8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9094E-4E7E-46C0-B365-2EB6042A85F3}" type="datetimeFigureOut">
              <a:rPr lang="en-US" smtClean="0"/>
              <a:t>19-Dec-21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46F78B-EE12-4AD8-8567-BF65383D9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2FE336-DADB-4231-AC30-981A6CC3A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3E7E7-89C2-4030-9246-3BF9E45A9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9009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855EC-81B9-4228-A91F-BC438BA12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7FE4A7-0C4D-4669-BFFC-E59CE1C55C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B705CD-761C-4A95-B05C-F0FFDB2C8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9094E-4E7E-46C0-B365-2EB6042A85F3}" type="datetimeFigureOut">
              <a:rPr lang="en-US" smtClean="0"/>
              <a:t>19-Dec-21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46F78B-EE12-4AD8-8567-BF65383D9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2FE336-DADB-4231-AC30-981A6CC3A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3E7E7-89C2-4030-9246-3BF9E45A9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1980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855EC-81B9-4228-A91F-BC438BA12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7FE4A7-0C4D-4669-BFFC-E59CE1C55C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B705CD-761C-4A95-B05C-F0FFDB2C8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9094E-4E7E-46C0-B365-2EB6042A85F3}" type="datetimeFigureOut">
              <a:rPr lang="en-US" smtClean="0"/>
              <a:t>19-Dec-21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46F78B-EE12-4AD8-8567-BF65383D9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2FE336-DADB-4231-AC30-981A6CC3A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3E7E7-89C2-4030-9246-3BF9E45A9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54263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855EC-81B9-4228-A91F-BC438BA12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7FE4A7-0C4D-4669-BFFC-E59CE1C55C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B705CD-761C-4A95-B05C-F0FFDB2C8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9094E-4E7E-46C0-B365-2EB6042A85F3}" type="datetimeFigureOut">
              <a:rPr lang="en-US" smtClean="0"/>
              <a:t>19-Dec-21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46F78B-EE12-4AD8-8567-BF65383D9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2FE336-DADB-4231-AC30-981A6CC3A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3E7E7-89C2-4030-9246-3BF9E45A9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458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F2FE3-E239-45F5-BFBE-F3E091DBDB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35DD56-D70D-4619-A40F-4009A2D23C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A6C782-B785-45C4-8D8A-DD5463848C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9094E-4E7E-46C0-B365-2EB6042A85F3}" type="datetimeFigureOut">
              <a:rPr lang="en-US" smtClean="0"/>
              <a:t>19-Dec-21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DFCD77-A45B-431C-8CD1-0E9F7F648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89BC85-4747-4113-9859-A97F7AB6D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3E7E7-89C2-4030-9246-3BF9E45A9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9544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855EC-81B9-4228-A91F-BC438BA12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7FE4A7-0C4D-4669-BFFC-E59CE1C55C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B705CD-761C-4A95-B05C-F0FFDB2C8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9094E-4E7E-46C0-B365-2EB6042A85F3}" type="datetimeFigureOut">
              <a:rPr lang="en-US" smtClean="0"/>
              <a:t>19-Dec-21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46F78B-EE12-4AD8-8567-BF65383D9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2FE336-DADB-4231-AC30-981A6CC3A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3E7E7-89C2-4030-9246-3BF9E45A9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36863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855EC-81B9-4228-A91F-BC438BA12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7FE4A7-0C4D-4669-BFFC-E59CE1C55C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B705CD-761C-4A95-B05C-F0FFDB2C8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9094E-4E7E-46C0-B365-2EB6042A85F3}" type="datetimeFigureOut">
              <a:rPr lang="en-US" smtClean="0"/>
              <a:t>19-Dec-21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46F78B-EE12-4AD8-8567-BF65383D9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2FE336-DADB-4231-AC30-981A6CC3A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3E7E7-89C2-4030-9246-3BF9E45A9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36903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855EC-81B9-4228-A91F-BC438BA12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7FE4A7-0C4D-4669-BFFC-E59CE1C55C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B705CD-761C-4A95-B05C-F0FFDB2C8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9094E-4E7E-46C0-B365-2EB6042A85F3}" type="datetimeFigureOut">
              <a:rPr lang="en-US" smtClean="0"/>
              <a:t>19-Dec-21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46F78B-EE12-4AD8-8567-BF65383D9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2FE336-DADB-4231-AC30-981A6CC3A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3E7E7-89C2-4030-9246-3BF9E45A9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88303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855EC-81B9-4228-A91F-BC438BA12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7FE4A7-0C4D-4669-BFFC-E59CE1C55C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B705CD-761C-4A95-B05C-F0FFDB2C8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9094E-4E7E-46C0-B365-2EB6042A85F3}" type="datetimeFigureOut">
              <a:rPr lang="en-US" smtClean="0"/>
              <a:t>19-Dec-21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46F78B-EE12-4AD8-8567-BF65383D9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2FE336-DADB-4231-AC30-981A6CC3A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3E7E7-89C2-4030-9246-3BF9E45A9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55335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855EC-81B9-4228-A91F-BC438BA12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7FE4A7-0C4D-4669-BFFC-E59CE1C55C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B705CD-761C-4A95-B05C-F0FFDB2C8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9094E-4E7E-46C0-B365-2EB6042A85F3}" type="datetimeFigureOut">
              <a:rPr lang="en-US" smtClean="0"/>
              <a:t>19-Dec-21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46F78B-EE12-4AD8-8567-BF65383D9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2FE336-DADB-4231-AC30-981A6CC3A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3E7E7-89C2-4030-9246-3BF9E45A9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93553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855EC-81B9-4228-A91F-BC438BA12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7FE4A7-0C4D-4669-BFFC-E59CE1C55C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B705CD-761C-4A95-B05C-F0FFDB2C8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9094E-4E7E-46C0-B365-2EB6042A85F3}" type="datetimeFigureOut">
              <a:rPr lang="en-US" smtClean="0"/>
              <a:t>19-Dec-21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46F78B-EE12-4AD8-8567-BF65383D9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2FE336-DADB-4231-AC30-981A6CC3A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3E7E7-89C2-4030-9246-3BF9E45A9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4791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855EC-81B9-4228-A91F-BC438BA12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7FE4A7-0C4D-4669-BFFC-E59CE1C55C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B705CD-761C-4A95-B05C-F0FFDB2C8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9094E-4E7E-46C0-B365-2EB6042A85F3}" type="datetimeFigureOut">
              <a:rPr lang="en-US" smtClean="0"/>
              <a:t>19-Dec-21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46F78B-EE12-4AD8-8567-BF65383D9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2FE336-DADB-4231-AC30-981A6CC3A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3E7E7-89C2-4030-9246-3BF9E45A9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94128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855EC-81B9-4228-A91F-BC438BA12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7FE4A7-0C4D-4669-BFFC-E59CE1C55C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B705CD-761C-4A95-B05C-F0FFDB2C8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9094E-4E7E-46C0-B365-2EB6042A85F3}" type="datetimeFigureOut">
              <a:rPr lang="en-US" smtClean="0"/>
              <a:t>19-Dec-21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46F78B-EE12-4AD8-8567-BF65383D9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2FE336-DADB-4231-AC30-981A6CC3A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3E7E7-89C2-4030-9246-3BF9E45A9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62754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82361C-D281-4B9F-8220-5813D43B20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4221BD-5970-410C-BD77-FFB6185CEC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B2F086-12E4-437D-8F08-1CE2D6DCB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9094E-4E7E-46C0-B365-2EB6042A85F3}" type="datetimeFigureOut">
              <a:rPr lang="en-US" smtClean="0"/>
              <a:t>19-Dec-21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ED1719-C94D-444A-ADCB-B7C43DDC15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94B858-39BD-48BB-BBE0-1461143BB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3E7E7-89C2-4030-9246-3BF9E45A9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9838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CD7B9-E2E8-4100-A6C9-A35BB4282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A17D73-1D4D-4296-B6EC-CCF00C95B1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09F027-A564-4D44-AEBE-67FFC2379E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25A03E-6173-40D2-96B7-4ACF0C1F3D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9094E-4E7E-46C0-B365-2EB6042A85F3}" type="datetimeFigureOut">
              <a:rPr lang="en-US" smtClean="0"/>
              <a:t>19-Dec-21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9EF80D-3AF3-4BE7-87C9-C46F7A1AC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B25F3D-E388-414D-B331-180AE9E6B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3E7E7-89C2-4030-9246-3BF9E45A9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075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F2FE3-E239-45F5-BFBE-F3E091DBDB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35DD56-D70D-4619-A40F-4009A2D23C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A6C782-B785-45C4-8D8A-DD5463848C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9094E-4E7E-46C0-B365-2EB6042A85F3}" type="datetimeFigureOut">
              <a:rPr lang="en-US" smtClean="0"/>
              <a:t>19-Dec-21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DFCD77-A45B-431C-8CD1-0E9F7F648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89BC85-4747-4113-9859-A97F7AB6D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3E7E7-89C2-4030-9246-3BF9E45A9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45513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5FBE4C-5E50-47D3-B5C0-13B9AD0E4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E3F934-D41A-4DC7-9578-F4F1780442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0402E8-2E0D-43BA-8290-C4D968539E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F8EBB3-CE4B-4279-8F4D-6469CD5F7A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F96B4A5-3D3E-4D64-843D-782AAA5AD6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41ADE0B-69DF-48E6-9F35-7B9FB63FDC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9094E-4E7E-46C0-B365-2EB6042A85F3}" type="datetimeFigureOut">
              <a:rPr lang="en-US" smtClean="0"/>
              <a:t>19-Dec-21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22C88DD-9054-4A61-B29F-73BCA7F11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DA67284-315A-451C-9D97-3989B5528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3E7E7-89C2-4030-9246-3BF9E45A9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12726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37E151-5871-4333-B63A-B2D7592076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C75D7D0-B215-43FC-BC2F-4661925D22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9094E-4E7E-46C0-B365-2EB6042A85F3}" type="datetimeFigureOut">
              <a:rPr lang="en-US" smtClean="0"/>
              <a:t>19-Dec-21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E75759-2B78-4EC9-A144-F0AB1699D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F559AC-5868-427B-9A4D-30E973DFC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3E7E7-89C2-4030-9246-3BF9E45A9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32825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6EECB2F-4A0B-4FD3-87F0-3CBFF142A9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9094E-4E7E-46C0-B365-2EB6042A85F3}" type="datetimeFigureOut">
              <a:rPr lang="en-US" smtClean="0"/>
              <a:t>19-Dec-21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43EF180-4BEA-4736-BBB2-326BA2801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BD6A4C-CFE4-47EC-AADE-DE4ABD49C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3E7E7-89C2-4030-9246-3BF9E45A9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51072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9FA36D-DC19-4C5F-9274-E1CC44C09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40866C-938B-491C-BF69-37C04AE1C7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16A3B6-9D92-478C-918A-422CA2BE6C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FC713E-2A8F-49C7-BAFA-0E742D912D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9094E-4E7E-46C0-B365-2EB6042A85F3}" type="datetimeFigureOut">
              <a:rPr lang="en-US" smtClean="0"/>
              <a:t>19-Dec-21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E00841-2DC1-4343-BC58-7E3FECFDE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346D39-843A-40AB-8792-152BB0368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3E7E7-89C2-4030-9246-3BF9E45A9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39315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BBC8A2-DC5D-4255-BD0A-739F21747E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F8A1C9E-2252-4411-967F-F5828D8183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6F2ECB-FA14-43C9-9EAA-3BC4C9A72A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3E5E66-36A0-4A4D-8C7F-EB3F7E720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9094E-4E7E-46C0-B365-2EB6042A85F3}" type="datetimeFigureOut">
              <a:rPr lang="en-US" smtClean="0"/>
              <a:t>19-Dec-21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0CCEC1-6077-42F0-A611-AA9F8696D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7A7F1B-2E2A-44FF-A137-AB33B5685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3E7E7-89C2-4030-9246-3BF9E45A9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42321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854C61-12C8-4E49-8DAA-5BE159A95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5CB2BF-F154-4084-863F-D9BEC9A654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814669-89F1-4CFA-BE9D-BACECEE3BE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9094E-4E7E-46C0-B365-2EB6042A85F3}" type="datetimeFigureOut">
              <a:rPr lang="en-US" smtClean="0"/>
              <a:t>19-Dec-21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72050D-DB7B-4C2F-A4CD-996CC752A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A54851-27B0-421A-A539-91A9CEC1D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3E7E7-89C2-4030-9246-3BF9E45A9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77365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BDF3960-D05C-4C47-8EB3-5A513A83CF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F32B21-FF88-4F39-B2BB-B4B2ACC3FD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04F885-45C7-4A34-8254-B486AA217E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9094E-4E7E-46C0-B365-2EB6042A85F3}" type="datetimeFigureOut">
              <a:rPr lang="en-US" smtClean="0"/>
              <a:t>19-Dec-21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D96655-6148-4BE9-8DE7-AE0BFCDA72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625113-18F9-4636-8A22-417519B9B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3E7E7-89C2-4030-9246-3BF9E45A9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25754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700F1-8CB9-434E-A2DE-EF5372E991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E8B5B4-F9CF-504E-BB74-E42930B5F9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9D0D29-2201-A843-9254-A934BD8F6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E4E3B-5007-8F42-9207-2E0A8CB7C616}" type="datetimeFigureOut">
              <a:rPr lang="en-US" smtClean="0"/>
              <a:t>19-Dec-21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954241-BCDF-914A-9868-A7EB240DE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1D5AFD-FB24-F74D-AAA2-5CCDB3297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172DD-713D-7C45-AD5D-3E87B5240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54705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700F1-8CB9-434E-A2DE-EF5372E991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E8B5B4-F9CF-504E-BB74-E42930B5F9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9D0D29-2201-A843-9254-A934BD8F6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E4E3B-5007-8F42-9207-2E0A8CB7C616}" type="datetimeFigureOut">
              <a:rPr lang="en-US" smtClean="0"/>
              <a:t>19-Dec-21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954241-BCDF-914A-9868-A7EB240DE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1D5AFD-FB24-F74D-AAA2-5CCDB3297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172DD-713D-7C45-AD5D-3E87B5240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28956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700F1-8CB9-434E-A2DE-EF5372E991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E8B5B4-F9CF-504E-BB74-E42930B5F9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9D0D29-2201-A843-9254-A934BD8F6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E4E3B-5007-8F42-9207-2E0A8CB7C616}" type="datetimeFigureOut">
              <a:rPr lang="en-US" smtClean="0"/>
              <a:t>19-Dec-21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954241-BCDF-914A-9868-A7EB240DE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1D5AFD-FB24-F74D-AAA2-5CCDB3297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172DD-713D-7C45-AD5D-3E87B5240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811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F2FE3-E239-45F5-BFBE-F3E091DBDB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35DD56-D70D-4619-A40F-4009A2D23C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A6C782-B785-45C4-8D8A-DD5463848C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9094E-4E7E-46C0-B365-2EB6042A85F3}" type="datetimeFigureOut">
              <a:rPr lang="en-US" smtClean="0"/>
              <a:t>19-Dec-21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DFCD77-A45B-431C-8CD1-0E9F7F648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89BC85-4747-4113-9859-A97F7AB6D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3E7E7-89C2-4030-9246-3BF9E45A9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10880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700F1-8CB9-434E-A2DE-EF5372E991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E8B5B4-F9CF-504E-BB74-E42930B5F9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9D0D29-2201-A843-9254-A934BD8F6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E4E3B-5007-8F42-9207-2E0A8CB7C616}" type="datetimeFigureOut">
              <a:rPr lang="en-US" smtClean="0"/>
              <a:t>19-Dec-21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954241-BCDF-914A-9868-A7EB240DE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1D5AFD-FB24-F74D-AAA2-5CCDB3297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172DD-713D-7C45-AD5D-3E87B5240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32617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700F1-8CB9-434E-A2DE-EF5372E991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E8B5B4-F9CF-504E-BB74-E42930B5F9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9D0D29-2201-A843-9254-A934BD8F6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E4E3B-5007-8F42-9207-2E0A8CB7C616}" type="datetimeFigureOut">
              <a:rPr lang="en-US" smtClean="0"/>
              <a:t>19-Dec-21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954241-BCDF-914A-9868-A7EB240DE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1D5AFD-FB24-F74D-AAA2-5CCDB3297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172DD-713D-7C45-AD5D-3E87B5240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33397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700F1-8CB9-434E-A2DE-EF5372E991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E8B5B4-F9CF-504E-BB74-E42930B5F9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9D0D29-2201-A843-9254-A934BD8F6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E4E3B-5007-8F42-9207-2E0A8CB7C616}" type="datetimeFigureOut">
              <a:rPr lang="en-US" smtClean="0"/>
              <a:t>19-Dec-21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954241-BCDF-914A-9868-A7EB240DE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1D5AFD-FB24-F74D-AAA2-5CCDB3297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172DD-713D-7C45-AD5D-3E87B5240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74158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700F1-8CB9-434E-A2DE-EF5372E991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E8B5B4-F9CF-504E-BB74-E42930B5F9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9D0D29-2201-A843-9254-A934BD8F6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E4E3B-5007-8F42-9207-2E0A8CB7C616}" type="datetimeFigureOut">
              <a:rPr lang="en-US" smtClean="0"/>
              <a:t>19-Dec-21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954241-BCDF-914A-9868-A7EB240DE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1D5AFD-FB24-F74D-AAA2-5CCDB3297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172DD-713D-7C45-AD5D-3E87B5240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71685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700F1-8CB9-434E-A2DE-EF5372E991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E8B5B4-F9CF-504E-BB74-E42930B5F9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9D0D29-2201-A843-9254-A934BD8F6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E4E3B-5007-8F42-9207-2E0A8CB7C616}" type="datetimeFigureOut">
              <a:rPr lang="en-US" smtClean="0"/>
              <a:t>19-Dec-21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954241-BCDF-914A-9868-A7EB240DE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1D5AFD-FB24-F74D-AAA2-5CCDB3297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172DD-713D-7C45-AD5D-3E87B5240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88826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700F1-8CB9-434E-A2DE-EF5372E991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E8B5B4-F9CF-504E-BB74-E42930B5F9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9D0D29-2201-A843-9254-A934BD8F6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E4E3B-5007-8F42-9207-2E0A8CB7C616}" type="datetimeFigureOut">
              <a:rPr lang="en-US" smtClean="0"/>
              <a:t>19-Dec-21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954241-BCDF-914A-9868-A7EB240DE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1D5AFD-FB24-F74D-AAA2-5CCDB3297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172DD-713D-7C45-AD5D-3E87B5240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00695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700F1-8CB9-434E-A2DE-EF5372E991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E8B5B4-F9CF-504E-BB74-E42930B5F9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9D0D29-2201-A843-9254-A934BD8F6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E4E3B-5007-8F42-9207-2E0A8CB7C616}" type="datetimeFigureOut">
              <a:rPr lang="en-US" smtClean="0"/>
              <a:t>19-Dec-21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954241-BCDF-914A-9868-A7EB240DE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1D5AFD-FB24-F74D-AAA2-5CCDB3297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172DD-713D-7C45-AD5D-3E87B5240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50214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700F1-8CB9-434E-A2DE-EF5372E991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E8B5B4-F9CF-504E-BB74-E42930B5F9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9D0D29-2201-A843-9254-A934BD8F6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E4E3B-5007-8F42-9207-2E0A8CB7C616}" type="datetimeFigureOut">
              <a:rPr lang="en-US" smtClean="0"/>
              <a:t>19-Dec-21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954241-BCDF-914A-9868-A7EB240DE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1D5AFD-FB24-F74D-AAA2-5CCDB3297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172DD-713D-7C45-AD5D-3E87B5240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80387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700F1-8CB9-434E-A2DE-EF5372E991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E8B5B4-F9CF-504E-BB74-E42930B5F9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9D0D29-2201-A843-9254-A934BD8F6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E4E3B-5007-8F42-9207-2E0A8CB7C616}" type="datetimeFigureOut">
              <a:rPr lang="en-US" smtClean="0"/>
              <a:t>19-Dec-21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954241-BCDF-914A-9868-A7EB240DE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1D5AFD-FB24-F74D-AAA2-5CCDB3297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172DD-713D-7C45-AD5D-3E87B5240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55587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700F1-8CB9-434E-A2DE-EF5372E991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E8B5B4-F9CF-504E-BB74-E42930B5F9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9D0D29-2201-A843-9254-A934BD8F6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E4E3B-5007-8F42-9207-2E0A8CB7C616}" type="datetimeFigureOut">
              <a:rPr lang="en-US" smtClean="0"/>
              <a:t>19-Dec-21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954241-BCDF-914A-9868-A7EB240DE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1D5AFD-FB24-F74D-AAA2-5CCDB3297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172DD-713D-7C45-AD5D-3E87B5240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283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F2FE3-E239-45F5-BFBE-F3E091DBDB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35DD56-D70D-4619-A40F-4009A2D23C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A6C782-B785-45C4-8D8A-DD5463848C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9094E-4E7E-46C0-B365-2EB6042A85F3}" type="datetimeFigureOut">
              <a:rPr lang="en-US" smtClean="0"/>
              <a:t>19-Dec-21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DFCD77-A45B-431C-8CD1-0E9F7F648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89BC85-4747-4113-9859-A97F7AB6D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3E7E7-89C2-4030-9246-3BF9E45A9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51305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700F1-8CB9-434E-A2DE-EF5372E991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E8B5B4-F9CF-504E-BB74-E42930B5F9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9D0D29-2201-A843-9254-A934BD8F6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E4E3B-5007-8F42-9207-2E0A8CB7C616}" type="datetimeFigureOut">
              <a:rPr lang="en-US" smtClean="0"/>
              <a:t>19-Dec-21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954241-BCDF-914A-9868-A7EB240DE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1D5AFD-FB24-F74D-AAA2-5CCDB3297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172DD-713D-7C45-AD5D-3E87B5240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48461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700F1-8CB9-434E-A2DE-EF5372E991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E8B5B4-F9CF-504E-BB74-E42930B5F9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9D0D29-2201-A843-9254-A934BD8F6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E4E3B-5007-8F42-9207-2E0A8CB7C616}" type="datetimeFigureOut">
              <a:rPr lang="en-US" smtClean="0"/>
              <a:t>19-Dec-21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954241-BCDF-914A-9868-A7EB240DE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1D5AFD-FB24-F74D-AAA2-5CCDB3297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172DD-713D-7C45-AD5D-3E87B5240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51793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700F1-8CB9-434E-A2DE-EF5372E991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E8B5B4-F9CF-504E-BB74-E42930B5F9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9D0D29-2201-A843-9254-A934BD8F6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E4E3B-5007-8F42-9207-2E0A8CB7C616}" type="datetimeFigureOut">
              <a:rPr lang="en-US" smtClean="0"/>
              <a:t>19-Dec-21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954241-BCDF-914A-9868-A7EB240DE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1D5AFD-FB24-F74D-AAA2-5CCDB3297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172DD-713D-7C45-AD5D-3E87B5240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24047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700F1-8CB9-434E-A2DE-EF5372E991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E8B5B4-F9CF-504E-BB74-E42930B5F9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9D0D29-2201-A843-9254-A934BD8F6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E4E3B-5007-8F42-9207-2E0A8CB7C616}" type="datetimeFigureOut">
              <a:rPr lang="en-US" smtClean="0"/>
              <a:t>19-Dec-21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954241-BCDF-914A-9868-A7EB240DE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1D5AFD-FB24-F74D-AAA2-5CCDB3297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172DD-713D-7C45-AD5D-3E87B5240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77437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700F1-8CB9-434E-A2DE-EF5372E991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E8B5B4-F9CF-504E-BB74-E42930B5F9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9D0D29-2201-A843-9254-A934BD8F6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E4E3B-5007-8F42-9207-2E0A8CB7C616}" type="datetimeFigureOut">
              <a:rPr lang="en-US" smtClean="0"/>
              <a:t>19-Dec-21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954241-BCDF-914A-9868-A7EB240DE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1D5AFD-FB24-F74D-AAA2-5CCDB3297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172DD-713D-7C45-AD5D-3E87B5240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48681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700F1-8CB9-434E-A2DE-EF5372E991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E8B5B4-F9CF-504E-BB74-E42930B5F9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9D0D29-2201-A843-9254-A934BD8F6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E4E3B-5007-8F42-9207-2E0A8CB7C616}" type="datetimeFigureOut">
              <a:rPr lang="en-US" smtClean="0"/>
              <a:t>19-Dec-21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954241-BCDF-914A-9868-A7EB240DE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1D5AFD-FB24-F74D-AAA2-5CCDB3297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172DD-713D-7C45-AD5D-3E87B5240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45876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700F1-8CB9-434E-A2DE-EF5372E991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E8B5B4-F9CF-504E-BB74-E42930B5F9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9D0D29-2201-A843-9254-A934BD8F6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E4E3B-5007-8F42-9207-2E0A8CB7C616}" type="datetimeFigureOut">
              <a:rPr lang="en-US" smtClean="0"/>
              <a:t>19-Dec-21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954241-BCDF-914A-9868-A7EB240DE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1D5AFD-FB24-F74D-AAA2-5CCDB3297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172DD-713D-7C45-AD5D-3E87B5240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03625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700F1-8CB9-434E-A2DE-EF5372E991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E8B5B4-F9CF-504E-BB74-E42930B5F9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9D0D29-2201-A843-9254-A934BD8F6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E4E3B-5007-8F42-9207-2E0A8CB7C616}" type="datetimeFigureOut">
              <a:rPr lang="en-US" smtClean="0"/>
              <a:t>19-Dec-21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954241-BCDF-914A-9868-A7EB240DE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1D5AFD-FB24-F74D-AAA2-5CCDB3297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172DD-713D-7C45-AD5D-3E87B5240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69005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700F1-8CB9-434E-A2DE-EF5372E991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E8B5B4-F9CF-504E-BB74-E42930B5F9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9D0D29-2201-A843-9254-A934BD8F6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E4E3B-5007-8F42-9207-2E0A8CB7C616}" type="datetimeFigureOut">
              <a:rPr lang="en-US" smtClean="0"/>
              <a:t>19-Dec-21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954241-BCDF-914A-9868-A7EB240DE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1D5AFD-FB24-F74D-AAA2-5CCDB3297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172DD-713D-7C45-AD5D-3E87B5240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05744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700F1-8CB9-434E-A2DE-EF5372E991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E8B5B4-F9CF-504E-BB74-E42930B5F9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9D0D29-2201-A843-9254-A934BD8F6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E4E3B-5007-8F42-9207-2E0A8CB7C616}" type="datetimeFigureOut">
              <a:rPr lang="en-US" smtClean="0"/>
              <a:t>19-Dec-21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954241-BCDF-914A-9868-A7EB240DE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1D5AFD-FB24-F74D-AAA2-5CCDB3297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172DD-713D-7C45-AD5D-3E87B5240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351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855EC-81B9-4228-A91F-BC438BA12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7FE4A7-0C4D-4669-BFFC-E59CE1C55C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B705CD-761C-4A95-B05C-F0FFDB2C8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9094E-4E7E-46C0-B365-2EB6042A85F3}" type="datetimeFigureOut">
              <a:rPr lang="en-US" smtClean="0"/>
              <a:t>19-Dec-21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46F78B-EE12-4AD8-8567-BF65383D9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2FE336-DADB-4231-AC30-981A6CC3A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3E7E7-89C2-4030-9246-3BF9E45A9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17726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700F1-8CB9-434E-A2DE-EF5372E991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E8B5B4-F9CF-504E-BB74-E42930B5F9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9D0D29-2201-A843-9254-A934BD8F6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E4E3B-5007-8F42-9207-2E0A8CB7C616}" type="datetimeFigureOut">
              <a:rPr lang="en-US" smtClean="0"/>
              <a:t>19-Dec-21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954241-BCDF-914A-9868-A7EB240DE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1D5AFD-FB24-F74D-AAA2-5CCDB3297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172DD-713D-7C45-AD5D-3E87B5240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26319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700F1-8CB9-434E-A2DE-EF5372E991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E8B5B4-F9CF-504E-BB74-E42930B5F9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9D0D29-2201-A843-9254-A934BD8F6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E4E3B-5007-8F42-9207-2E0A8CB7C616}" type="datetimeFigureOut">
              <a:rPr lang="en-US" smtClean="0"/>
              <a:t>19-Dec-21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954241-BCDF-914A-9868-A7EB240DE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1D5AFD-FB24-F74D-AAA2-5CCDB3297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172DD-713D-7C45-AD5D-3E87B5240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81501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700F1-8CB9-434E-A2DE-EF5372E991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E8B5B4-F9CF-504E-BB74-E42930B5F9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9D0D29-2201-A843-9254-A934BD8F6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E4E3B-5007-8F42-9207-2E0A8CB7C616}" type="datetimeFigureOut">
              <a:rPr lang="en-US" smtClean="0"/>
              <a:t>19-Dec-21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954241-BCDF-914A-9868-A7EB240DE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1D5AFD-FB24-F74D-AAA2-5CCDB3297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172DD-713D-7C45-AD5D-3E87B5240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1748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700F1-8CB9-434E-A2DE-EF5372E991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E8B5B4-F9CF-504E-BB74-E42930B5F9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9D0D29-2201-A843-9254-A934BD8F6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E4E3B-5007-8F42-9207-2E0A8CB7C616}" type="datetimeFigureOut">
              <a:rPr lang="en-US" smtClean="0"/>
              <a:t>19-Dec-21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954241-BCDF-914A-9868-A7EB240DE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1D5AFD-FB24-F74D-AAA2-5CCDB3297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172DD-713D-7C45-AD5D-3E87B5240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4628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BDA887-CCF7-6741-B76F-6650BF87B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6274CD-6B2A-0B4B-8E87-436FCDBF77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5A889F-2A41-AC46-84EB-76D4D0015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E4E3B-5007-8F42-9207-2E0A8CB7C616}" type="datetimeFigureOut">
              <a:rPr lang="en-US" smtClean="0"/>
              <a:t>19-Dec-21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16CC30-118D-7A40-9BA4-8934763A0C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B65576-DBC9-204B-9169-18280BD4F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172DD-713D-7C45-AD5D-3E87B5240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92619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BDA887-CCF7-6741-B76F-6650BF87B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6274CD-6B2A-0B4B-8E87-436FCDBF77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5A889F-2A41-AC46-84EB-76D4D0015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E4E3B-5007-8F42-9207-2E0A8CB7C616}" type="datetimeFigureOut">
              <a:rPr lang="en-US" smtClean="0"/>
              <a:t>19-Dec-21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16CC30-118D-7A40-9BA4-8934763A0C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B65576-DBC9-204B-9169-18280BD4F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172DD-713D-7C45-AD5D-3E87B5240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86755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BDA887-CCF7-6741-B76F-6650BF87B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6274CD-6B2A-0B4B-8E87-436FCDBF77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5A889F-2A41-AC46-84EB-76D4D0015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E4E3B-5007-8F42-9207-2E0A8CB7C616}" type="datetimeFigureOut">
              <a:rPr lang="en-US" smtClean="0"/>
              <a:t>19-Dec-21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16CC30-118D-7A40-9BA4-8934763A0C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B65576-DBC9-204B-9169-18280BD4F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172DD-713D-7C45-AD5D-3E87B5240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20423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BDA887-CCF7-6741-B76F-6650BF87B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6274CD-6B2A-0B4B-8E87-436FCDBF77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5A889F-2A41-AC46-84EB-76D4D0015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E4E3B-5007-8F42-9207-2E0A8CB7C616}" type="datetimeFigureOut">
              <a:rPr lang="en-US" smtClean="0"/>
              <a:t>19-Dec-21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16CC30-118D-7A40-9BA4-8934763A0C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B65576-DBC9-204B-9169-18280BD4F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172DD-713D-7C45-AD5D-3E87B5240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57997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BDA887-CCF7-6741-B76F-6650BF87B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6274CD-6B2A-0B4B-8E87-436FCDBF77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5A889F-2A41-AC46-84EB-76D4D0015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E4E3B-5007-8F42-9207-2E0A8CB7C616}" type="datetimeFigureOut">
              <a:rPr lang="en-US" smtClean="0"/>
              <a:t>19-Dec-21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16CC30-118D-7A40-9BA4-8934763A0C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B65576-DBC9-204B-9169-18280BD4F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172DD-713D-7C45-AD5D-3E87B5240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79455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BDA887-CCF7-6741-B76F-6650BF87B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6274CD-6B2A-0B4B-8E87-436FCDBF77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5A889F-2A41-AC46-84EB-76D4D0015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E4E3B-5007-8F42-9207-2E0A8CB7C616}" type="datetimeFigureOut">
              <a:rPr lang="en-US" smtClean="0"/>
              <a:t>19-Dec-21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16CC30-118D-7A40-9BA4-8934763A0C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B65576-DBC9-204B-9169-18280BD4F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172DD-713D-7C45-AD5D-3E87B5240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8566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855EC-81B9-4228-A91F-BC438BA12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7FE4A7-0C4D-4669-BFFC-E59CE1C55C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B705CD-761C-4A95-B05C-F0FFDB2C8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9094E-4E7E-46C0-B365-2EB6042A85F3}" type="datetimeFigureOut">
              <a:rPr lang="en-US" smtClean="0"/>
              <a:t>19-Dec-21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46F78B-EE12-4AD8-8567-BF65383D9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2FE336-DADB-4231-AC30-981A6CC3A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3E7E7-89C2-4030-9246-3BF9E45A9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62309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BDA887-CCF7-6741-B76F-6650BF87B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6274CD-6B2A-0B4B-8E87-436FCDBF77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5A889F-2A41-AC46-84EB-76D4D0015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E4E3B-5007-8F42-9207-2E0A8CB7C616}" type="datetimeFigureOut">
              <a:rPr lang="en-US" smtClean="0"/>
              <a:t>19-Dec-21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16CC30-118D-7A40-9BA4-8934763A0C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B65576-DBC9-204B-9169-18280BD4F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172DD-713D-7C45-AD5D-3E87B5240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67658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BDA887-CCF7-6741-B76F-6650BF87B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6274CD-6B2A-0B4B-8E87-436FCDBF77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5A889F-2A41-AC46-84EB-76D4D0015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E4E3B-5007-8F42-9207-2E0A8CB7C616}" type="datetimeFigureOut">
              <a:rPr lang="en-US" smtClean="0"/>
              <a:t>19-Dec-21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16CC30-118D-7A40-9BA4-8934763A0C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B65576-DBC9-204B-9169-18280BD4F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172DD-713D-7C45-AD5D-3E87B5240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57399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BDA887-CCF7-6741-B76F-6650BF87B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6274CD-6B2A-0B4B-8E87-436FCDBF77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5A889F-2A41-AC46-84EB-76D4D0015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E4E3B-5007-8F42-9207-2E0A8CB7C616}" type="datetimeFigureOut">
              <a:rPr lang="en-US" smtClean="0"/>
              <a:t>19-Dec-21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16CC30-118D-7A40-9BA4-8934763A0C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B65576-DBC9-204B-9169-18280BD4F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172DD-713D-7C45-AD5D-3E87B5240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4400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5D2CC4-5FBE-924D-A7F8-5CAA911948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BA9065-24A2-CB47-ACFD-A3DE7CF796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745BA7-E1BF-1A4D-8586-6B8B614230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E4E3B-5007-8F42-9207-2E0A8CB7C616}" type="datetimeFigureOut">
              <a:rPr lang="en-US" smtClean="0"/>
              <a:t>19-Dec-21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C52521-E77D-9E44-AD17-D729C79411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0BCF7D-D624-6742-8BD1-57A8D5331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172DD-713D-7C45-AD5D-3E87B5240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09517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7380D7-57D1-D349-B151-D52666CAF5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7CB332-BB67-2044-B473-5A8A58ED23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202138-E703-9F4D-B060-2E77486A89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A44C79-E8A4-E14E-8282-4FCC445575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E4E3B-5007-8F42-9207-2E0A8CB7C616}" type="datetimeFigureOut">
              <a:rPr lang="en-US" smtClean="0"/>
              <a:t>19-Dec-21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209CD6-6CD1-654E-B33E-63DB56138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74E42A-8F0C-924A-AA78-E4843CC93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172DD-713D-7C45-AD5D-3E87B5240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5103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E6ACC-217A-8740-84EE-AFDDF92BA7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043FE2-3C78-644E-B489-806BAB9CDC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5CF142-1276-6640-9E3B-E762CDE2EB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2F4135F-D161-3A47-98BC-BB0F0FC725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B655553-49DE-984C-AECC-E1B44175A7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6037323-658B-BD4C-A032-6209EFAA6B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E4E3B-5007-8F42-9207-2E0A8CB7C616}" type="datetimeFigureOut">
              <a:rPr lang="en-US" smtClean="0"/>
              <a:t>19-Dec-21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C52859D-0599-3340-91AF-394289261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65040A1-33AE-DC48-B41B-72EA8E810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172DD-713D-7C45-AD5D-3E87B5240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95567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A81BCF-01E0-1F4E-ADD0-500ABD607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D5A6093-2428-664D-AB4A-DD58893A95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E4E3B-5007-8F42-9207-2E0A8CB7C616}" type="datetimeFigureOut">
              <a:rPr lang="en-US" smtClean="0"/>
              <a:t>19-Dec-21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E1953B-B42A-8F4F-B0DF-612C98E831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1CF4B2-D7E4-C54F-9212-65419CD3E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172DD-713D-7C45-AD5D-3E87B5240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33039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34CB626-38D4-5547-BDED-209A1DC4E1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E4E3B-5007-8F42-9207-2E0A8CB7C616}" type="datetimeFigureOut">
              <a:rPr lang="en-US" smtClean="0"/>
              <a:t>19-Dec-21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F7E2E36-F252-AE4D-9795-237AEC7CAF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728901-7B83-C84B-B793-FD74CD324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172DD-713D-7C45-AD5D-3E87B5240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46523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109842-827B-9A48-8F76-9851D74FEA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035261-A51D-9449-AC39-2D4F6E5E6D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7BFBF4-246F-8743-8C7C-58A7F530F0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4FAE2B-EA42-F544-B729-2066FB68BF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E4E3B-5007-8F42-9207-2E0A8CB7C616}" type="datetimeFigureOut">
              <a:rPr lang="en-US" smtClean="0"/>
              <a:t>19-Dec-21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DDB1B3-7DF6-A747-ACC4-A69F92AF2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BF6136-C100-C940-B1D0-2420D4EAE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172DD-713D-7C45-AD5D-3E87B5240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47887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59CDC7-D3EA-5345-B171-92C1C8226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BB3CD83-18CF-2040-A525-B2657A9D53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3F9DE4-53F7-6E4B-978A-DEB74E3653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C5393D-07C0-0C4D-B28A-675EB2A742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E4E3B-5007-8F42-9207-2E0A8CB7C616}" type="datetimeFigureOut">
              <a:rPr lang="en-US" smtClean="0"/>
              <a:t>19-Dec-21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23F593-AE57-5748-9DF3-CC4102C4A6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1400CD-283D-184E-ACEA-D22932763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172DD-713D-7C45-AD5D-3E87B5240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4261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855EC-81B9-4228-A91F-BC438BA12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7FE4A7-0C4D-4669-BFFC-E59CE1C55C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B705CD-761C-4A95-B05C-F0FFDB2C8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9094E-4E7E-46C0-B365-2EB6042A85F3}" type="datetimeFigureOut">
              <a:rPr lang="en-US" smtClean="0"/>
              <a:t>19-Dec-21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46F78B-EE12-4AD8-8567-BF65383D9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2FE336-DADB-4231-AC30-981A6CC3A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3E7E7-89C2-4030-9246-3BF9E45A9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79103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F3C427-D34A-7941-957C-708725A00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927DB9-BC60-0149-A626-C127AD39ED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C917C1-E9CF-E74D-81ED-78A1957062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E4E3B-5007-8F42-9207-2E0A8CB7C616}" type="datetimeFigureOut">
              <a:rPr lang="en-US" smtClean="0"/>
              <a:t>19-Dec-21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5BDDD7-62A8-7542-B6BF-C4E6BF037C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5648CC-4395-254D-8A0D-9FE91291FC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172DD-713D-7C45-AD5D-3E87B5240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17392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7FD186C-B674-B445-A21F-12BD8FE490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C91DCA8-3743-884C-A61F-28F6AF7F97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D93722-CFD6-044C-9638-5F523871C9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E4E3B-5007-8F42-9207-2E0A8CB7C616}" type="datetimeFigureOut">
              <a:rPr lang="en-US" smtClean="0"/>
              <a:t>19-Dec-21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1B80D1-85D9-A84E-BC5A-745DDB3616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4A09B4-6005-9047-BCD6-685160FD2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172DD-713D-7C45-AD5D-3E87B5240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047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theme" Target="../theme/theme1.xml"/><Relationship Id="rId50" Type="http://schemas.openxmlformats.org/officeDocument/2006/relationships/hyperlink" Target="https://www.facebook.com/teamKTUTS" TargetMode="Externa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image" Target="../media/image1.png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59.xml"/><Relationship Id="rId18" Type="http://schemas.openxmlformats.org/officeDocument/2006/relationships/slideLayout" Target="../slideLayouts/slideLayout64.xml"/><Relationship Id="rId26" Type="http://schemas.openxmlformats.org/officeDocument/2006/relationships/slideLayout" Target="../slideLayouts/slideLayout72.xml"/><Relationship Id="rId39" Type="http://schemas.openxmlformats.org/officeDocument/2006/relationships/slideLayout" Target="../slideLayouts/slideLayout85.xml"/><Relationship Id="rId21" Type="http://schemas.openxmlformats.org/officeDocument/2006/relationships/slideLayout" Target="../slideLayouts/slideLayout67.xml"/><Relationship Id="rId34" Type="http://schemas.openxmlformats.org/officeDocument/2006/relationships/slideLayout" Target="../slideLayouts/slideLayout80.xml"/><Relationship Id="rId42" Type="http://schemas.openxmlformats.org/officeDocument/2006/relationships/slideLayout" Target="../slideLayouts/slideLayout88.xml"/><Relationship Id="rId47" Type="http://schemas.openxmlformats.org/officeDocument/2006/relationships/image" Target="../media/image1.png"/><Relationship Id="rId7" Type="http://schemas.openxmlformats.org/officeDocument/2006/relationships/slideLayout" Target="../slideLayouts/slideLayout53.xml"/><Relationship Id="rId2" Type="http://schemas.openxmlformats.org/officeDocument/2006/relationships/slideLayout" Target="../slideLayouts/slideLayout48.xml"/><Relationship Id="rId16" Type="http://schemas.openxmlformats.org/officeDocument/2006/relationships/slideLayout" Target="../slideLayouts/slideLayout62.xml"/><Relationship Id="rId29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57.xml"/><Relationship Id="rId24" Type="http://schemas.openxmlformats.org/officeDocument/2006/relationships/slideLayout" Target="../slideLayouts/slideLayout70.xml"/><Relationship Id="rId32" Type="http://schemas.openxmlformats.org/officeDocument/2006/relationships/slideLayout" Target="../slideLayouts/slideLayout78.xml"/><Relationship Id="rId37" Type="http://schemas.openxmlformats.org/officeDocument/2006/relationships/slideLayout" Target="../slideLayouts/slideLayout83.xml"/><Relationship Id="rId40" Type="http://schemas.openxmlformats.org/officeDocument/2006/relationships/slideLayout" Target="../slideLayouts/slideLayout86.xml"/><Relationship Id="rId45" Type="http://schemas.openxmlformats.org/officeDocument/2006/relationships/slideLayout" Target="../slideLayouts/slideLayout91.xml"/><Relationship Id="rId5" Type="http://schemas.openxmlformats.org/officeDocument/2006/relationships/slideLayout" Target="../slideLayouts/slideLayout51.xml"/><Relationship Id="rId15" Type="http://schemas.openxmlformats.org/officeDocument/2006/relationships/slideLayout" Target="../slideLayouts/slideLayout61.xml"/><Relationship Id="rId23" Type="http://schemas.openxmlformats.org/officeDocument/2006/relationships/slideLayout" Target="../slideLayouts/slideLayout69.xml"/><Relationship Id="rId28" Type="http://schemas.openxmlformats.org/officeDocument/2006/relationships/slideLayout" Target="../slideLayouts/slideLayout74.xml"/><Relationship Id="rId36" Type="http://schemas.openxmlformats.org/officeDocument/2006/relationships/slideLayout" Target="../slideLayouts/slideLayout82.xml"/><Relationship Id="rId49" Type="http://schemas.openxmlformats.org/officeDocument/2006/relationships/hyperlink" Target="https://www.facebook.com/teamKTUTS" TargetMode="External"/><Relationship Id="rId10" Type="http://schemas.openxmlformats.org/officeDocument/2006/relationships/slideLayout" Target="../slideLayouts/slideLayout56.xml"/><Relationship Id="rId19" Type="http://schemas.openxmlformats.org/officeDocument/2006/relationships/slideLayout" Target="../slideLayouts/slideLayout65.xml"/><Relationship Id="rId31" Type="http://schemas.openxmlformats.org/officeDocument/2006/relationships/slideLayout" Target="../slideLayouts/slideLayout77.xml"/><Relationship Id="rId44" Type="http://schemas.openxmlformats.org/officeDocument/2006/relationships/slideLayout" Target="../slideLayouts/slideLayout90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slideLayout" Target="../slideLayouts/slideLayout60.xml"/><Relationship Id="rId22" Type="http://schemas.openxmlformats.org/officeDocument/2006/relationships/slideLayout" Target="../slideLayouts/slideLayout68.xml"/><Relationship Id="rId27" Type="http://schemas.openxmlformats.org/officeDocument/2006/relationships/slideLayout" Target="../slideLayouts/slideLayout73.xml"/><Relationship Id="rId30" Type="http://schemas.openxmlformats.org/officeDocument/2006/relationships/slideLayout" Target="../slideLayouts/slideLayout76.xml"/><Relationship Id="rId35" Type="http://schemas.openxmlformats.org/officeDocument/2006/relationships/slideLayout" Target="../slideLayouts/slideLayout81.xml"/><Relationship Id="rId43" Type="http://schemas.openxmlformats.org/officeDocument/2006/relationships/slideLayout" Target="../slideLayouts/slideLayout89.xml"/><Relationship Id="rId48" Type="http://schemas.openxmlformats.org/officeDocument/2006/relationships/image" Target="../media/image2.png"/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8.xml"/><Relationship Id="rId17" Type="http://schemas.openxmlformats.org/officeDocument/2006/relationships/slideLayout" Target="../slideLayouts/slideLayout63.xml"/><Relationship Id="rId25" Type="http://schemas.openxmlformats.org/officeDocument/2006/relationships/slideLayout" Target="../slideLayouts/slideLayout71.xml"/><Relationship Id="rId33" Type="http://schemas.openxmlformats.org/officeDocument/2006/relationships/slideLayout" Target="../slideLayouts/slideLayout79.xml"/><Relationship Id="rId38" Type="http://schemas.openxmlformats.org/officeDocument/2006/relationships/slideLayout" Target="../slideLayouts/slideLayout84.xml"/><Relationship Id="rId46" Type="http://schemas.openxmlformats.org/officeDocument/2006/relationships/theme" Target="../theme/theme2.xml"/><Relationship Id="rId20" Type="http://schemas.openxmlformats.org/officeDocument/2006/relationships/slideLayout" Target="../slideLayouts/slideLayout66.xml"/><Relationship Id="rId41" Type="http://schemas.openxmlformats.org/officeDocument/2006/relationships/slideLayout" Target="../slideLayouts/slideLayout87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8">
            <a:alphaModFix amt="30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9099B5C-E125-496D-80B7-0C1F569F2C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D1B6C1-6371-44FA-8843-541C3D63FC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95818A-7D64-4EEA-8F46-1B7DEDF56C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49094E-4E7E-46C0-B365-2EB6042A85F3}" type="datetimeFigureOut">
              <a:rPr lang="en-US" smtClean="0"/>
              <a:t>19-Dec-21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143458-9A74-4BC6-871B-CAEA97F50F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203743-3039-4C30-B908-8B17AD1582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A3E7E7-89C2-4030-9246-3BF9E45A991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picture containing diagram&#10;&#10;Description automatically generated">
            <a:extLst>
              <a:ext uri="{FF2B5EF4-FFF2-40B4-BE49-F238E27FC236}">
                <a16:creationId xmlns:a16="http://schemas.microsoft.com/office/drawing/2014/main" id="{C908F5B4-090C-4678-85D3-29DAD5ECE410}"/>
              </a:ext>
            </a:extLst>
          </p:cNvPr>
          <p:cNvPicPr>
            <a:picLocks noChangeAspect="1"/>
          </p:cNvPicPr>
          <p:nvPr userDrawn="1"/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4160" y="13451987"/>
            <a:ext cx="1881378" cy="1625303"/>
          </a:xfrm>
          <a:prstGeom prst="rect">
            <a:avLst/>
          </a:prstGeom>
        </p:spPr>
      </p:pic>
      <p:pic>
        <p:nvPicPr>
          <p:cNvPr id="8" name="Picture 7" descr="A picture containing diagram&#10;&#10;Description automatically generated">
            <a:extLst>
              <a:ext uri="{FF2B5EF4-FFF2-40B4-BE49-F238E27FC236}">
                <a16:creationId xmlns:a16="http://schemas.microsoft.com/office/drawing/2014/main" id="{54DBC348-9C08-4EED-B9DE-A6A10A0BF78E}"/>
              </a:ext>
            </a:extLst>
          </p:cNvPr>
          <p:cNvPicPr>
            <a:picLocks noChangeAspect="1"/>
          </p:cNvPicPr>
          <p:nvPr userDrawn="1"/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44240" y="12822214"/>
            <a:ext cx="1881378" cy="1625303"/>
          </a:xfrm>
          <a:prstGeom prst="rect">
            <a:avLst/>
          </a:prstGeom>
        </p:spPr>
      </p:pic>
      <p:pic>
        <p:nvPicPr>
          <p:cNvPr id="9" name="Picture 8" descr="A picture containing diagram&#10;&#10;Description automatically generated">
            <a:extLst>
              <a:ext uri="{FF2B5EF4-FFF2-40B4-BE49-F238E27FC236}">
                <a16:creationId xmlns:a16="http://schemas.microsoft.com/office/drawing/2014/main" id="{7E27D1AB-5267-4A6A-AA94-58743CFB32D8}"/>
              </a:ext>
            </a:extLst>
          </p:cNvPr>
          <p:cNvPicPr>
            <a:picLocks noChangeAspect="1"/>
          </p:cNvPicPr>
          <p:nvPr userDrawn="1"/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4160" y="-12334095"/>
            <a:ext cx="1881378" cy="1625303"/>
          </a:xfrm>
          <a:prstGeom prst="rect">
            <a:avLst/>
          </a:prstGeom>
        </p:spPr>
      </p:pic>
      <p:pic>
        <p:nvPicPr>
          <p:cNvPr id="10" name="Picture 9" descr="A picture containing diagram&#10;&#10;Description automatically generated">
            <a:extLst>
              <a:ext uri="{FF2B5EF4-FFF2-40B4-BE49-F238E27FC236}">
                <a16:creationId xmlns:a16="http://schemas.microsoft.com/office/drawing/2014/main" id="{53243A33-2A9C-4890-ADF5-5142F4270AF8}"/>
              </a:ext>
            </a:extLst>
          </p:cNvPr>
          <p:cNvPicPr>
            <a:picLocks noChangeAspect="1"/>
          </p:cNvPicPr>
          <p:nvPr userDrawn="1"/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63671" y="-12151217"/>
            <a:ext cx="1881378" cy="162530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9AF24D3-01D6-45A3-B831-7DA688AE2E2E}"/>
              </a:ext>
            </a:extLst>
          </p:cNvPr>
          <p:cNvSpPr txBox="1"/>
          <p:nvPr userDrawn="1"/>
        </p:nvSpPr>
        <p:spPr>
          <a:xfrm>
            <a:off x="4233158" y="10832753"/>
            <a:ext cx="93112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Liên hệ page:</a:t>
            </a: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  <a:hlinkClick r:id="rId50"/>
              </a:rPr>
              <a:t>https://www.facebook.com/teamKTUTS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Đây là sản phẩm của nhóm KTUTS. Mọi chi tiết vui lòng liên hệ page hoặc SĐT: 0922 645 654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B71B200-4A3B-430B-BCC7-56EF911E4126}"/>
              </a:ext>
            </a:extLst>
          </p:cNvPr>
          <p:cNvSpPr txBox="1"/>
          <p:nvPr userDrawn="1"/>
        </p:nvSpPr>
        <p:spPr>
          <a:xfrm>
            <a:off x="11305461" y="6496732"/>
            <a:ext cx="933461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perspectiveFront"/>
              <a:lightRig rig="threePt" dir="t"/>
            </a:scene3d>
          </a:bodyPr>
          <a:lstStyle/>
          <a:p>
            <a:r>
              <a:rPr lang="en-US" b="1" spc="50">
                <a:ln w="0"/>
                <a:solidFill>
                  <a:schemeClr val="bg1">
                    <a:lumMod val="9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UVN Bach Dang Nang" panose="02070803090706020303" pitchFamily="18" charset="0"/>
              </a:rPr>
              <a:t>KTUTS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AA70704-1747-424E-A5E1-323D2E818363}"/>
              </a:ext>
            </a:extLst>
          </p:cNvPr>
          <p:cNvSpPr txBox="1"/>
          <p:nvPr userDrawn="1"/>
        </p:nvSpPr>
        <p:spPr>
          <a:xfrm>
            <a:off x="0" y="0"/>
            <a:ext cx="933461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perspectiveFront"/>
              <a:lightRig rig="threePt" dir="t"/>
            </a:scene3d>
          </a:bodyPr>
          <a:lstStyle/>
          <a:p>
            <a:r>
              <a:rPr lang="en-US" b="1" spc="5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UVN Bach Dang Nang" panose="02070803090706020303" pitchFamily="18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1122638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35" r:id="rId2"/>
    <p:sldLayoutId id="2147483706" r:id="rId3"/>
    <p:sldLayoutId id="2147483692" r:id="rId4"/>
    <p:sldLayoutId id="2147483690" r:id="rId5"/>
    <p:sldLayoutId id="2147483687" r:id="rId6"/>
    <p:sldLayoutId id="2147483650" r:id="rId7"/>
    <p:sldLayoutId id="2147483739" r:id="rId8"/>
    <p:sldLayoutId id="2147483738" r:id="rId9"/>
    <p:sldLayoutId id="2147483737" r:id="rId10"/>
    <p:sldLayoutId id="2147483736" r:id="rId11"/>
    <p:sldLayoutId id="2147483721" r:id="rId12"/>
    <p:sldLayoutId id="2147483720" r:id="rId13"/>
    <p:sldLayoutId id="2147483711" r:id="rId14"/>
    <p:sldLayoutId id="2147483710" r:id="rId15"/>
    <p:sldLayoutId id="2147483709" r:id="rId16"/>
    <p:sldLayoutId id="2147483708" r:id="rId17"/>
    <p:sldLayoutId id="2147483707" r:id="rId18"/>
    <p:sldLayoutId id="2147483705" r:id="rId19"/>
    <p:sldLayoutId id="2147483704" r:id="rId20"/>
    <p:sldLayoutId id="2147483703" r:id="rId21"/>
    <p:sldLayoutId id="2147483702" r:id="rId22"/>
    <p:sldLayoutId id="2147483701" r:id="rId23"/>
    <p:sldLayoutId id="2147483700" r:id="rId24"/>
    <p:sldLayoutId id="2147483699" r:id="rId25"/>
    <p:sldLayoutId id="2147483698" r:id="rId26"/>
    <p:sldLayoutId id="2147483697" r:id="rId27"/>
    <p:sldLayoutId id="2147483696" r:id="rId28"/>
    <p:sldLayoutId id="2147483695" r:id="rId29"/>
    <p:sldLayoutId id="2147483694" r:id="rId30"/>
    <p:sldLayoutId id="2147483693" r:id="rId31"/>
    <p:sldLayoutId id="2147483691" r:id="rId32"/>
    <p:sldLayoutId id="2147483689" r:id="rId33"/>
    <p:sldLayoutId id="2147483688" r:id="rId34"/>
    <p:sldLayoutId id="2147483662" r:id="rId35"/>
    <p:sldLayoutId id="2147483661" r:id="rId36"/>
    <p:sldLayoutId id="2147483660" r:id="rId37"/>
    <p:sldLayoutId id="2147483651" r:id="rId38"/>
    <p:sldLayoutId id="2147483652" r:id="rId39"/>
    <p:sldLayoutId id="2147483653" r:id="rId40"/>
    <p:sldLayoutId id="2147483654" r:id="rId41"/>
    <p:sldLayoutId id="2147483655" r:id="rId42"/>
    <p:sldLayoutId id="2147483656" r:id="rId43"/>
    <p:sldLayoutId id="2147483657" r:id="rId44"/>
    <p:sldLayoutId id="2147483658" r:id="rId45"/>
    <p:sldLayoutId id="2147483659" r:id="rId4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7">
            <a:alphaModFix amt="30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10E88FB-F8D2-4B4E-BAD2-CBC32688C9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5F8CAD-1640-874F-9839-374789B75F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99526C-6F53-7141-B2E8-8DD12EF3C2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1E4E3B-5007-8F42-9207-2E0A8CB7C616}" type="datetimeFigureOut">
              <a:rPr lang="en-US" smtClean="0"/>
              <a:t>19-Dec-21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77E401-E522-5F45-A707-159719A506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096D9D-44CC-8C47-AAB8-839EA9A621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E172DD-713D-7C45-AD5D-3E87B524003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picture containing diagram&#10;&#10;Description automatically generated">
            <a:extLst>
              <a:ext uri="{FF2B5EF4-FFF2-40B4-BE49-F238E27FC236}">
                <a16:creationId xmlns:a16="http://schemas.microsoft.com/office/drawing/2014/main" id="{72288B41-0B61-48DC-ABA5-E8ED18E3B908}"/>
              </a:ext>
            </a:extLst>
          </p:cNvPr>
          <p:cNvPicPr>
            <a:picLocks noChangeAspect="1"/>
          </p:cNvPicPr>
          <p:nvPr userDrawn="1"/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4160" y="13451987"/>
            <a:ext cx="1881378" cy="1625303"/>
          </a:xfrm>
          <a:prstGeom prst="rect">
            <a:avLst/>
          </a:prstGeom>
        </p:spPr>
      </p:pic>
      <p:pic>
        <p:nvPicPr>
          <p:cNvPr id="8" name="Picture 7" descr="A picture containing diagram&#10;&#10;Description automatically generated">
            <a:extLst>
              <a:ext uri="{FF2B5EF4-FFF2-40B4-BE49-F238E27FC236}">
                <a16:creationId xmlns:a16="http://schemas.microsoft.com/office/drawing/2014/main" id="{33E2A373-48D9-436B-9687-846291EA5CBA}"/>
              </a:ext>
            </a:extLst>
          </p:cNvPr>
          <p:cNvPicPr>
            <a:picLocks noChangeAspect="1"/>
          </p:cNvPicPr>
          <p:nvPr userDrawn="1"/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44240" y="12822214"/>
            <a:ext cx="1881378" cy="1625303"/>
          </a:xfrm>
          <a:prstGeom prst="rect">
            <a:avLst/>
          </a:prstGeom>
        </p:spPr>
      </p:pic>
      <p:pic>
        <p:nvPicPr>
          <p:cNvPr id="9" name="Picture 8" descr="A picture containing diagram&#10;&#10;Description automatically generated">
            <a:extLst>
              <a:ext uri="{FF2B5EF4-FFF2-40B4-BE49-F238E27FC236}">
                <a16:creationId xmlns:a16="http://schemas.microsoft.com/office/drawing/2014/main" id="{DCE8E026-E311-4BE9-AF04-E48C164A62E1}"/>
              </a:ext>
            </a:extLst>
          </p:cNvPr>
          <p:cNvPicPr>
            <a:picLocks noChangeAspect="1"/>
          </p:cNvPicPr>
          <p:nvPr userDrawn="1"/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4160" y="-12334095"/>
            <a:ext cx="1881378" cy="1625303"/>
          </a:xfrm>
          <a:prstGeom prst="rect">
            <a:avLst/>
          </a:prstGeom>
        </p:spPr>
      </p:pic>
      <p:pic>
        <p:nvPicPr>
          <p:cNvPr id="10" name="Picture 9" descr="A picture containing diagram&#10;&#10;Description automatically generated">
            <a:extLst>
              <a:ext uri="{FF2B5EF4-FFF2-40B4-BE49-F238E27FC236}">
                <a16:creationId xmlns:a16="http://schemas.microsoft.com/office/drawing/2014/main" id="{18F15C19-118C-42AA-81A7-E6DB6B6792B0}"/>
              </a:ext>
            </a:extLst>
          </p:cNvPr>
          <p:cNvPicPr>
            <a:picLocks noChangeAspect="1"/>
          </p:cNvPicPr>
          <p:nvPr userDrawn="1"/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63671" y="-12151217"/>
            <a:ext cx="1881378" cy="162530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03D6F99-B3EC-48DA-ACDA-DA886C1D5387}"/>
              </a:ext>
            </a:extLst>
          </p:cNvPr>
          <p:cNvSpPr txBox="1"/>
          <p:nvPr userDrawn="1"/>
        </p:nvSpPr>
        <p:spPr>
          <a:xfrm>
            <a:off x="4233158" y="10832753"/>
            <a:ext cx="93112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Liên hệ page:</a:t>
            </a: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  <a:hlinkClick r:id="rId49"/>
              </a:rPr>
              <a:t>https://www.facebook.com/teamKTUTS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Đây là sản phẩm của nhóm KTUTS. Mọi chi tiết vui lòng liên hệ page hoặc SĐT: 0922 645 654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3BF0E2A-861C-457A-8B6A-A7652C7981D4}"/>
              </a:ext>
            </a:extLst>
          </p:cNvPr>
          <p:cNvSpPr txBox="1"/>
          <p:nvPr userDrawn="1"/>
        </p:nvSpPr>
        <p:spPr>
          <a:xfrm>
            <a:off x="11305461" y="6496732"/>
            <a:ext cx="933461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perspectiveFront"/>
              <a:lightRig rig="threePt" dir="t"/>
            </a:scene3d>
          </a:bodyPr>
          <a:lstStyle/>
          <a:p>
            <a:r>
              <a:rPr lang="en-US" b="1" spc="50">
                <a:ln w="0"/>
                <a:solidFill>
                  <a:schemeClr val="bg1">
                    <a:lumMod val="9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UVN Bach Dang Nang" panose="02070803090706020303" pitchFamily="18" charset="0"/>
              </a:rPr>
              <a:t>KTUTS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5F7348B-CC22-4895-B879-11C9C1ECCF46}"/>
              </a:ext>
            </a:extLst>
          </p:cNvPr>
          <p:cNvSpPr txBox="1"/>
          <p:nvPr userDrawn="1"/>
        </p:nvSpPr>
        <p:spPr>
          <a:xfrm>
            <a:off x="0" y="0"/>
            <a:ext cx="933461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perspectiveFront"/>
              <a:lightRig rig="threePt" dir="t"/>
            </a:scene3d>
          </a:bodyPr>
          <a:lstStyle/>
          <a:p>
            <a:r>
              <a:rPr lang="en-US" b="1" spc="5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UVN Bach Dang Nang" panose="02070803090706020303" pitchFamily="18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458179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752" r:id="rId2"/>
    <p:sldLayoutId id="2147483744" r:id="rId3"/>
    <p:sldLayoutId id="2147483743" r:id="rId4"/>
    <p:sldLayoutId id="2147483742" r:id="rId5"/>
    <p:sldLayoutId id="2147483741" r:id="rId6"/>
    <p:sldLayoutId id="2147483734" r:id="rId7"/>
    <p:sldLayoutId id="2147483733" r:id="rId8"/>
    <p:sldLayoutId id="2147483732" r:id="rId9"/>
    <p:sldLayoutId id="2147483731" r:id="rId10"/>
    <p:sldLayoutId id="2147483730" r:id="rId11"/>
    <p:sldLayoutId id="2147483729" r:id="rId12"/>
    <p:sldLayoutId id="2147483728" r:id="rId13"/>
    <p:sldLayoutId id="2147483727" r:id="rId14"/>
    <p:sldLayoutId id="2147483726" r:id="rId15"/>
    <p:sldLayoutId id="2147483725" r:id="rId16"/>
    <p:sldLayoutId id="2147483724" r:id="rId17"/>
    <p:sldLayoutId id="2147483723" r:id="rId18"/>
    <p:sldLayoutId id="2147483722" r:id="rId19"/>
    <p:sldLayoutId id="2147483719" r:id="rId20"/>
    <p:sldLayoutId id="2147483718" r:id="rId21"/>
    <p:sldLayoutId id="2147483717" r:id="rId22"/>
    <p:sldLayoutId id="2147483716" r:id="rId23"/>
    <p:sldLayoutId id="2147483715" r:id="rId24"/>
    <p:sldLayoutId id="2147483714" r:id="rId25"/>
    <p:sldLayoutId id="2147483713" r:id="rId26"/>
    <p:sldLayoutId id="2147483712" r:id="rId27"/>
    <p:sldLayoutId id="2147483665" r:id="rId28"/>
    <p:sldLayoutId id="2147483751" r:id="rId29"/>
    <p:sldLayoutId id="2147483750" r:id="rId30"/>
    <p:sldLayoutId id="2147483749" r:id="rId31"/>
    <p:sldLayoutId id="2147483748" r:id="rId32"/>
    <p:sldLayoutId id="2147483747" r:id="rId33"/>
    <p:sldLayoutId id="2147483746" r:id="rId34"/>
    <p:sldLayoutId id="2147483745" r:id="rId35"/>
    <p:sldLayoutId id="2147483740" r:id="rId36"/>
    <p:sldLayoutId id="2147483666" r:id="rId37"/>
    <p:sldLayoutId id="2147483667" r:id="rId38"/>
    <p:sldLayoutId id="2147483668" r:id="rId39"/>
    <p:sldLayoutId id="2147483669" r:id="rId40"/>
    <p:sldLayoutId id="2147483670" r:id="rId41"/>
    <p:sldLayoutId id="2147483671" r:id="rId42"/>
    <p:sldLayoutId id="2147483672" r:id="rId43"/>
    <p:sldLayoutId id="2147483673" r:id="rId44"/>
    <p:sldLayoutId id="2147483674" r:id="rId4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12.jpg"/><Relationship Id="rId3" Type="http://schemas.openxmlformats.org/officeDocument/2006/relationships/image" Target="../media/image1.png"/><Relationship Id="rId7" Type="http://schemas.openxmlformats.org/officeDocument/2006/relationships/image" Target="../media/image6.jpg"/><Relationship Id="rId12" Type="http://schemas.openxmlformats.org/officeDocument/2006/relationships/image" Target="../media/image1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1" Type="http://schemas.openxmlformats.org/officeDocument/2006/relationships/image" Target="../media/image10.jpg"/><Relationship Id="rId5" Type="http://schemas.openxmlformats.org/officeDocument/2006/relationships/image" Target="../media/image4.jpg"/><Relationship Id="rId10" Type="http://schemas.openxmlformats.org/officeDocument/2006/relationships/image" Target="../media/image9.jpg"/><Relationship Id="rId4" Type="http://schemas.openxmlformats.org/officeDocument/2006/relationships/image" Target="../media/image3.jpg"/><Relationship Id="rId9" Type="http://schemas.openxmlformats.org/officeDocument/2006/relationships/image" Target="../media/image8.jpg"/><Relationship Id="rId14" Type="http://schemas.openxmlformats.org/officeDocument/2006/relationships/image" Target="../media/image13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1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25.png"/><Relationship Id="rId5" Type="http://schemas.openxmlformats.org/officeDocument/2006/relationships/image" Target="../media/image22.png"/><Relationship Id="rId4" Type="http://schemas.openxmlformats.org/officeDocument/2006/relationships/image" Target="../media/image26.png"/><Relationship Id="rId9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1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25.png"/><Relationship Id="rId5" Type="http://schemas.openxmlformats.org/officeDocument/2006/relationships/image" Target="../media/image22.png"/><Relationship Id="rId4" Type="http://schemas.openxmlformats.org/officeDocument/2006/relationships/image" Target="../media/image26.png"/><Relationship Id="rId9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1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23.png"/><Relationship Id="rId5" Type="http://schemas.openxmlformats.org/officeDocument/2006/relationships/image" Target="../media/image25.png"/><Relationship Id="rId4" Type="http://schemas.openxmlformats.org/officeDocument/2006/relationships/image" Target="../media/image26.png"/><Relationship Id="rId9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23.png"/><Relationship Id="rId5" Type="http://schemas.openxmlformats.org/officeDocument/2006/relationships/image" Target="../media/image25.png"/><Relationship Id="rId4" Type="http://schemas.openxmlformats.org/officeDocument/2006/relationships/image" Target="../media/image22.png"/><Relationship Id="rId9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1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6.png"/><Relationship Id="rId9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1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23.png"/><Relationship Id="rId5" Type="http://schemas.openxmlformats.org/officeDocument/2006/relationships/image" Target="../media/image25.png"/><Relationship Id="rId4" Type="http://schemas.openxmlformats.org/officeDocument/2006/relationships/image" Target="../media/image22.png"/><Relationship Id="rId9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13" Type="http://schemas.openxmlformats.org/officeDocument/2006/relationships/image" Target="../media/image13.jpg"/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12" Type="http://schemas.openxmlformats.org/officeDocument/2006/relationships/image" Target="../media/image12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6.jpg"/><Relationship Id="rId11" Type="http://schemas.openxmlformats.org/officeDocument/2006/relationships/image" Target="../media/image11.jpg"/><Relationship Id="rId5" Type="http://schemas.openxmlformats.org/officeDocument/2006/relationships/image" Target="../media/image5.jpg"/><Relationship Id="rId10" Type="http://schemas.openxmlformats.org/officeDocument/2006/relationships/image" Target="../media/image10.jpg"/><Relationship Id="rId4" Type="http://schemas.openxmlformats.org/officeDocument/2006/relationships/image" Target="../media/image4.jpg"/><Relationship Id="rId9" Type="http://schemas.openxmlformats.org/officeDocument/2006/relationships/image" Target="../media/image9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audio" Target="../media/audio1.wav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jpe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1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25.png"/><Relationship Id="rId5" Type="http://schemas.openxmlformats.org/officeDocument/2006/relationships/image" Target="../media/image22.png"/><Relationship Id="rId4" Type="http://schemas.openxmlformats.org/officeDocument/2006/relationships/image" Target="../media/image26.png"/><Relationship Id="rId9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1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25.png"/><Relationship Id="rId5" Type="http://schemas.openxmlformats.org/officeDocument/2006/relationships/image" Target="../media/image22.png"/><Relationship Id="rId4" Type="http://schemas.openxmlformats.org/officeDocument/2006/relationships/image" Target="../media/image26.png"/><Relationship Id="rId9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AFBC2FE6-FA78-4EBB-9834-AE8E441475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47700" y="-1794838"/>
            <a:ext cx="13487400" cy="10186420"/>
          </a:xfrm>
          <a:prstGeom prst="rect">
            <a:avLst/>
          </a:prstGeom>
        </p:spPr>
      </p:pic>
      <p:pic>
        <p:nvPicPr>
          <p:cNvPr id="18" name="Picture 17" hidden="1">
            <a:extLst>
              <a:ext uri="{FF2B5EF4-FFF2-40B4-BE49-F238E27FC236}">
                <a16:creationId xmlns:a16="http://schemas.microsoft.com/office/drawing/2014/main" id="{B96D754D-09FD-4F61-B99B-52F4D23768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F79B24B-A049-4A90-98BC-0D160E6289C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054" b="669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B88A378-01EB-4A10-856A-3B906F2B7E3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89" b="1208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32AB283-1337-4E47-A04C-5A17A4A579F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92A41E1-BC3F-4F62-BFEC-3A9A20893EB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9915133-C15C-4671-8AF2-0410A193234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2894" y="0"/>
            <a:ext cx="12254894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675CE99-3AC1-4200-BF75-9C990985A92B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910" b="13840"/>
          <a:stretch/>
        </p:blipFill>
        <p:spPr>
          <a:xfrm>
            <a:off x="-31447" y="-17689"/>
            <a:ext cx="12254894" cy="689337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7FF3622-406A-4A08-B5F5-A5F08BC9AA25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316"/>
          <a:stretch/>
        </p:blipFill>
        <p:spPr>
          <a:xfrm>
            <a:off x="-31447" y="-17689"/>
            <a:ext cx="12254894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35F85D9-B9CC-43A8-B0C1-4F1A1B6E28C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796D722-E556-47E9-8673-96B04376D62F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18"/>
          <a:stretch/>
        </p:blipFill>
        <p:spPr>
          <a:xfrm>
            <a:off x="0" y="-35378"/>
            <a:ext cx="12192000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4D96AA4-542D-4F00-9F3C-F57F7321200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F958DCE-32E5-4704-B2D7-96655DBAB4C9}"/>
              </a:ext>
            </a:extLst>
          </p:cNvPr>
          <p:cNvSpPr/>
          <p:nvPr/>
        </p:nvSpPr>
        <p:spPr>
          <a:xfrm>
            <a:off x="-31447" y="-17691"/>
            <a:ext cx="12254894" cy="6893379"/>
          </a:xfrm>
          <a:prstGeom prst="rect">
            <a:avLst/>
          </a:prstGeom>
          <a:gradFill flip="none" rotWithShape="1">
            <a:gsLst>
              <a:gs pos="100000">
                <a:schemeClr val="tx1">
                  <a:lumMod val="95000"/>
                  <a:lumOff val="5000"/>
                  <a:alpha val="89000"/>
                </a:schemeClr>
              </a:gs>
              <a:gs pos="1000">
                <a:srgbClr val="680000">
                  <a:alpha val="8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063C3B4-902A-4A9A-AEEC-5C064AE26259}"/>
              </a:ext>
            </a:extLst>
          </p:cNvPr>
          <p:cNvGrpSpPr/>
          <p:nvPr/>
        </p:nvGrpSpPr>
        <p:grpSpPr>
          <a:xfrm>
            <a:off x="-31447" y="-17689"/>
            <a:ext cx="12254894" cy="6893379"/>
            <a:chOff x="-31447" y="-17689"/>
            <a:chExt cx="12254894" cy="6893379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100CB8D9-4180-46D4-BDED-42C1BACE7434}"/>
                </a:ext>
              </a:extLst>
            </p:cNvPr>
            <p:cNvSpPr/>
            <p:nvPr/>
          </p:nvSpPr>
          <p:spPr>
            <a:xfrm>
              <a:off x="-31447" y="-17689"/>
              <a:ext cx="12254894" cy="6893379"/>
            </a:xfrm>
            <a:prstGeom prst="rect">
              <a:avLst/>
            </a:prstGeom>
            <a:gradFill flip="none" rotWithShape="1">
              <a:gsLst>
                <a:gs pos="100000">
                  <a:schemeClr val="tx1">
                    <a:alpha val="10000"/>
                  </a:schemeClr>
                </a:gs>
                <a:gs pos="0">
                  <a:srgbClr val="EE0000">
                    <a:alpha val="1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ABE56206-FF3C-4CFB-BF27-6444088B7F01}"/>
                </a:ext>
              </a:extLst>
            </p:cNvPr>
            <p:cNvSpPr txBox="1"/>
            <p:nvPr/>
          </p:nvSpPr>
          <p:spPr>
            <a:xfrm>
              <a:off x="2481851" y="2368965"/>
              <a:ext cx="7451079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0" b="0" i="0" strike="noStrike" kern="1200" cap="none" spc="0" normalizeH="0" baseline="0" noProof="0">
                  <a:ln>
                    <a:noFill/>
                  </a:ln>
                  <a:solidFill>
                    <a:srgbClr val="E6E6E6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Luyện từ và câu</a:t>
              </a:r>
              <a:endParaRPr kumimoji="0" lang="en-US" sz="8000" b="0" i="0" strike="noStrike" kern="1200" cap="none" spc="0" normalizeH="0" baseline="0" noProof="0" dirty="0">
                <a:ln>
                  <a:noFill/>
                </a:ln>
                <a:solidFill>
                  <a:srgbClr val="E6E6E6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765920E-4251-400C-A584-49820EF86DC0}"/>
              </a:ext>
            </a:extLst>
          </p:cNvPr>
          <p:cNvGrpSpPr/>
          <p:nvPr/>
        </p:nvGrpSpPr>
        <p:grpSpPr>
          <a:xfrm flipH="1">
            <a:off x="6458730" y="5945863"/>
            <a:ext cx="5588294" cy="474304"/>
            <a:chOff x="396540" y="859316"/>
            <a:chExt cx="5588294" cy="474304"/>
          </a:xfrm>
          <a:effectLst>
            <a:glow rad="50800">
              <a:srgbClr val="00B0F0">
                <a:alpha val="27000"/>
              </a:srgbClr>
            </a:glow>
          </a:effectLst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72CA0E71-EA2B-4EE6-B075-B4F5944D580A}"/>
                </a:ext>
              </a:extLst>
            </p:cNvPr>
            <p:cNvCxnSpPr/>
            <p:nvPr/>
          </p:nvCxnSpPr>
          <p:spPr>
            <a:xfrm>
              <a:off x="396540" y="861141"/>
              <a:ext cx="1641514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D0AF223A-F143-4D11-84E8-F6BDA7AF32EE}"/>
                </a:ext>
              </a:extLst>
            </p:cNvPr>
            <p:cNvCxnSpPr>
              <a:cxnSpLocks/>
            </p:cNvCxnSpPr>
            <p:nvPr/>
          </p:nvCxnSpPr>
          <p:spPr>
            <a:xfrm>
              <a:off x="2585044" y="1286166"/>
              <a:ext cx="2501156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2EF6477C-B11A-42D9-BB6B-D7106D48D25D}"/>
                </a:ext>
              </a:extLst>
            </p:cNvPr>
            <p:cNvCxnSpPr>
              <a:cxnSpLocks/>
            </p:cNvCxnSpPr>
            <p:nvPr/>
          </p:nvCxnSpPr>
          <p:spPr>
            <a:xfrm>
              <a:off x="2027104" y="859316"/>
              <a:ext cx="567065" cy="428675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3C07EAA0-BE1F-4B53-9D34-F848CB7E1B04}"/>
                </a:ext>
              </a:extLst>
            </p:cNvPr>
            <p:cNvSpPr/>
            <p:nvPr/>
          </p:nvSpPr>
          <p:spPr>
            <a:xfrm flipV="1">
              <a:off x="5091675" y="1238712"/>
              <a:ext cx="94908" cy="94908"/>
            </a:xfrm>
            <a:prstGeom prst="ellipse">
              <a:avLst/>
            </a:pr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EA954272-6C8A-484C-A5A7-E492F2850821}"/>
                </a:ext>
              </a:extLst>
            </p:cNvPr>
            <p:cNvCxnSpPr>
              <a:cxnSpLocks/>
            </p:cNvCxnSpPr>
            <p:nvPr/>
          </p:nvCxnSpPr>
          <p:spPr>
            <a:xfrm>
              <a:off x="5186583" y="1290248"/>
              <a:ext cx="798251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A7CCFFAD-4E25-424C-B792-A9BD913BAB26}"/>
              </a:ext>
            </a:extLst>
          </p:cNvPr>
          <p:cNvCxnSpPr>
            <a:cxnSpLocks/>
          </p:cNvCxnSpPr>
          <p:nvPr/>
        </p:nvCxnSpPr>
        <p:spPr>
          <a:xfrm flipH="1">
            <a:off x="7780015" y="6485841"/>
            <a:ext cx="981559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0CAAB2EC-FA25-4E94-8C51-301864441C88}"/>
              </a:ext>
            </a:extLst>
          </p:cNvPr>
          <p:cNvCxnSpPr>
            <a:cxnSpLocks/>
          </p:cNvCxnSpPr>
          <p:nvPr/>
        </p:nvCxnSpPr>
        <p:spPr>
          <a:xfrm flipH="1">
            <a:off x="7425130" y="6278113"/>
            <a:ext cx="1347520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Group 34">
            <a:extLst>
              <a:ext uri="{FF2B5EF4-FFF2-40B4-BE49-F238E27FC236}">
                <a16:creationId xmlns:a16="http://schemas.microsoft.com/office/drawing/2014/main" id="{4B166ECB-B08B-4D7F-9D15-8644288D1285}"/>
              </a:ext>
            </a:extLst>
          </p:cNvPr>
          <p:cNvGrpSpPr/>
          <p:nvPr/>
        </p:nvGrpSpPr>
        <p:grpSpPr>
          <a:xfrm flipH="1">
            <a:off x="9479850" y="6265425"/>
            <a:ext cx="702507" cy="215359"/>
            <a:chOff x="2261207" y="1178878"/>
            <a:chExt cx="702507" cy="215359"/>
          </a:xfrm>
          <a:effectLst>
            <a:glow rad="50800">
              <a:srgbClr val="00B0F0">
                <a:alpha val="27000"/>
              </a:srgbClr>
            </a:glow>
          </a:effectLst>
        </p:grpSpPr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977BB2FD-E807-49F4-A116-643881A38600}"/>
                </a:ext>
              </a:extLst>
            </p:cNvPr>
            <p:cNvCxnSpPr>
              <a:cxnSpLocks/>
            </p:cNvCxnSpPr>
            <p:nvPr/>
          </p:nvCxnSpPr>
          <p:spPr>
            <a:xfrm>
              <a:off x="2546091" y="1390349"/>
              <a:ext cx="417623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F784DD01-337E-48A2-B273-ADBEC8D05988}"/>
                </a:ext>
              </a:extLst>
            </p:cNvPr>
            <p:cNvCxnSpPr>
              <a:cxnSpLocks/>
            </p:cNvCxnSpPr>
            <p:nvPr/>
          </p:nvCxnSpPr>
          <p:spPr>
            <a:xfrm>
              <a:off x="2261207" y="1178878"/>
              <a:ext cx="284884" cy="215359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C45549C6-7225-4385-95DE-23A81523CCC1}"/>
              </a:ext>
            </a:extLst>
          </p:cNvPr>
          <p:cNvGrpSpPr/>
          <p:nvPr/>
        </p:nvGrpSpPr>
        <p:grpSpPr>
          <a:xfrm>
            <a:off x="218201" y="5918538"/>
            <a:ext cx="4336374" cy="428675"/>
            <a:chOff x="218201" y="6013788"/>
            <a:chExt cx="4336374" cy="428675"/>
          </a:xfrm>
        </p:grpSpPr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E137A9F0-91D4-4FA1-80D1-F8187812927C}"/>
                </a:ext>
              </a:extLst>
            </p:cNvPr>
            <p:cNvCxnSpPr/>
            <p:nvPr/>
          </p:nvCxnSpPr>
          <p:spPr>
            <a:xfrm>
              <a:off x="218201" y="6015613"/>
              <a:ext cx="1641514" cy="0"/>
            </a:xfrm>
            <a:prstGeom prst="line">
              <a:avLst/>
            </a:prstGeom>
            <a:ln w="25400">
              <a:solidFill>
                <a:schemeClr val="bg1"/>
              </a:solidFill>
            </a:ln>
            <a:effectLst>
              <a:glow rad="50800">
                <a:srgbClr val="00B0F0">
                  <a:alpha val="27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D73B7460-BC8E-4DBD-8225-9B68D1EC0578}"/>
                </a:ext>
              </a:extLst>
            </p:cNvPr>
            <p:cNvCxnSpPr>
              <a:cxnSpLocks/>
            </p:cNvCxnSpPr>
            <p:nvPr/>
          </p:nvCxnSpPr>
          <p:spPr>
            <a:xfrm>
              <a:off x="2406705" y="6440638"/>
              <a:ext cx="2147870" cy="0"/>
            </a:xfrm>
            <a:prstGeom prst="line">
              <a:avLst/>
            </a:prstGeom>
            <a:ln w="25400">
              <a:solidFill>
                <a:schemeClr val="bg1"/>
              </a:solidFill>
            </a:ln>
            <a:effectLst>
              <a:glow rad="50800">
                <a:srgbClr val="00B0F0">
                  <a:alpha val="27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0BAB8909-F2DD-4284-B724-B4A3FA299D42}"/>
                </a:ext>
              </a:extLst>
            </p:cNvPr>
            <p:cNvCxnSpPr>
              <a:cxnSpLocks/>
            </p:cNvCxnSpPr>
            <p:nvPr/>
          </p:nvCxnSpPr>
          <p:spPr>
            <a:xfrm>
              <a:off x="1848765" y="6013788"/>
              <a:ext cx="567065" cy="428675"/>
            </a:xfrm>
            <a:prstGeom prst="line">
              <a:avLst/>
            </a:prstGeom>
            <a:ln w="25400">
              <a:solidFill>
                <a:schemeClr val="bg1"/>
              </a:solidFill>
            </a:ln>
            <a:effectLst>
              <a:glow rad="50800">
                <a:srgbClr val="00B0F0">
                  <a:alpha val="27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Oval 41">
            <a:extLst>
              <a:ext uri="{FF2B5EF4-FFF2-40B4-BE49-F238E27FC236}">
                <a16:creationId xmlns:a16="http://schemas.microsoft.com/office/drawing/2014/main" id="{6892A4C6-F8D0-4F75-BD23-F3B89934CC1D}"/>
              </a:ext>
            </a:extLst>
          </p:cNvPr>
          <p:cNvSpPr/>
          <p:nvPr/>
        </p:nvSpPr>
        <p:spPr>
          <a:xfrm flipV="1">
            <a:off x="6057834" y="6287658"/>
            <a:ext cx="149557" cy="149557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928A56D9-94A4-4098-BB3F-7D435159FFC6}"/>
              </a:ext>
            </a:extLst>
          </p:cNvPr>
          <p:cNvCxnSpPr>
            <a:cxnSpLocks/>
          </p:cNvCxnSpPr>
          <p:nvPr/>
        </p:nvCxnSpPr>
        <p:spPr>
          <a:xfrm>
            <a:off x="3024646" y="6449571"/>
            <a:ext cx="1347520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24B084AE-9B86-4EB5-8E93-616C4D8C0B5F}"/>
              </a:ext>
            </a:extLst>
          </p:cNvPr>
          <p:cNvCxnSpPr>
            <a:cxnSpLocks/>
          </p:cNvCxnSpPr>
          <p:nvPr/>
        </p:nvCxnSpPr>
        <p:spPr>
          <a:xfrm>
            <a:off x="2600261" y="6238100"/>
            <a:ext cx="1347520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Group 44">
            <a:extLst>
              <a:ext uri="{FF2B5EF4-FFF2-40B4-BE49-F238E27FC236}">
                <a16:creationId xmlns:a16="http://schemas.microsoft.com/office/drawing/2014/main" id="{FE2C666D-A570-43A4-9278-DFC2B5EAC846}"/>
              </a:ext>
            </a:extLst>
          </p:cNvPr>
          <p:cNvGrpSpPr/>
          <p:nvPr/>
        </p:nvGrpSpPr>
        <p:grpSpPr>
          <a:xfrm>
            <a:off x="2077919" y="6238100"/>
            <a:ext cx="690046" cy="215359"/>
            <a:chOff x="2273668" y="1178878"/>
            <a:chExt cx="690046" cy="215359"/>
          </a:xfrm>
          <a:effectLst>
            <a:glow rad="50800">
              <a:srgbClr val="00B0F0">
                <a:alpha val="27000"/>
              </a:srgbClr>
            </a:glow>
          </a:effectLst>
        </p:grpSpPr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AF6B0937-4FE8-4BDC-8BCF-68C68C48ADA6}"/>
                </a:ext>
              </a:extLst>
            </p:cNvPr>
            <p:cNvCxnSpPr>
              <a:cxnSpLocks/>
            </p:cNvCxnSpPr>
            <p:nvPr/>
          </p:nvCxnSpPr>
          <p:spPr>
            <a:xfrm>
              <a:off x="2546091" y="1390349"/>
              <a:ext cx="417623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2B9119AE-9E3E-43A6-92D3-05F04992C6B7}"/>
                </a:ext>
              </a:extLst>
            </p:cNvPr>
            <p:cNvCxnSpPr>
              <a:cxnSpLocks/>
            </p:cNvCxnSpPr>
            <p:nvPr/>
          </p:nvCxnSpPr>
          <p:spPr>
            <a:xfrm>
              <a:off x="2273668" y="1178878"/>
              <a:ext cx="284884" cy="215359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Oval 47">
            <a:extLst>
              <a:ext uri="{FF2B5EF4-FFF2-40B4-BE49-F238E27FC236}">
                <a16:creationId xmlns:a16="http://schemas.microsoft.com/office/drawing/2014/main" id="{48B94A45-EC03-4EF7-89AC-B8B64CF0E0E8}"/>
              </a:ext>
            </a:extLst>
          </p:cNvPr>
          <p:cNvSpPr/>
          <p:nvPr/>
        </p:nvSpPr>
        <p:spPr>
          <a:xfrm flipV="1">
            <a:off x="5666998" y="6287658"/>
            <a:ext cx="149557" cy="149557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9C7B9708-929F-4598-991B-AB0FC2EA1DE7}"/>
              </a:ext>
            </a:extLst>
          </p:cNvPr>
          <p:cNvSpPr/>
          <p:nvPr/>
        </p:nvSpPr>
        <p:spPr>
          <a:xfrm flipV="1">
            <a:off x="5276162" y="6287657"/>
            <a:ext cx="149557" cy="149557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CE938702-8179-4188-BC0B-8E7C9C61F6FE}"/>
              </a:ext>
            </a:extLst>
          </p:cNvPr>
          <p:cNvSpPr/>
          <p:nvPr/>
        </p:nvSpPr>
        <p:spPr>
          <a:xfrm flipV="1">
            <a:off x="4897364" y="6287656"/>
            <a:ext cx="149557" cy="149557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E2A2DAF5-AE77-42DC-B41A-7280D45056BD}"/>
              </a:ext>
            </a:extLst>
          </p:cNvPr>
          <p:cNvGrpSpPr/>
          <p:nvPr/>
        </p:nvGrpSpPr>
        <p:grpSpPr>
          <a:xfrm flipH="1" flipV="1">
            <a:off x="6611130" y="192763"/>
            <a:ext cx="5588294" cy="474304"/>
            <a:chOff x="396540" y="859316"/>
            <a:chExt cx="5588294" cy="474304"/>
          </a:xfrm>
          <a:effectLst>
            <a:glow rad="50800">
              <a:srgbClr val="00B0F0">
                <a:alpha val="27000"/>
              </a:srgbClr>
            </a:glow>
          </a:effectLst>
        </p:grpSpPr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74B45ED4-E250-4539-B789-A311C1B9FFEB}"/>
                </a:ext>
              </a:extLst>
            </p:cNvPr>
            <p:cNvCxnSpPr/>
            <p:nvPr/>
          </p:nvCxnSpPr>
          <p:spPr>
            <a:xfrm>
              <a:off x="396540" y="861141"/>
              <a:ext cx="1641514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C219983D-C682-4719-A4FF-435C8C575F20}"/>
                </a:ext>
              </a:extLst>
            </p:cNvPr>
            <p:cNvCxnSpPr>
              <a:cxnSpLocks/>
            </p:cNvCxnSpPr>
            <p:nvPr/>
          </p:nvCxnSpPr>
          <p:spPr>
            <a:xfrm>
              <a:off x="2585044" y="1286166"/>
              <a:ext cx="2501156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10195493-96B3-41B8-9BF2-D537C136E407}"/>
                </a:ext>
              </a:extLst>
            </p:cNvPr>
            <p:cNvCxnSpPr>
              <a:cxnSpLocks/>
            </p:cNvCxnSpPr>
            <p:nvPr/>
          </p:nvCxnSpPr>
          <p:spPr>
            <a:xfrm>
              <a:off x="2027104" y="859316"/>
              <a:ext cx="567065" cy="428675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E7F3E2A0-B9D5-42F7-BAB2-FA2A046093EA}"/>
                </a:ext>
              </a:extLst>
            </p:cNvPr>
            <p:cNvSpPr/>
            <p:nvPr/>
          </p:nvSpPr>
          <p:spPr>
            <a:xfrm flipV="1">
              <a:off x="5091675" y="1238712"/>
              <a:ext cx="94908" cy="94908"/>
            </a:xfrm>
            <a:prstGeom prst="ellipse">
              <a:avLst/>
            </a:pr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6D5B989F-4477-493F-8C12-40A990B9B9D8}"/>
                </a:ext>
              </a:extLst>
            </p:cNvPr>
            <p:cNvCxnSpPr>
              <a:cxnSpLocks/>
            </p:cNvCxnSpPr>
            <p:nvPr/>
          </p:nvCxnSpPr>
          <p:spPr>
            <a:xfrm>
              <a:off x="5186583" y="1290248"/>
              <a:ext cx="798251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4130AA28-2375-4D57-9161-022E2995A8CF}"/>
              </a:ext>
            </a:extLst>
          </p:cNvPr>
          <p:cNvCxnSpPr>
            <a:cxnSpLocks/>
          </p:cNvCxnSpPr>
          <p:nvPr/>
        </p:nvCxnSpPr>
        <p:spPr>
          <a:xfrm flipH="1" flipV="1">
            <a:off x="7932415" y="732741"/>
            <a:ext cx="981559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5D049B21-8397-4BA6-B4D5-AE00BA794B98}"/>
              </a:ext>
            </a:extLst>
          </p:cNvPr>
          <p:cNvCxnSpPr>
            <a:cxnSpLocks/>
          </p:cNvCxnSpPr>
          <p:nvPr/>
        </p:nvCxnSpPr>
        <p:spPr>
          <a:xfrm flipH="1" flipV="1">
            <a:off x="7577530" y="525013"/>
            <a:ext cx="1347520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9" name="Group 58">
            <a:extLst>
              <a:ext uri="{FF2B5EF4-FFF2-40B4-BE49-F238E27FC236}">
                <a16:creationId xmlns:a16="http://schemas.microsoft.com/office/drawing/2014/main" id="{AAFA79DC-01FE-42A7-994E-00DA86DB8C57}"/>
              </a:ext>
            </a:extLst>
          </p:cNvPr>
          <p:cNvGrpSpPr/>
          <p:nvPr/>
        </p:nvGrpSpPr>
        <p:grpSpPr>
          <a:xfrm flipH="1" flipV="1">
            <a:off x="9632250" y="512325"/>
            <a:ext cx="702507" cy="215359"/>
            <a:chOff x="2261207" y="1178878"/>
            <a:chExt cx="702507" cy="215359"/>
          </a:xfrm>
          <a:effectLst>
            <a:glow rad="50800">
              <a:srgbClr val="00B0F0">
                <a:alpha val="27000"/>
              </a:srgbClr>
            </a:glow>
          </a:effectLst>
        </p:grpSpPr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16A45D2A-1C94-446F-B8CB-08C7E79D8408}"/>
                </a:ext>
              </a:extLst>
            </p:cNvPr>
            <p:cNvCxnSpPr>
              <a:cxnSpLocks/>
            </p:cNvCxnSpPr>
            <p:nvPr/>
          </p:nvCxnSpPr>
          <p:spPr>
            <a:xfrm>
              <a:off x="2546091" y="1390349"/>
              <a:ext cx="417623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B1B7D386-ED11-4A1E-B92D-999684202D20}"/>
                </a:ext>
              </a:extLst>
            </p:cNvPr>
            <p:cNvCxnSpPr>
              <a:cxnSpLocks/>
            </p:cNvCxnSpPr>
            <p:nvPr/>
          </p:nvCxnSpPr>
          <p:spPr>
            <a:xfrm>
              <a:off x="2261207" y="1178878"/>
              <a:ext cx="284884" cy="215359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E305BCA7-0B5D-4196-A2C7-4ED330946C0B}"/>
              </a:ext>
            </a:extLst>
          </p:cNvPr>
          <p:cNvGrpSpPr/>
          <p:nvPr/>
        </p:nvGrpSpPr>
        <p:grpSpPr>
          <a:xfrm flipV="1">
            <a:off x="370601" y="165438"/>
            <a:ext cx="4336374" cy="428675"/>
            <a:chOff x="218201" y="6013788"/>
            <a:chExt cx="4336374" cy="428675"/>
          </a:xfrm>
        </p:grpSpPr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72B5B1A7-7F7C-4D4E-AF52-80E4023D1471}"/>
                </a:ext>
              </a:extLst>
            </p:cNvPr>
            <p:cNvCxnSpPr/>
            <p:nvPr/>
          </p:nvCxnSpPr>
          <p:spPr>
            <a:xfrm>
              <a:off x="218201" y="6015613"/>
              <a:ext cx="1641514" cy="0"/>
            </a:xfrm>
            <a:prstGeom prst="line">
              <a:avLst/>
            </a:prstGeom>
            <a:ln w="25400">
              <a:solidFill>
                <a:schemeClr val="bg1"/>
              </a:solidFill>
            </a:ln>
            <a:effectLst>
              <a:glow rad="50800">
                <a:srgbClr val="00B0F0">
                  <a:alpha val="27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CDAD2B66-5E89-4657-8089-E2A0036DCE71}"/>
                </a:ext>
              </a:extLst>
            </p:cNvPr>
            <p:cNvCxnSpPr>
              <a:cxnSpLocks/>
            </p:cNvCxnSpPr>
            <p:nvPr/>
          </p:nvCxnSpPr>
          <p:spPr>
            <a:xfrm>
              <a:off x="2406705" y="6440638"/>
              <a:ext cx="2147870" cy="0"/>
            </a:xfrm>
            <a:prstGeom prst="line">
              <a:avLst/>
            </a:prstGeom>
            <a:ln w="25400">
              <a:solidFill>
                <a:schemeClr val="bg1"/>
              </a:solidFill>
            </a:ln>
            <a:effectLst>
              <a:glow rad="50800">
                <a:srgbClr val="00B0F0">
                  <a:alpha val="27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5E8B0027-2451-4ED7-8B68-90C5DB72E581}"/>
                </a:ext>
              </a:extLst>
            </p:cNvPr>
            <p:cNvCxnSpPr>
              <a:cxnSpLocks/>
            </p:cNvCxnSpPr>
            <p:nvPr/>
          </p:nvCxnSpPr>
          <p:spPr>
            <a:xfrm>
              <a:off x="1848765" y="6013788"/>
              <a:ext cx="567065" cy="428675"/>
            </a:xfrm>
            <a:prstGeom prst="line">
              <a:avLst/>
            </a:prstGeom>
            <a:ln w="25400">
              <a:solidFill>
                <a:schemeClr val="bg1"/>
              </a:solidFill>
            </a:ln>
            <a:effectLst>
              <a:glow rad="50800">
                <a:srgbClr val="00B0F0">
                  <a:alpha val="27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Oval 65">
            <a:extLst>
              <a:ext uri="{FF2B5EF4-FFF2-40B4-BE49-F238E27FC236}">
                <a16:creationId xmlns:a16="http://schemas.microsoft.com/office/drawing/2014/main" id="{DE0FA6CC-8140-4548-A3E3-1EFBF074AC2B}"/>
              </a:ext>
            </a:extLst>
          </p:cNvPr>
          <p:cNvSpPr/>
          <p:nvPr/>
        </p:nvSpPr>
        <p:spPr>
          <a:xfrm>
            <a:off x="6210234" y="534558"/>
            <a:ext cx="149557" cy="149557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6C5B0FE9-5436-40AA-AAE5-B989BEC2F995}"/>
              </a:ext>
            </a:extLst>
          </p:cNvPr>
          <p:cNvCxnSpPr>
            <a:cxnSpLocks/>
          </p:cNvCxnSpPr>
          <p:nvPr/>
        </p:nvCxnSpPr>
        <p:spPr>
          <a:xfrm flipV="1">
            <a:off x="3177046" y="696471"/>
            <a:ext cx="1347520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89A5A5CF-A1DB-4059-8336-E848EC08E48D}"/>
              </a:ext>
            </a:extLst>
          </p:cNvPr>
          <p:cNvCxnSpPr>
            <a:cxnSpLocks/>
          </p:cNvCxnSpPr>
          <p:nvPr/>
        </p:nvCxnSpPr>
        <p:spPr>
          <a:xfrm flipV="1">
            <a:off x="2752661" y="485000"/>
            <a:ext cx="1347520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9" name="Group 68">
            <a:extLst>
              <a:ext uri="{FF2B5EF4-FFF2-40B4-BE49-F238E27FC236}">
                <a16:creationId xmlns:a16="http://schemas.microsoft.com/office/drawing/2014/main" id="{4B49C063-8F4D-4717-9E4B-7696A6CDCE5E}"/>
              </a:ext>
            </a:extLst>
          </p:cNvPr>
          <p:cNvGrpSpPr/>
          <p:nvPr/>
        </p:nvGrpSpPr>
        <p:grpSpPr>
          <a:xfrm flipV="1">
            <a:off x="2230319" y="485000"/>
            <a:ext cx="690046" cy="215359"/>
            <a:chOff x="2273668" y="1178878"/>
            <a:chExt cx="690046" cy="215359"/>
          </a:xfrm>
          <a:effectLst>
            <a:glow rad="50800">
              <a:srgbClr val="00B0F0">
                <a:alpha val="27000"/>
              </a:srgbClr>
            </a:glow>
          </a:effectLst>
        </p:grpSpPr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D7F0E8B5-386F-4CA2-A480-A7929916B297}"/>
                </a:ext>
              </a:extLst>
            </p:cNvPr>
            <p:cNvCxnSpPr>
              <a:cxnSpLocks/>
            </p:cNvCxnSpPr>
            <p:nvPr/>
          </p:nvCxnSpPr>
          <p:spPr>
            <a:xfrm>
              <a:off x="2546091" y="1390349"/>
              <a:ext cx="417623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B19CF0AB-C344-45E3-95A4-A4117F580A63}"/>
                </a:ext>
              </a:extLst>
            </p:cNvPr>
            <p:cNvCxnSpPr>
              <a:cxnSpLocks/>
            </p:cNvCxnSpPr>
            <p:nvPr/>
          </p:nvCxnSpPr>
          <p:spPr>
            <a:xfrm>
              <a:off x="2273668" y="1178878"/>
              <a:ext cx="284884" cy="215359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2" name="Oval 71">
            <a:extLst>
              <a:ext uri="{FF2B5EF4-FFF2-40B4-BE49-F238E27FC236}">
                <a16:creationId xmlns:a16="http://schemas.microsoft.com/office/drawing/2014/main" id="{F8EC46BF-3AAE-4E02-AF3D-36EE7F18796C}"/>
              </a:ext>
            </a:extLst>
          </p:cNvPr>
          <p:cNvSpPr/>
          <p:nvPr/>
        </p:nvSpPr>
        <p:spPr>
          <a:xfrm>
            <a:off x="5819398" y="534558"/>
            <a:ext cx="149557" cy="149557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4653C1E5-38D2-44E7-83E7-566F4D2E76EA}"/>
              </a:ext>
            </a:extLst>
          </p:cNvPr>
          <p:cNvSpPr/>
          <p:nvPr/>
        </p:nvSpPr>
        <p:spPr>
          <a:xfrm>
            <a:off x="5428562" y="534557"/>
            <a:ext cx="149557" cy="149557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140D314A-35AD-41F9-9EAF-E26BF4B4F3EE}"/>
              </a:ext>
            </a:extLst>
          </p:cNvPr>
          <p:cNvSpPr/>
          <p:nvPr/>
        </p:nvSpPr>
        <p:spPr>
          <a:xfrm>
            <a:off x="5049764" y="534556"/>
            <a:ext cx="149557" cy="149557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129735DD-92B2-4B75-9684-32ADA4B0AC78}"/>
              </a:ext>
            </a:extLst>
          </p:cNvPr>
          <p:cNvCxnSpPr>
            <a:cxnSpLocks/>
          </p:cNvCxnSpPr>
          <p:nvPr/>
        </p:nvCxnSpPr>
        <p:spPr>
          <a:xfrm>
            <a:off x="72999" y="4196267"/>
            <a:ext cx="754332" cy="0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3AE54D20-EDC4-4903-824C-0B1357BFB096}"/>
              </a:ext>
            </a:extLst>
          </p:cNvPr>
          <p:cNvCxnSpPr>
            <a:cxnSpLocks/>
          </p:cNvCxnSpPr>
          <p:nvPr/>
        </p:nvCxnSpPr>
        <p:spPr>
          <a:xfrm>
            <a:off x="1187119" y="2032306"/>
            <a:ext cx="0" cy="1848006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6E716C95-D309-4843-B57B-70574BFCB2B4}"/>
              </a:ext>
            </a:extLst>
          </p:cNvPr>
          <p:cNvCxnSpPr>
            <a:cxnSpLocks/>
          </p:cNvCxnSpPr>
          <p:nvPr/>
        </p:nvCxnSpPr>
        <p:spPr>
          <a:xfrm>
            <a:off x="1187119" y="2032306"/>
            <a:ext cx="10085533" cy="0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8B8F3E26-5090-4DDC-9C10-10367D1E7760}"/>
              </a:ext>
            </a:extLst>
          </p:cNvPr>
          <p:cNvCxnSpPr>
            <a:cxnSpLocks/>
          </p:cNvCxnSpPr>
          <p:nvPr/>
        </p:nvCxnSpPr>
        <p:spPr>
          <a:xfrm>
            <a:off x="11272652" y="2032306"/>
            <a:ext cx="0" cy="2082062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9CD4BD38-6C56-4DB8-9C0C-F4CB6192A0C2}"/>
              </a:ext>
            </a:extLst>
          </p:cNvPr>
          <p:cNvCxnSpPr>
            <a:cxnSpLocks/>
          </p:cNvCxnSpPr>
          <p:nvPr/>
        </p:nvCxnSpPr>
        <p:spPr>
          <a:xfrm>
            <a:off x="5301671" y="4077228"/>
            <a:ext cx="5970981" cy="0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0" name="Group 79">
            <a:extLst>
              <a:ext uri="{FF2B5EF4-FFF2-40B4-BE49-F238E27FC236}">
                <a16:creationId xmlns:a16="http://schemas.microsoft.com/office/drawing/2014/main" id="{6D9EF87B-E608-4C1C-B48D-57A1391C16EE}"/>
              </a:ext>
            </a:extLst>
          </p:cNvPr>
          <p:cNvGrpSpPr/>
          <p:nvPr/>
        </p:nvGrpSpPr>
        <p:grpSpPr>
          <a:xfrm rot="9345197">
            <a:off x="1092939" y="4137941"/>
            <a:ext cx="146206" cy="146206"/>
            <a:chOff x="4440936" y="1773936"/>
            <a:chExt cx="3310128" cy="3310128"/>
          </a:xfrm>
          <a:effectLst>
            <a:glow rad="38100">
              <a:schemeClr val="accent5">
                <a:satMod val="175000"/>
                <a:alpha val="28000"/>
              </a:schemeClr>
            </a:glow>
          </a:effectLst>
        </p:grpSpPr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7B94A7E5-7DD8-4CD1-BC5E-3810919EB197}"/>
                </a:ext>
              </a:extLst>
            </p:cNvPr>
            <p:cNvSpPr/>
            <p:nvPr/>
          </p:nvSpPr>
          <p:spPr>
            <a:xfrm>
              <a:off x="4441251" y="1774251"/>
              <a:ext cx="3309498" cy="3309498"/>
            </a:xfrm>
            <a:prstGeom prst="ellipse">
              <a:avLst/>
            </a:prstGeom>
            <a:noFill/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" name="Arc 81">
              <a:extLst>
                <a:ext uri="{FF2B5EF4-FFF2-40B4-BE49-F238E27FC236}">
                  <a16:creationId xmlns:a16="http://schemas.microsoft.com/office/drawing/2014/main" id="{262EF9FA-4868-44EE-9CF1-12F5E9ECA823}"/>
                </a:ext>
              </a:extLst>
            </p:cNvPr>
            <p:cNvSpPr/>
            <p:nvPr/>
          </p:nvSpPr>
          <p:spPr>
            <a:xfrm>
              <a:off x="4440936" y="1773936"/>
              <a:ext cx="3310128" cy="3310128"/>
            </a:xfrm>
            <a:prstGeom prst="arc">
              <a:avLst/>
            </a:prstGeom>
            <a:ln w="28575">
              <a:solidFill>
                <a:srgbClr val="BDD7EE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Arc 82">
              <a:extLst>
                <a:ext uri="{FF2B5EF4-FFF2-40B4-BE49-F238E27FC236}">
                  <a16:creationId xmlns:a16="http://schemas.microsoft.com/office/drawing/2014/main" id="{81A76E66-8979-40C5-A860-EDAB4D03B2E4}"/>
                </a:ext>
              </a:extLst>
            </p:cNvPr>
            <p:cNvSpPr/>
            <p:nvPr/>
          </p:nvSpPr>
          <p:spPr>
            <a:xfrm flipH="1">
              <a:off x="4440936" y="1773936"/>
              <a:ext cx="3310128" cy="3310128"/>
            </a:xfrm>
            <a:prstGeom prst="arc">
              <a:avLst>
                <a:gd name="adj1" fmla="val 6117151"/>
                <a:gd name="adj2" fmla="val 8372158"/>
              </a:avLst>
            </a:prstGeom>
            <a:ln w="28575">
              <a:solidFill>
                <a:srgbClr val="BDD7EE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Arc 83">
              <a:extLst>
                <a:ext uri="{FF2B5EF4-FFF2-40B4-BE49-F238E27FC236}">
                  <a16:creationId xmlns:a16="http://schemas.microsoft.com/office/drawing/2014/main" id="{95ED56DD-B762-48EF-A579-F8B33CAACE8C}"/>
                </a:ext>
              </a:extLst>
            </p:cNvPr>
            <p:cNvSpPr/>
            <p:nvPr/>
          </p:nvSpPr>
          <p:spPr>
            <a:xfrm flipH="1">
              <a:off x="4440936" y="1773936"/>
              <a:ext cx="3310128" cy="3310128"/>
            </a:xfrm>
            <a:prstGeom prst="arc">
              <a:avLst>
                <a:gd name="adj1" fmla="val 20256575"/>
                <a:gd name="adj2" fmla="val 3001779"/>
              </a:avLst>
            </a:prstGeom>
            <a:ln w="28575">
              <a:solidFill>
                <a:srgbClr val="BDD7EE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93571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3" presetClass="entr" presetSubtype="3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2" presetClass="exit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3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2" presetClass="exit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3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3" presetClass="entr" presetSubtype="3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2" presetClass="exit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2" presetClass="exit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5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3" presetClass="entr" presetSubtype="32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2" presetClass="exit" presetSubtype="1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3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3" presetClass="entr" presetSubtype="3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2" presetClass="exit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73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3" presetClass="entr" presetSubtype="32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2" presetClass="exit" presetSubtype="1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83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3" presetClass="entr" presetSubtype="3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2" presetClass="exit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93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3" presetClass="entr" presetSubtype="3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2" presetClass="exit" presetSubtype="1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03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3" presetClass="entr" presetSubtype="32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2" presetClass="exit" presetSubtype="1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3" presetClass="entr" presetSubtype="3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23" presetClass="entr" presetSubtype="32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26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6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3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2" presetClass="entr" presetSubtype="8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22" presetClass="entr" presetSubtype="8" repeatCount="indefinite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22" presetClass="entr" presetSubtype="8" repeatCount="indefinite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0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22" presetClass="entr" presetSubtype="2" repeatCount="indefinite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3" dur="3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repeatCount="indefinite" fill="hold" grpId="0" nodeType="withEffect">
                                  <p:stCondLst>
                                    <p:cond delay="6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repeatCount="indefinite" fill="hold" grpId="0" nodeType="withEffect">
                                  <p:stCondLst>
                                    <p:cond delay="13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repeatCount="indefinite" fill="hold" grpId="0" nodeType="withEffect">
                                  <p:stCondLst>
                                    <p:cond delay="18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35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7.40741E-7 L -0.06705 7.40741E-7 " pathEditMode="relative" rAng="0" ptsTypes="AA">
                                      <p:cBhvr>
                                        <p:cTn id="15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59" y="0"/>
                                    </p:animMotion>
                                  </p:childTnLst>
                                </p:cTn>
                              </p:par>
                              <p:par>
                                <p:cTn id="158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3.33333E-6 L 0.0496 -3.33333E-6 " pathEditMode="relative" rAng="0" ptsTypes="AA">
                                      <p:cBhvr>
                                        <p:cTn id="15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4" y="0"/>
                                    </p:animMotion>
                                  </p:childTnLst>
                                </p:cTn>
                              </p:par>
                              <p:par>
                                <p:cTn id="160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2" dur="3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22" presetClass="entr" presetSubtype="8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5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22" presetClass="entr" presetSubtype="8" repeatCount="indefinite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8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22" presetClass="entr" presetSubtype="8" repeatCount="indefinite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1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4" dur="3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22" presetClass="entr" presetSubtype="2" repeatCount="indefinite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7" dur="3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10" presetClass="entr" presetSubtype="0" repeatCount="indefinite" fill="hold" grpId="0" nodeType="withEffect">
                                  <p:stCondLst>
                                    <p:cond delay="6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10" presetClass="entr" presetSubtype="0" repeatCount="indefinite" fill="hold" grpId="0" nodeType="withEffect">
                                  <p:stCondLst>
                                    <p:cond delay="13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10" presetClass="entr" presetSubtype="0" repeatCount="indefinite" fill="hold" grpId="0" nodeType="withEffect">
                                  <p:stCondLst>
                                    <p:cond delay="18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35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3.7037E-7 L -0.06705 -3.7037E-7 " pathEditMode="relative" rAng="0" ptsTypes="AA">
                                      <p:cBhvr>
                                        <p:cTn id="191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59" y="0"/>
                                    </p:animMotion>
                                  </p:childTnLst>
                                </p:cTn>
                              </p:par>
                              <p:par>
                                <p:cTn id="192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4.44444E-6 L 0.0496 -4.44444E-6 " pathEditMode="relative" rAng="0" ptsTypes="AA">
                                      <p:cBhvr>
                                        <p:cTn id="193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4" y="0"/>
                                    </p:animMotion>
                                  </p:childTnLst>
                                </p:cTn>
                              </p:par>
                              <p:par>
                                <p:cTn id="194" presetID="22" presetClass="entr" presetSubtype="8" fill="hold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6" dur="11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3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22" presetClass="entr" presetSubtype="4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5" dur="7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22" presetClass="entr" presetSubtype="8" fill="hold" nodeType="withEffect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8" dur="7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22" presetClass="entr" presetSubtype="1" fill="hold" nodeType="withEffect">
                                  <p:stCondLst>
                                    <p:cond delay="675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1" dur="7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22" presetClass="entr" presetSubtype="2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4" dur="7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8" presetClass="emph" presetSubtype="0" repeatCount="indefinite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21600000">
                                      <p:cBhvr>
                                        <p:cTn id="216" dur="5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8" grpId="0" animBg="1"/>
      <p:bldP spid="49" grpId="0" animBg="1"/>
      <p:bldP spid="50" grpId="0" animBg="1"/>
      <p:bldP spid="66" grpId="0" animBg="1"/>
      <p:bldP spid="72" grpId="0" animBg="1"/>
      <p:bldP spid="73" grpId="0" animBg="1"/>
      <p:bldP spid="7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F958DCE-32E5-4704-B2D7-96655DBAB4C9}"/>
              </a:ext>
            </a:extLst>
          </p:cNvPr>
          <p:cNvSpPr/>
          <p:nvPr/>
        </p:nvSpPr>
        <p:spPr>
          <a:xfrm>
            <a:off x="-31447" y="-17691"/>
            <a:ext cx="12254894" cy="6893379"/>
          </a:xfrm>
          <a:prstGeom prst="rect">
            <a:avLst/>
          </a:prstGeom>
          <a:gradFill flip="none" rotWithShape="1">
            <a:gsLst>
              <a:gs pos="100000">
                <a:schemeClr val="tx1">
                  <a:lumMod val="95000"/>
                  <a:lumOff val="5000"/>
                  <a:alpha val="89000"/>
                </a:schemeClr>
              </a:gs>
              <a:gs pos="1000">
                <a:srgbClr val="680000">
                  <a:alpha val="8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00CB8D9-4180-46D4-BDED-42C1BACE7434}"/>
              </a:ext>
            </a:extLst>
          </p:cNvPr>
          <p:cNvSpPr/>
          <p:nvPr/>
        </p:nvSpPr>
        <p:spPr>
          <a:xfrm>
            <a:off x="-31447" y="-35379"/>
            <a:ext cx="12254894" cy="6893379"/>
          </a:xfrm>
          <a:prstGeom prst="rect">
            <a:avLst/>
          </a:prstGeom>
          <a:gradFill flip="none" rotWithShape="1">
            <a:gsLst>
              <a:gs pos="100000">
                <a:schemeClr val="tx1">
                  <a:alpha val="10000"/>
                </a:schemeClr>
              </a:gs>
              <a:gs pos="0">
                <a:srgbClr val="EE0000">
                  <a:alpha val="1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6" name="Group 25" hidden="1">
            <a:extLst>
              <a:ext uri="{FF2B5EF4-FFF2-40B4-BE49-F238E27FC236}">
                <a16:creationId xmlns:a16="http://schemas.microsoft.com/office/drawing/2014/main" id="{E765920E-4251-400C-A584-49820EF86DC0}"/>
              </a:ext>
            </a:extLst>
          </p:cNvPr>
          <p:cNvGrpSpPr/>
          <p:nvPr/>
        </p:nvGrpSpPr>
        <p:grpSpPr>
          <a:xfrm flipH="1">
            <a:off x="6458730" y="5945863"/>
            <a:ext cx="5588294" cy="474304"/>
            <a:chOff x="396540" y="859316"/>
            <a:chExt cx="5588294" cy="474304"/>
          </a:xfrm>
          <a:effectLst>
            <a:glow rad="50800">
              <a:srgbClr val="00B0F0">
                <a:alpha val="27000"/>
              </a:srgbClr>
            </a:glow>
          </a:effectLst>
        </p:grpSpPr>
        <p:cxnSp>
          <p:nvCxnSpPr>
            <p:cNvPr id="27" name="Straight Connector 26" hidden="1">
              <a:extLst>
                <a:ext uri="{FF2B5EF4-FFF2-40B4-BE49-F238E27FC236}">
                  <a16:creationId xmlns:a16="http://schemas.microsoft.com/office/drawing/2014/main" id="{72CA0E71-EA2B-4EE6-B075-B4F5944D580A}"/>
                </a:ext>
              </a:extLst>
            </p:cNvPr>
            <p:cNvCxnSpPr/>
            <p:nvPr/>
          </p:nvCxnSpPr>
          <p:spPr>
            <a:xfrm>
              <a:off x="396540" y="861141"/>
              <a:ext cx="1641514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 hidden="1">
              <a:extLst>
                <a:ext uri="{FF2B5EF4-FFF2-40B4-BE49-F238E27FC236}">
                  <a16:creationId xmlns:a16="http://schemas.microsoft.com/office/drawing/2014/main" id="{D0AF223A-F143-4D11-84E8-F6BDA7AF32EE}"/>
                </a:ext>
              </a:extLst>
            </p:cNvPr>
            <p:cNvCxnSpPr>
              <a:cxnSpLocks/>
            </p:cNvCxnSpPr>
            <p:nvPr/>
          </p:nvCxnSpPr>
          <p:spPr>
            <a:xfrm>
              <a:off x="2585044" y="1286166"/>
              <a:ext cx="2501156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 hidden="1">
              <a:extLst>
                <a:ext uri="{FF2B5EF4-FFF2-40B4-BE49-F238E27FC236}">
                  <a16:creationId xmlns:a16="http://schemas.microsoft.com/office/drawing/2014/main" id="{2EF6477C-B11A-42D9-BB6B-D7106D48D25D}"/>
                </a:ext>
              </a:extLst>
            </p:cNvPr>
            <p:cNvCxnSpPr>
              <a:cxnSpLocks/>
            </p:cNvCxnSpPr>
            <p:nvPr/>
          </p:nvCxnSpPr>
          <p:spPr>
            <a:xfrm>
              <a:off x="2027104" y="859316"/>
              <a:ext cx="567065" cy="428675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Oval 30" hidden="1">
              <a:extLst>
                <a:ext uri="{FF2B5EF4-FFF2-40B4-BE49-F238E27FC236}">
                  <a16:creationId xmlns:a16="http://schemas.microsoft.com/office/drawing/2014/main" id="{3C07EAA0-BE1F-4B53-9D34-F848CB7E1B04}"/>
                </a:ext>
              </a:extLst>
            </p:cNvPr>
            <p:cNvSpPr/>
            <p:nvPr/>
          </p:nvSpPr>
          <p:spPr>
            <a:xfrm flipV="1">
              <a:off x="5091675" y="1238712"/>
              <a:ext cx="94908" cy="94908"/>
            </a:xfrm>
            <a:prstGeom prst="ellipse">
              <a:avLst/>
            </a:pr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32" name="Straight Connector 31" hidden="1">
              <a:extLst>
                <a:ext uri="{FF2B5EF4-FFF2-40B4-BE49-F238E27FC236}">
                  <a16:creationId xmlns:a16="http://schemas.microsoft.com/office/drawing/2014/main" id="{EA954272-6C8A-484C-A5A7-E492F2850821}"/>
                </a:ext>
              </a:extLst>
            </p:cNvPr>
            <p:cNvCxnSpPr>
              <a:cxnSpLocks/>
            </p:cNvCxnSpPr>
            <p:nvPr/>
          </p:nvCxnSpPr>
          <p:spPr>
            <a:xfrm>
              <a:off x="5186583" y="1290248"/>
              <a:ext cx="798251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3" name="Straight Connector 32" hidden="1">
            <a:extLst>
              <a:ext uri="{FF2B5EF4-FFF2-40B4-BE49-F238E27FC236}">
                <a16:creationId xmlns:a16="http://schemas.microsoft.com/office/drawing/2014/main" id="{A7CCFFAD-4E25-424C-B792-A9BD913BAB26}"/>
              </a:ext>
            </a:extLst>
          </p:cNvPr>
          <p:cNvCxnSpPr>
            <a:cxnSpLocks/>
          </p:cNvCxnSpPr>
          <p:nvPr/>
        </p:nvCxnSpPr>
        <p:spPr>
          <a:xfrm flipH="1">
            <a:off x="7780015" y="6485841"/>
            <a:ext cx="981559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 hidden="1">
            <a:extLst>
              <a:ext uri="{FF2B5EF4-FFF2-40B4-BE49-F238E27FC236}">
                <a16:creationId xmlns:a16="http://schemas.microsoft.com/office/drawing/2014/main" id="{0CAAB2EC-FA25-4E94-8C51-301864441C88}"/>
              </a:ext>
            </a:extLst>
          </p:cNvPr>
          <p:cNvCxnSpPr>
            <a:cxnSpLocks/>
          </p:cNvCxnSpPr>
          <p:nvPr/>
        </p:nvCxnSpPr>
        <p:spPr>
          <a:xfrm flipH="1">
            <a:off x="7425130" y="6278113"/>
            <a:ext cx="1347520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Group 34" hidden="1">
            <a:extLst>
              <a:ext uri="{FF2B5EF4-FFF2-40B4-BE49-F238E27FC236}">
                <a16:creationId xmlns:a16="http://schemas.microsoft.com/office/drawing/2014/main" id="{4B166ECB-B08B-4D7F-9D15-8644288D1285}"/>
              </a:ext>
            </a:extLst>
          </p:cNvPr>
          <p:cNvGrpSpPr/>
          <p:nvPr/>
        </p:nvGrpSpPr>
        <p:grpSpPr>
          <a:xfrm flipH="1">
            <a:off x="9479850" y="6265425"/>
            <a:ext cx="702507" cy="215359"/>
            <a:chOff x="2261207" y="1178878"/>
            <a:chExt cx="702507" cy="215359"/>
          </a:xfrm>
          <a:effectLst>
            <a:glow rad="50800">
              <a:srgbClr val="00B0F0">
                <a:alpha val="27000"/>
              </a:srgbClr>
            </a:glow>
          </a:effectLst>
        </p:grpSpPr>
        <p:cxnSp>
          <p:nvCxnSpPr>
            <p:cNvPr id="36" name="Straight Connector 35" hidden="1">
              <a:extLst>
                <a:ext uri="{FF2B5EF4-FFF2-40B4-BE49-F238E27FC236}">
                  <a16:creationId xmlns:a16="http://schemas.microsoft.com/office/drawing/2014/main" id="{977BB2FD-E807-49F4-A116-643881A38600}"/>
                </a:ext>
              </a:extLst>
            </p:cNvPr>
            <p:cNvCxnSpPr>
              <a:cxnSpLocks/>
            </p:cNvCxnSpPr>
            <p:nvPr/>
          </p:nvCxnSpPr>
          <p:spPr>
            <a:xfrm>
              <a:off x="2546091" y="1390349"/>
              <a:ext cx="417623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 hidden="1">
              <a:extLst>
                <a:ext uri="{FF2B5EF4-FFF2-40B4-BE49-F238E27FC236}">
                  <a16:creationId xmlns:a16="http://schemas.microsoft.com/office/drawing/2014/main" id="{F784DD01-337E-48A2-B273-ADBEC8D05988}"/>
                </a:ext>
              </a:extLst>
            </p:cNvPr>
            <p:cNvCxnSpPr>
              <a:cxnSpLocks/>
            </p:cNvCxnSpPr>
            <p:nvPr/>
          </p:nvCxnSpPr>
          <p:spPr>
            <a:xfrm>
              <a:off x="2261207" y="1178878"/>
              <a:ext cx="284884" cy="215359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 hidden="1">
            <a:extLst>
              <a:ext uri="{FF2B5EF4-FFF2-40B4-BE49-F238E27FC236}">
                <a16:creationId xmlns:a16="http://schemas.microsoft.com/office/drawing/2014/main" id="{C45549C6-7225-4385-95DE-23A81523CCC1}"/>
              </a:ext>
            </a:extLst>
          </p:cNvPr>
          <p:cNvGrpSpPr/>
          <p:nvPr/>
        </p:nvGrpSpPr>
        <p:grpSpPr>
          <a:xfrm>
            <a:off x="218201" y="5918538"/>
            <a:ext cx="4336374" cy="428675"/>
            <a:chOff x="218201" y="6013788"/>
            <a:chExt cx="4336374" cy="428675"/>
          </a:xfrm>
        </p:grpSpPr>
        <p:cxnSp>
          <p:nvCxnSpPr>
            <p:cNvPr id="39" name="Straight Connector 38" hidden="1">
              <a:extLst>
                <a:ext uri="{FF2B5EF4-FFF2-40B4-BE49-F238E27FC236}">
                  <a16:creationId xmlns:a16="http://schemas.microsoft.com/office/drawing/2014/main" id="{E137A9F0-91D4-4FA1-80D1-F8187812927C}"/>
                </a:ext>
              </a:extLst>
            </p:cNvPr>
            <p:cNvCxnSpPr/>
            <p:nvPr/>
          </p:nvCxnSpPr>
          <p:spPr>
            <a:xfrm>
              <a:off x="218201" y="6015613"/>
              <a:ext cx="1641514" cy="0"/>
            </a:xfrm>
            <a:prstGeom prst="line">
              <a:avLst/>
            </a:prstGeom>
            <a:ln w="25400">
              <a:solidFill>
                <a:schemeClr val="bg1"/>
              </a:solidFill>
            </a:ln>
            <a:effectLst>
              <a:glow rad="50800">
                <a:srgbClr val="00B0F0">
                  <a:alpha val="27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 hidden="1">
              <a:extLst>
                <a:ext uri="{FF2B5EF4-FFF2-40B4-BE49-F238E27FC236}">
                  <a16:creationId xmlns:a16="http://schemas.microsoft.com/office/drawing/2014/main" id="{D73B7460-BC8E-4DBD-8225-9B68D1EC0578}"/>
                </a:ext>
              </a:extLst>
            </p:cNvPr>
            <p:cNvCxnSpPr>
              <a:cxnSpLocks/>
            </p:cNvCxnSpPr>
            <p:nvPr/>
          </p:nvCxnSpPr>
          <p:spPr>
            <a:xfrm>
              <a:off x="2406705" y="6440638"/>
              <a:ext cx="2147870" cy="0"/>
            </a:xfrm>
            <a:prstGeom prst="line">
              <a:avLst/>
            </a:prstGeom>
            <a:ln w="25400">
              <a:solidFill>
                <a:schemeClr val="bg1"/>
              </a:solidFill>
            </a:ln>
            <a:effectLst>
              <a:glow rad="50800">
                <a:srgbClr val="00B0F0">
                  <a:alpha val="27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 hidden="1">
              <a:extLst>
                <a:ext uri="{FF2B5EF4-FFF2-40B4-BE49-F238E27FC236}">
                  <a16:creationId xmlns:a16="http://schemas.microsoft.com/office/drawing/2014/main" id="{0BAB8909-F2DD-4284-B724-B4A3FA299D42}"/>
                </a:ext>
              </a:extLst>
            </p:cNvPr>
            <p:cNvCxnSpPr>
              <a:cxnSpLocks/>
            </p:cNvCxnSpPr>
            <p:nvPr/>
          </p:nvCxnSpPr>
          <p:spPr>
            <a:xfrm>
              <a:off x="1848765" y="6013788"/>
              <a:ext cx="567065" cy="428675"/>
            </a:xfrm>
            <a:prstGeom prst="line">
              <a:avLst/>
            </a:prstGeom>
            <a:ln w="25400">
              <a:solidFill>
                <a:schemeClr val="bg1"/>
              </a:solidFill>
            </a:ln>
            <a:effectLst>
              <a:glow rad="50800">
                <a:srgbClr val="00B0F0">
                  <a:alpha val="27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Oval 41" hidden="1">
            <a:extLst>
              <a:ext uri="{FF2B5EF4-FFF2-40B4-BE49-F238E27FC236}">
                <a16:creationId xmlns:a16="http://schemas.microsoft.com/office/drawing/2014/main" id="{6892A4C6-F8D0-4F75-BD23-F3B89934CC1D}"/>
              </a:ext>
            </a:extLst>
          </p:cNvPr>
          <p:cNvSpPr/>
          <p:nvPr/>
        </p:nvSpPr>
        <p:spPr>
          <a:xfrm flipV="1">
            <a:off x="6057834" y="6287658"/>
            <a:ext cx="149557" cy="149557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3" name="Straight Connector 42" hidden="1">
            <a:extLst>
              <a:ext uri="{FF2B5EF4-FFF2-40B4-BE49-F238E27FC236}">
                <a16:creationId xmlns:a16="http://schemas.microsoft.com/office/drawing/2014/main" id="{928A56D9-94A4-4098-BB3F-7D435159FFC6}"/>
              </a:ext>
            </a:extLst>
          </p:cNvPr>
          <p:cNvCxnSpPr>
            <a:cxnSpLocks/>
          </p:cNvCxnSpPr>
          <p:nvPr/>
        </p:nvCxnSpPr>
        <p:spPr>
          <a:xfrm>
            <a:off x="3024646" y="6449571"/>
            <a:ext cx="1347520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 hidden="1">
            <a:extLst>
              <a:ext uri="{FF2B5EF4-FFF2-40B4-BE49-F238E27FC236}">
                <a16:creationId xmlns:a16="http://schemas.microsoft.com/office/drawing/2014/main" id="{24B084AE-9B86-4EB5-8E93-616C4D8C0B5F}"/>
              </a:ext>
            </a:extLst>
          </p:cNvPr>
          <p:cNvCxnSpPr>
            <a:cxnSpLocks/>
          </p:cNvCxnSpPr>
          <p:nvPr/>
        </p:nvCxnSpPr>
        <p:spPr>
          <a:xfrm>
            <a:off x="2600261" y="6238100"/>
            <a:ext cx="1347520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Group 44" hidden="1">
            <a:extLst>
              <a:ext uri="{FF2B5EF4-FFF2-40B4-BE49-F238E27FC236}">
                <a16:creationId xmlns:a16="http://schemas.microsoft.com/office/drawing/2014/main" id="{FE2C666D-A570-43A4-9278-DFC2B5EAC846}"/>
              </a:ext>
            </a:extLst>
          </p:cNvPr>
          <p:cNvGrpSpPr/>
          <p:nvPr/>
        </p:nvGrpSpPr>
        <p:grpSpPr>
          <a:xfrm>
            <a:off x="2077919" y="6238100"/>
            <a:ext cx="690046" cy="215359"/>
            <a:chOff x="2273668" y="1178878"/>
            <a:chExt cx="690046" cy="215359"/>
          </a:xfrm>
          <a:effectLst>
            <a:glow rad="50800">
              <a:srgbClr val="00B0F0">
                <a:alpha val="27000"/>
              </a:srgbClr>
            </a:glow>
          </a:effectLst>
        </p:grpSpPr>
        <p:cxnSp>
          <p:nvCxnSpPr>
            <p:cNvPr id="46" name="Straight Connector 45" hidden="1">
              <a:extLst>
                <a:ext uri="{FF2B5EF4-FFF2-40B4-BE49-F238E27FC236}">
                  <a16:creationId xmlns:a16="http://schemas.microsoft.com/office/drawing/2014/main" id="{AF6B0937-4FE8-4BDC-8BCF-68C68C48ADA6}"/>
                </a:ext>
              </a:extLst>
            </p:cNvPr>
            <p:cNvCxnSpPr>
              <a:cxnSpLocks/>
            </p:cNvCxnSpPr>
            <p:nvPr/>
          </p:nvCxnSpPr>
          <p:spPr>
            <a:xfrm>
              <a:off x="2546091" y="1390349"/>
              <a:ext cx="417623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 hidden="1">
              <a:extLst>
                <a:ext uri="{FF2B5EF4-FFF2-40B4-BE49-F238E27FC236}">
                  <a16:creationId xmlns:a16="http://schemas.microsoft.com/office/drawing/2014/main" id="{2B9119AE-9E3E-43A6-92D3-05F04992C6B7}"/>
                </a:ext>
              </a:extLst>
            </p:cNvPr>
            <p:cNvCxnSpPr>
              <a:cxnSpLocks/>
            </p:cNvCxnSpPr>
            <p:nvPr/>
          </p:nvCxnSpPr>
          <p:spPr>
            <a:xfrm>
              <a:off x="2273668" y="1178878"/>
              <a:ext cx="284884" cy="215359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Oval 47" hidden="1">
            <a:extLst>
              <a:ext uri="{FF2B5EF4-FFF2-40B4-BE49-F238E27FC236}">
                <a16:creationId xmlns:a16="http://schemas.microsoft.com/office/drawing/2014/main" id="{48B94A45-EC03-4EF7-89AC-B8B64CF0E0E8}"/>
              </a:ext>
            </a:extLst>
          </p:cNvPr>
          <p:cNvSpPr/>
          <p:nvPr/>
        </p:nvSpPr>
        <p:spPr>
          <a:xfrm flipV="1">
            <a:off x="5666998" y="6287658"/>
            <a:ext cx="149557" cy="149557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Oval 48" hidden="1">
            <a:extLst>
              <a:ext uri="{FF2B5EF4-FFF2-40B4-BE49-F238E27FC236}">
                <a16:creationId xmlns:a16="http://schemas.microsoft.com/office/drawing/2014/main" id="{9C7B9708-929F-4598-991B-AB0FC2EA1DE7}"/>
              </a:ext>
            </a:extLst>
          </p:cNvPr>
          <p:cNvSpPr/>
          <p:nvPr/>
        </p:nvSpPr>
        <p:spPr>
          <a:xfrm flipV="1">
            <a:off x="5276162" y="6287657"/>
            <a:ext cx="149557" cy="149557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Oval 49" hidden="1">
            <a:extLst>
              <a:ext uri="{FF2B5EF4-FFF2-40B4-BE49-F238E27FC236}">
                <a16:creationId xmlns:a16="http://schemas.microsoft.com/office/drawing/2014/main" id="{CE938702-8179-4188-BC0B-8E7C9C61F6FE}"/>
              </a:ext>
            </a:extLst>
          </p:cNvPr>
          <p:cNvSpPr/>
          <p:nvPr/>
        </p:nvSpPr>
        <p:spPr>
          <a:xfrm flipV="1">
            <a:off x="4897364" y="6287656"/>
            <a:ext cx="149557" cy="149557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1" name="Group 50" hidden="1">
            <a:extLst>
              <a:ext uri="{FF2B5EF4-FFF2-40B4-BE49-F238E27FC236}">
                <a16:creationId xmlns:a16="http://schemas.microsoft.com/office/drawing/2014/main" id="{E2A2DAF5-AE77-42DC-B41A-7280D45056BD}"/>
              </a:ext>
            </a:extLst>
          </p:cNvPr>
          <p:cNvGrpSpPr/>
          <p:nvPr/>
        </p:nvGrpSpPr>
        <p:grpSpPr>
          <a:xfrm flipH="1" flipV="1">
            <a:off x="6611130" y="192763"/>
            <a:ext cx="5588294" cy="474304"/>
            <a:chOff x="396540" y="859316"/>
            <a:chExt cx="5588294" cy="474304"/>
          </a:xfrm>
          <a:effectLst>
            <a:glow rad="50800">
              <a:srgbClr val="00B0F0">
                <a:alpha val="27000"/>
              </a:srgbClr>
            </a:glow>
          </a:effectLst>
        </p:grpSpPr>
        <p:cxnSp>
          <p:nvCxnSpPr>
            <p:cNvPr id="52" name="Straight Connector 51" hidden="1">
              <a:extLst>
                <a:ext uri="{FF2B5EF4-FFF2-40B4-BE49-F238E27FC236}">
                  <a16:creationId xmlns:a16="http://schemas.microsoft.com/office/drawing/2014/main" id="{74B45ED4-E250-4539-B789-A311C1B9FFEB}"/>
                </a:ext>
              </a:extLst>
            </p:cNvPr>
            <p:cNvCxnSpPr/>
            <p:nvPr/>
          </p:nvCxnSpPr>
          <p:spPr>
            <a:xfrm>
              <a:off x="396540" y="861141"/>
              <a:ext cx="1641514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 hidden="1">
              <a:extLst>
                <a:ext uri="{FF2B5EF4-FFF2-40B4-BE49-F238E27FC236}">
                  <a16:creationId xmlns:a16="http://schemas.microsoft.com/office/drawing/2014/main" id="{C219983D-C682-4719-A4FF-435C8C575F20}"/>
                </a:ext>
              </a:extLst>
            </p:cNvPr>
            <p:cNvCxnSpPr>
              <a:cxnSpLocks/>
            </p:cNvCxnSpPr>
            <p:nvPr/>
          </p:nvCxnSpPr>
          <p:spPr>
            <a:xfrm>
              <a:off x="2585044" y="1286166"/>
              <a:ext cx="2501156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 hidden="1">
              <a:extLst>
                <a:ext uri="{FF2B5EF4-FFF2-40B4-BE49-F238E27FC236}">
                  <a16:creationId xmlns:a16="http://schemas.microsoft.com/office/drawing/2014/main" id="{10195493-96B3-41B8-9BF2-D537C136E407}"/>
                </a:ext>
              </a:extLst>
            </p:cNvPr>
            <p:cNvCxnSpPr>
              <a:cxnSpLocks/>
            </p:cNvCxnSpPr>
            <p:nvPr/>
          </p:nvCxnSpPr>
          <p:spPr>
            <a:xfrm>
              <a:off x="2027104" y="859316"/>
              <a:ext cx="567065" cy="428675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Oval 54" hidden="1">
              <a:extLst>
                <a:ext uri="{FF2B5EF4-FFF2-40B4-BE49-F238E27FC236}">
                  <a16:creationId xmlns:a16="http://schemas.microsoft.com/office/drawing/2014/main" id="{E7F3E2A0-B9D5-42F7-BAB2-FA2A046093EA}"/>
                </a:ext>
              </a:extLst>
            </p:cNvPr>
            <p:cNvSpPr/>
            <p:nvPr/>
          </p:nvSpPr>
          <p:spPr>
            <a:xfrm flipV="1">
              <a:off x="5091675" y="1238712"/>
              <a:ext cx="94908" cy="94908"/>
            </a:xfrm>
            <a:prstGeom prst="ellipse">
              <a:avLst/>
            </a:pr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56" name="Straight Connector 55" hidden="1">
              <a:extLst>
                <a:ext uri="{FF2B5EF4-FFF2-40B4-BE49-F238E27FC236}">
                  <a16:creationId xmlns:a16="http://schemas.microsoft.com/office/drawing/2014/main" id="{6D5B989F-4477-493F-8C12-40A990B9B9D8}"/>
                </a:ext>
              </a:extLst>
            </p:cNvPr>
            <p:cNvCxnSpPr>
              <a:cxnSpLocks/>
            </p:cNvCxnSpPr>
            <p:nvPr/>
          </p:nvCxnSpPr>
          <p:spPr>
            <a:xfrm>
              <a:off x="5186583" y="1290248"/>
              <a:ext cx="798251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7" name="Straight Connector 56" hidden="1">
            <a:extLst>
              <a:ext uri="{FF2B5EF4-FFF2-40B4-BE49-F238E27FC236}">
                <a16:creationId xmlns:a16="http://schemas.microsoft.com/office/drawing/2014/main" id="{4130AA28-2375-4D57-9161-022E2995A8CF}"/>
              </a:ext>
            </a:extLst>
          </p:cNvPr>
          <p:cNvCxnSpPr>
            <a:cxnSpLocks/>
          </p:cNvCxnSpPr>
          <p:nvPr/>
        </p:nvCxnSpPr>
        <p:spPr>
          <a:xfrm flipH="1" flipV="1">
            <a:off x="7932415" y="732741"/>
            <a:ext cx="981559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 hidden="1">
            <a:extLst>
              <a:ext uri="{FF2B5EF4-FFF2-40B4-BE49-F238E27FC236}">
                <a16:creationId xmlns:a16="http://schemas.microsoft.com/office/drawing/2014/main" id="{5D049B21-8397-4BA6-B4D5-AE00BA794B98}"/>
              </a:ext>
            </a:extLst>
          </p:cNvPr>
          <p:cNvCxnSpPr>
            <a:cxnSpLocks/>
          </p:cNvCxnSpPr>
          <p:nvPr/>
        </p:nvCxnSpPr>
        <p:spPr>
          <a:xfrm flipH="1" flipV="1">
            <a:off x="7577530" y="525013"/>
            <a:ext cx="1347520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9" name="Group 58" hidden="1">
            <a:extLst>
              <a:ext uri="{FF2B5EF4-FFF2-40B4-BE49-F238E27FC236}">
                <a16:creationId xmlns:a16="http://schemas.microsoft.com/office/drawing/2014/main" id="{AAFA79DC-01FE-42A7-994E-00DA86DB8C57}"/>
              </a:ext>
            </a:extLst>
          </p:cNvPr>
          <p:cNvGrpSpPr/>
          <p:nvPr/>
        </p:nvGrpSpPr>
        <p:grpSpPr>
          <a:xfrm flipH="1" flipV="1">
            <a:off x="9632250" y="512325"/>
            <a:ext cx="702507" cy="215359"/>
            <a:chOff x="2261207" y="1178878"/>
            <a:chExt cx="702507" cy="215359"/>
          </a:xfrm>
          <a:effectLst>
            <a:glow rad="50800">
              <a:srgbClr val="00B0F0">
                <a:alpha val="27000"/>
              </a:srgbClr>
            </a:glow>
          </a:effectLst>
        </p:grpSpPr>
        <p:cxnSp>
          <p:nvCxnSpPr>
            <p:cNvPr id="60" name="Straight Connector 59" hidden="1">
              <a:extLst>
                <a:ext uri="{FF2B5EF4-FFF2-40B4-BE49-F238E27FC236}">
                  <a16:creationId xmlns:a16="http://schemas.microsoft.com/office/drawing/2014/main" id="{16A45D2A-1C94-446F-B8CB-08C7E79D8408}"/>
                </a:ext>
              </a:extLst>
            </p:cNvPr>
            <p:cNvCxnSpPr>
              <a:cxnSpLocks/>
            </p:cNvCxnSpPr>
            <p:nvPr/>
          </p:nvCxnSpPr>
          <p:spPr>
            <a:xfrm>
              <a:off x="2546091" y="1390349"/>
              <a:ext cx="417623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 hidden="1">
              <a:extLst>
                <a:ext uri="{FF2B5EF4-FFF2-40B4-BE49-F238E27FC236}">
                  <a16:creationId xmlns:a16="http://schemas.microsoft.com/office/drawing/2014/main" id="{B1B7D386-ED11-4A1E-B92D-999684202D20}"/>
                </a:ext>
              </a:extLst>
            </p:cNvPr>
            <p:cNvCxnSpPr>
              <a:cxnSpLocks/>
            </p:cNvCxnSpPr>
            <p:nvPr/>
          </p:nvCxnSpPr>
          <p:spPr>
            <a:xfrm>
              <a:off x="2261207" y="1178878"/>
              <a:ext cx="284884" cy="215359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Group 61" hidden="1">
            <a:extLst>
              <a:ext uri="{FF2B5EF4-FFF2-40B4-BE49-F238E27FC236}">
                <a16:creationId xmlns:a16="http://schemas.microsoft.com/office/drawing/2014/main" id="{E305BCA7-0B5D-4196-A2C7-4ED330946C0B}"/>
              </a:ext>
            </a:extLst>
          </p:cNvPr>
          <p:cNvGrpSpPr/>
          <p:nvPr/>
        </p:nvGrpSpPr>
        <p:grpSpPr>
          <a:xfrm flipV="1">
            <a:off x="370601" y="165438"/>
            <a:ext cx="4336374" cy="428675"/>
            <a:chOff x="218201" y="6013788"/>
            <a:chExt cx="4336374" cy="428675"/>
          </a:xfrm>
        </p:grpSpPr>
        <p:cxnSp>
          <p:nvCxnSpPr>
            <p:cNvPr id="63" name="Straight Connector 62" hidden="1">
              <a:extLst>
                <a:ext uri="{FF2B5EF4-FFF2-40B4-BE49-F238E27FC236}">
                  <a16:creationId xmlns:a16="http://schemas.microsoft.com/office/drawing/2014/main" id="{72B5B1A7-7F7C-4D4E-AF52-80E4023D1471}"/>
                </a:ext>
              </a:extLst>
            </p:cNvPr>
            <p:cNvCxnSpPr/>
            <p:nvPr/>
          </p:nvCxnSpPr>
          <p:spPr>
            <a:xfrm>
              <a:off x="218201" y="6015613"/>
              <a:ext cx="1641514" cy="0"/>
            </a:xfrm>
            <a:prstGeom prst="line">
              <a:avLst/>
            </a:prstGeom>
            <a:ln w="25400">
              <a:solidFill>
                <a:schemeClr val="bg1"/>
              </a:solidFill>
            </a:ln>
            <a:effectLst>
              <a:glow rad="50800">
                <a:srgbClr val="00B0F0">
                  <a:alpha val="27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 hidden="1">
              <a:extLst>
                <a:ext uri="{FF2B5EF4-FFF2-40B4-BE49-F238E27FC236}">
                  <a16:creationId xmlns:a16="http://schemas.microsoft.com/office/drawing/2014/main" id="{CDAD2B66-5E89-4657-8089-E2A0036DCE71}"/>
                </a:ext>
              </a:extLst>
            </p:cNvPr>
            <p:cNvCxnSpPr>
              <a:cxnSpLocks/>
            </p:cNvCxnSpPr>
            <p:nvPr/>
          </p:nvCxnSpPr>
          <p:spPr>
            <a:xfrm>
              <a:off x="2406705" y="6440638"/>
              <a:ext cx="2147870" cy="0"/>
            </a:xfrm>
            <a:prstGeom prst="line">
              <a:avLst/>
            </a:prstGeom>
            <a:ln w="25400">
              <a:solidFill>
                <a:schemeClr val="bg1"/>
              </a:solidFill>
            </a:ln>
            <a:effectLst>
              <a:glow rad="50800">
                <a:srgbClr val="00B0F0">
                  <a:alpha val="27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 hidden="1">
              <a:extLst>
                <a:ext uri="{FF2B5EF4-FFF2-40B4-BE49-F238E27FC236}">
                  <a16:creationId xmlns:a16="http://schemas.microsoft.com/office/drawing/2014/main" id="{5E8B0027-2451-4ED7-8B68-90C5DB72E581}"/>
                </a:ext>
              </a:extLst>
            </p:cNvPr>
            <p:cNvCxnSpPr>
              <a:cxnSpLocks/>
            </p:cNvCxnSpPr>
            <p:nvPr/>
          </p:nvCxnSpPr>
          <p:spPr>
            <a:xfrm>
              <a:off x="1848765" y="6013788"/>
              <a:ext cx="567065" cy="428675"/>
            </a:xfrm>
            <a:prstGeom prst="line">
              <a:avLst/>
            </a:prstGeom>
            <a:ln w="25400">
              <a:solidFill>
                <a:schemeClr val="bg1"/>
              </a:solidFill>
            </a:ln>
            <a:effectLst>
              <a:glow rad="50800">
                <a:srgbClr val="00B0F0">
                  <a:alpha val="27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Oval 65" hidden="1">
            <a:extLst>
              <a:ext uri="{FF2B5EF4-FFF2-40B4-BE49-F238E27FC236}">
                <a16:creationId xmlns:a16="http://schemas.microsoft.com/office/drawing/2014/main" id="{DE0FA6CC-8140-4548-A3E3-1EFBF074AC2B}"/>
              </a:ext>
            </a:extLst>
          </p:cNvPr>
          <p:cNvSpPr/>
          <p:nvPr/>
        </p:nvSpPr>
        <p:spPr>
          <a:xfrm>
            <a:off x="6210234" y="534558"/>
            <a:ext cx="149557" cy="149557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67" name="Straight Connector 66" hidden="1">
            <a:extLst>
              <a:ext uri="{FF2B5EF4-FFF2-40B4-BE49-F238E27FC236}">
                <a16:creationId xmlns:a16="http://schemas.microsoft.com/office/drawing/2014/main" id="{6C5B0FE9-5436-40AA-AAE5-B989BEC2F995}"/>
              </a:ext>
            </a:extLst>
          </p:cNvPr>
          <p:cNvCxnSpPr>
            <a:cxnSpLocks/>
          </p:cNvCxnSpPr>
          <p:nvPr/>
        </p:nvCxnSpPr>
        <p:spPr>
          <a:xfrm flipV="1">
            <a:off x="3177046" y="696471"/>
            <a:ext cx="1347520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 hidden="1">
            <a:extLst>
              <a:ext uri="{FF2B5EF4-FFF2-40B4-BE49-F238E27FC236}">
                <a16:creationId xmlns:a16="http://schemas.microsoft.com/office/drawing/2014/main" id="{89A5A5CF-A1DB-4059-8336-E848EC08E48D}"/>
              </a:ext>
            </a:extLst>
          </p:cNvPr>
          <p:cNvCxnSpPr>
            <a:cxnSpLocks/>
          </p:cNvCxnSpPr>
          <p:nvPr/>
        </p:nvCxnSpPr>
        <p:spPr>
          <a:xfrm flipV="1">
            <a:off x="2752661" y="485000"/>
            <a:ext cx="1347520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9" name="Group 68" hidden="1">
            <a:extLst>
              <a:ext uri="{FF2B5EF4-FFF2-40B4-BE49-F238E27FC236}">
                <a16:creationId xmlns:a16="http://schemas.microsoft.com/office/drawing/2014/main" id="{4B49C063-8F4D-4717-9E4B-7696A6CDCE5E}"/>
              </a:ext>
            </a:extLst>
          </p:cNvPr>
          <p:cNvGrpSpPr/>
          <p:nvPr/>
        </p:nvGrpSpPr>
        <p:grpSpPr>
          <a:xfrm flipV="1">
            <a:off x="2230319" y="485000"/>
            <a:ext cx="690046" cy="215359"/>
            <a:chOff x="2273668" y="1178878"/>
            <a:chExt cx="690046" cy="215359"/>
          </a:xfrm>
          <a:effectLst>
            <a:glow rad="50800">
              <a:srgbClr val="00B0F0">
                <a:alpha val="27000"/>
              </a:srgbClr>
            </a:glow>
          </a:effectLst>
        </p:grpSpPr>
        <p:cxnSp>
          <p:nvCxnSpPr>
            <p:cNvPr id="70" name="Straight Connector 69" hidden="1">
              <a:extLst>
                <a:ext uri="{FF2B5EF4-FFF2-40B4-BE49-F238E27FC236}">
                  <a16:creationId xmlns:a16="http://schemas.microsoft.com/office/drawing/2014/main" id="{D7F0E8B5-386F-4CA2-A480-A7929916B297}"/>
                </a:ext>
              </a:extLst>
            </p:cNvPr>
            <p:cNvCxnSpPr>
              <a:cxnSpLocks/>
            </p:cNvCxnSpPr>
            <p:nvPr/>
          </p:nvCxnSpPr>
          <p:spPr>
            <a:xfrm>
              <a:off x="2546091" y="1390349"/>
              <a:ext cx="417623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 hidden="1">
              <a:extLst>
                <a:ext uri="{FF2B5EF4-FFF2-40B4-BE49-F238E27FC236}">
                  <a16:creationId xmlns:a16="http://schemas.microsoft.com/office/drawing/2014/main" id="{B19CF0AB-C344-45E3-95A4-A4117F580A63}"/>
                </a:ext>
              </a:extLst>
            </p:cNvPr>
            <p:cNvCxnSpPr>
              <a:cxnSpLocks/>
            </p:cNvCxnSpPr>
            <p:nvPr/>
          </p:nvCxnSpPr>
          <p:spPr>
            <a:xfrm>
              <a:off x="2273668" y="1178878"/>
              <a:ext cx="284884" cy="215359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2" name="Oval 71" hidden="1">
            <a:extLst>
              <a:ext uri="{FF2B5EF4-FFF2-40B4-BE49-F238E27FC236}">
                <a16:creationId xmlns:a16="http://schemas.microsoft.com/office/drawing/2014/main" id="{F8EC46BF-3AAE-4E02-AF3D-36EE7F18796C}"/>
              </a:ext>
            </a:extLst>
          </p:cNvPr>
          <p:cNvSpPr/>
          <p:nvPr/>
        </p:nvSpPr>
        <p:spPr>
          <a:xfrm>
            <a:off x="5819398" y="534558"/>
            <a:ext cx="149557" cy="149557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Oval 72" hidden="1">
            <a:extLst>
              <a:ext uri="{FF2B5EF4-FFF2-40B4-BE49-F238E27FC236}">
                <a16:creationId xmlns:a16="http://schemas.microsoft.com/office/drawing/2014/main" id="{4653C1E5-38D2-44E7-83E7-566F4D2E76EA}"/>
              </a:ext>
            </a:extLst>
          </p:cNvPr>
          <p:cNvSpPr/>
          <p:nvPr/>
        </p:nvSpPr>
        <p:spPr>
          <a:xfrm>
            <a:off x="5428562" y="534557"/>
            <a:ext cx="149557" cy="149557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4" name="Oval 73" hidden="1">
            <a:extLst>
              <a:ext uri="{FF2B5EF4-FFF2-40B4-BE49-F238E27FC236}">
                <a16:creationId xmlns:a16="http://schemas.microsoft.com/office/drawing/2014/main" id="{140D314A-35AD-41F9-9EAF-E26BF4B4F3EE}"/>
              </a:ext>
            </a:extLst>
          </p:cNvPr>
          <p:cNvSpPr/>
          <p:nvPr/>
        </p:nvSpPr>
        <p:spPr>
          <a:xfrm>
            <a:off x="5049764" y="534556"/>
            <a:ext cx="149557" cy="149557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75" name="Straight Connector 74" hidden="1">
            <a:extLst>
              <a:ext uri="{FF2B5EF4-FFF2-40B4-BE49-F238E27FC236}">
                <a16:creationId xmlns:a16="http://schemas.microsoft.com/office/drawing/2014/main" id="{129735DD-92B2-4B75-9684-32ADA4B0AC78}"/>
              </a:ext>
            </a:extLst>
          </p:cNvPr>
          <p:cNvCxnSpPr>
            <a:cxnSpLocks/>
          </p:cNvCxnSpPr>
          <p:nvPr/>
        </p:nvCxnSpPr>
        <p:spPr>
          <a:xfrm>
            <a:off x="72999" y="4196267"/>
            <a:ext cx="754332" cy="0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 hidden="1">
            <a:extLst>
              <a:ext uri="{FF2B5EF4-FFF2-40B4-BE49-F238E27FC236}">
                <a16:creationId xmlns:a16="http://schemas.microsoft.com/office/drawing/2014/main" id="{3AE54D20-EDC4-4903-824C-0B1357BFB096}"/>
              </a:ext>
            </a:extLst>
          </p:cNvPr>
          <p:cNvCxnSpPr>
            <a:cxnSpLocks/>
          </p:cNvCxnSpPr>
          <p:nvPr/>
        </p:nvCxnSpPr>
        <p:spPr>
          <a:xfrm>
            <a:off x="1187119" y="2032306"/>
            <a:ext cx="0" cy="1848006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 hidden="1">
            <a:extLst>
              <a:ext uri="{FF2B5EF4-FFF2-40B4-BE49-F238E27FC236}">
                <a16:creationId xmlns:a16="http://schemas.microsoft.com/office/drawing/2014/main" id="{6E716C95-D309-4843-B57B-70574BFCB2B4}"/>
              </a:ext>
            </a:extLst>
          </p:cNvPr>
          <p:cNvCxnSpPr>
            <a:cxnSpLocks/>
          </p:cNvCxnSpPr>
          <p:nvPr/>
        </p:nvCxnSpPr>
        <p:spPr>
          <a:xfrm>
            <a:off x="1187119" y="2032306"/>
            <a:ext cx="10085533" cy="0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 hidden="1">
            <a:extLst>
              <a:ext uri="{FF2B5EF4-FFF2-40B4-BE49-F238E27FC236}">
                <a16:creationId xmlns:a16="http://schemas.microsoft.com/office/drawing/2014/main" id="{8B8F3E26-5090-4DDC-9C10-10367D1E7760}"/>
              </a:ext>
            </a:extLst>
          </p:cNvPr>
          <p:cNvCxnSpPr>
            <a:cxnSpLocks/>
          </p:cNvCxnSpPr>
          <p:nvPr/>
        </p:nvCxnSpPr>
        <p:spPr>
          <a:xfrm>
            <a:off x="11272652" y="2032306"/>
            <a:ext cx="0" cy="2082062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 hidden="1">
            <a:extLst>
              <a:ext uri="{FF2B5EF4-FFF2-40B4-BE49-F238E27FC236}">
                <a16:creationId xmlns:a16="http://schemas.microsoft.com/office/drawing/2014/main" id="{9CD4BD38-6C56-4DB8-9C0C-F4CB6192A0C2}"/>
              </a:ext>
            </a:extLst>
          </p:cNvPr>
          <p:cNvCxnSpPr>
            <a:cxnSpLocks/>
          </p:cNvCxnSpPr>
          <p:nvPr/>
        </p:nvCxnSpPr>
        <p:spPr>
          <a:xfrm>
            <a:off x="5301671" y="4077228"/>
            <a:ext cx="5970981" cy="0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0" name="Group 79" hidden="1">
            <a:extLst>
              <a:ext uri="{FF2B5EF4-FFF2-40B4-BE49-F238E27FC236}">
                <a16:creationId xmlns:a16="http://schemas.microsoft.com/office/drawing/2014/main" id="{6D9EF87B-E608-4C1C-B48D-57A1391C16EE}"/>
              </a:ext>
            </a:extLst>
          </p:cNvPr>
          <p:cNvGrpSpPr/>
          <p:nvPr/>
        </p:nvGrpSpPr>
        <p:grpSpPr>
          <a:xfrm rot="9345197">
            <a:off x="1092939" y="4137941"/>
            <a:ext cx="146206" cy="146206"/>
            <a:chOff x="4440936" y="1773936"/>
            <a:chExt cx="3310128" cy="3310128"/>
          </a:xfrm>
          <a:effectLst>
            <a:glow rad="38100">
              <a:schemeClr val="accent5">
                <a:satMod val="175000"/>
                <a:alpha val="28000"/>
              </a:schemeClr>
            </a:glow>
          </a:effectLst>
        </p:grpSpPr>
        <p:sp>
          <p:nvSpPr>
            <p:cNvPr id="81" name="Oval 80" hidden="1">
              <a:extLst>
                <a:ext uri="{FF2B5EF4-FFF2-40B4-BE49-F238E27FC236}">
                  <a16:creationId xmlns:a16="http://schemas.microsoft.com/office/drawing/2014/main" id="{7B94A7E5-7DD8-4CD1-BC5E-3810919EB197}"/>
                </a:ext>
              </a:extLst>
            </p:cNvPr>
            <p:cNvSpPr/>
            <p:nvPr/>
          </p:nvSpPr>
          <p:spPr>
            <a:xfrm>
              <a:off x="4441251" y="1774251"/>
              <a:ext cx="3309498" cy="3309498"/>
            </a:xfrm>
            <a:prstGeom prst="ellipse">
              <a:avLst/>
            </a:prstGeom>
            <a:noFill/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" name="Arc 81" hidden="1">
              <a:extLst>
                <a:ext uri="{FF2B5EF4-FFF2-40B4-BE49-F238E27FC236}">
                  <a16:creationId xmlns:a16="http://schemas.microsoft.com/office/drawing/2014/main" id="{262EF9FA-4868-44EE-9CF1-12F5E9ECA823}"/>
                </a:ext>
              </a:extLst>
            </p:cNvPr>
            <p:cNvSpPr/>
            <p:nvPr/>
          </p:nvSpPr>
          <p:spPr>
            <a:xfrm>
              <a:off x="4440936" y="1773936"/>
              <a:ext cx="3310128" cy="3310128"/>
            </a:xfrm>
            <a:prstGeom prst="arc">
              <a:avLst/>
            </a:prstGeom>
            <a:ln w="28575">
              <a:solidFill>
                <a:srgbClr val="BDD7EE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Arc 82" hidden="1">
              <a:extLst>
                <a:ext uri="{FF2B5EF4-FFF2-40B4-BE49-F238E27FC236}">
                  <a16:creationId xmlns:a16="http://schemas.microsoft.com/office/drawing/2014/main" id="{81A76E66-8979-40C5-A860-EDAB4D03B2E4}"/>
                </a:ext>
              </a:extLst>
            </p:cNvPr>
            <p:cNvSpPr/>
            <p:nvPr/>
          </p:nvSpPr>
          <p:spPr>
            <a:xfrm flipH="1">
              <a:off x="4440936" y="1773936"/>
              <a:ext cx="3310128" cy="3310128"/>
            </a:xfrm>
            <a:prstGeom prst="arc">
              <a:avLst>
                <a:gd name="adj1" fmla="val 6117151"/>
                <a:gd name="adj2" fmla="val 8372158"/>
              </a:avLst>
            </a:prstGeom>
            <a:ln w="28575">
              <a:solidFill>
                <a:srgbClr val="BDD7EE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Arc 83" hidden="1">
              <a:extLst>
                <a:ext uri="{FF2B5EF4-FFF2-40B4-BE49-F238E27FC236}">
                  <a16:creationId xmlns:a16="http://schemas.microsoft.com/office/drawing/2014/main" id="{95ED56DD-B762-48EF-A579-F8B33CAACE8C}"/>
                </a:ext>
              </a:extLst>
            </p:cNvPr>
            <p:cNvSpPr/>
            <p:nvPr/>
          </p:nvSpPr>
          <p:spPr>
            <a:xfrm flipH="1">
              <a:off x="4440936" y="1773936"/>
              <a:ext cx="3310128" cy="3310128"/>
            </a:xfrm>
            <a:prstGeom prst="arc">
              <a:avLst>
                <a:gd name="adj1" fmla="val 20256575"/>
                <a:gd name="adj2" fmla="val 3001779"/>
              </a:avLst>
            </a:prstGeom>
            <a:ln w="28575">
              <a:solidFill>
                <a:srgbClr val="BDD7EE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F481A20E-A4E5-4F6F-A651-4AC8AE9FC4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5466" y="1572457"/>
            <a:ext cx="1711652" cy="246888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CB22F67-3818-4166-B174-A1300E945B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0419" y="1572457"/>
            <a:ext cx="1711652" cy="246888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240D326-A41A-4AB6-915C-5A53D4C04B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03" y="1572457"/>
            <a:ext cx="1267890" cy="18288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0D042E9-F35A-41E2-8B78-41B9BB48354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391" y="1572457"/>
            <a:ext cx="2852755" cy="4114800"/>
          </a:xfrm>
          <a:prstGeom prst="rect">
            <a:avLst/>
          </a:prstGeom>
        </p:spPr>
      </p:pic>
      <p:pic>
        <p:nvPicPr>
          <p:cNvPr id="143" name="Picture 142">
            <a:extLst>
              <a:ext uri="{FF2B5EF4-FFF2-40B4-BE49-F238E27FC236}">
                <a16:creationId xmlns:a16="http://schemas.microsoft.com/office/drawing/2014/main" id="{7BEC8603-1064-439B-B0F2-2930A6294B9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2344" y="1572457"/>
            <a:ext cx="1267891" cy="1828800"/>
          </a:xfrm>
          <a:prstGeom prst="rect">
            <a:avLst/>
          </a:prstGeom>
        </p:spPr>
      </p:pic>
      <p:pic>
        <p:nvPicPr>
          <p:cNvPr id="147" name="Picture 146">
            <a:extLst>
              <a:ext uri="{FF2B5EF4-FFF2-40B4-BE49-F238E27FC236}">
                <a16:creationId xmlns:a16="http://schemas.microsoft.com/office/drawing/2014/main" id="{5E916B94-0DCB-4CED-80C9-D84CE409076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0510" y="1572457"/>
            <a:ext cx="1267891" cy="1828800"/>
          </a:xfrm>
          <a:prstGeom prst="rect">
            <a:avLst/>
          </a:prstGeom>
        </p:spPr>
      </p:pic>
      <p:pic>
        <p:nvPicPr>
          <p:cNvPr id="149" name="Picture 148">
            <a:extLst>
              <a:ext uri="{FF2B5EF4-FFF2-40B4-BE49-F238E27FC236}">
                <a16:creationId xmlns:a16="http://schemas.microsoft.com/office/drawing/2014/main" id="{FBC21351-307C-4F51-A8D9-5401AA06334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33446" y="1572457"/>
            <a:ext cx="1320476" cy="1828800"/>
          </a:xfrm>
          <a:prstGeom prst="rect">
            <a:avLst/>
          </a:prstGeom>
        </p:spPr>
      </p:pic>
      <p:grpSp>
        <p:nvGrpSpPr>
          <p:cNvPr id="151" name="Group 150">
            <a:extLst>
              <a:ext uri="{FF2B5EF4-FFF2-40B4-BE49-F238E27FC236}">
                <a16:creationId xmlns:a16="http://schemas.microsoft.com/office/drawing/2014/main" id="{11254746-379C-4083-B786-23BF6F57614D}"/>
              </a:ext>
            </a:extLst>
          </p:cNvPr>
          <p:cNvGrpSpPr/>
          <p:nvPr/>
        </p:nvGrpSpPr>
        <p:grpSpPr>
          <a:xfrm>
            <a:off x="-10035608" y="54922"/>
            <a:ext cx="22505609" cy="663117"/>
            <a:chOff x="-3210580" y="576235"/>
            <a:chExt cx="22505609" cy="760471"/>
          </a:xfrm>
          <a:effectLst>
            <a:glow rad="63500">
              <a:schemeClr val="bg1">
                <a:alpha val="28000"/>
              </a:schemeClr>
            </a:glow>
          </a:effectLst>
        </p:grpSpPr>
        <p:grpSp>
          <p:nvGrpSpPr>
            <p:cNvPr id="152" name="Group 151">
              <a:extLst>
                <a:ext uri="{FF2B5EF4-FFF2-40B4-BE49-F238E27FC236}">
                  <a16:creationId xmlns:a16="http://schemas.microsoft.com/office/drawing/2014/main" id="{659591A5-EC31-4609-B7FA-685D4CAE9B73}"/>
                </a:ext>
              </a:extLst>
            </p:cNvPr>
            <p:cNvGrpSpPr/>
            <p:nvPr/>
          </p:nvGrpSpPr>
          <p:grpSpPr>
            <a:xfrm>
              <a:off x="-3210580" y="576235"/>
              <a:ext cx="11183109" cy="750872"/>
              <a:chOff x="65055" y="835233"/>
              <a:chExt cx="14182026" cy="1109250"/>
            </a:xfrm>
          </p:grpSpPr>
          <p:grpSp>
            <p:nvGrpSpPr>
              <p:cNvPr id="241" name="Group 240">
                <a:extLst>
                  <a:ext uri="{FF2B5EF4-FFF2-40B4-BE49-F238E27FC236}">
                    <a16:creationId xmlns:a16="http://schemas.microsoft.com/office/drawing/2014/main" id="{E96004A1-5B87-40D7-90C6-556010AFBAA3}"/>
                  </a:ext>
                </a:extLst>
              </p:cNvPr>
              <p:cNvGrpSpPr/>
              <p:nvPr/>
            </p:nvGrpSpPr>
            <p:grpSpPr>
              <a:xfrm>
                <a:off x="65055" y="835233"/>
                <a:ext cx="4583987" cy="1099349"/>
                <a:chOff x="65055" y="835233"/>
                <a:chExt cx="4583987" cy="1099349"/>
              </a:xfrm>
            </p:grpSpPr>
            <p:grpSp>
              <p:nvGrpSpPr>
                <p:cNvPr id="300" name="Group 299">
                  <a:extLst>
                    <a:ext uri="{FF2B5EF4-FFF2-40B4-BE49-F238E27FC236}">
                      <a16:creationId xmlns:a16="http://schemas.microsoft.com/office/drawing/2014/main" id="{BF9BE2BB-6417-4234-B2DF-E452A3AEB267}"/>
                    </a:ext>
                  </a:extLst>
                </p:cNvPr>
                <p:cNvGrpSpPr/>
                <p:nvPr/>
              </p:nvGrpSpPr>
              <p:grpSpPr>
                <a:xfrm>
                  <a:off x="1055981" y="845134"/>
                  <a:ext cx="1197865" cy="1089448"/>
                  <a:chOff x="3153001" y="1419726"/>
                  <a:chExt cx="1197865" cy="1089448"/>
                </a:xfrm>
              </p:grpSpPr>
              <p:cxnSp>
                <p:nvCxnSpPr>
                  <p:cNvPr id="321" name="Straight Connector 320">
                    <a:extLst>
                      <a:ext uri="{FF2B5EF4-FFF2-40B4-BE49-F238E27FC236}">
                        <a16:creationId xmlns:a16="http://schemas.microsoft.com/office/drawing/2014/main" id="{9D26BABF-5163-4B71-AD12-EBE3D2DD8165}"/>
                      </a:ext>
                    </a:extLst>
                  </p:cNvPr>
                  <p:cNvCxnSpPr/>
                  <p:nvPr/>
                </p:nvCxnSpPr>
                <p:spPr>
                  <a:xfrm>
                    <a:off x="3153001" y="14197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2" name="Straight Connector 321">
                    <a:extLst>
                      <a:ext uri="{FF2B5EF4-FFF2-40B4-BE49-F238E27FC236}">
                        <a16:creationId xmlns:a16="http://schemas.microsoft.com/office/drawing/2014/main" id="{2DB28460-5409-4F3A-B0EC-1B66CFD8D1B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4770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3" name="Straight Connector 322">
                    <a:extLst>
                      <a:ext uri="{FF2B5EF4-FFF2-40B4-BE49-F238E27FC236}">
                        <a16:creationId xmlns:a16="http://schemas.microsoft.com/office/drawing/2014/main" id="{527130E0-269C-4BED-83B7-AB98D4084A5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60832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4" name="Straight Connector 323">
                    <a:extLst>
                      <a:ext uri="{FF2B5EF4-FFF2-40B4-BE49-F238E27FC236}">
                        <a16:creationId xmlns:a16="http://schemas.microsoft.com/office/drawing/2014/main" id="{685D2AA3-15CF-4079-AE88-80A7625AC21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62601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5" name="Straight Connector 324">
                    <a:extLst>
                      <a:ext uri="{FF2B5EF4-FFF2-40B4-BE49-F238E27FC236}">
                        <a16:creationId xmlns:a16="http://schemas.microsoft.com/office/drawing/2014/main" id="{C5BB8D90-DA8D-443D-85F8-E2474608283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60077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6" name="Straight Connector 325">
                    <a:extLst>
                      <a:ext uri="{FF2B5EF4-FFF2-40B4-BE49-F238E27FC236}">
                        <a16:creationId xmlns:a16="http://schemas.microsoft.com/office/drawing/2014/main" id="{D3A2B0FC-3CD8-4B3F-ACE2-33011319EA6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61846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7" name="Straight Connector 326">
                    <a:extLst>
                      <a:ext uri="{FF2B5EF4-FFF2-40B4-BE49-F238E27FC236}">
                        <a16:creationId xmlns:a16="http://schemas.microsoft.com/office/drawing/2014/main" id="{2A469EC5-5EAE-4FD7-B3DA-62A6375B8F23}"/>
                      </a:ext>
                    </a:extLst>
                  </p:cNvPr>
                  <p:cNvCxnSpPr/>
                  <p:nvPr/>
                </p:nvCxnSpPr>
                <p:spPr>
                  <a:xfrm>
                    <a:off x="4350866" y="14197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01" name="Group 300">
                  <a:extLst>
                    <a:ext uri="{FF2B5EF4-FFF2-40B4-BE49-F238E27FC236}">
                      <a16:creationId xmlns:a16="http://schemas.microsoft.com/office/drawing/2014/main" id="{195525FB-F826-47C1-8C91-527443D6821A}"/>
                    </a:ext>
                  </a:extLst>
                </p:cNvPr>
                <p:cNvGrpSpPr/>
                <p:nvPr/>
              </p:nvGrpSpPr>
              <p:grpSpPr>
                <a:xfrm>
                  <a:off x="2459405" y="842566"/>
                  <a:ext cx="996096" cy="1089448"/>
                  <a:chOff x="3507170" y="1572126"/>
                  <a:chExt cx="996096" cy="1089448"/>
                </a:xfrm>
              </p:grpSpPr>
              <p:cxnSp>
                <p:nvCxnSpPr>
                  <p:cNvPr id="315" name="Straight Connector 314">
                    <a:extLst>
                      <a:ext uri="{FF2B5EF4-FFF2-40B4-BE49-F238E27FC236}">
                        <a16:creationId xmlns:a16="http://schemas.microsoft.com/office/drawing/2014/main" id="{89078242-A8DF-405C-88F9-F5B5053FEF5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7170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6" name="Straight Connector 315">
                    <a:extLst>
                      <a:ext uri="{FF2B5EF4-FFF2-40B4-BE49-F238E27FC236}">
                        <a16:creationId xmlns:a16="http://schemas.microsoft.com/office/drawing/2014/main" id="{01C0463B-09FD-4B93-99CA-7A553B3CBF6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13232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7" name="Straight Connector 316">
                    <a:extLst>
                      <a:ext uri="{FF2B5EF4-FFF2-40B4-BE49-F238E27FC236}">
                        <a16:creationId xmlns:a16="http://schemas.microsoft.com/office/drawing/2014/main" id="{62E6426A-5B7F-48A0-8706-52C79F6FFC1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15001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8" name="Straight Connector 317">
                    <a:extLst>
                      <a:ext uri="{FF2B5EF4-FFF2-40B4-BE49-F238E27FC236}">
                        <a16:creationId xmlns:a16="http://schemas.microsoft.com/office/drawing/2014/main" id="{F1FBB4E9-5C28-40FD-895E-7B471C7E973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2477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9" name="Straight Connector 318">
                    <a:extLst>
                      <a:ext uri="{FF2B5EF4-FFF2-40B4-BE49-F238E27FC236}">
                        <a16:creationId xmlns:a16="http://schemas.microsoft.com/office/drawing/2014/main" id="{868E7A41-0EFE-4F28-9715-E4C986A4480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14246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0" name="Straight Connector 319">
                    <a:extLst>
                      <a:ext uri="{FF2B5EF4-FFF2-40B4-BE49-F238E27FC236}">
                        <a16:creationId xmlns:a16="http://schemas.microsoft.com/office/drawing/2014/main" id="{6B9F780D-7655-49EB-955D-5E97D432941E}"/>
                      </a:ext>
                    </a:extLst>
                  </p:cNvPr>
                  <p:cNvCxnSpPr/>
                  <p:nvPr/>
                </p:nvCxnSpPr>
                <p:spPr>
                  <a:xfrm>
                    <a:off x="4503266" y="15721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02" name="Group 301">
                  <a:extLst>
                    <a:ext uri="{FF2B5EF4-FFF2-40B4-BE49-F238E27FC236}">
                      <a16:creationId xmlns:a16="http://schemas.microsoft.com/office/drawing/2014/main" id="{F323563C-1AEC-4E4A-A47E-CF48B33213AA}"/>
                    </a:ext>
                  </a:extLst>
                </p:cNvPr>
                <p:cNvGrpSpPr/>
                <p:nvPr/>
              </p:nvGrpSpPr>
              <p:grpSpPr>
                <a:xfrm>
                  <a:off x="3652946" y="835233"/>
                  <a:ext cx="996096" cy="1089448"/>
                  <a:chOff x="3507170" y="1572126"/>
                  <a:chExt cx="996096" cy="1089448"/>
                </a:xfrm>
              </p:grpSpPr>
              <p:cxnSp>
                <p:nvCxnSpPr>
                  <p:cNvPr id="309" name="Straight Connector 308">
                    <a:extLst>
                      <a:ext uri="{FF2B5EF4-FFF2-40B4-BE49-F238E27FC236}">
                        <a16:creationId xmlns:a16="http://schemas.microsoft.com/office/drawing/2014/main" id="{9B0460D0-9D39-48EA-A0EC-F679E4C8B10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7170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0" name="Straight Connector 309">
                    <a:extLst>
                      <a:ext uri="{FF2B5EF4-FFF2-40B4-BE49-F238E27FC236}">
                        <a16:creationId xmlns:a16="http://schemas.microsoft.com/office/drawing/2014/main" id="{B9E35676-1B64-4A92-930C-BCB836EE0CA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13232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1" name="Straight Connector 310">
                    <a:extLst>
                      <a:ext uri="{FF2B5EF4-FFF2-40B4-BE49-F238E27FC236}">
                        <a16:creationId xmlns:a16="http://schemas.microsoft.com/office/drawing/2014/main" id="{1278155F-3D9C-4AA8-86FE-977478E8FB5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15001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2" name="Straight Connector 311">
                    <a:extLst>
                      <a:ext uri="{FF2B5EF4-FFF2-40B4-BE49-F238E27FC236}">
                        <a16:creationId xmlns:a16="http://schemas.microsoft.com/office/drawing/2014/main" id="{5EBE2C17-FCEE-4BEE-B062-6973174429D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2477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3" name="Straight Connector 312">
                    <a:extLst>
                      <a:ext uri="{FF2B5EF4-FFF2-40B4-BE49-F238E27FC236}">
                        <a16:creationId xmlns:a16="http://schemas.microsoft.com/office/drawing/2014/main" id="{D31A10D4-920C-4A13-801A-E6F0E8100C1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14246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4" name="Straight Connector 313">
                    <a:extLst>
                      <a:ext uri="{FF2B5EF4-FFF2-40B4-BE49-F238E27FC236}">
                        <a16:creationId xmlns:a16="http://schemas.microsoft.com/office/drawing/2014/main" id="{F5DF3366-96FB-468D-9657-D63D76D08F0E}"/>
                      </a:ext>
                    </a:extLst>
                  </p:cNvPr>
                  <p:cNvCxnSpPr/>
                  <p:nvPr/>
                </p:nvCxnSpPr>
                <p:spPr>
                  <a:xfrm>
                    <a:off x="4503266" y="15721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03" name="Group 302">
                  <a:extLst>
                    <a:ext uri="{FF2B5EF4-FFF2-40B4-BE49-F238E27FC236}">
                      <a16:creationId xmlns:a16="http://schemas.microsoft.com/office/drawing/2014/main" id="{D5B73DA3-5E50-409E-995A-65044230913F}"/>
                    </a:ext>
                  </a:extLst>
                </p:cNvPr>
                <p:cNvGrpSpPr/>
                <p:nvPr/>
              </p:nvGrpSpPr>
              <p:grpSpPr>
                <a:xfrm flipH="1">
                  <a:off x="65055" y="835233"/>
                  <a:ext cx="807076" cy="542156"/>
                  <a:chOff x="3354770" y="1419726"/>
                  <a:chExt cx="807076" cy="542156"/>
                </a:xfrm>
              </p:grpSpPr>
              <p:cxnSp>
                <p:nvCxnSpPr>
                  <p:cNvPr id="304" name="Straight Connector 303">
                    <a:extLst>
                      <a:ext uri="{FF2B5EF4-FFF2-40B4-BE49-F238E27FC236}">
                        <a16:creationId xmlns:a16="http://schemas.microsoft.com/office/drawing/2014/main" id="{FF902349-8B08-4B9F-9BAC-6C978272AC5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4770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5" name="Straight Connector 304">
                    <a:extLst>
                      <a:ext uri="{FF2B5EF4-FFF2-40B4-BE49-F238E27FC236}">
                        <a16:creationId xmlns:a16="http://schemas.microsoft.com/office/drawing/2014/main" id="{A98C3675-BDD8-43A4-9FD1-06796C0C345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60832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6" name="Straight Connector 305">
                    <a:extLst>
                      <a:ext uri="{FF2B5EF4-FFF2-40B4-BE49-F238E27FC236}">
                        <a16:creationId xmlns:a16="http://schemas.microsoft.com/office/drawing/2014/main" id="{6FE2537A-7EAE-4711-9536-3150251D96A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62601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7" name="Straight Connector 306">
                    <a:extLst>
                      <a:ext uri="{FF2B5EF4-FFF2-40B4-BE49-F238E27FC236}">
                        <a16:creationId xmlns:a16="http://schemas.microsoft.com/office/drawing/2014/main" id="{9AEDD2E3-2F50-4FDB-AE13-DF66DC4B006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60077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8" name="Straight Connector 307">
                    <a:extLst>
                      <a:ext uri="{FF2B5EF4-FFF2-40B4-BE49-F238E27FC236}">
                        <a16:creationId xmlns:a16="http://schemas.microsoft.com/office/drawing/2014/main" id="{7255ECF3-AEFE-47FE-9BF6-980CF6C5A40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61846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42" name="Group 241">
                <a:extLst>
                  <a:ext uri="{FF2B5EF4-FFF2-40B4-BE49-F238E27FC236}">
                    <a16:creationId xmlns:a16="http://schemas.microsoft.com/office/drawing/2014/main" id="{C0D6A82D-63B2-456D-8DDD-AA73D6E113C9}"/>
                  </a:ext>
                </a:extLst>
              </p:cNvPr>
              <p:cNvGrpSpPr/>
              <p:nvPr/>
            </p:nvGrpSpPr>
            <p:grpSpPr>
              <a:xfrm>
                <a:off x="4862745" y="845134"/>
                <a:ext cx="4583987" cy="1099349"/>
                <a:chOff x="65055" y="835233"/>
                <a:chExt cx="4583987" cy="1099349"/>
              </a:xfrm>
            </p:grpSpPr>
            <p:grpSp>
              <p:nvGrpSpPr>
                <p:cNvPr id="272" name="Group 271">
                  <a:extLst>
                    <a:ext uri="{FF2B5EF4-FFF2-40B4-BE49-F238E27FC236}">
                      <a16:creationId xmlns:a16="http://schemas.microsoft.com/office/drawing/2014/main" id="{44BBD7CD-BA81-4125-900E-0F1953464870}"/>
                    </a:ext>
                  </a:extLst>
                </p:cNvPr>
                <p:cNvGrpSpPr/>
                <p:nvPr/>
              </p:nvGrpSpPr>
              <p:grpSpPr>
                <a:xfrm>
                  <a:off x="1055981" y="845134"/>
                  <a:ext cx="1197865" cy="1089448"/>
                  <a:chOff x="3153001" y="1419726"/>
                  <a:chExt cx="1197865" cy="1089448"/>
                </a:xfrm>
              </p:grpSpPr>
              <p:cxnSp>
                <p:nvCxnSpPr>
                  <p:cNvPr id="293" name="Straight Connector 292">
                    <a:extLst>
                      <a:ext uri="{FF2B5EF4-FFF2-40B4-BE49-F238E27FC236}">
                        <a16:creationId xmlns:a16="http://schemas.microsoft.com/office/drawing/2014/main" id="{F9F4C1E7-B5B5-4301-AF5E-921C765A6FD8}"/>
                      </a:ext>
                    </a:extLst>
                  </p:cNvPr>
                  <p:cNvCxnSpPr/>
                  <p:nvPr/>
                </p:nvCxnSpPr>
                <p:spPr>
                  <a:xfrm>
                    <a:off x="3153001" y="14197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4" name="Straight Connector 293">
                    <a:extLst>
                      <a:ext uri="{FF2B5EF4-FFF2-40B4-BE49-F238E27FC236}">
                        <a16:creationId xmlns:a16="http://schemas.microsoft.com/office/drawing/2014/main" id="{B35A89E6-1944-406D-9077-5A7A92064B0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4770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5" name="Straight Connector 294">
                    <a:extLst>
                      <a:ext uri="{FF2B5EF4-FFF2-40B4-BE49-F238E27FC236}">
                        <a16:creationId xmlns:a16="http://schemas.microsoft.com/office/drawing/2014/main" id="{4A72A17D-2E29-424D-B05E-638F06FED6E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60832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6" name="Straight Connector 295">
                    <a:extLst>
                      <a:ext uri="{FF2B5EF4-FFF2-40B4-BE49-F238E27FC236}">
                        <a16:creationId xmlns:a16="http://schemas.microsoft.com/office/drawing/2014/main" id="{3904AF2B-E687-4392-9B15-45053CAF210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62601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7" name="Straight Connector 296">
                    <a:extLst>
                      <a:ext uri="{FF2B5EF4-FFF2-40B4-BE49-F238E27FC236}">
                        <a16:creationId xmlns:a16="http://schemas.microsoft.com/office/drawing/2014/main" id="{6BB34CAD-7955-4B09-BE4B-CFE3CCF759C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60077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8" name="Straight Connector 297">
                    <a:extLst>
                      <a:ext uri="{FF2B5EF4-FFF2-40B4-BE49-F238E27FC236}">
                        <a16:creationId xmlns:a16="http://schemas.microsoft.com/office/drawing/2014/main" id="{E8EE3E32-43C6-44E0-9049-BA6651BE606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61846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9" name="Straight Connector 298">
                    <a:extLst>
                      <a:ext uri="{FF2B5EF4-FFF2-40B4-BE49-F238E27FC236}">
                        <a16:creationId xmlns:a16="http://schemas.microsoft.com/office/drawing/2014/main" id="{E4F8D000-4BAA-4940-B92D-988D00FCE7BF}"/>
                      </a:ext>
                    </a:extLst>
                  </p:cNvPr>
                  <p:cNvCxnSpPr/>
                  <p:nvPr/>
                </p:nvCxnSpPr>
                <p:spPr>
                  <a:xfrm>
                    <a:off x="4350866" y="14197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73" name="Group 272">
                  <a:extLst>
                    <a:ext uri="{FF2B5EF4-FFF2-40B4-BE49-F238E27FC236}">
                      <a16:creationId xmlns:a16="http://schemas.microsoft.com/office/drawing/2014/main" id="{806F03D3-D4F2-412A-839A-5662F0A04037}"/>
                    </a:ext>
                  </a:extLst>
                </p:cNvPr>
                <p:cNvGrpSpPr/>
                <p:nvPr/>
              </p:nvGrpSpPr>
              <p:grpSpPr>
                <a:xfrm>
                  <a:off x="2459405" y="842566"/>
                  <a:ext cx="996096" cy="1089448"/>
                  <a:chOff x="3507170" y="1572126"/>
                  <a:chExt cx="996096" cy="1089448"/>
                </a:xfrm>
              </p:grpSpPr>
              <p:cxnSp>
                <p:nvCxnSpPr>
                  <p:cNvPr id="287" name="Straight Connector 286">
                    <a:extLst>
                      <a:ext uri="{FF2B5EF4-FFF2-40B4-BE49-F238E27FC236}">
                        <a16:creationId xmlns:a16="http://schemas.microsoft.com/office/drawing/2014/main" id="{72C68E53-AB9E-4A87-B1C1-C88F8D1E475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7170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8" name="Straight Connector 287">
                    <a:extLst>
                      <a:ext uri="{FF2B5EF4-FFF2-40B4-BE49-F238E27FC236}">
                        <a16:creationId xmlns:a16="http://schemas.microsoft.com/office/drawing/2014/main" id="{797A4B1E-50DC-4148-95FF-E6F749F3E96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13232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9" name="Straight Connector 288">
                    <a:extLst>
                      <a:ext uri="{FF2B5EF4-FFF2-40B4-BE49-F238E27FC236}">
                        <a16:creationId xmlns:a16="http://schemas.microsoft.com/office/drawing/2014/main" id="{49CFBC8A-AFEF-4BCC-91A2-A9FC8E81E00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15001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0" name="Straight Connector 289">
                    <a:extLst>
                      <a:ext uri="{FF2B5EF4-FFF2-40B4-BE49-F238E27FC236}">
                        <a16:creationId xmlns:a16="http://schemas.microsoft.com/office/drawing/2014/main" id="{834B900A-4C19-461B-8E13-44CA567F168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2477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1" name="Straight Connector 290">
                    <a:extLst>
                      <a:ext uri="{FF2B5EF4-FFF2-40B4-BE49-F238E27FC236}">
                        <a16:creationId xmlns:a16="http://schemas.microsoft.com/office/drawing/2014/main" id="{A2D9D457-AFEA-4008-B0A5-279C24E15C1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14246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2" name="Straight Connector 291">
                    <a:extLst>
                      <a:ext uri="{FF2B5EF4-FFF2-40B4-BE49-F238E27FC236}">
                        <a16:creationId xmlns:a16="http://schemas.microsoft.com/office/drawing/2014/main" id="{4A98A7D1-FF9C-4185-93B6-1651C3FF6F0B}"/>
                      </a:ext>
                    </a:extLst>
                  </p:cNvPr>
                  <p:cNvCxnSpPr/>
                  <p:nvPr/>
                </p:nvCxnSpPr>
                <p:spPr>
                  <a:xfrm>
                    <a:off x="4503266" y="15721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74" name="Group 273">
                  <a:extLst>
                    <a:ext uri="{FF2B5EF4-FFF2-40B4-BE49-F238E27FC236}">
                      <a16:creationId xmlns:a16="http://schemas.microsoft.com/office/drawing/2014/main" id="{F1388029-BA51-4463-9F11-384C65B0198D}"/>
                    </a:ext>
                  </a:extLst>
                </p:cNvPr>
                <p:cNvGrpSpPr/>
                <p:nvPr/>
              </p:nvGrpSpPr>
              <p:grpSpPr>
                <a:xfrm>
                  <a:off x="3652946" y="835233"/>
                  <a:ext cx="996096" cy="1089448"/>
                  <a:chOff x="3507170" y="1572126"/>
                  <a:chExt cx="996096" cy="1089448"/>
                </a:xfrm>
              </p:grpSpPr>
              <p:cxnSp>
                <p:nvCxnSpPr>
                  <p:cNvPr id="281" name="Straight Connector 280">
                    <a:extLst>
                      <a:ext uri="{FF2B5EF4-FFF2-40B4-BE49-F238E27FC236}">
                        <a16:creationId xmlns:a16="http://schemas.microsoft.com/office/drawing/2014/main" id="{42D98130-8218-421B-A299-9024405704D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7170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2" name="Straight Connector 281">
                    <a:extLst>
                      <a:ext uri="{FF2B5EF4-FFF2-40B4-BE49-F238E27FC236}">
                        <a16:creationId xmlns:a16="http://schemas.microsoft.com/office/drawing/2014/main" id="{F28D6A9F-2FD6-4150-8F95-4D2F7957D1D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13232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3" name="Straight Connector 282">
                    <a:extLst>
                      <a:ext uri="{FF2B5EF4-FFF2-40B4-BE49-F238E27FC236}">
                        <a16:creationId xmlns:a16="http://schemas.microsoft.com/office/drawing/2014/main" id="{30A42FF3-88D2-4754-81B0-E62E3481D05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15001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4" name="Straight Connector 283">
                    <a:extLst>
                      <a:ext uri="{FF2B5EF4-FFF2-40B4-BE49-F238E27FC236}">
                        <a16:creationId xmlns:a16="http://schemas.microsoft.com/office/drawing/2014/main" id="{08959625-1352-4802-BED4-8658F8208FC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2477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5" name="Straight Connector 284">
                    <a:extLst>
                      <a:ext uri="{FF2B5EF4-FFF2-40B4-BE49-F238E27FC236}">
                        <a16:creationId xmlns:a16="http://schemas.microsoft.com/office/drawing/2014/main" id="{99D7F68F-CD1D-44A9-BAB1-7CCF1CC55F4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14246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6" name="Straight Connector 285">
                    <a:extLst>
                      <a:ext uri="{FF2B5EF4-FFF2-40B4-BE49-F238E27FC236}">
                        <a16:creationId xmlns:a16="http://schemas.microsoft.com/office/drawing/2014/main" id="{D19071D0-96DB-4607-9125-1861969E3092}"/>
                      </a:ext>
                    </a:extLst>
                  </p:cNvPr>
                  <p:cNvCxnSpPr/>
                  <p:nvPr/>
                </p:nvCxnSpPr>
                <p:spPr>
                  <a:xfrm>
                    <a:off x="4503266" y="15721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75" name="Group 274">
                  <a:extLst>
                    <a:ext uri="{FF2B5EF4-FFF2-40B4-BE49-F238E27FC236}">
                      <a16:creationId xmlns:a16="http://schemas.microsoft.com/office/drawing/2014/main" id="{663FA0AB-6415-4E56-B68A-C3CB5F8F52C2}"/>
                    </a:ext>
                  </a:extLst>
                </p:cNvPr>
                <p:cNvGrpSpPr/>
                <p:nvPr/>
              </p:nvGrpSpPr>
              <p:grpSpPr>
                <a:xfrm flipH="1">
                  <a:off x="65055" y="835233"/>
                  <a:ext cx="807076" cy="542156"/>
                  <a:chOff x="3354770" y="1419726"/>
                  <a:chExt cx="807076" cy="542156"/>
                </a:xfrm>
              </p:grpSpPr>
              <p:cxnSp>
                <p:nvCxnSpPr>
                  <p:cNvPr id="276" name="Straight Connector 275">
                    <a:extLst>
                      <a:ext uri="{FF2B5EF4-FFF2-40B4-BE49-F238E27FC236}">
                        <a16:creationId xmlns:a16="http://schemas.microsoft.com/office/drawing/2014/main" id="{B2F58D1A-D3B1-43DB-AB28-A27876DDEB9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4770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7" name="Straight Connector 276">
                    <a:extLst>
                      <a:ext uri="{FF2B5EF4-FFF2-40B4-BE49-F238E27FC236}">
                        <a16:creationId xmlns:a16="http://schemas.microsoft.com/office/drawing/2014/main" id="{C28A6B73-65CD-4894-B8C7-48C32988BFC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60832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8" name="Straight Connector 277">
                    <a:extLst>
                      <a:ext uri="{FF2B5EF4-FFF2-40B4-BE49-F238E27FC236}">
                        <a16:creationId xmlns:a16="http://schemas.microsoft.com/office/drawing/2014/main" id="{07D512C9-035F-4308-A8FD-750BE02CA8E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62601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9" name="Straight Connector 278">
                    <a:extLst>
                      <a:ext uri="{FF2B5EF4-FFF2-40B4-BE49-F238E27FC236}">
                        <a16:creationId xmlns:a16="http://schemas.microsoft.com/office/drawing/2014/main" id="{F120B350-ACB4-42F2-8BA5-22D50494D37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60077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0" name="Straight Connector 279">
                    <a:extLst>
                      <a:ext uri="{FF2B5EF4-FFF2-40B4-BE49-F238E27FC236}">
                        <a16:creationId xmlns:a16="http://schemas.microsoft.com/office/drawing/2014/main" id="{3803989A-A5FE-4F32-BA84-DA7B1BB3940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61846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43" name="Group 242">
                <a:extLst>
                  <a:ext uri="{FF2B5EF4-FFF2-40B4-BE49-F238E27FC236}">
                    <a16:creationId xmlns:a16="http://schemas.microsoft.com/office/drawing/2014/main" id="{51931D7C-CAFD-455B-BEB0-D1B12A51F888}"/>
                  </a:ext>
                </a:extLst>
              </p:cNvPr>
              <p:cNvGrpSpPr/>
              <p:nvPr/>
            </p:nvGrpSpPr>
            <p:grpSpPr>
              <a:xfrm>
                <a:off x="9663094" y="842566"/>
                <a:ext cx="4583987" cy="1099349"/>
                <a:chOff x="65055" y="835233"/>
                <a:chExt cx="4583987" cy="1099349"/>
              </a:xfrm>
            </p:grpSpPr>
            <p:grpSp>
              <p:nvGrpSpPr>
                <p:cNvPr id="244" name="Group 243">
                  <a:extLst>
                    <a:ext uri="{FF2B5EF4-FFF2-40B4-BE49-F238E27FC236}">
                      <a16:creationId xmlns:a16="http://schemas.microsoft.com/office/drawing/2014/main" id="{E9D0AFEC-79D2-4CB1-B870-3B84F9CEFF55}"/>
                    </a:ext>
                  </a:extLst>
                </p:cNvPr>
                <p:cNvGrpSpPr/>
                <p:nvPr/>
              </p:nvGrpSpPr>
              <p:grpSpPr>
                <a:xfrm>
                  <a:off x="1055981" y="845134"/>
                  <a:ext cx="1197865" cy="1089448"/>
                  <a:chOff x="3153001" y="1419726"/>
                  <a:chExt cx="1197865" cy="1089448"/>
                </a:xfrm>
              </p:grpSpPr>
              <p:cxnSp>
                <p:nvCxnSpPr>
                  <p:cNvPr id="265" name="Straight Connector 264">
                    <a:extLst>
                      <a:ext uri="{FF2B5EF4-FFF2-40B4-BE49-F238E27FC236}">
                        <a16:creationId xmlns:a16="http://schemas.microsoft.com/office/drawing/2014/main" id="{DD563D1E-CE28-4633-B580-0E1ED9C32745}"/>
                      </a:ext>
                    </a:extLst>
                  </p:cNvPr>
                  <p:cNvCxnSpPr/>
                  <p:nvPr/>
                </p:nvCxnSpPr>
                <p:spPr>
                  <a:xfrm>
                    <a:off x="3153001" y="14197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6" name="Straight Connector 265">
                    <a:extLst>
                      <a:ext uri="{FF2B5EF4-FFF2-40B4-BE49-F238E27FC236}">
                        <a16:creationId xmlns:a16="http://schemas.microsoft.com/office/drawing/2014/main" id="{F26075AE-0BF6-4645-AFB2-57B77BDE377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4770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7" name="Straight Connector 266">
                    <a:extLst>
                      <a:ext uri="{FF2B5EF4-FFF2-40B4-BE49-F238E27FC236}">
                        <a16:creationId xmlns:a16="http://schemas.microsoft.com/office/drawing/2014/main" id="{A65573EA-B866-4293-8B0C-99B25AD0CEA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60832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8" name="Straight Connector 267">
                    <a:extLst>
                      <a:ext uri="{FF2B5EF4-FFF2-40B4-BE49-F238E27FC236}">
                        <a16:creationId xmlns:a16="http://schemas.microsoft.com/office/drawing/2014/main" id="{6D6C516C-BB51-4328-A8E7-6366951AE9E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62601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9" name="Straight Connector 268">
                    <a:extLst>
                      <a:ext uri="{FF2B5EF4-FFF2-40B4-BE49-F238E27FC236}">
                        <a16:creationId xmlns:a16="http://schemas.microsoft.com/office/drawing/2014/main" id="{6636F1FA-84EC-42AB-8AD0-ED1FD1FB02E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60077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0" name="Straight Connector 269">
                    <a:extLst>
                      <a:ext uri="{FF2B5EF4-FFF2-40B4-BE49-F238E27FC236}">
                        <a16:creationId xmlns:a16="http://schemas.microsoft.com/office/drawing/2014/main" id="{E821ADB7-7B0E-4EB3-8578-94382AD9764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61846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1" name="Straight Connector 270">
                    <a:extLst>
                      <a:ext uri="{FF2B5EF4-FFF2-40B4-BE49-F238E27FC236}">
                        <a16:creationId xmlns:a16="http://schemas.microsoft.com/office/drawing/2014/main" id="{AB638D6D-D93C-4E9C-AB59-2640D138C75A}"/>
                      </a:ext>
                    </a:extLst>
                  </p:cNvPr>
                  <p:cNvCxnSpPr/>
                  <p:nvPr/>
                </p:nvCxnSpPr>
                <p:spPr>
                  <a:xfrm>
                    <a:off x="4350866" y="14197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45" name="Group 244">
                  <a:extLst>
                    <a:ext uri="{FF2B5EF4-FFF2-40B4-BE49-F238E27FC236}">
                      <a16:creationId xmlns:a16="http://schemas.microsoft.com/office/drawing/2014/main" id="{0FC037DF-3621-41D5-960A-69CD7C0A219F}"/>
                    </a:ext>
                  </a:extLst>
                </p:cNvPr>
                <p:cNvGrpSpPr/>
                <p:nvPr/>
              </p:nvGrpSpPr>
              <p:grpSpPr>
                <a:xfrm>
                  <a:off x="2459405" y="842566"/>
                  <a:ext cx="996096" cy="1089448"/>
                  <a:chOff x="3507170" y="1572126"/>
                  <a:chExt cx="996096" cy="1089448"/>
                </a:xfrm>
              </p:grpSpPr>
              <p:cxnSp>
                <p:nvCxnSpPr>
                  <p:cNvPr id="259" name="Straight Connector 258">
                    <a:extLst>
                      <a:ext uri="{FF2B5EF4-FFF2-40B4-BE49-F238E27FC236}">
                        <a16:creationId xmlns:a16="http://schemas.microsoft.com/office/drawing/2014/main" id="{FC489A13-F8D3-42BE-A9B8-1458B0D8AEE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7170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0" name="Straight Connector 259">
                    <a:extLst>
                      <a:ext uri="{FF2B5EF4-FFF2-40B4-BE49-F238E27FC236}">
                        <a16:creationId xmlns:a16="http://schemas.microsoft.com/office/drawing/2014/main" id="{DB364028-070E-4B69-BAD8-EECA4D3C00B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13232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1" name="Straight Connector 260">
                    <a:extLst>
                      <a:ext uri="{FF2B5EF4-FFF2-40B4-BE49-F238E27FC236}">
                        <a16:creationId xmlns:a16="http://schemas.microsoft.com/office/drawing/2014/main" id="{EF64B5B1-8CA6-46E6-9262-03C23811FBB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15001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2" name="Straight Connector 261">
                    <a:extLst>
                      <a:ext uri="{FF2B5EF4-FFF2-40B4-BE49-F238E27FC236}">
                        <a16:creationId xmlns:a16="http://schemas.microsoft.com/office/drawing/2014/main" id="{32AB6E7D-6F78-42C7-9318-1539BFAEDC9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2477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3" name="Straight Connector 262">
                    <a:extLst>
                      <a:ext uri="{FF2B5EF4-FFF2-40B4-BE49-F238E27FC236}">
                        <a16:creationId xmlns:a16="http://schemas.microsoft.com/office/drawing/2014/main" id="{804D42B4-974D-4709-9762-9470746AB5C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14246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4" name="Straight Connector 263">
                    <a:extLst>
                      <a:ext uri="{FF2B5EF4-FFF2-40B4-BE49-F238E27FC236}">
                        <a16:creationId xmlns:a16="http://schemas.microsoft.com/office/drawing/2014/main" id="{8310A010-622A-4E33-AA5A-BF6AE3E79287}"/>
                      </a:ext>
                    </a:extLst>
                  </p:cNvPr>
                  <p:cNvCxnSpPr/>
                  <p:nvPr/>
                </p:nvCxnSpPr>
                <p:spPr>
                  <a:xfrm>
                    <a:off x="4503266" y="15721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46" name="Group 245">
                  <a:extLst>
                    <a:ext uri="{FF2B5EF4-FFF2-40B4-BE49-F238E27FC236}">
                      <a16:creationId xmlns:a16="http://schemas.microsoft.com/office/drawing/2014/main" id="{DA66DB5D-9321-4810-9CC7-1279C5677921}"/>
                    </a:ext>
                  </a:extLst>
                </p:cNvPr>
                <p:cNvGrpSpPr/>
                <p:nvPr/>
              </p:nvGrpSpPr>
              <p:grpSpPr>
                <a:xfrm>
                  <a:off x="3652946" y="835233"/>
                  <a:ext cx="996096" cy="1089448"/>
                  <a:chOff x="3507170" y="1572126"/>
                  <a:chExt cx="996096" cy="1089448"/>
                </a:xfrm>
              </p:grpSpPr>
              <p:cxnSp>
                <p:nvCxnSpPr>
                  <p:cNvPr id="253" name="Straight Connector 252">
                    <a:extLst>
                      <a:ext uri="{FF2B5EF4-FFF2-40B4-BE49-F238E27FC236}">
                        <a16:creationId xmlns:a16="http://schemas.microsoft.com/office/drawing/2014/main" id="{AD44DC3F-89B0-4398-BBC8-09043427881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7170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4" name="Straight Connector 253">
                    <a:extLst>
                      <a:ext uri="{FF2B5EF4-FFF2-40B4-BE49-F238E27FC236}">
                        <a16:creationId xmlns:a16="http://schemas.microsoft.com/office/drawing/2014/main" id="{E969B7A9-B333-4A58-8E6E-C0D9D47BAF9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13232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5" name="Straight Connector 254">
                    <a:extLst>
                      <a:ext uri="{FF2B5EF4-FFF2-40B4-BE49-F238E27FC236}">
                        <a16:creationId xmlns:a16="http://schemas.microsoft.com/office/drawing/2014/main" id="{2CE8502B-DB60-48C1-80E5-B013C2755D7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15001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6" name="Straight Connector 255">
                    <a:extLst>
                      <a:ext uri="{FF2B5EF4-FFF2-40B4-BE49-F238E27FC236}">
                        <a16:creationId xmlns:a16="http://schemas.microsoft.com/office/drawing/2014/main" id="{335F9F64-5D91-4D8C-8A6C-F18B82B1DF4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2477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7" name="Straight Connector 256">
                    <a:extLst>
                      <a:ext uri="{FF2B5EF4-FFF2-40B4-BE49-F238E27FC236}">
                        <a16:creationId xmlns:a16="http://schemas.microsoft.com/office/drawing/2014/main" id="{86C94D36-7EE1-4C8C-96F2-FAC5E654ACD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14246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8" name="Straight Connector 257">
                    <a:extLst>
                      <a:ext uri="{FF2B5EF4-FFF2-40B4-BE49-F238E27FC236}">
                        <a16:creationId xmlns:a16="http://schemas.microsoft.com/office/drawing/2014/main" id="{D3C38C57-6387-4BE1-8BCC-61114C5CF7E2}"/>
                      </a:ext>
                    </a:extLst>
                  </p:cNvPr>
                  <p:cNvCxnSpPr/>
                  <p:nvPr/>
                </p:nvCxnSpPr>
                <p:spPr>
                  <a:xfrm>
                    <a:off x="4503266" y="15721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47" name="Group 246">
                  <a:extLst>
                    <a:ext uri="{FF2B5EF4-FFF2-40B4-BE49-F238E27FC236}">
                      <a16:creationId xmlns:a16="http://schemas.microsoft.com/office/drawing/2014/main" id="{2A8762CB-19BB-403C-AC2A-C3B449B0E183}"/>
                    </a:ext>
                  </a:extLst>
                </p:cNvPr>
                <p:cNvGrpSpPr/>
                <p:nvPr/>
              </p:nvGrpSpPr>
              <p:grpSpPr>
                <a:xfrm flipH="1">
                  <a:off x="65055" y="835233"/>
                  <a:ext cx="807076" cy="542156"/>
                  <a:chOff x="3354770" y="1419726"/>
                  <a:chExt cx="807076" cy="542156"/>
                </a:xfrm>
              </p:grpSpPr>
              <p:cxnSp>
                <p:nvCxnSpPr>
                  <p:cNvPr id="248" name="Straight Connector 247">
                    <a:extLst>
                      <a:ext uri="{FF2B5EF4-FFF2-40B4-BE49-F238E27FC236}">
                        <a16:creationId xmlns:a16="http://schemas.microsoft.com/office/drawing/2014/main" id="{6022D7FA-568E-493E-A1F8-50A66A15A40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4770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9" name="Straight Connector 248">
                    <a:extLst>
                      <a:ext uri="{FF2B5EF4-FFF2-40B4-BE49-F238E27FC236}">
                        <a16:creationId xmlns:a16="http://schemas.microsoft.com/office/drawing/2014/main" id="{F624F33B-9FF7-4100-AAE1-23E22FA0FD7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60832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0" name="Straight Connector 249">
                    <a:extLst>
                      <a:ext uri="{FF2B5EF4-FFF2-40B4-BE49-F238E27FC236}">
                        <a16:creationId xmlns:a16="http://schemas.microsoft.com/office/drawing/2014/main" id="{C4B3EBDB-C382-4646-B583-D14506EDB43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62601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1" name="Straight Connector 250">
                    <a:extLst>
                      <a:ext uri="{FF2B5EF4-FFF2-40B4-BE49-F238E27FC236}">
                        <a16:creationId xmlns:a16="http://schemas.microsoft.com/office/drawing/2014/main" id="{7AD44426-BE9C-4A23-AAD5-2E5206DB328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60077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2" name="Straight Connector 251">
                    <a:extLst>
                      <a:ext uri="{FF2B5EF4-FFF2-40B4-BE49-F238E27FC236}">
                        <a16:creationId xmlns:a16="http://schemas.microsoft.com/office/drawing/2014/main" id="{1E30902E-0732-48AB-A0CF-569DC7EEA55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61846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153" name="Group 152">
              <a:extLst>
                <a:ext uri="{FF2B5EF4-FFF2-40B4-BE49-F238E27FC236}">
                  <a16:creationId xmlns:a16="http://schemas.microsoft.com/office/drawing/2014/main" id="{E4EBC38F-BD85-4E0A-8235-225938E6C709}"/>
                </a:ext>
              </a:extLst>
            </p:cNvPr>
            <p:cNvGrpSpPr/>
            <p:nvPr/>
          </p:nvGrpSpPr>
          <p:grpSpPr>
            <a:xfrm>
              <a:off x="8111920" y="585834"/>
              <a:ext cx="11183109" cy="750872"/>
              <a:chOff x="65055" y="835233"/>
              <a:chExt cx="14182026" cy="1109250"/>
            </a:xfrm>
          </p:grpSpPr>
          <p:grpSp>
            <p:nvGrpSpPr>
              <p:cNvPr id="154" name="Group 153">
                <a:extLst>
                  <a:ext uri="{FF2B5EF4-FFF2-40B4-BE49-F238E27FC236}">
                    <a16:creationId xmlns:a16="http://schemas.microsoft.com/office/drawing/2014/main" id="{B525E1EF-3CBD-4531-8D36-D3B54CBF55C5}"/>
                  </a:ext>
                </a:extLst>
              </p:cNvPr>
              <p:cNvGrpSpPr/>
              <p:nvPr/>
            </p:nvGrpSpPr>
            <p:grpSpPr>
              <a:xfrm>
                <a:off x="65055" y="835233"/>
                <a:ext cx="4583987" cy="1099349"/>
                <a:chOff x="65055" y="835233"/>
                <a:chExt cx="4583987" cy="1099349"/>
              </a:xfrm>
            </p:grpSpPr>
            <p:grpSp>
              <p:nvGrpSpPr>
                <p:cNvPr id="213" name="Group 212">
                  <a:extLst>
                    <a:ext uri="{FF2B5EF4-FFF2-40B4-BE49-F238E27FC236}">
                      <a16:creationId xmlns:a16="http://schemas.microsoft.com/office/drawing/2014/main" id="{F4D51176-E41F-426B-9E72-5C19EFD0C1B1}"/>
                    </a:ext>
                  </a:extLst>
                </p:cNvPr>
                <p:cNvGrpSpPr/>
                <p:nvPr/>
              </p:nvGrpSpPr>
              <p:grpSpPr>
                <a:xfrm>
                  <a:off x="1055981" y="845134"/>
                  <a:ext cx="1197865" cy="1089448"/>
                  <a:chOff x="3153001" y="1419726"/>
                  <a:chExt cx="1197865" cy="1089448"/>
                </a:xfrm>
              </p:grpSpPr>
              <p:cxnSp>
                <p:nvCxnSpPr>
                  <p:cNvPr id="234" name="Straight Connector 233">
                    <a:extLst>
                      <a:ext uri="{FF2B5EF4-FFF2-40B4-BE49-F238E27FC236}">
                        <a16:creationId xmlns:a16="http://schemas.microsoft.com/office/drawing/2014/main" id="{F085C299-4EC9-45DF-8D3E-8456AC576466}"/>
                      </a:ext>
                    </a:extLst>
                  </p:cNvPr>
                  <p:cNvCxnSpPr/>
                  <p:nvPr/>
                </p:nvCxnSpPr>
                <p:spPr>
                  <a:xfrm>
                    <a:off x="3153001" y="14197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5" name="Straight Connector 234">
                    <a:extLst>
                      <a:ext uri="{FF2B5EF4-FFF2-40B4-BE49-F238E27FC236}">
                        <a16:creationId xmlns:a16="http://schemas.microsoft.com/office/drawing/2014/main" id="{EC411CBC-BE26-4669-A1E1-2B15D47C233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4770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6" name="Straight Connector 235">
                    <a:extLst>
                      <a:ext uri="{FF2B5EF4-FFF2-40B4-BE49-F238E27FC236}">
                        <a16:creationId xmlns:a16="http://schemas.microsoft.com/office/drawing/2014/main" id="{52F0B30C-0FEE-49A8-AD68-C1093D5E27E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60832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7" name="Straight Connector 236">
                    <a:extLst>
                      <a:ext uri="{FF2B5EF4-FFF2-40B4-BE49-F238E27FC236}">
                        <a16:creationId xmlns:a16="http://schemas.microsoft.com/office/drawing/2014/main" id="{2C5620C2-7776-4297-AD28-0C9FE04702F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62601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8" name="Straight Connector 237">
                    <a:extLst>
                      <a:ext uri="{FF2B5EF4-FFF2-40B4-BE49-F238E27FC236}">
                        <a16:creationId xmlns:a16="http://schemas.microsoft.com/office/drawing/2014/main" id="{13A6D20D-7728-4115-B0B2-E54723E3524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60077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9" name="Straight Connector 238">
                    <a:extLst>
                      <a:ext uri="{FF2B5EF4-FFF2-40B4-BE49-F238E27FC236}">
                        <a16:creationId xmlns:a16="http://schemas.microsoft.com/office/drawing/2014/main" id="{FCB2F429-3759-4C84-881C-4B3B8E34A89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61846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0" name="Straight Connector 239">
                    <a:extLst>
                      <a:ext uri="{FF2B5EF4-FFF2-40B4-BE49-F238E27FC236}">
                        <a16:creationId xmlns:a16="http://schemas.microsoft.com/office/drawing/2014/main" id="{C3F5B094-CF37-4A5B-842C-6D2AD97754C3}"/>
                      </a:ext>
                    </a:extLst>
                  </p:cNvPr>
                  <p:cNvCxnSpPr/>
                  <p:nvPr/>
                </p:nvCxnSpPr>
                <p:spPr>
                  <a:xfrm>
                    <a:off x="4350866" y="14197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14" name="Group 213">
                  <a:extLst>
                    <a:ext uri="{FF2B5EF4-FFF2-40B4-BE49-F238E27FC236}">
                      <a16:creationId xmlns:a16="http://schemas.microsoft.com/office/drawing/2014/main" id="{9B577517-BE7B-4F14-BAD3-D06225070D1D}"/>
                    </a:ext>
                  </a:extLst>
                </p:cNvPr>
                <p:cNvGrpSpPr/>
                <p:nvPr/>
              </p:nvGrpSpPr>
              <p:grpSpPr>
                <a:xfrm>
                  <a:off x="2459405" y="842566"/>
                  <a:ext cx="996096" cy="1089448"/>
                  <a:chOff x="3507170" y="1572126"/>
                  <a:chExt cx="996096" cy="1089448"/>
                </a:xfrm>
              </p:grpSpPr>
              <p:cxnSp>
                <p:nvCxnSpPr>
                  <p:cNvPr id="228" name="Straight Connector 227">
                    <a:extLst>
                      <a:ext uri="{FF2B5EF4-FFF2-40B4-BE49-F238E27FC236}">
                        <a16:creationId xmlns:a16="http://schemas.microsoft.com/office/drawing/2014/main" id="{AEBC2CCC-1880-4774-8AFA-3D510E8E123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7170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9" name="Straight Connector 228">
                    <a:extLst>
                      <a:ext uri="{FF2B5EF4-FFF2-40B4-BE49-F238E27FC236}">
                        <a16:creationId xmlns:a16="http://schemas.microsoft.com/office/drawing/2014/main" id="{E67FCAE7-C541-4E59-AA5D-19FC0D952AD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13232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0" name="Straight Connector 229">
                    <a:extLst>
                      <a:ext uri="{FF2B5EF4-FFF2-40B4-BE49-F238E27FC236}">
                        <a16:creationId xmlns:a16="http://schemas.microsoft.com/office/drawing/2014/main" id="{161B8460-9DF1-44E5-803F-5BF13688754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15001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1" name="Straight Connector 230">
                    <a:extLst>
                      <a:ext uri="{FF2B5EF4-FFF2-40B4-BE49-F238E27FC236}">
                        <a16:creationId xmlns:a16="http://schemas.microsoft.com/office/drawing/2014/main" id="{6EF58C59-7F4F-405A-99A4-3C138D87C4C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2477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2" name="Straight Connector 231">
                    <a:extLst>
                      <a:ext uri="{FF2B5EF4-FFF2-40B4-BE49-F238E27FC236}">
                        <a16:creationId xmlns:a16="http://schemas.microsoft.com/office/drawing/2014/main" id="{D3532E6B-FFCF-4E47-A9BD-BDD6568C2AA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14246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3" name="Straight Connector 232">
                    <a:extLst>
                      <a:ext uri="{FF2B5EF4-FFF2-40B4-BE49-F238E27FC236}">
                        <a16:creationId xmlns:a16="http://schemas.microsoft.com/office/drawing/2014/main" id="{0F290842-8973-4232-B9E0-EC118CE7A49F}"/>
                      </a:ext>
                    </a:extLst>
                  </p:cNvPr>
                  <p:cNvCxnSpPr/>
                  <p:nvPr/>
                </p:nvCxnSpPr>
                <p:spPr>
                  <a:xfrm>
                    <a:off x="4503266" y="15721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15" name="Group 214">
                  <a:extLst>
                    <a:ext uri="{FF2B5EF4-FFF2-40B4-BE49-F238E27FC236}">
                      <a16:creationId xmlns:a16="http://schemas.microsoft.com/office/drawing/2014/main" id="{50C94B18-4F7A-4160-88E5-DE5AE4EA2EDF}"/>
                    </a:ext>
                  </a:extLst>
                </p:cNvPr>
                <p:cNvGrpSpPr/>
                <p:nvPr/>
              </p:nvGrpSpPr>
              <p:grpSpPr>
                <a:xfrm>
                  <a:off x="3652946" y="835233"/>
                  <a:ext cx="996096" cy="1089448"/>
                  <a:chOff x="3507170" y="1572126"/>
                  <a:chExt cx="996096" cy="1089448"/>
                </a:xfrm>
              </p:grpSpPr>
              <p:cxnSp>
                <p:nvCxnSpPr>
                  <p:cNvPr id="222" name="Straight Connector 221">
                    <a:extLst>
                      <a:ext uri="{FF2B5EF4-FFF2-40B4-BE49-F238E27FC236}">
                        <a16:creationId xmlns:a16="http://schemas.microsoft.com/office/drawing/2014/main" id="{0400B227-0464-477B-B30D-18B44B7361E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7170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3" name="Straight Connector 222">
                    <a:extLst>
                      <a:ext uri="{FF2B5EF4-FFF2-40B4-BE49-F238E27FC236}">
                        <a16:creationId xmlns:a16="http://schemas.microsoft.com/office/drawing/2014/main" id="{7B2CEC9C-72D6-4F39-BC5B-EB4CB88DA40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13232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4" name="Straight Connector 223">
                    <a:extLst>
                      <a:ext uri="{FF2B5EF4-FFF2-40B4-BE49-F238E27FC236}">
                        <a16:creationId xmlns:a16="http://schemas.microsoft.com/office/drawing/2014/main" id="{41206158-30DC-4D3F-9667-193E3528FDD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15001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5" name="Straight Connector 224">
                    <a:extLst>
                      <a:ext uri="{FF2B5EF4-FFF2-40B4-BE49-F238E27FC236}">
                        <a16:creationId xmlns:a16="http://schemas.microsoft.com/office/drawing/2014/main" id="{F7D95C27-BF2E-4462-BF52-6B13A1255E0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2477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6" name="Straight Connector 225">
                    <a:extLst>
                      <a:ext uri="{FF2B5EF4-FFF2-40B4-BE49-F238E27FC236}">
                        <a16:creationId xmlns:a16="http://schemas.microsoft.com/office/drawing/2014/main" id="{63EE8C81-B186-4C68-A1BB-82A2D09ED2D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14246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7" name="Straight Connector 226">
                    <a:extLst>
                      <a:ext uri="{FF2B5EF4-FFF2-40B4-BE49-F238E27FC236}">
                        <a16:creationId xmlns:a16="http://schemas.microsoft.com/office/drawing/2014/main" id="{D502FA81-3069-49F2-B34E-5FF7CDCA49B2}"/>
                      </a:ext>
                    </a:extLst>
                  </p:cNvPr>
                  <p:cNvCxnSpPr/>
                  <p:nvPr/>
                </p:nvCxnSpPr>
                <p:spPr>
                  <a:xfrm>
                    <a:off x="4503266" y="15721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16" name="Group 215">
                  <a:extLst>
                    <a:ext uri="{FF2B5EF4-FFF2-40B4-BE49-F238E27FC236}">
                      <a16:creationId xmlns:a16="http://schemas.microsoft.com/office/drawing/2014/main" id="{8AA4B6D0-4415-4AEA-B4D5-568D03AF6B9E}"/>
                    </a:ext>
                  </a:extLst>
                </p:cNvPr>
                <p:cNvGrpSpPr/>
                <p:nvPr/>
              </p:nvGrpSpPr>
              <p:grpSpPr>
                <a:xfrm flipH="1">
                  <a:off x="65055" y="835233"/>
                  <a:ext cx="807076" cy="542156"/>
                  <a:chOff x="3354770" y="1419726"/>
                  <a:chExt cx="807076" cy="542156"/>
                </a:xfrm>
              </p:grpSpPr>
              <p:cxnSp>
                <p:nvCxnSpPr>
                  <p:cNvPr id="217" name="Straight Connector 216">
                    <a:extLst>
                      <a:ext uri="{FF2B5EF4-FFF2-40B4-BE49-F238E27FC236}">
                        <a16:creationId xmlns:a16="http://schemas.microsoft.com/office/drawing/2014/main" id="{1638D12D-5E4C-4CE4-8F06-AFB8B6D2E11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4770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8" name="Straight Connector 217">
                    <a:extLst>
                      <a:ext uri="{FF2B5EF4-FFF2-40B4-BE49-F238E27FC236}">
                        <a16:creationId xmlns:a16="http://schemas.microsoft.com/office/drawing/2014/main" id="{EC766CC0-54EB-42DC-AD94-1DB2DCE5EAB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60832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9" name="Straight Connector 218">
                    <a:extLst>
                      <a:ext uri="{FF2B5EF4-FFF2-40B4-BE49-F238E27FC236}">
                        <a16:creationId xmlns:a16="http://schemas.microsoft.com/office/drawing/2014/main" id="{D142F4D1-EEB4-4DBA-B68A-E43ADF32677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62601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0" name="Straight Connector 219">
                    <a:extLst>
                      <a:ext uri="{FF2B5EF4-FFF2-40B4-BE49-F238E27FC236}">
                        <a16:creationId xmlns:a16="http://schemas.microsoft.com/office/drawing/2014/main" id="{244BD0FD-B148-41CD-96E7-EA04BC1E54B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60077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1" name="Straight Connector 220">
                    <a:extLst>
                      <a:ext uri="{FF2B5EF4-FFF2-40B4-BE49-F238E27FC236}">
                        <a16:creationId xmlns:a16="http://schemas.microsoft.com/office/drawing/2014/main" id="{79FC600D-79EC-4E85-B2C2-FA8697537CE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61846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55" name="Group 154">
                <a:extLst>
                  <a:ext uri="{FF2B5EF4-FFF2-40B4-BE49-F238E27FC236}">
                    <a16:creationId xmlns:a16="http://schemas.microsoft.com/office/drawing/2014/main" id="{58D71D91-FD76-4759-A896-10A2F104133B}"/>
                  </a:ext>
                </a:extLst>
              </p:cNvPr>
              <p:cNvGrpSpPr/>
              <p:nvPr/>
            </p:nvGrpSpPr>
            <p:grpSpPr>
              <a:xfrm>
                <a:off x="4862745" y="845134"/>
                <a:ext cx="4583987" cy="1099349"/>
                <a:chOff x="65055" y="835233"/>
                <a:chExt cx="4583987" cy="1099349"/>
              </a:xfrm>
            </p:grpSpPr>
            <p:grpSp>
              <p:nvGrpSpPr>
                <p:cNvPr id="185" name="Group 184">
                  <a:extLst>
                    <a:ext uri="{FF2B5EF4-FFF2-40B4-BE49-F238E27FC236}">
                      <a16:creationId xmlns:a16="http://schemas.microsoft.com/office/drawing/2014/main" id="{4875D0A4-3F3D-4EEF-8FE1-0E7E27BFFFA4}"/>
                    </a:ext>
                  </a:extLst>
                </p:cNvPr>
                <p:cNvGrpSpPr/>
                <p:nvPr/>
              </p:nvGrpSpPr>
              <p:grpSpPr>
                <a:xfrm>
                  <a:off x="1055981" y="845134"/>
                  <a:ext cx="1197865" cy="1089448"/>
                  <a:chOff x="3153001" y="1419726"/>
                  <a:chExt cx="1197865" cy="1089448"/>
                </a:xfrm>
              </p:grpSpPr>
              <p:cxnSp>
                <p:nvCxnSpPr>
                  <p:cNvPr id="206" name="Straight Connector 205">
                    <a:extLst>
                      <a:ext uri="{FF2B5EF4-FFF2-40B4-BE49-F238E27FC236}">
                        <a16:creationId xmlns:a16="http://schemas.microsoft.com/office/drawing/2014/main" id="{E974A108-4B69-4B5D-8205-4C3E0ECB3CA9}"/>
                      </a:ext>
                    </a:extLst>
                  </p:cNvPr>
                  <p:cNvCxnSpPr/>
                  <p:nvPr/>
                </p:nvCxnSpPr>
                <p:spPr>
                  <a:xfrm>
                    <a:off x="3153001" y="14197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7" name="Straight Connector 206">
                    <a:extLst>
                      <a:ext uri="{FF2B5EF4-FFF2-40B4-BE49-F238E27FC236}">
                        <a16:creationId xmlns:a16="http://schemas.microsoft.com/office/drawing/2014/main" id="{CA6A5701-35FD-437C-9A3F-AF0BBADC77C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4770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8" name="Straight Connector 207">
                    <a:extLst>
                      <a:ext uri="{FF2B5EF4-FFF2-40B4-BE49-F238E27FC236}">
                        <a16:creationId xmlns:a16="http://schemas.microsoft.com/office/drawing/2014/main" id="{7537B5E0-D672-4019-8822-22C0F0E9F7A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60832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9" name="Straight Connector 208">
                    <a:extLst>
                      <a:ext uri="{FF2B5EF4-FFF2-40B4-BE49-F238E27FC236}">
                        <a16:creationId xmlns:a16="http://schemas.microsoft.com/office/drawing/2014/main" id="{A9090076-B3B4-4921-95DE-5586F99B490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62601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0" name="Straight Connector 209">
                    <a:extLst>
                      <a:ext uri="{FF2B5EF4-FFF2-40B4-BE49-F238E27FC236}">
                        <a16:creationId xmlns:a16="http://schemas.microsoft.com/office/drawing/2014/main" id="{91A447B6-F1C4-462E-BD42-47CB7973BE8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60077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1" name="Straight Connector 210">
                    <a:extLst>
                      <a:ext uri="{FF2B5EF4-FFF2-40B4-BE49-F238E27FC236}">
                        <a16:creationId xmlns:a16="http://schemas.microsoft.com/office/drawing/2014/main" id="{884572CB-F5DC-47B8-AB21-B85B794D592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61846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2" name="Straight Connector 211">
                    <a:extLst>
                      <a:ext uri="{FF2B5EF4-FFF2-40B4-BE49-F238E27FC236}">
                        <a16:creationId xmlns:a16="http://schemas.microsoft.com/office/drawing/2014/main" id="{A0995AF1-FCB3-45CA-A6FC-CC66ACAA6704}"/>
                      </a:ext>
                    </a:extLst>
                  </p:cNvPr>
                  <p:cNvCxnSpPr/>
                  <p:nvPr/>
                </p:nvCxnSpPr>
                <p:spPr>
                  <a:xfrm>
                    <a:off x="4350866" y="14197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86" name="Group 185">
                  <a:extLst>
                    <a:ext uri="{FF2B5EF4-FFF2-40B4-BE49-F238E27FC236}">
                      <a16:creationId xmlns:a16="http://schemas.microsoft.com/office/drawing/2014/main" id="{69A091FE-B395-44A9-BED9-C493F6D0AD79}"/>
                    </a:ext>
                  </a:extLst>
                </p:cNvPr>
                <p:cNvGrpSpPr/>
                <p:nvPr/>
              </p:nvGrpSpPr>
              <p:grpSpPr>
                <a:xfrm>
                  <a:off x="2459405" y="842566"/>
                  <a:ext cx="996096" cy="1089448"/>
                  <a:chOff x="3507170" y="1572126"/>
                  <a:chExt cx="996096" cy="1089448"/>
                </a:xfrm>
              </p:grpSpPr>
              <p:cxnSp>
                <p:nvCxnSpPr>
                  <p:cNvPr id="200" name="Straight Connector 199">
                    <a:extLst>
                      <a:ext uri="{FF2B5EF4-FFF2-40B4-BE49-F238E27FC236}">
                        <a16:creationId xmlns:a16="http://schemas.microsoft.com/office/drawing/2014/main" id="{35C5DDFD-EF7F-492C-8750-DA00687630F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7170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1" name="Straight Connector 200">
                    <a:extLst>
                      <a:ext uri="{FF2B5EF4-FFF2-40B4-BE49-F238E27FC236}">
                        <a16:creationId xmlns:a16="http://schemas.microsoft.com/office/drawing/2014/main" id="{C6940389-7AAC-48F6-8F28-ABA7CAB4D70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13232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2" name="Straight Connector 201">
                    <a:extLst>
                      <a:ext uri="{FF2B5EF4-FFF2-40B4-BE49-F238E27FC236}">
                        <a16:creationId xmlns:a16="http://schemas.microsoft.com/office/drawing/2014/main" id="{35185594-8F82-48D5-83E5-899DA638D04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15001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3" name="Straight Connector 202">
                    <a:extLst>
                      <a:ext uri="{FF2B5EF4-FFF2-40B4-BE49-F238E27FC236}">
                        <a16:creationId xmlns:a16="http://schemas.microsoft.com/office/drawing/2014/main" id="{6709557C-E857-424F-9ED6-8F5A6F03460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2477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4" name="Straight Connector 203">
                    <a:extLst>
                      <a:ext uri="{FF2B5EF4-FFF2-40B4-BE49-F238E27FC236}">
                        <a16:creationId xmlns:a16="http://schemas.microsoft.com/office/drawing/2014/main" id="{63C24ACA-900F-4E82-9E66-E47E756B478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14246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5" name="Straight Connector 204">
                    <a:extLst>
                      <a:ext uri="{FF2B5EF4-FFF2-40B4-BE49-F238E27FC236}">
                        <a16:creationId xmlns:a16="http://schemas.microsoft.com/office/drawing/2014/main" id="{E4E0CC3E-0837-44B9-87B5-2E7701311A7B}"/>
                      </a:ext>
                    </a:extLst>
                  </p:cNvPr>
                  <p:cNvCxnSpPr/>
                  <p:nvPr/>
                </p:nvCxnSpPr>
                <p:spPr>
                  <a:xfrm>
                    <a:off x="4503266" y="15721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87" name="Group 186">
                  <a:extLst>
                    <a:ext uri="{FF2B5EF4-FFF2-40B4-BE49-F238E27FC236}">
                      <a16:creationId xmlns:a16="http://schemas.microsoft.com/office/drawing/2014/main" id="{2D7984D7-0CA1-422D-BA15-738D496BBE42}"/>
                    </a:ext>
                  </a:extLst>
                </p:cNvPr>
                <p:cNvGrpSpPr/>
                <p:nvPr/>
              </p:nvGrpSpPr>
              <p:grpSpPr>
                <a:xfrm>
                  <a:off x="3652946" y="835233"/>
                  <a:ext cx="996096" cy="1089448"/>
                  <a:chOff x="3507170" y="1572126"/>
                  <a:chExt cx="996096" cy="1089448"/>
                </a:xfrm>
              </p:grpSpPr>
              <p:cxnSp>
                <p:nvCxnSpPr>
                  <p:cNvPr id="194" name="Straight Connector 193">
                    <a:extLst>
                      <a:ext uri="{FF2B5EF4-FFF2-40B4-BE49-F238E27FC236}">
                        <a16:creationId xmlns:a16="http://schemas.microsoft.com/office/drawing/2014/main" id="{78EA861A-F743-4553-8522-0D5E1FD633C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7170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5" name="Straight Connector 194">
                    <a:extLst>
                      <a:ext uri="{FF2B5EF4-FFF2-40B4-BE49-F238E27FC236}">
                        <a16:creationId xmlns:a16="http://schemas.microsoft.com/office/drawing/2014/main" id="{3FD144CE-390E-4D00-A1B4-0A3C259D4C0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13232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6" name="Straight Connector 195">
                    <a:extLst>
                      <a:ext uri="{FF2B5EF4-FFF2-40B4-BE49-F238E27FC236}">
                        <a16:creationId xmlns:a16="http://schemas.microsoft.com/office/drawing/2014/main" id="{6554CFD6-20E3-4BB3-ACF6-D7AB61F4039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15001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7" name="Straight Connector 196">
                    <a:extLst>
                      <a:ext uri="{FF2B5EF4-FFF2-40B4-BE49-F238E27FC236}">
                        <a16:creationId xmlns:a16="http://schemas.microsoft.com/office/drawing/2014/main" id="{712A2EA6-3170-41C0-A7F9-766EA1AE323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2477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8" name="Straight Connector 197">
                    <a:extLst>
                      <a:ext uri="{FF2B5EF4-FFF2-40B4-BE49-F238E27FC236}">
                        <a16:creationId xmlns:a16="http://schemas.microsoft.com/office/drawing/2014/main" id="{796BE960-B56E-48FA-B16F-058669C89C8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14246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9" name="Straight Connector 198">
                    <a:extLst>
                      <a:ext uri="{FF2B5EF4-FFF2-40B4-BE49-F238E27FC236}">
                        <a16:creationId xmlns:a16="http://schemas.microsoft.com/office/drawing/2014/main" id="{752514DE-8528-4576-9617-70A52B92FB1F}"/>
                      </a:ext>
                    </a:extLst>
                  </p:cNvPr>
                  <p:cNvCxnSpPr/>
                  <p:nvPr/>
                </p:nvCxnSpPr>
                <p:spPr>
                  <a:xfrm>
                    <a:off x="4503266" y="15721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88" name="Group 187">
                  <a:extLst>
                    <a:ext uri="{FF2B5EF4-FFF2-40B4-BE49-F238E27FC236}">
                      <a16:creationId xmlns:a16="http://schemas.microsoft.com/office/drawing/2014/main" id="{0F8DE6A3-6023-45D2-B674-9D661C45FDD7}"/>
                    </a:ext>
                  </a:extLst>
                </p:cNvPr>
                <p:cNvGrpSpPr/>
                <p:nvPr/>
              </p:nvGrpSpPr>
              <p:grpSpPr>
                <a:xfrm flipH="1">
                  <a:off x="65055" y="835233"/>
                  <a:ext cx="807076" cy="542156"/>
                  <a:chOff x="3354770" y="1419726"/>
                  <a:chExt cx="807076" cy="542156"/>
                </a:xfrm>
              </p:grpSpPr>
              <p:cxnSp>
                <p:nvCxnSpPr>
                  <p:cNvPr id="189" name="Straight Connector 188">
                    <a:extLst>
                      <a:ext uri="{FF2B5EF4-FFF2-40B4-BE49-F238E27FC236}">
                        <a16:creationId xmlns:a16="http://schemas.microsoft.com/office/drawing/2014/main" id="{74F77F23-4045-4647-BA1C-359D586F485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4770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0" name="Straight Connector 189">
                    <a:extLst>
                      <a:ext uri="{FF2B5EF4-FFF2-40B4-BE49-F238E27FC236}">
                        <a16:creationId xmlns:a16="http://schemas.microsoft.com/office/drawing/2014/main" id="{82B21837-253E-40AF-91FF-99404FDAE04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60832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1" name="Straight Connector 190">
                    <a:extLst>
                      <a:ext uri="{FF2B5EF4-FFF2-40B4-BE49-F238E27FC236}">
                        <a16:creationId xmlns:a16="http://schemas.microsoft.com/office/drawing/2014/main" id="{EB196585-3AD0-47A6-8C51-C3EE3088244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62601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2" name="Straight Connector 191">
                    <a:extLst>
                      <a:ext uri="{FF2B5EF4-FFF2-40B4-BE49-F238E27FC236}">
                        <a16:creationId xmlns:a16="http://schemas.microsoft.com/office/drawing/2014/main" id="{BA5CA670-7CA0-4006-B5A1-D3B8B05B51E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60077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3" name="Straight Connector 192">
                    <a:extLst>
                      <a:ext uri="{FF2B5EF4-FFF2-40B4-BE49-F238E27FC236}">
                        <a16:creationId xmlns:a16="http://schemas.microsoft.com/office/drawing/2014/main" id="{EE69C8D9-1C23-48EE-994B-CE595DF1C79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61846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56" name="Group 155">
                <a:extLst>
                  <a:ext uri="{FF2B5EF4-FFF2-40B4-BE49-F238E27FC236}">
                    <a16:creationId xmlns:a16="http://schemas.microsoft.com/office/drawing/2014/main" id="{5CCC074F-E956-4B23-94B4-E84FF57D08F9}"/>
                  </a:ext>
                </a:extLst>
              </p:cNvPr>
              <p:cNvGrpSpPr/>
              <p:nvPr/>
            </p:nvGrpSpPr>
            <p:grpSpPr>
              <a:xfrm>
                <a:off x="9663094" y="842566"/>
                <a:ext cx="4583987" cy="1099349"/>
                <a:chOff x="65055" y="835233"/>
                <a:chExt cx="4583987" cy="1099349"/>
              </a:xfrm>
            </p:grpSpPr>
            <p:grpSp>
              <p:nvGrpSpPr>
                <p:cNvPr id="157" name="Group 156">
                  <a:extLst>
                    <a:ext uri="{FF2B5EF4-FFF2-40B4-BE49-F238E27FC236}">
                      <a16:creationId xmlns:a16="http://schemas.microsoft.com/office/drawing/2014/main" id="{F342E4B5-6646-47CF-83A4-4E05FD92D3F8}"/>
                    </a:ext>
                  </a:extLst>
                </p:cNvPr>
                <p:cNvGrpSpPr/>
                <p:nvPr/>
              </p:nvGrpSpPr>
              <p:grpSpPr>
                <a:xfrm>
                  <a:off x="1055981" y="845134"/>
                  <a:ext cx="1197865" cy="1089448"/>
                  <a:chOff x="3153001" y="1419726"/>
                  <a:chExt cx="1197865" cy="1089448"/>
                </a:xfrm>
              </p:grpSpPr>
              <p:cxnSp>
                <p:nvCxnSpPr>
                  <p:cNvPr id="178" name="Straight Connector 177">
                    <a:extLst>
                      <a:ext uri="{FF2B5EF4-FFF2-40B4-BE49-F238E27FC236}">
                        <a16:creationId xmlns:a16="http://schemas.microsoft.com/office/drawing/2014/main" id="{56AA035C-42DD-49FC-83F4-84CD2C5C8575}"/>
                      </a:ext>
                    </a:extLst>
                  </p:cNvPr>
                  <p:cNvCxnSpPr/>
                  <p:nvPr/>
                </p:nvCxnSpPr>
                <p:spPr>
                  <a:xfrm>
                    <a:off x="3153001" y="14197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9" name="Straight Connector 178">
                    <a:extLst>
                      <a:ext uri="{FF2B5EF4-FFF2-40B4-BE49-F238E27FC236}">
                        <a16:creationId xmlns:a16="http://schemas.microsoft.com/office/drawing/2014/main" id="{AC814FDD-9380-4CD5-81FF-773B57B1190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4770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0" name="Straight Connector 179">
                    <a:extLst>
                      <a:ext uri="{FF2B5EF4-FFF2-40B4-BE49-F238E27FC236}">
                        <a16:creationId xmlns:a16="http://schemas.microsoft.com/office/drawing/2014/main" id="{A7438586-7685-4720-8272-8ED9104F087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60832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1" name="Straight Connector 180">
                    <a:extLst>
                      <a:ext uri="{FF2B5EF4-FFF2-40B4-BE49-F238E27FC236}">
                        <a16:creationId xmlns:a16="http://schemas.microsoft.com/office/drawing/2014/main" id="{9CAE8695-E4BC-438D-A33B-5D544BFF7B1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62601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2" name="Straight Connector 181">
                    <a:extLst>
                      <a:ext uri="{FF2B5EF4-FFF2-40B4-BE49-F238E27FC236}">
                        <a16:creationId xmlns:a16="http://schemas.microsoft.com/office/drawing/2014/main" id="{FBF27AE7-B559-4909-A690-E4F3D924D34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60077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3" name="Straight Connector 182">
                    <a:extLst>
                      <a:ext uri="{FF2B5EF4-FFF2-40B4-BE49-F238E27FC236}">
                        <a16:creationId xmlns:a16="http://schemas.microsoft.com/office/drawing/2014/main" id="{825B988C-1906-4CCF-94E7-61923D88F94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61846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4" name="Straight Connector 183">
                    <a:extLst>
                      <a:ext uri="{FF2B5EF4-FFF2-40B4-BE49-F238E27FC236}">
                        <a16:creationId xmlns:a16="http://schemas.microsoft.com/office/drawing/2014/main" id="{386E410F-45CD-4688-8E8C-6494D70CDF27}"/>
                      </a:ext>
                    </a:extLst>
                  </p:cNvPr>
                  <p:cNvCxnSpPr/>
                  <p:nvPr/>
                </p:nvCxnSpPr>
                <p:spPr>
                  <a:xfrm>
                    <a:off x="4350866" y="14197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58" name="Group 157">
                  <a:extLst>
                    <a:ext uri="{FF2B5EF4-FFF2-40B4-BE49-F238E27FC236}">
                      <a16:creationId xmlns:a16="http://schemas.microsoft.com/office/drawing/2014/main" id="{91B3FA62-E296-4602-8DD7-8C421BACBF04}"/>
                    </a:ext>
                  </a:extLst>
                </p:cNvPr>
                <p:cNvGrpSpPr/>
                <p:nvPr/>
              </p:nvGrpSpPr>
              <p:grpSpPr>
                <a:xfrm>
                  <a:off x="2459405" y="842566"/>
                  <a:ext cx="996096" cy="1089448"/>
                  <a:chOff x="3507170" y="1572126"/>
                  <a:chExt cx="996096" cy="1089448"/>
                </a:xfrm>
              </p:grpSpPr>
              <p:cxnSp>
                <p:nvCxnSpPr>
                  <p:cNvPr id="172" name="Straight Connector 171">
                    <a:extLst>
                      <a:ext uri="{FF2B5EF4-FFF2-40B4-BE49-F238E27FC236}">
                        <a16:creationId xmlns:a16="http://schemas.microsoft.com/office/drawing/2014/main" id="{FE1B959A-F7FF-4812-BD57-745631BEB99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7170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3" name="Straight Connector 172">
                    <a:extLst>
                      <a:ext uri="{FF2B5EF4-FFF2-40B4-BE49-F238E27FC236}">
                        <a16:creationId xmlns:a16="http://schemas.microsoft.com/office/drawing/2014/main" id="{04707A0D-BBA9-4C09-86AB-8A5C782E045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13232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4" name="Straight Connector 173">
                    <a:extLst>
                      <a:ext uri="{FF2B5EF4-FFF2-40B4-BE49-F238E27FC236}">
                        <a16:creationId xmlns:a16="http://schemas.microsoft.com/office/drawing/2014/main" id="{BE09A9A9-1A42-452E-8691-9F695C23855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15001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5" name="Straight Connector 174">
                    <a:extLst>
                      <a:ext uri="{FF2B5EF4-FFF2-40B4-BE49-F238E27FC236}">
                        <a16:creationId xmlns:a16="http://schemas.microsoft.com/office/drawing/2014/main" id="{A56F060E-E736-499C-9AE1-4CBD763C17D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2477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6" name="Straight Connector 175">
                    <a:extLst>
                      <a:ext uri="{FF2B5EF4-FFF2-40B4-BE49-F238E27FC236}">
                        <a16:creationId xmlns:a16="http://schemas.microsoft.com/office/drawing/2014/main" id="{045485D3-C732-483A-BED4-F6770174907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14246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7" name="Straight Connector 176">
                    <a:extLst>
                      <a:ext uri="{FF2B5EF4-FFF2-40B4-BE49-F238E27FC236}">
                        <a16:creationId xmlns:a16="http://schemas.microsoft.com/office/drawing/2014/main" id="{44169DB6-6EFB-43C8-8544-4E96F86AE2F3}"/>
                      </a:ext>
                    </a:extLst>
                  </p:cNvPr>
                  <p:cNvCxnSpPr/>
                  <p:nvPr/>
                </p:nvCxnSpPr>
                <p:spPr>
                  <a:xfrm>
                    <a:off x="4503266" y="15721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59" name="Group 158">
                  <a:extLst>
                    <a:ext uri="{FF2B5EF4-FFF2-40B4-BE49-F238E27FC236}">
                      <a16:creationId xmlns:a16="http://schemas.microsoft.com/office/drawing/2014/main" id="{AEDB4112-8F1A-4996-86AC-B061247DE5EC}"/>
                    </a:ext>
                  </a:extLst>
                </p:cNvPr>
                <p:cNvGrpSpPr/>
                <p:nvPr/>
              </p:nvGrpSpPr>
              <p:grpSpPr>
                <a:xfrm>
                  <a:off x="3652946" y="835233"/>
                  <a:ext cx="996096" cy="1089448"/>
                  <a:chOff x="3507170" y="1572126"/>
                  <a:chExt cx="996096" cy="1089448"/>
                </a:xfrm>
              </p:grpSpPr>
              <p:cxnSp>
                <p:nvCxnSpPr>
                  <p:cNvPr id="166" name="Straight Connector 165">
                    <a:extLst>
                      <a:ext uri="{FF2B5EF4-FFF2-40B4-BE49-F238E27FC236}">
                        <a16:creationId xmlns:a16="http://schemas.microsoft.com/office/drawing/2014/main" id="{AA1CFC2B-B0D8-4995-83E7-34728026DAC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7170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7" name="Straight Connector 166">
                    <a:extLst>
                      <a:ext uri="{FF2B5EF4-FFF2-40B4-BE49-F238E27FC236}">
                        <a16:creationId xmlns:a16="http://schemas.microsoft.com/office/drawing/2014/main" id="{C444123D-80AF-4487-9311-E94659C9D47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13232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8" name="Straight Connector 167">
                    <a:extLst>
                      <a:ext uri="{FF2B5EF4-FFF2-40B4-BE49-F238E27FC236}">
                        <a16:creationId xmlns:a16="http://schemas.microsoft.com/office/drawing/2014/main" id="{8BD0394E-DF32-444D-B907-64B92BE754A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15001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9" name="Straight Connector 168">
                    <a:extLst>
                      <a:ext uri="{FF2B5EF4-FFF2-40B4-BE49-F238E27FC236}">
                        <a16:creationId xmlns:a16="http://schemas.microsoft.com/office/drawing/2014/main" id="{075B1204-47BF-45DD-A34E-57EDA52C7F6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2477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0" name="Straight Connector 169">
                    <a:extLst>
                      <a:ext uri="{FF2B5EF4-FFF2-40B4-BE49-F238E27FC236}">
                        <a16:creationId xmlns:a16="http://schemas.microsoft.com/office/drawing/2014/main" id="{70B05FE8-E5D1-4F89-A27D-9A640A184D5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14246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1" name="Straight Connector 170">
                    <a:extLst>
                      <a:ext uri="{FF2B5EF4-FFF2-40B4-BE49-F238E27FC236}">
                        <a16:creationId xmlns:a16="http://schemas.microsoft.com/office/drawing/2014/main" id="{8F790BBD-9BC8-4516-A690-7EBB560F1574}"/>
                      </a:ext>
                    </a:extLst>
                  </p:cNvPr>
                  <p:cNvCxnSpPr/>
                  <p:nvPr/>
                </p:nvCxnSpPr>
                <p:spPr>
                  <a:xfrm>
                    <a:off x="4503266" y="15721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60" name="Group 159">
                  <a:extLst>
                    <a:ext uri="{FF2B5EF4-FFF2-40B4-BE49-F238E27FC236}">
                      <a16:creationId xmlns:a16="http://schemas.microsoft.com/office/drawing/2014/main" id="{E431BC0E-A937-488E-9B8E-6D1119EC1DC2}"/>
                    </a:ext>
                  </a:extLst>
                </p:cNvPr>
                <p:cNvGrpSpPr/>
                <p:nvPr/>
              </p:nvGrpSpPr>
              <p:grpSpPr>
                <a:xfrm flipH="1">
                  <a:off x="65055" y="835233"/>
                  <a:ext cx="807076" cy="542156"/>
                  <a:chOff x="3354770" y="1419726"/>
                  <a:chExt cx="807076" cy="542156"/>
                </a:xfrm>
              </p:grpSpPr>
              <p:cxnSp>
                <p:nvCxnSpPr>
                  <p:cNvPr id="161" name="Straight Connector 160">
                    <a:extLst>
                      <a:ext uri="{FF2B5EF4-FFF2-40B4-BE49-F238E27FC236}">
                        <a16:creationId xmlns:a16="http://schemas.microsoft.com/office/drawing/2014/main" id="{27838718-7107-4958-B624-47BC3A87874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4770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2" name="Straight Connector 161">
                    <a:extLst>
                      <a:ext uri="{FF2B5EF4-FFF2-40B4-BE49-F238E27FC236}">
                        <a16:creationId xmlns:a16="http://schemas.microsoft.com/office/drawing/2014/main" id="{B2D1AE58-4E05-4E2B-A3B7-19F553751A4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60832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3" name="Straight Connector 162">
                    <a:extLst>
                      <a:ext uri="{FF2B5EF4-FFF2-40B4-BE49-F238E27FC236}">
                        <a16:creationId xmlns:a16="http://schemas.microsoft.com/office/drawing/2014/main" id="{098C9C46-48AE-46CB-89CA-AC77875ED29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62601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4" name="Straight Connector 163">
                    <a:extLst>
                      <a:ext uri="{FF2B5EF4-FFF2-40B4-BE49-F238E27FC236}">
                        <a16:creationId xmlns:a16="http://schemas.microsoft.com/office/drawing/2014/main" id="{C07B0E8C-FFCE-49C3-A568-FF6B9393428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60077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5" name="Straight Connector 164">
                    <a:extLst>
                      <a:ext uri="{FF2B5EF4-FFF2-40B4-BE49-F238E27FC236}">
                        <a16:creationId xmlns:a16="http://schemas.microsoft.com/office/drawing/2014/main" id="{F356948D-0ED3-48D8-8FD4-EDB63463E17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61846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</p:grpSp>
      <p:sp>
        <p:nvSpPr>
          <p:cNvPr id="328" name="TextBox 327">
            <a:extLst>
              <a:ext uri="{FF2B5EF4-FFF2-40B4-BE49-F238E27FC236}">
                <a16:creationId xmlns:a16="http://schemas.microsoft.com/office/drawing/2014/main" id="{B7A1D8EC-7834-41E7-8FFE-B60E34CFD0E9}"/>
              </a:ext>
            </a:extLst>
          </p:cNvPr>
          <p:cNvSpPr txBox="1"/>
          <p:nvPr/>
        </p:nvSpPr>
        <p:spPr>
          <a:xfrm>
            <a:off x="4391046" y="5887908"/>
            <a:ext cx="340990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spc="300" noProof="0">
                <a:solidFill>
                  <a:prstClr val="white"/>
                </a:solidFill>
                <a:latin typeface="Tahoma" panose="020B0604030504040204" pitchFamily="34" charset="0"/>
              </a:rPr>
              <a:t>Ô ăn quan</a:t>
            </a:r>
            <a:endParaRPr kumimoji="0" lang="en-US" sz="4400" b="1" i="0" u="none" strike="noStrike" kern="1200" cap="none" spc="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50357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repeatCount="indefinite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repeatCount="indefinite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repeatCount="indefinite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3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repeatCount="indefinite" fill="hold" grpId="0" nodeType="withEffect">
                                  <p:stCondLst>
                                    <p:cond delay="6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repeatCount="indefinite" fill="hold" grpId="0" nodeType="withEffect">
                                  <p:stCondLst>
                                    <p:cond delay="13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repeatCount="indefinite" fill="hold" grpId="0" nodeType="withEffect">
                                  <p:stCondLst>
                                    <p:cond delay="18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5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7.40741E-7 L -0.06705 7.40741E-7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59" y="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3.33333E-6 L 0.0496 -3.33333E-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4" y="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3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repeatCount="indefinite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repeatCount="indefinite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3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2" repeatCount="indefinite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3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repeatCount="indefinite" fill="hold" grpId="0" nodeType="withEffect">
                                  <p:stCondLst>
                                    <p:cond delay="6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repeatCount="indefinite" fill="hold" grpId="0" nodeType="withEffect">
                                  <p:stCondLst>
                                    <p:cond delay="13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repeatCount="indefinite" fill="hold" grpId="0" nodeType="withEffect">
                                  <p:stCondLst>
                                    <p:cond delay="18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5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3.7037E-7 L -0.06705 -3.7037E-7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59" y="0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4.44444E-6 L 0.0496 -4.44444E-6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4" y="0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11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7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nodeType="withEffect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7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1" fill="hold" nodeType="withEffect">
                                  <p:stCondLst>
                                    <p:cond delay="675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7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2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3" dur="7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8" presetClass="emph" presetSubtype="0" repeatCount="indefinite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21600000">
                                      <p:cBhvr>
                                        <p:cTn id="95" dur="5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8" grpId="0" animBg="1"/>
      <p:bldP spid="49" grpId="0" animBg="1"/>
      <p:bldP spid="50" grpId="0" animBg="1"/>
      <p:bldP spid="66" grpId="0" animBg="1"/>
      <p:bldP spid="72" grpId="0" animBg="1"/>
      <p:bldP spid="73" grpId="0" animBg="1"/>
      <p:bldP spid="74" grpId="0" animBg="1"/>
      <p:bldP spid="3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F958DCE-32E5-4704-B2D7-96655DBAB4C9}"/>
              </a:ext>
            </a:extLst>
          </p:cNvPr>
          <p:cNvSpPr/>
          <p:nvPr/>
        </p:nvSpPr>
        <p:spPr>
          <a:xfrm>
            <a:off x="-31447" y="-17691"/>
            <a:ext cx="12254894" cy="6893379"/>
          </a:xfrm>
          <a:prstGeom prst="rect">
            <a:avLst/>
          </a:prstGeom>
          <a:gradFill flip="none" rotWithShape="1">
            <a:gsLst>
              <a:gs pos="100000">
                <a:schemeClr val="tx1">
                  <a:lumMod val="95000"/>
                  <a:lumOff val="5000"/>
                  <a:alpha val="89000"/>
                </a:schemeClr>
              </a:gs>
              <a:gs pos="1000">
                <a:srgbClr val="680000">
                  <a:alpha val="8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00CB8D9-4180-46D4-BDED-42C1BACE7434}"/>
              </a:ext>
            </a:extLst>
          </p:cNvPr>
          <p:cNvSpPr/>
          <p:nvPr/>
        </p:nvSpPr>
        <p:spPr>
          <a:xfrm>
            <a:off x="-31447" y="-35379"/>
            <a:ext cx="12254894" cy="6893379"/>
          </a:xfrm>
          <a:prstGeom prst="rect">
            <a:avLst/>
          </a:prstGeom>
          <a:gradFill flip="none" rotWithShape="1">
            <a:gsLst>
              <a:gs pos="100000">
                <a:schemeClr val="tx1">
                  <a:alpha val="10000"/>
                </a:schemeClr>
              </a:gs>
              <a:gs pos="0">
                <a:srgbClr val="EE0000">
                  <a:alpha val="1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6" name="Group 25" hidden="1">
            <a:extLst>
              <a:ext uri="{FF2B5EF4-FFF2-40B4-BE49-F238E27FC236}">
                <a16:creationId xmlns:a16="http://schemas.microsoft.com/office/drawing/2014/main" id="{E765920E-4251-400C-A584-49820EF86DC0}"/>
              </a:ext>
            </a:extLst>
          </p:cNvPr>
          <p:cNvGrpSpPr/>
          <p:nvPr/>
        </p:nvGrpSpPr>
        <p:grpSpPr>
          <a:xfrm flipH="1">
            <a:off x="6458730" y="5945863"/>
            <a:ext cx="5588294" cy="474304"/>
            <a:chOff x="396540" y="859316"/>
            <a:chExt cx="5588294" cy="474304"/>
          </a:xfrm>
          <a:effectLst>
            <a:glow rad="50800">
              <a:srgbClr val="00B0F0">
                <a:alpha val="27000"/>
              </a:srgbClr>
            </a:glow>
          </a:effectLst>
        </p:grpSpPr>
        <p:cxnSp>
          <p:nvCxnSpPr>
            <p:cNvPr id="27" name="Straight Connector 26" hidden="1">
              <a:extLst>
                <a:ext uri="{FF2B5EF4-FFF2-40B4-BE49-F238E27FC236}">
                  <a16:creationId xmlns:a16="http://schemas.microsoft.com/office/drawing/2014/main" id="{72CA0E71-EA2B-4EE6-B075-B4F5944D580A}"/>
                </a:ext>
              </a:extLst>
            </p:cNvPr>
            <p:cNvCxnSpPr/>
            <p:nvPr/>
          </p:nvCxnSpPr>
          <p:spPr>
            <a:xfrm>
              <a:off x="396540" y="861141"/>
              <a:ext cx="1641514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 hidden="1">
              <a:extLst>
                <a:ext uri="{FF2B5EF4-FFF2-40B4-BE49-F238E27FC236}">
                  <a16:creationId xmlns:a16="http://schemas.microsoft.com/office/drawing/2014/main" id="{D0AF223A-F143-4D11-84E8-F6BDA7AF32EE}"/>
                </a:ext>
              </a:extLst>
            </p:cNvPr>
            <p:cNvCxnSpPr>
              <a:cxnSpLocks/>
            </p:cNvCxnSpPr>
            <p:nvPr/>
          </p:nvCxnSpPr>
          <p:spPr>
            <a:xfrm>
              <a:off x="2585044" y="1286166"/>
              <a:ext cx="2501156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 hidden="1">
              <a:extLst>
                <a:ext uri="{FF2B5EF4-FFF2-40B4-BE49-F238E27FC236}">
                  <a16:creationId xmlns:a16="http://schemas.microsoft.com/office/drawing/2014/main" id="{2EF6477C-B11A-42D9-BB6B-D7106D48D25D}"/>
                </a:ext>
              </a:extLst>
            </p:cNvPr>
            <p:cNvCxnSpPr>
              <a:cxnSpLocks/>
            </p:cNvCxnSpPr>
            <p:nvPr/>
          </p:nvCxnSpPr>
          <p:spPr>
            <a:xfrm>
              <a:off x="2027104" y="859316"/>
              <a:ext cx="567065" cy="428675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Oval 30" hidden="1">
              <a:extLst>
                <a:ext uri="{FF2B5EF4-FFF2-40B4-BE49-F238E27FC236}">
                  <a16:creationId xmlns:a16="http://schemas.microsoft.com/office/drawing/2014/main" id="{3C07EAA0-BE1F-4B53-9D34-F848CB7E1B04}"/>
                </a:ext>
              </a:extLst>
            </p:cNvPr>
            <p:cNvSpPr/>
            <p:nvPr/>
          </p:nvSpPr>
          <p:spPr>
            <a:xfrm flipV="1">
              <a:off x="5091675" y="1238712"/>
              <a:ext cx="94908" cy="94908"/>
            </a:xfrm>
            <a:prstGeom prst="ellipse">
              <a:avLst/>
            </a:pr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32" name="Straight Connector 31" hidden="1">
              <a:extLst>
                <a:ext uri="{FF2B5EF4-FFF2-40B4-BE49-F238E27FC236}">
                  <a16:creationId xmlns:a16="http://schemas.microsoft.com/office/drawing/2014/main" id="{EA954272-6C8A-484C-A5A7-E492F2850821}"/>
                </a:ext>
              </a:extLst>
            </p:cNvPr>
            <p:cNvCxnSpPr>
              <a:cxnSpLocks/>
            </p:cNvCxnSpPr>
            <p:nvPr/>
          </p:nvCxnSpPr>
          <p:spPr>
            <a:xfrm>
              <a:off x="5186583" y="1290248"/>
              <a:ext cx="798251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3" name="Straight Connector 32" hidden="1">
            <a:extLst>
              <a:ext uri="{FF2B5EF4-FFF2-40B4-BE49-F238E27FC236}">
                <a16:creationId xmlns:a16="http://schemas.microsoft.com/office/drawing/2014/main" id="{A7CCFFAD-4E25-424C-B792-A9BD913BAB26}"/>
              </a:ext>
            </a:extLst>
          </p:cNvPr>
          <p:cNvCxnSpPr>
            <a:cxnSpLocks/>
          </p:cNvCxnSpPr>
          <p:nvPr/>
        </p:nvCxnSpPr>
        <p:spPr>
          <a:xfrm flipH="1">
            <a:off x="7780015" y="6485841"/>
            <a:ext cx="981559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 hidden="1">
            <a:extLst>
              <a:ext uri="{FF2B5EF4-FFF2-40B4-BE49-F238E27FC236}">
                <a16:creationId xmlns:a16="http://schemas.microsoft.com/office/drawing/2014/main" id="{0CAAB2EC-FA25-4E94-8C51-301864441C88}"/>
              </a:ext>
            </a:extLst>
          </p:cNvPr>
          <p:cNvCxnSpPr>
            <a:cxnSpLocks/>
          </p:cNvCxnSpPr>
          <p:nvPr/>
        </p:nvCxnSpPr>
        <p:spPr>
          <a:xfrm flipH="1">
            <a:off x="7425130" y="6278113"/>
            <a:ext cx="1347520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Group 34" hidden="1">
            <a:extLst>
              <a:ext uri="{FF2B5EF4-FFF2-40B4-BE49-F238E27FC236}">
                <a16:creationId xmlns:a16="http://schemas.microsoft.com/office/drawing/2014/main" id="{4B166ECB-B08B-4D7F-9D15-8644288D1285}"/>
              </a:ext>
            </a:extLst>
          </p:cNvPr>
          <p:cNvGrpSpPr/>
          <p:nvPr/>
        </p:nvGrpSpPr>
        <p:grpSpPr>
          <a:xfrm flipH="1">
            <a:off x="9479850" y="6265425"/>
            <a:ext cx="702507" cy="215359"/>
            <a:chOff x="2261207" y="1178878"/>
            <a:chExt cx="702507" cy="215359"/>
          </a:xfrm>
          <a:effectLst>
            <a:glow rad="50800">
              <a:srgbClr val="00B0F0">
                <a:alpha val="27000"/>
              </a:srgbClr>
            </a:glow>
          </a:effectLst>
        </p:grpSpPr>
        <p:cxnSp>
          <p:nvCxnSpPr>
            <p:cNvPr id="36" name="Straight Connector 35" hidden="1">
              <a:extLst>
                <a:ext uri="{FF2B5EF4-FFF2-40B4-BE49-F238E27FC236}">
                  <a16:creationId xmlns:a16="http://schemas.microsoft.com/office/drawing/2014/main" id="{977BB2FD-E807-49F4-A116-643881A38600}"/>
                </a:ext>
              </a:extLst>
            </p:cNvPr>
            <p:cNvCxnSpPr>
              <a:cxnSpLocks/>
            </p:cNvCxnSpPr>
            <p:nvPr/>
          </p:nvCxnSpPr>
          <p:spPr>
            <a:xfrm>
              <a:off x="2546091" y="1390349"/>
              <a:ext cx="417623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 hidden="1">
              <a:extLst>
                <a:ext uri="{FF2B5EF4-FFF2-40B4-BE49-F238E27FC236}">
                  <a16:creationId xmlns:a16="http://schemas.microsoft.com/office/drawing/2014/main" id="{F784DD01-337E-48A2-B273-ADBEC8D05988}"/>
                </a:ext>
              </a:extLst>
            </p:cNvPr>
            <p:cNvCxnSpPr>
              <a:cxnSpLocks/>
            </p:cNvCxnSpPr>
            <p:nvPr/>
          </p:nvCxnSpPr>
          <p:spPr>
            <a:xfrm>
              <a:off x="2261207" y="1178878"/>
              <a:ext cx="284884" cy="215359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 hidden="1">
            <a:extLst>
              <a:ext uri="{FF2B5EF4-FFF2-40B4-BE49-F238E27FC236}">
                <a16:creationId xmlns:a16="http://schemas.microsoft.com/office/drawing/2014/main" id="{C45549C6-7225-4385-95DE-23A81523CCC1}"/>
              </a:ext>
            </a:extLst>
          </p:cNvPr>
          <p:cNvGrpSpPr/>
          <p:nvPr/>
        </p:nvGrpSpPr>
        <p:grpSpPr>
          <a:xfrm>
            <a:off x="218201" y="5918538"/>
            <a:ext cx="4336374" cy="428675"/>
            <a:chOff x="218201" y="6013788"/>
            <a:chExt cx="4336374" cy="428675"/>
          </a:xfrm>
        </p:grpSpPr>
        <p:cxnSp>
          <p:nvCxnSpPr>
            <p:cNvPr id="39" name="Straight Connector 38" hidden="1">
              <a:extLst>
                <a:ext uri="{FF2B5EF4-FFF2-40B4-BE49-F238E27FC236}">
                  <a16:creationId xmlns:a16="http://schemas.microsoft.com/office/drawing/2014/main" id="{E137A9F0-91D4-4FA1-80D1-F8187812927C}"/>
                </a:ext>
              </a:extLst>
            </p:cNvPr>
            <p:cNvCxnSpPr/>
            <p:nvPr/>
          </p:nvCxnSpPr>
          <p:spPr>
            <a:xfrm>
              <a:off x="218201" y="6015613"/>
              <a:ext cx="1641514" cy="0"/>
            </a:xfrm>
            <a:prstGeom prst="line">
              <a:avLst/>
            </a:prstGeom>
            <a:ln w="25400">
              <a:solidFill>
                <a:schemeClr val="bg1"/>
              </a:solidFill>
            </a:ln>
            <a:effectLst>
              <a:glow rad="50800">
                <a:srgbClr val="00B0F0">
                  <a:alpha val="27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 hidden="1">
              <a:extLst>
                <a:ext uri="{FF2B5EF4-FFF2-40B4-BE49-F238E27FC236}">
                  <a16:creationId xmlns:a16="http://schemas.microsoft.com/office/drawing/2014/main" id="{D73B7460-BC8E-4DBD-8225-9B68D1EC0578}"/>
                </a:ext>
              </a:extLst>
            </p:cNvPr>
            <p:cNvCxnSpPr>
              <a:cxnSpLocks/>
            </p:cNvCxnSpPr>
            <p:nvPr/>
          </p:nvCxnSpPr>
          <p:spPr>
            <a:xfrm>
              <a:off x="2406705" y="6440638"/>
              <a:ext cx="2147870" cy="0"/>
            </a:xfrm>
            <a:prstGeom prst="line">
              <a:avLst/>
            </a:prstGeom>
            <a:ln w="25400">
              <a:solidFill>
                <a:schemeClr val="bg1"/>
              </a:solidFill>
            </a:ln>
            <a:effectLst>
              <a:glow rad="50800">
                <a:srgbClr val="00B0F0">
                  <a:alpha val="27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 hidden="1">
              <a:extLst>
                <a:ext uri="{FF2B5EF4-FFF2-40B4-BE49-F238E27FC236}">
                  <a16:creationId xmlns:a16="http://schemas.microsoft.com/office/drawing/2014/main" id="{0BAB8909-F2DD-4284-B724-B4A3FA299D42}"/>
                </a:ext>
              </a:extLst>
            </p:cNvPr>
            <p:cNvCxnSpPr>
              <a:cxnSpLocks/>
            </p:cNvCxnSpPr>
            <p:nvPr/>
          </p:nvCxnSpPr>
          <p:spPr>
            <a:xfrm>
              <a:off x="1848765" y="6013788"/>
              <a:ext cx="567065" cy="428675"/>
            </a:xfrm>
            <a:prstGeom prst="line">
              <a:avLst/>
            </a:prstGeom>
            <a:ln w="25400">
              <a:solidFill>
                <a:schemeClr val="bg1"/>
              </a:solidFill>
            </a:ln>
            <a:effectLst>
              <a:glow rad="50800">
                <a:srgbClr val="00B0F0">
                  <a:alpha val="27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Oval 41" hidden="1">
            <a:extLst>
              <a:ext uri="{FF2B5EF4-FFF2-40B4-BE49-F238E27FC236}">
                <a16:creationId xmlns:a16="http://schemas.microsoft.com/office/drawing/2014/main" id="{6892A4C6-F8D0-4F75-BD23-F3B89934CC1D}"/>
              </a:ext>
            </a:extLst>
          </p:cNvPr>
          <p:cNvSpPr/>
          <p:nvPr/>
        </p:nvSpPr>
        <p:spPr>
          <a:xfrm flipV="1">
            <a:off x="6057834" y="6287658"/>
            <a:ext cx="149557" cy="149557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3" name="Straight Connector 42" hidden="1">
            <a:extLst>
              <a:ext uri="{FF2B5EF4-FFF2-40B4-BE49-F238E27FC236}">
                <a16:creationId xmlns:a16="http://schemas.microsoft.com/office/drawing/2014/main" id="{928A56D9-94A4-4098-BB3F-7D435159FFC6}"/>
              </a:ext>
            </a:extLst>
          </p:cNvPr>
          <p:cNvCxnSpPr>
            <a:cxnSpLocks/>
          </p:cNvCxnSpPr>
          <p:nvPr/>
        </p:nvCxnSpPr>
        <p:spPr>
          <a:xfrm>
            <a:off x="3024646" y="6449571"/>
            <a:ext cx="1347520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 hidden="1">
            <a:extLst>
              <a:ext uri="{FF2B5EF4-FFF2-40B4-BE49-F238E27FC236}">
                <a16:creationId xmlns:a16="http://schemas.microsoft.com/office/drawing/2014/main" id="{24B084AE-9B86-4EB5-8E93-616C4D8C0B5F}"/>
              </a:ext>
            </a:extLst>
          </p:cNvPr>
          <p:cNvCxnSpPr>
            <a:cxnSpLocks/>
          </p:cNvCxnSpPr>
          <p:nvPr/>
        </p:nvCxnSpPr>
        <p:spPr>
          <a:xfrm>
            <a:off x="2600261" y="6238100"/>
            <a:ext cx="1347520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Group 44" hidden="1">
            <a:extLst>
              <a:ext uri="{FF2B5EF4-FFF2-40B4-BE49-F238E27FC236}">
                <a16:creationId xmlns:a16="http://schemas.microsoft.com/office/drawing/2014/main" id="{FE2C666D-A570-43A4-9278-DFC2B5EAC846}"/>
              </a:ext>
            </a:extLst>
          </p:cNvPr>
          <p:cNvGrpSpPr/>
          <p:nvPr/>
        </p:nvGrpSpPr>
        <p:grpSpPr>
          <a:xfrm>
            <a:off x="2077919" y="6238100"/>
            <a:ext cx="690046" cy="215359"/>
            <a:chOff x="2273668" y="1178878"/>
            <a:chExt cx="690046" cy="215359"/>
          </a:xfrm>
          <a:effectLst>
            <a:glow rad="50800">
              <a:srgbClr val="00B0F0">
                <a:alpha val="27000"/>
              </a:srgbClr>
            </a:glow>
          </a:effectLst>
        </p:grpSpPr>
        <p:cxnSp>
          <p:nvCxnSpPr>
            <p:cNvPr id="46" name="Straight Connector 45" hidden="1">
              <a:extLst>
                <a:ext uri="{FF2B5EF4-FFF2-40B4-BE49-F238E27FC236}">
                  <a16:creationId xmlns:a16="http://schemas.microsoft.com/office/drawing/2014/main" id="{AF6B0937-4FE8-4BDC-8BCF-68C68C48ADA6}"/>
                </a:ext>
              </a:extLst>
            </p:cNvPr>
            <p:cNvCxnSpPr>
              <a:cxnSpLocks/>
            </p:cNvCxnSpPr>
            <p:nvPr/>
          </p:nvCxnSpPr>
          <p:spPr>
            <a:xfrm>
              <a:off x="2546091" y="1390349"/>
              <a:ext cx="417623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 hidden="1">
              <a:extLst>
                <a:ext uri="{FF2B5EF4-FFF2-40B4-BE49-F238E27FC236}">
                  <a16:creationId xmlns:a16="http://schemas.microsoft.com/office/drawing/2014/main" id="{2B9119AE-9E3E-43A6-92D3-05F04992C6B7}"/>
                </a:ext>
              </a:extLst>
            </p:cNvPr>
            <p:cNvCxnSpPr>
              <a:cxnSpLocks/>
            </p:cNvCxnSpPr>
            <p:nvPr/>
          </p:nvCxnSpPr>
          <p:spPr>
            <a:xfrm>
              <a:off x="2273668" y="1178878"/>
              <a:ext cx="284884" cy="215359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Oval 47" hidden="1">
            <a:extLst>
              <a:ext uri="{FF2B5EF4-FFF2-40B4-BE49-F238E27FC236}">
                <a16:creationId xmlns:a16="http://schemas.microsoft.com/office/drawing/2014/main" id="{48B94A45-EC03-4EF7-89AC-B8B64CF0E0E8}"/>
              </a:ext>
            </a:extLst>
          </p:cNvPr>
          <p:cNvSpPr/>
          <p:nvPr/>
        </p:nvSpPr>
        <p:spPr>
          <a:xfrm flipV="1">
            <a:off x="5666998" y="6287658"/>
            <a:ext cx="149557" cy="149557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Oval 48" hidden="1">
            <a:extLst>
              <a:ext uri="{FF2B5EF4-FFF2-40B4-BE49-F238E27FC236}">
                <a16:creationId xmlns:a16="http://schemas.microsoft.com/office/drawing/2014/main" id="{9C7B9708-929F-4598-991B-AB0FC2EA1DE7}"/>
              </a:ext>
            </a:extLst>
          </p:cNvPr>
          <p:cNvSpPr/>
          <p:nvPr/>
        </p:nvSpPr>
        <p:spPr>
          <a:xfrm flipV="1">
            <a:off x="5276162" y="6287657"/>
            <a:ext cx="149557" cy="149557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Oval 49" hidden="1">
            <a:extLst>
              <a:ext uri="{FF2B5EF4-FFF2-40B4-BE49-F238E27FC236}">
                <a16:creationId xmlns:a16="http://schemas.microsoft.com/office/drawing/2014/main" id="{CE938702-8179-4188-BC0B-8E7C9C61F6FE}"/>
              </a:ext>
            </a:extLst>
          </p:cNvPr>
          <p:cNvSpPr/>
          <p:nvPr/>
        </p:nvSpPr>
        <p:spPr>
          <a:xfrm flipV="1">
            <a:off x="4897364" y="6287656"/>
            <a:ext cx="149557" cy="149557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1" name="Group 50" hidden="1">
            <a:extLst>
              <a:ext uri="{FF2B5EF4-FFF2-40B4-BE49-F238E27FC236}">
                <a16:creationId xmlns:a16="http://schemas.microsoft.com/office/drawing/2014/main" id="{E2A2DAF5-AE77-42DC-B41A-7280D45056BD}"/>
              </a:ext>
            </a:extLst>
          </p:cNvPr>
          <p:cNvGrpSpPr/>
          <p:nvPr/>
        </p:nvGrpSpPr>
        <p:grpSpPr>
          <a:xfrm flipH="1" flipV="1">
            <a:off x="6611130" y="192763"/>
            <a:ext cx="5588294" cy="474304"/>
            <a:chOff x="396540" y="859316"/>
            <a:chExt cx="5588294" cy="474304"/>
          </a:xfrm>
          <a:effectLst>
            <a:glow rad="50800">
              <a:srgbClr val="00B0F0">
                <a:alpha val="27000"/>
              </a:srgbClr>
            </a:glow>
          </a:effectLst>
        </p:grpSpPr>
        <p:cxnSp>
          <p:nvCxnSpPr>
            <p:cNvPr id="52" name="Straight Connector 51" hidden="1">
              <a:extLst>
                <a:ext uri="{FF2B5EF4-FFF2-40B4-BE49-F238E27FC236}">
                  <a16:creationId xmlns:a16="http://schemas.microsoft.com/office/drawing/2014/main" id="{74B45ED4-E250-4539-B789-A311C1B9FFEB}"/>
                </a:ext>
              </a:extLst>
            </p:cNvPr>
            <p:cNvCxnSpPr/>
            <p:nvPr/>
          </p:nvCxnSpPr>
          <p:spPr>
            <a:xfrm>
              <a:off x="396540" y="861141"/>
              <a:ext cx="1641514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 hidden="1">
              <a:extLst>
                <a:ext uri="{FF2B5EF4-FFF2-40B4-BE49-F238E27FC236}">
                  <a16:creationId xmlns:a16="http://schemas.microsoft.com/office/drawing/2014/main" id="{C219983D-C682-4719-A4FF-435C8C575F20}"/>
                </a:ext>
              </a:extLst>
            </p:cNvPr>
            <p:cNvCxnSpPr>
              <a:cxnSpLocks/>
            </p:cNvCxnSpPr>
            <p:nvPr/>
          </p:nvCxnSpPr>
          <p:spPr>
            <a:xfrm>
              <a:off x="2585044" y="1286166"/>
              <a:ext cx="2501156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 hidden="1">
              <a:extLst>
                <a:ext uri="{FF2B5EF4-FFF2-40B4-BE49-F238E27FC236}">
                  <a16:creationId xmlns:a16="http://schemas.microsoft.com/office/drawing/2014/main" id="{10195493-96B3-41B8-9BF2-D537C136E407}"/>
                </a:ext>
              </a:extLst>
            </p:cNvPr>
            <p:cNvCxnSpPr>
              <a:cxnSpLocks/>
            </p:cNvCxnSpPr>
            <p:nvPr/>
          </p:nvCxnSpPr>
          <p:spPr>
            <a:xfrm>
              <a:off x="2027104" y="859316"/>
              <a:ext cx="567065" cy="428675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Oval 54" hidden="1">
              <a:extLst>
                <a:ext uri="{FF2B5EF4-FFF2-40B4-BE49-F238E27FC236}">
                  <a16:creationId xmlns:a16="http://schemas.microsoft.com/office/drawing/2014/main" id="{E7F3E2A0-B9D5-42F7-BAB2-FA2A046093EA}"/>
                </a:ext>
              </a:extLst>
            </p:cNvPr>
            <p:cNvSpPr/>
            <p:nvPr/>
          </p:nvSpPr>
          <p:spPr>
            <a:xfrm flipV="1">
              <a:off x="5091675" y="1238712"/>
              <a:ext cx="94908" cy="94908"/>
            </a:xfrm>
            <a:prstGeom prst="ellipse">
              <a:avLst/>
            </a:pr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56" name="Straight Connector 55" hidden="1">
              <a:extLst>
                <a:ext uri="{FF2B5EF4-FFF2-40B4-BE49-F238E27FC236}">
                  <a16:creationId xmlns:a16="http://schemas.microsoft.com/office/drawing/2014/main" id="{6D5B989F-4477-493F-8C12-40A990B9B9D8}"/>
                </a:ext>
              </a:extLst>
            </p:cNvPr>
            <p:cNvCxnSpPr>
              <a:cxnSpLocks/>
            </p:cNvCxnSpPr>
            <p:nvPr/>
          </p:nvCxnSpPr>
          <p:spPr>
            <a:xfrm>
              <a:off x="5186583" y="1290248"/>
              <a:ext cx="798251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7" name="Straight Connector 56" hidden="1">
            <a:extLst>
              <a:ext uri="{FF2B5EF4-FFF2-40B4-BE49-F238E27FC236}">
                <a16:creationId xmlns:a16="http://schemas.microsoft.com/office/drawing/2014/main" id="{4130AA28-2375-4D57-9161-022E2995A8CF}"/>
              </a:ext>
            </a:extLst>
          </p:cNvPr>
          <p:cNvCxnSpPr>
            <a:cxnSpLocks/>
          </p:cNvCxnSpPr>
          <p:nvPr/>
        </p:nvCxnSpPr>
        <p:spPr>
          <a:xfrm flipH="1" flipV="1">
            <a:off x="7932415" y="732741"/>
            <a:ext cx="981559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 hidden="1">
            <a:extLst>
              <a:ext uri="{FF2B5EF4-FFF2-40B4-BE49-F238E27FC236}">
                <a16:creationId xmlns:a16="http://schemas.microsoft.com/office/drawing/2014/main" id="{5D049B21-8397-4BA6-B4D5-AE00BA794B98}"/>
              </a:ext>
            </a:extLst>
          </p:cNvPr>
          <p:cNvCxnSpPr>
            <a:cxnSpLocks/>
          </p:cNvCxnSpPr>
          <p:nvPr/>
        </p:nvCxnSpPr>
        <p:spPr>
          <a:xfrm flipH="1" flipV="1">
            <a:off x="7577530" y="525013"/>
            <a:ext cx="1347520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9" name="Group 58" hidden="1">
            <a:extLst>
              <a:ext uri="{FF2B5EF4-FFF2-40B4-BE49-F238E27FC236}">
                <a16:creationId xmlns:a16="http://schemas.microsoft.com/office/drawing/2014/main" id="{AAFA79DC-01FE-42A7-994E-00DA86DB8C57}"/>
              </a:ext>
            </a:extLst>
          </p:cNvPr>
          <p:cNvGrpSpPr/>
          <p:nvPr/>
        </p:nvGrpSpPr>
        <p:grpSpPr>
          <a:xfrm flipH="1" flipV="1">
            <a:off x="9632250" y="512325"/>
            <a:ext cx="702507" cy="215359"/>
            <a:chOff x="2261207" y="1178878"/>
            <a:chExt cx="702507" cy="215359"/>
          </a:xfrm>
          <a:effectLst>
            <a:glow rad="50800">
              <a:srgbClr val="00B0F0">
                <a:alpha val="27000"/>
              </a:srgbClr>
            </a:glow>
          </a:effectLst>
        </p:grpSpPr>
        <p:cxnSp>
          <p:nvCxnSpPr>
            <p:cNvPr id="60" name="Straight Connector 59" hidden="1">
              <a:extLst>
                <a:ext uri="{FF2B5EF4-FFF2-40B4-BE49-F238E27FC236}">
                  <a16:creationId xmlns:a16="http://schemas.microsoft.com/office/drawing/2014/main" id="{16A45D2A-1C94-446F-B8CB-08C7E79D8408}"/>
                </a:ext>
              </a:extLst>
            </p:cNvPr>
            <p:cNvCxnSpPr>
              <a:cxnSpLocks/>
            </p:cNvCxnSpPr>
            <p:nvPr/>
          </p:nvCxnSpPr>
          <p:spPr>
            <a:xfrm>
              <a:off x="2546091" y="1390349"/>
              <a:ext cx="417623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 hidden="1">
              <a:extLst>
                <a:ext uri="{FF2B5EF4-FFF2-40B4-BE49-F238E27FC236}">
                  <a16:creationId xmlns:a16="http://schemas.microsoft.com/office/drawing/2014/main" id="{B1B7D386-ED11-4A1E-B92D-999684202D20}"/>
                </a:ext>
              </a:extLst>
            </p:cNvPr>
            <p:cNvCxnSpPr>
              <a:cxnSpLocks/>
            </p:cNvCxnSpPr>
            <p:nvPr/>
          </p:nvCxnSpPr>
          <p:spPr>
            <a:xfrm>
              <a:off x="2261207" y="1178878"/>
              <a:ext cx="284884" cy="215359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Group 61" hidden="1">
            <a:extLst>
              <a:ext uri="{FF2B5EF4-FFF2-40B4-BE49-F238E27FC236}">
                <a16:creationId xmlns:a16="http://schemas.microsoft.com/office/drawing/2014/main" id="{E305BCA7-0B5D-4196-A2C7-4ED330946C0B}"/>
              </a:ext>
            </a:extLst>
          </p:cNvPr>
          <p:cNvGrpSpPr/>
          <p:nvPr/>
        </p:nvGrpSpPr>
        <p:grpSpPr>
          <a:xfrm flipV="1">
            <a:off x="370601" y="165438"/>
            <a:ext cx="4336374" cy="428675"/>
            <a:chOff x="218201" y="6013788"/>
            <a:chExt cx="4336374" cy="428675"/>
          </a:xfrm>
        </p:grpSpPr>
        <p:cxnSp>
          <p:nvCxnSpPr>
            <p:cNvPr id="63" name="Straight Connector 62" hidden="1">
              <a:extLst>
                <a:ext uri="{FF2B5EF4-FFF2-40B4-BE49-F238E27FC236}">
                  <a16:creationId xmlns:a16="http://schemas.microsoft.com/office/drawing/2014/main" id="{72B5B1A7-7F7C-4D4E-AF52-80E4023D1471}"/>
                </a:ext>
              </a:extLst>
            </p:cNvPr>
            <p:cNvCxnSpPr/>
            <p:nvPr/>
          </p:nvCxnSpPr>
          <p:spPr>
            <a:xfrm>
              <a:off x="218201" y="6015613"/>
              <a:ext cx="1641514" cy="0"/>
            </a:xfrm>
            <a:prstGeom prst="line">
              <a:avLst/>
            </a:prstGeom>
            <a:ln w="25400">
              <a:solidFill>
                <a:schemeClr val="bg1"/>
              </a:solidFill>
            </a:ln>
            <a:effectLst>
              <a:glow rad="50800">
                <a:srgbClr val="00B0F0">
                  <a:alpha val="27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 hidden="1">
              <a:extLst>
                <a:ext uri="{FF2B5EF4-FFF2-40B4-BE49-F238E27FC236}">
                  <a16:creationId xmlns:a16="http://schemas.microsoft.com/office/drawing/2014/main" id="{CDAD2B66-5E89-4657-8089-E2A0036DCE71}"/>
                </a:ext>
              </a:extLst>
            </p:cNvPr>
            <p:cNvCxnSpPr>
              <a:cxnSpLocks/>
            </p:cNvCxnSpPr>
            <p:nvPr/>
          </p:nvCxnSpPr>
          <p:spPr>
            <a:xfrm>
              <a:off x="2406705" y="6440638"/>
              <a:ext cx="2147870" cy="0"/>
            </a:xfrm>
            <a:prstGeom prst="line">
              <a:avLst/>
            </a:prstGeom>
            <a:ln w="25400">
              <a:solidFill>
                <a:schemeClr val="bg1"/>
              </a:solidFill>
            </a:ln>
            <a:effectLst>
              <a:glow rad="50800">
                <a:srgbClr val="00B0F0">
                  <a:alpha val="27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 hidden="1">
              <a:extLst>
                <a:ext uri="{FF2B5EF4-FFF2-40B4-BE49-F238E27FC236}">
                  <a16:creationId xmlns:a16="http://schemas.microsoft.com/office/drawing/2014/main" id="{5E8B0027-2451-4ED7-8B68-90C5DB72E581}"/>
                </a:ext>
              </a:extLst>
            </p:cNvPr>
            <p:cNvCxnSpPr>
              <a:cxnSpLocks/>
            </p:cNvCxnSpPr>
            <p:nvPr/>
          </p:nvCxnSpPr>
          <p:spPr>
            <a:xfrm>
              <a:off x="1848765" y="6013788"/>
              <a:ext cx="567065" cy="428675"/>
            </a:xfrm>
            <a:prstGeom prst="line">
              <a:avLst/>
            </a:prstGeom>
            <a:ln w="25400">
              <a:solidFill>
                <a:schemeClr val="bg1"/>
              </a:solidFill>
            </a:ln>
            <a:effectLst>
              <a:glow rad="50800">
                <a:srgbClr val="00B0F0">
                  <a:alpha val="27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Oval 65" hidden="1">
            <a:extLst>
              <a:ext uri="{FF2B5EF4-FFF2-40B4-BE49-F238E27FC236}">
                <a16:creationId xmlns:a16="http://schemas.microsoft.com/office/drawing/2014/main" id="{DE0FA6CC-8140-4548-A3E3-1EFBF074AC2B}"/>
              </a:ext>
            </a:extLst>
          </p:cNvPr>
          <p:cNvSpPr/>
          <p:nvPr/>
        </p:nvSpPr>
        <p:spPr>
          <a:xfrm>
            <a:off x="6210234" y="534558"/>
            <a:ext cx="149557" cy="149557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67" name="Straight Connector 66" hidden="1">
            <a:extLst>
              <a:ext uri="{FF2B5EF4-FFF2-40B4-BE49-F238E27FC236}">
                <a16:creationId xmlns:a16="http://schemas.microsoft.com/office/drawing/2014/main" id="{6C5B0FE9-5436-40AA-AAE5-B989BEC2F995}"/>
              </a:ext>
            </a:extLst>
          </p:cNvPr>
          <p:cNvCxnSpPr>
            <a:cxnSpLocks/>
          </p:cNvCxnSpPr>
          <p:nvPr/>
        </p:nvCxnSpPr>
        <p:spPr>
          <a:xfrm flipV="1">
            <a:off x="3177046" y="696471"/>
            <a:ext cx="1347520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 hidden="1">
            <a:extLst>
              <a:ext uri="{FF2B5EF4-FFF2-40B4-BE49-F238E27FC236}">
                <a16:creationId xmlns:a16="http://schemas.microsoft.com/office/drawing/2014/main" id="{89A5A5CF-A1DB-4059-8336-E848EC08E48D}"/>
              </a:ext>
            </a:extLst>
          </p:cNvPr>
          <p:cNvCxnSpPr>
            <a:cxnSpLocks/>
          </p:cNvCxnSpPr>
          <p:nvPr/>
        </p:nvCxnSpPr>
        <p:spPr>
          <a:xfrm flipV="1">
            <a:off x="2752661" y="485000"/>
            <a:ext cx="1347520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9" name="Group 68" hidden="1">
            <a:extLst>
              <a:ext uri="{FF2B5EF4-FFF2-40B4-BE49-F238E27FC236}">
                <a16:creationId xmlns:a16="http://schemas.microsoft.com/office/drawing/2014/main" id="{4B49C063-8F4D-4717-9E4B-7696A6CDCE5E}"/>
              </a:ext>
            </a:extLst>
          </p:cNvPr>
          <p:cNvGrpSpPr/>
          <p:nvPr/>
        </p:nvGrpSpPr>
        <p:grpSpPr>
          <a:xfrm flipV="1">
            <a:off x="2230319" y="485000"/>
            <a:ext cx="690046" cy="215359"/>
            <a:chOff x="2273668" y="1178878"/>
            <a:chExt cx="690046" cy="215359"/>
          </a:xfrm>
          <a:effectLst>
            <a:glow rad="50800">
              <a:srgbClr val="00B0F0">
                <a:alpha val="27000"/>
              </a:srgbClr>
            </a:glow>
          </a:effectLst>
        </p:grpSpPr>
        <p:cxnSp>
          <p:nvCxnSpPr>
            <p:cNvPr id="70" name="Straight Connector 69" hidden="1">
              <a:extLst>
                <a:ext uri="{FF2B5EF4-FFF2-40B4-BE49-F238E27FC236}">
                  <a16:creationId xmlns:a16="http://schemas.microsoft.com/office/drawing/2014/main" id="{D7F0E8B5-386F-4CA2-A480-A7929916B297}"/>
                </a:ext>
              </a:extLst>
            </p:cNvPr>
            <p:cNvCxnSpPr>
              <a:cxnSpLocks/>
            </p:cNvCxnSpPr>
            <p:nvPr/>
          </p:nvCxnSpPr>
          <p:spPr>
            <a:xfrm>
              <a:off x="2546091" y="1390349"/>
              <a:ext cx="417623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 hidden="1">
              <a:extLst>
                <a:ext uri="{FF2B5EF4-FFF2-40B4-BE49-F238E27FC236}">
                  <a16:creationId xmlns:a16="http://schemas.microsoft.com/office/drawing/2014/main" id="{B19CF0AB-C344-45E3-95A4-A4117F580A63}"/>
                </a:ext>
              </a:extLst>
            </p:cNvPr>
            <p:cNvCxnSpPr>
              <a:cxnSpLocks/>
            </p:cNvCxnSpPr>
            <p:nvPr/>
          </p:nvCxnSpPr>
          <p:spPr>
            <a:xfrm>
              <a:off x="2273668" y="1178878"/>
              <a:ext cx="284884" cy="215359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2" name="Oval 71" hidden="1">
            <a:extLst>
              <a:ext uri="{FF2B5EF4-FFF2-40B4-BE49-F238E27FC236}">
                <a16:creationId xmlns:a16="http://schemas.microsoft.com/office/drawing/2014/main" id="{F8EC46BF-3AAE-4E02-AF3D-36EE7F18796C}"/>
              </a:ext>
            </a:extLst>
          </p:cNvPr>
          <p:cNvSpPr/>
          <p:nvPr/>
        </p:nvSpPr>
        <p:spPr>
          <a:xfrm>
            <a:off x="5819398" y="534558"/>
            <a:ext cx="149557" cy="149557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Oval 72" hidden="1">
            <a:extLst>
              <a:ext uri="{FF2B5EF4-FFF2-40B4-BE49-F238E27FC236}">
                <a16:creationId xmlns:a16="http://schemas.microsoft.com/office/drawing/2014/main" id="{4653C1E5-38D2-44E7-83E7-566F4D2E76EA}"/>
              </a:ext>
            </a:extLst>
          </p:cNvPr>
          <p:cNvSpPr/>
          <p:nvPr/>
        </p:nvSpPr>
        <p:spPr>
          <a:xfrm>
            <a:off x="5428562" y="534557"/>
            <a:ext cx="149557" cy="149557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4" name="Oval 73" hidden="1">
            <a:extLst>
              <a:ext uri="{FF2B5EF4-FFF2-40B4-BE49-F238E27FC236}">
                <a16:creationId xmlns:a16="http://schemas.microsoft.com/office/drawing/2014/main" id="{140D314A-35AD-41F9-9EAF-E26BF4B4F3EE}"/>
              </a:ext>
            </a:extLst>
          </p:cNvPr>
          <p:cNvSpPr/>
          <p:nvPr/>
        </p:nvSpPr>
        <p:spPr>
          <a:xfrm>
            <a:off x="5049764" y="534556"/>
            <a:ext cx="149557" cy="149557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75" name="Straight Connector 74" hidden="1">
            <a:extLst>
              <a:ext uri="{FF2B5EF4-FFF2-40B4-BE49-F238E27FC236}">
                <a16:creationId xmlns:a16="http://schemas.microsoft.com/office/drawing/2014/main" id="{129735DD-92B2-4B75-9684-32ADA4B0AC78}"/>
              </a:ext>
            </a:extLst>
          </p:cNvPr>
          <p:cNvCxnSpPr>
            <a:cxnSpLocks/>
          </p:cNvCxnSpPr>
          <p:nvPr/>
        </p:nvCxnSpPr>
        <p:spPr>
          <a:xfrm>
            <a:off x="72999" y="4196267"/>
            <a:ext cx="754332" cy="0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 hidden="1">
            <a:extLst>
              <a:ext uri="{FF2B5EF4-FFF2-40B4-BE49-F238E27FC236}">
                <a16:creationId xmlns:a16="http://schemas.microsoft.com/office/drawing/2014/main" id="{3AE54D20-EDC4-4903-824C-0B1357BFB096}"/>
              </a:ext>
            </a:extLst>
          </p:cNvPr>
          <p:cNvCxnSpPr>
            <a:cxnSpLocks/>
          </p:cNvCxnSpPr>
          <p:nvPr/>
        </p:nvCxnSpPr>
        <p:spPr>
          <a:xfrm>
            <a:off x="1187119" y="2032306"/>
            <a:ext cx="0" cy="1848006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 hidden="1">
            <a:extLst>
              <a:ext uri="{FF2B5EF4-FFF2-40B4-BE49-F238E27FC236}">
                <a16:creationId xmlns:a16="http://schemas.microsoft.com/office/drawing/2014/main" id="{6E716C95-D309-4843-B57B-70574BFCB2B4}"/>
              </a:ext>
            </a:extLst>
          </p:cNvPr>
          <p:cNvCxnSpPr>
            <a:cxnSpLocks/>
          </p:cNvCxnSpPr>
          <p:nvPr/>
        </p:nvCxnSpPr>
        <p:spPr>
          <a:xfrm>
            <a:off x="1187119" y="2032306"/>
            <a:ext cx="10085533" cy="0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 hidden="1">
            <a:extLst>
              <a:ext uri="{FF2B5EF4-FFF2-40B4-BE49-F238E27FC236}">
                <a16:creationId xmlns:a16="http://schemas.microsoft.com/office/drawing/2014/main" id="{8B8F3E26-5090-4DDC-9C10-10367D1E7760}"/>
              </a:ext>
            </a:extLst>
          </p:cNvPr>
          <p:cNvCxnSpPr>
            <a:cxnSpLocks/>
          </p:cNvCxnSpPr>
          <p:nvPr/>
        </p:nvCxnSpPr>
        <p:spPr>
          <a:xfrm>
            <a:off x="11272652" y="2032306"/>
            <a:ext cx="0" cy="2082062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 hidden="1">
            <a:extLst>
              <a:ext uri="{FF2B5EF4-FFF2-40B4-BE49-F238E27FC236}">
                <a16:creationId xmlns:a16="http://schemas.microsoft.com/office/drawing/2014/main" id="{9CD4BD38-6C56-4DB8-9C0C-F4CB6192A0C2}"/>
              </a:ext>
            </a:extLst>
          </p:cNvPr>
          <p:cNvCxnSpPr>
            <a:cxnSpLocks/>
          </p:cNvCxnSpPr>
          <p:nvPr/>
        </p:nvCxnSpPr>
        <p:spPr>
          <a:xfrm>
            <a:off x="5301671" y="4077228"/>
            <a:ext cx="5970981" cy="0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0" name="Group 79" hidden="1">
            <a:extLst>
              <a:ext uri="{FF2B5EF4-FFF2-40B4-BE49-F238E27FC236}">
                <a16:creationId xmlns:a16="http://schemas.microsoft.com/office/drawing/2014/main" id="{6D9EF87B-E608-4C1C-B48D-57A1391C16EE}"/>
              </a:ext>
            </a:extLst>
          </p:cNvPr>
          <p:cNvGrpSpPr/>
          <p:nvPr/>
        </p:nvGrpSpPr>
        <p:grpSpPr>
          <a:xfrm rot="9345197">
            <a:off x="1092939" y="4137941"/>
            <a:ext cx="146206" cy="146206"/>
            <a:chOff x="4440936" y="1773936"/>
            <a:chExt cx="3310128" cy="3310128"/>
          </a:xfrm>
          <a:effectLst>
            <a:glow rad="38100">
              <a:schemeClr val="accent5">
                <a:satMod val="175000"/>
                <a:alpha val="28000"/>
              </a:schemeClr>
            </a:glow>
          </a:effectLst>
        </p:grpSpPr>
        <p:sp>
          <p:nvSpPr>
            <p:cNvPr id="81" name="Oval 80" hidden="1">
              <a:extLst>
                <a:ext uri="{FF2B5EF4-FFF2-40B4-BE49-F238E27FC236}">
                  <a16:creationId xmlns:a16="http://schemas.microsoft.com/office/drawing/2014/main" id="{7B94A7E5-7DD8-4CD1-BC5E-3810919EB197}"/>
                </a:ext>
              </a:extLst>
            </p:cNvPr>
            <p:cNvSpPr/>
            <p:nvPr/>
          </p:nvSpPr>
          <p:spPr>
            <a:xfrm>
              <a:off x="4441251" y="1774251"/>
              <a:ext cx="3309498" cy="3309498"/>
            </a:xfrm>
            <a:prstGeom prst="ellipse">
              <a:avLst/>
            </a:prstGeom>
            <a:noFill/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" name="Arc 81" hidden="1">
              <a:extLst>
                <a:ext uri="{FF2B5EF4-FFF2-40B4-BE49-F238E27FC236}">
                  <a16:creationId xmlns:a16="http://schemas.microsoft.com/office/drawing/2014/main" id="{262EF9FA-4868-44EE-9CF1-12F5E9ECA823}"/>
                </a:ext>
              </a:extLst>
            </p:cNvPr>
            <p:cNvSpPr/>
            <p:nvPr/>
          </p:nvSpPr>
          <p:spPr>
            <a:xfrm>
              <a:off x="4440936" y="1773936"/>
              <a:ext cx="3310128" cy="3310128"/>
            </a:xfrm>
            <a:prstGeom prst="arc">
              <a:avLst/>
            </a:prstGeom>
            <a:ln w="28575">
              <a:solidFill>
                <a:srgbClr val="BDD7EE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Arc 82" hidden="1">
              <a:extLst>
                <a:ext uri="{FF2B5EF4-FFF2-40B4-BE49-F238E27FC236}">
                  <a16:creationId xmlns:a16="http://schemas.microsoft.com/office/drawing/2014/main" id="{81A76E66-8979-40C5-A860-EDAB4D03B2E4}"/>
                </a:ext>
              </a:extLst>
            </p:cNvPr>
            <p:cNvSpPr/>
            <p:nvPr/>
          </p:nvSpPr>
          <p:spPr>
            <a:xfrm flipH="1">
              <a:off x="4440936" y="1773936"/>
              <a:ext cx="3310128" cy="3310128"/>
            </a:xfrm>
            <a:prstGeom prst="arc">
              <a:avLst>
                <a:gd name="adj1" fmla="val 6117151"/>
                <a:gd name="adj2" fmla="val 8372158"/>
              </a:avLst>
            </a:prstGeom>
            <a:ln w="28575">
              <a:solidFill>
                <a:srgbClr val="BDD7EE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Arc 83" hidden="1">
              <a:extLst>
                <a:ext uri="{FF2B5EF4-FFF2-40B4-BE49-F238E27FC236}">
                  <a16:creationId xmlns:a16="http://schemas.microsoft.com/office/drawing/2014/main" id="{95ED56DD-B762-48EF-A579-F8B33CAACE8C}"/>
                </a:ext>
              </a:extLst>
            </p:cNvPr>
            <p:cNvSpPr/>
            <p:nvPr/>
          </p:nvSpPr>
          <p:spPr>
            <a:xfrm flipH="1">
              <a:off x="4440936" y="1773936"/>
              <a:ext cx="3310128" cy="3310128"/>
            </a:xfrm>
            <a:prstGeom prst="arc">
              <a:avLst>
                <a:gd name="adj1" fmla="val 20256575"/>
                <a:gd name="adj2" fmla="val 3001779"/>
              </a:avLst>
            </a:prstGeom>
            <a:ln w="28575">
              <a:solidFill>
                <a:srgbClr val="BDD7EE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F481A20E-A4E5-4F6F-A651-4AC8AE9FC4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49" y="1572457"/>
            <a:ext cx="1267890" cy="18288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CB22F67-3818-4166-B174-A1300E945B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2678" y="1572457"/>
            <a:ext cx="2852753" cy="41148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240D326-A41A-4AB6-915C-5A53D4C04B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99784" y="1572457"/>
            <a:ext cx="1267890" cy="18288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0D042E9-F35A-41E2-8B78-41B9BB48354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2682" y="1572457"/>
            <a:ext cx="1711653" cy="2468880"/>
          </a:xfrm>
          <a:prstGeom prst="rect">
            <a:avLst/>
          </a:prstGeom>
        </p:spPr>
      </p:pic>
      <p:pic>
        <p:nvPicPr>
          <p:cNvPr id="143" name="Picture 142">
            <a:extLst>
              <a:ext uri="{FF2B5EF4-FFF2-40B4-BE49-F238E27FC236}">
                <a16:creationId xmlns:a16="http://schemas.microsoft.com/office/drawing/2014/main" id="{7BEC8603-1064-439B-B0F2-2930A6294B9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3774" y="1572457"/>
            <a:ext cx="1711653" cy="2468880"/>
          </a:xfrm>
          <a:prstGeom prst="rect">
            <a:avLst/>
          </a:prstGeom>
        </p:spPr>
      </p:pic>
      <p:pic>
        <p:nvPicPr>
          <p:cNvPr id="145" name="Picture 144">
            <a:extLst>
              <a:ext uri="{FF2B5EF4-FFF2-40B4-BE49-F238E27FC236}">
                <a16:creationId xmlns:a16="http://schemas.microsoft.com/office/drawing/2014/main" id="{11080B26-F493-4DE9-9A19-A377CA809B5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0001" y="1572457"/>
            <a:ext cx="1267891" cy="1828800"/>
          </a:xfrm>
          <a:prstGeom prst="rect">
            <a:avLst/>
          </a:prstGeom>
        </p:spPr>
      </p:pic>
      <p:pic>
        <p:nvPicPr>
          <p:cNvPr id="147" name="Picture 146">
            <a:extLst>
              <a:ext uri="{FF2B5EF4-FFF2-40B4-BE49-F238E27FC236}">
                <a16:creationId xmlns:a16="http://schemas.microsoft.com/office/drawing/2014/main" id="{5E916B94-0DCB-4CED-80C9-D84CE409076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3770" y="1572457"/>
            <a:ext cx="1267891" cy="1828800"/>
          </a:xfrm>
          <a:prstGeom prst="rect">
            <a:avLst/>
          </a:prstGeom>
        </p:spPr>
      </p:pic>
      <p:grpSp>
        <p:nvGrpSpPr>
          <p:cNvPr id="151" name="Group 150">
            <a:extLst>
              <a:ext uri="{FF2B5EF4-FFF2-40B4-BE49-F238E27FC236}">
                <a16:creationId xmlns:a16="http://schemas.microsoft.com/office/drawing/2014/main" id="{11254746-379C-4083-B786-23BF6F57614D}"/>
              </a:ext>
            </a:extLst>
          </p:cNvPr>
          <p:cNvGrpSpPr/>
          <p:nvPr/>
        </p:nvGrpSpPr>
        <p:grpSpPr>
          <a:xfrm>
            <a:off x="-10035608" y="54922"/>
            <a:ext cx="22505609" cy="663117"/>
            <a:chOff x="-3210580" y="576235"/>
            <a:chExt cx="22505609" cy="760471"/>
          </a:xfrm>
          <a:effectLst>
            <a:glow rad="63500">
              <a:schemeClr val="bg1">
                <a:alpha val="28000"/>
              </a:schemeClr>
            </a:glow>
          </a:effectLst>
        </p:grpSpPr>
        <p:grpSp>
          <p:nvGrpSpPr>
            <p:cNvPr id="152" name="Group 151">
              <a:extLst>
                <a:ext uri="{FF2B5EF4-FFF2-40B4-BE49-F238E27FC236}">
                  <a16:creationId xmlns:a16="http://schemas.microsoft.com/office/drawing/2014/main" id="{659591A5-EC31-4609-B7FA-685D4CAE9B73}"/>
                </a:ext>
              </a:extLst>
            </p:cNvPr>
            <p:cNvGrpSpPr/>
            <p:nvPr/>
          </p:nvGrpSpPr>
          <p:grpSpPr>
            <a:xfrm>
              <a:off x="-3210580" y="576235"/>
              <a:ext cx="11183109" cy="750872"/>
              <a:chOff x="65055" y="835233"/>
              <a:chExt cx="14182026" cy="1109250"/>
            </a:xfrm>
          </p:grpSpPr>
          <p:grpSp>
            <p:nvGrpSpPr>
              <p:cNvPr id="241" name="Group 240">
                <a:extLst>
                  <a:ext uri="{FF2B5EF4-FFF2-40B4-BE49-F238E27FC236}">
                    <a16:creationId xmlns:a16="http://schemas.microsoft.com/office/drawing/2014/main" id="{E96004A1-5B87-40D7-90C6-556010AFBAA3}"/>
                  </a:ext>
                </a:extLst>
              </p:cNvPr>
              <p:cNvGrpSpPr/>
              <p:nvPr/>
            </p:nvGrpSpPr>
            <p:grpSpPr>
              <a:xfrm>
                <a:off x="65055" y="835233"/>
                <a:ext cx="4583987" cy="1099349"/>
                <a:chOff x="65055" y="835233"/>
                <a:chExt cx="4583987" cy="1099349"/>
              </a:xfrm>
            </p:grpSpPr>
            <p:grpSp>
              <p:nvGrpSpPr>
                <p:cNvPr id="300" name="Group 299">
                  <a:extLst>
                    <a:ext uri="{FF2B5EF4-FFF2-40B4-BE49-F238E27FC236}">
                      <a16:creationId xmlns:a16="http://schemas.microsoft.com/office/drawing/2014/main" id="{BF9BE2BB-6417-4234-B2DF-E452A3AEB267}"/>
                    </a:ext>
                  </a:extLst>
                </p:cNvPr>
                <p:cNvGrpSpPr/>
                <p:nvPr/>
              </p:nvGrpSpPr>
              <p:grpSpPr>
                <a:xfrm>
                  <a:off x="1055981" y="845134"/>
                  <a:ext cx="1197865" cy="1089448"/>
                  <a:chOff x="3153001" y="1419726"/>
                  <a:chExt cx="1197865" cy="1089448"/>
                </a:xfrm>
              </p:grpSpPr>
              <p:cxnSp>
                <p:nvCxnSpPr>
                  <p:cNvPr id="321" name="Straight Connector 320">
                    <a:extLst>
                      <a:ext uri="{FF2B5EF4-FFF2-40B4-BE49-F238E27FC236}">
                        <a16:creationId xmlns:a16="http://schemas.microsoft.com/office/drawing/2014/main" id="{9D26BABF-5163-4B71-AD12-EBE3D2DD8165}"/>
                      </a:ext>
                    </a:extLst>
                  </p:cNvPr>
                  <p:cNvCxnSpPr/>
                  <p:nvPr/>
                </p:nvCxnSpPr>
                <p:spPr>
                  <a:xfrm>
                    <a:off x="3153001" y="14197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2" name="Straight Connector 321">
                    <a:extLst>
                      <a:ext uri="{FF2B5EF4-FFF2-40B4-BE49-F238E27FC236}">
                        <a16:creationId xmlns:a16="http://schemas.microsoft.com/office/drawing/2014/main" id="{2DB28460-5409-4F3A-B0EC-1B66CFD8D1B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4770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3" name="Straight Connector 322">
                    <a:extLst>
                      <a:ext uri="{FF2B5EF4-FFF2-40B4-BE49-F238E27FC236}">
                        <a16:creationId xmlns:a16="http://schemas.microsoft.com/office/drawing/2014/main" id="{527130E0-269C-4BED-83B7-AB98D4084A5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60832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4" name="Straight Connector 323">
                    <a:extLst>
                      <a:ext uri="{FF2B5EF4-FFF2-40B4-BE49-F238E27FC236}">
                        <a16:creationId xmlns:a16="http://schemas.microsoft.com/office/drawing/2014/main" id="{685D2AA3-15CF-4079-AE88-80A7625AC21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62601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5" name="Straight Connector 324">
                    <a:extLst>
                      <a:ext uri="{FF2B5EF4-FFF2-40B4-BE49-F238E27FC236}">
                        <a16:creationId xmlns:a16="http://schemas.microsoft.com/office/drawing/2014/main" id="{C5BB8D90-DA8D-443D-85F8-E2474608283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60077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6" name="Straight Connector 325">
                    <a:extLst>
                      <a:ext uri="{FF2B5EF4-FFF2-40B4-BE49-F238E27FC236}">
                        <a16:creationId xmlns:a16="http://schemas.microsoft.com/office/drawing/2014/main" id="{D3A2B0FC-3CD8-4B3F-ACE2-33011319EA6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61846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7" name="Straight Connector 326">
                    <a:extLst>
                      <a:ext uri="{FF2B5EF4-FFF2-40B4-BE49-F238E27FC236}">
                        <a16:creationId xmlns:a16="http://schemas.microsoft.com/office/drawing/2014/main" id="{2A469EC5-5EAE-4FD7-B3DA-62A6375B8F23}"/>
                      </a:ext>
                    </a:extLst>
                  </p:cNvPr>
                  <p:cNvCxnSpPr/>
                  <p:nvPr/>
                </p:nvCxnSpPr>
                <p:spPr>
                  <a:xfrm>
                    <a:off x="4350866" y="14197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01" name="Group 300">
                  <a:extLst>
                    <a:ext uri="{FF2B5EF4-FFF2-40B4-BE49-F238E27FC236}">
                      <a16:creationId xmlns:a16="http://schemas.microsoft.com/office/drawing/2014/main" id="{195525FB-F826-47C1-8C91-527443D6821A}"/>
                    </a:ext>
                  </a:extLst>
                </p:cNvPr>
                <p:cNvGrpSpPr/>
                <p:nvPr/>
              </p:nvGrpSpPr>
              <p:grpSpPr>
                <a:xfrm>
                  <a:off x="2459405" y="842566"/>
                  <a:ext cx="996096" cy="1089448"/>
                  <a:chOff x="3507170" y="1572126"/>
                  <a:chExt cx="996096" cy="1089448"/>
                </a:xfrm>
              </p:grpSpPr>
              <p:cxnSp>
                <p:nvCxnSpPr>
                  <p:cNvPr id="315" name="Straight Connector 314">
                    <a:extLst>
                      <a:ext uri="{FF2B5EF4-FFF2-40B4-BE49-F238E27FC236}">
                        <a16:creationId xmlns:a16="http://schemas.microsoft.com/office/drawing/2014/main" id="{89078242-A8DF-405C-88F9-F5B5053FEF5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7170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6" name="Straight Connector 315">
                    <a:extLst>
                      <a:ext uri="{FF2B5EF4-FFF2-40B4-BE49-F238E27FC236}">
                        <a16:creationId xmlns:a16="http://schemas.microsoft.com/office/drawing/2014/main" id="{01C0463B-09FD-4B93-99CA-7A553B3CBF6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13232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7" name="Straight Connector 316">
                    <a:extLst>
                      <a:ext uri="{FF2B5EF4-FFF2-40B4-BE49-F238E27FC236}">
                        <a16:creationId xmlns:a16="http://schemas.microsoft.com/office/drawing/2014/main" id="{62E6426A-5B7F-48A0-8706-52C79F6FFC1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15001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8" name="Straight Connector 317">
                    <a:extLst>
                      <a:ext uri="{FF2B5EF4-FFF2-40B4-BE49-F238E27FC236}">
                        <a16:creationId xmlns:a16="http://schemas.microsoft.com/office/drawing/2014/main" id="{F1FBB4E9-5C28-40FD-895E-7B471C7E973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2477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9" name="Straight Connector 318">
                    <a:extLst>
                      <a:ext uri="{FF2B5EF4-FFF2-40B4-BE49-F238E27FC236}">
                        <a16:creationId xmlns:a16="http://schemas.microsoft.com/office/drawing/2014/main" id="{868E7A41-0EFE-4F28-9715-E4C986A4480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14246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0" name="Straight Connector 319">
                    <a:extLst>
                      <a:ext uri="{FF2B5EF4-FFF2-40B4-BE49-F238E27FC236}">
                        <a16:creationId xmlns:a16="http://schemas.microsoft.com/office/drawing/2014/main" id="{6B9F780D-7655-49EB-955D-5E97D432941E}"/>
                      </a:ext>
                    </a:extLst>
                  </p:cNvPr>
                  <p:cNvCxnSpPr/>
                  <p:nvPr/>
                </p:nvCxnSpPr>
                <p:spPr>
                  <a:xfrm>
                    <a:off x="4503266" y="15721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02" name="Group 301">
                  <a:extLst>
                    <a:ext uri="{FF2B5EF4-FFF2-40B4-BE49-F238E27FC236}">
                      <a16:creationId xmlns:a16="http://schemas.microsoft.com/office/drawing/2014/main" id="{F323563C-1AEC-4E4A-A47E-CF48B33213AA}"/>
                    </a:ext>
                  </a:extLst>
                </p:cNvPr>
                <p:cNvGrpSpPr/>
                <p:nvPr/>
              </p:nvGrpSpPr>
              <p:grpSpPr>
                <a:xfrm>
                  <a:off x="3652946" y="835233"/>
                  <a:ext cx="996096" cy="1089448"/>
                  <a:chOff x="3507170" y="1572126"/>
                  <a:chExt cx="996096" cy="1089448"/>
                </a:xfrm>
              </p:grpSpPr>
              <p:cxnSp>
                <p:nvCxnSpPr>
                  <p:cNvPr id="309" name="Straight Connector 308">
                    <a:extLst>
                      <a:ext uri="{FF2B5EF4-FFF2-40B4-BE49-F238E27FC236}">
                        <a16:creationId xmlns:a16="http://schemas.microsoft.com/office/drawing/2014/main" id="{9B0460D0-9D39-48EA-A0EC-F679E4C8B10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7170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0" name="Straight Connector 309">
                    <a:extLst>
                      <a:ext uri="{FF2B5EF4-FFF2-40B4-BE49-F238E27FC236}">
                        <a16:creationId xmlns:a16="http://schemas.microsoft.com/office/drawing/2014/main" id="{B9E35676-1B64-4A92-930C-BCB836EE0CA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13232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1" name="Straight Connector 310">
                    <a:extLst>
                      <a:ext uri="{FF2B5EF4-FFF2-40B4-BE49-F238E27FC236}">
                        <a16:creationId xmlns:a16="http://schemas.microsoft.com/office/drawing/2014/main" id="{1278155F-3D9C-4AA8-86FE-977478E8FB5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15001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2" name="Straight Connector 311">
                    <a:extLst>
                      <a:ext uri="{FF2B5EF4-FFF2-40B4-BE49-F238E27FC236}">
                        <a16:creationId xmlns:a16="http://schemas.microsoft.com/office/drawing/2014/main" id="{5EBE2C17-FCEE-4BEE-B062-6973174429D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2477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3" name="Straight Connector 312">
                    <a:extLst>
                      <a:ext uri="{FF2B5EF4-FFF2-40B4-BE49-F238E27FC236}">
                        <a16:creationId xmlns:a16="http://schemas.microsoft.com/office/drawing/2014/main" id="{D31A10D4-920C-4A13-801A-E6F0E8100C1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14246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4" name="Straight Connector 313">
                    <a:extLst>
                      <a:ext uri="{FF2B5EF4-FFF2-40B4-BE49-F238E27FC236}">
                        <a16:creationId xmlns:a16="http://schemas.microsoft.com/office/drawing/2014/main" id="{F5DF3366-96FB-468D-9657-D63D76D08F0E}"/>
                      </a:ext>
                    </a:extLst>
                  </p:cNvPr>
                  <p:cNvCxnSpPr/>
                  <p:nvPr/>
                </p:nvCxnSpPr>
                <p:spPr>
                  <a:xfrm>
                    <a:off x="4503266" y="15721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03" name="Group 302">
                  <a:extLst>
                    <a:ext uri="{FF2B5EF4-FFF2-40B4-BE49-F238E27FC236}">
                      <a16:creationId xmlns:a16="http://schemas.microsoft.com/office/drawing/2014/main" id="{D5B73DA3-5E50-409E-995A-65044230913F}"/>
                    </a:ext>
                  </a:extLst>
                </p:cNvPr>
                <p:cNvGrpSpPr/>
                <p:nvPr/>
              </p:nvGrpSpPr>
              <p:grpSpPr>
                <a:xfrm flipH="1">
                  <a:off x="65055" y="835233"/>
                  <a:ext cx="807076" cy="542156"/>
                  <a:chOff x="3354770" y="1419726"/>
                  <a:chExt cx="807076" cy="542156"/>
                </a:xfrm>
              </p:grpSpPr>
              <p:cxnSp>
                <p:nvCxnSpPr>
                  <p:cNvPr id="304" name="Straight Connector 303">
                    <a:extLst>
                      <a:ext uri="{FF2B5EF4-FFF2-40B4-BE49-F238E27FC236}">
                        <a16:creationId xmlns:a16="http://schemas.microsoft.com/office/drawing/2014/main" id="{FF902349-8B08-4B9F-9BAC-6C978272AC5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4770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5" name="Straight Connector 304">
                    <a:extLst>
                      <a:ext uri="{FF2B5EF4-FFF2-40B4-BE49-F238E27FC236}">
                        <a16:creationId xmlns:a16="http://schemas.microsoft.com/office/drawing/2014/main" id="{A98C3675-BDD8-43A4-9FD1-06796C0C345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60832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6" name="Straight Connector 305">
                    <a:extLst>
                      <a:ext uri="{FF2B5EF4-FFF2-40B4-BE49-F238E27FC236}">
                        <a16:creationId xmlns:a16="http://schemas.microsoft.com/office/drawing/2014/main" id="{6FE2537A-7EAE-4711-9536-3150251D96A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62601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7" name="Straight Connector 306">
                    <a:extLst>
                      <a:ext uri="{FF2B5EF4-FFF2-40B4-BE49-F238E27FC236}">
                        <a16:creationId xmlns:a16="http://schemas.microsoft.com/office/drawing/2014/main" id="{9AEDD2E3-2F50-4FDB-AE13-DF66DC4B006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60077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8" name="Straight Connector 307">
                    <a:extLst>
                      <a:ext uri="{FF2B5EF4-FFF2-40B4-BE49-F238E27FC236}">
                        <a16:creationId xmlns:a16="http://schemas.microsoft.com/office/drawing/2014/main" id="{7255ECF3-AEFE-47FE-9BF6-980CF6C5A40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61846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42" name="Group 241">
                <a:extLst>
                  <a:ext uri="{FF2B5EF4-FFF2-40B4-BE49-F238E27FC236}">
                    <a16:creationId xmlns:a16="http://schemas.microsoft.com/office/drawing/2014/main" id="{C0D6A82D-63B2-456D-8DDD-AA73D6E113C9}"/>
                  </a:ext>
                </a:extLst>
              </p:cNvPr>
              <p:cNvGrpSpPr/>
              <p:nvPr/>
            </p:nvGrpSpPr>
            <p:grpSpPr>
              <a:xfrm>
                <a:off x="4862745" y="845134"/>
                <a:ext cx="4583987" cy="1099349"/>
                <a:chOff x="65055" y="835233"/>
                <a:chExt cx="4583987" cy="1099349"/>
              </a:xfrm>
            </p:grpSpPr>
            <p:grpSp>
              <p:nvGrpSpPr>
                <p:cNvPr id="272" name="Group 271">
                  <a:extLst>
                    <a:ext uri="{FF2B5EF4-FFF2-40B4-BE49-F238E27FC236}">
                      <a16:creationId xmlns:a16="http://schemas.microsoft.com/office/drawing/2014/main" id="{44BBD7CD-BA81-4125-900E-0F1953464870}"/>
                    </a:ext>
                  </a:extLst>
                </p:cNvPr>
                <p:cNvGrpSpPr/>
                <p:nvPr/>
              </p:nvGrpSpPr>
              <p:grpSpPr>
                <a:xfrm>
                  <a:off x="1055981" y="845134"/>
                  <a:ext cx="1197865" cy="1089448"/>
                  <a:chOff x="3153001" y="1419726"/>
                  <a:chExt cx="1197865" cy="1089448"/>
                </a:xfrm>
              </p:grpSpPr>
              <p:cxnSp>
                <p:nvCxnSpPr>
                  <p:cNvPr id="293" name="Straight Connector 292">
                    <a:extLst>
                      <a:ext uri="{FF2B5EF4-FFF2-40B4-BE49-F238E27FC236}">
                        <a16:creationId xmlns:a16="http://schemas.microsoft.com/office/drawing/2014/main" id="{F9F4C1E7-B5B5-4301-AF5E-921C765A6FD8}"/>
                      </a:ext>
                    </a:extLst>
                  </p:cNvPr>
                  <p:cNvCxnSpPr/>
                  <p:nvPr/>
                </p:nvCxnSpPr>
                <p:spPr>
                  <a:xfrm>
                    <a:off x="3153001" y="14197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4" name="Straight Connector 293">
                    <a:extLst>
                      <a:ext uri="{FF2B5EF4-FFF2-40B4-BE49-F238E27FC236}">
                        <a16:creationId xmlns:a16="http://schemas.microsoft.com/office/drawing/2014/main" id="{B35A89E6-1944-406D-9077-5A7A92064B0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4770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5" name="Straight Connector 294">
                    <a:extLst>
                      <a:ext uri="{FF2B5EF4-FFF2-40B4-BE49-F238E27FC236}">
                        <a16:creationId xmlns:a16="http://schemas.microsoft.com/office/drawing/2014/main" id="{4A72A17D-2E29-424D-B05E-638F06FED6E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60832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6" name="Straight Connector 295">
                    <a:extLst>
                      <a:ext uri="{FF2B5EF4-FFF2-40B4-BE49-F238E27FC236}">
                        <a16:creationId xmlns:a16="http://schemas.microsoft.com/office/drawing/2014/main" id="{3904AF2B-E687-4392-9B15-45053CAF210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62601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7" name="Straight Connector 296">
                    <a:extLst>
                      <a:ext uri="{FF2B5EF4-FFF2-40B4-BE49-F238E27FC236}">
                        <a16:creationId xmlns:a16="http://schemas.microsoft.com/office/drawing/2014/main" id="{6BB34CAD-7955-4B09-BE4B-CFE3CCF759C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60077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8" name="Straight Connector 297">
                    <a:extLst>
                      <a:ext uri="{FF2B5EF4-FFF2-40B4-BE49-F238E27FC236}">
                        <a16:creationId xmlns:a16="http://schemas.microsoft.com/office/drawing/2014/main" id="{E8EE3E32-43C6-44E0-9049-BA6651BE606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61846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9" name="Straight Connector 298">
                    <a:extLst>
                      <a:ext uri="{FF2B5EF4-FFF2-40B4-BE49-F238E27FC236}">
                        <a16:creationId xmlns:a16="http://schemas.microsoft.com/office/drawing/2014/main" id="{E4F8D000-4BAA-4940-B92D-988D00FCE7BF}"/>
                      </a:ext>
                    </a:extLst>
                  </p:cNvPr>
                  <p:cNvCxnSpPr/>
                  <p:nvPr/>
                </p:nvCxnSpPr>
                <p:spPr>
                  <a:xfrm>
                    <a:off x="4350866" y="14197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73" name="Group 272">
                  <a:extLst>
                    <a:ext uri="{FF2B5EF4-FFF2-40B4-BE49-F238E27FC236}">
                      <a16:creationId xmlns:a16="http://schemas.microsoft.com/office/drawing/2014/main" id="{806F03D3-D4F2-412A-839A-5662F0A04037}"/>
                    </a:ext>
                  </a:extLst>
                </p:cNvPr>
                <p:cNvGrpSpPr/>
                <p:nvPr/>
              </p:nvGrpSpPr>
              <p:grpSpPr>
                <a:xfrm>
                  <a:off x="2459405" y="842566"/>
                  <a:ext cx="996096" cy="1089448"/>
                  <a:chOff x="3507170" y="1572126"/>
                  <a:chExt cx="996096" cy="1089448"/>
                </a:xfrm>
              </p:grpSpPr>
              <p:cxnSp>
                <p:nvCxnSpPr>
                  <p:cNvPr id="287" name="Straight Connector 286">
                    <a:extLst>
                      <a:ext uri="{FF2B5EF4-FFF2-40B4-BE49-F238E27FC236}">
                        <a16:creationId xmlns:a16="http://schemas.microsoft.com/office/drawing/2014/main" id="{72C68E53-AB9E-4A87-B1C1-C88F8D1E475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7170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8" name="Straight Connector 287">
                    <a:extLst>
                      <a:ext uri="{FF2B5EF4-FFF2-40B4-BE49-F238E27FC236}">
                        <a16:creationId xmlns:a16="http://schemas.microsoft.com/office/drawing/2014/main" id="{797A4B1E-50DC-4148-95FF-E6F749F3E96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13232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9" name="Straight Connector 288">
                    <a:extLst>
                      <a:ext uri="{FF2B5EF4-FFF2-40B4-BE49-F238E27FC236}">
                        <a16:creationId xmlns:a16="http://schemas.microsoft.com/office/drawing/2014/main" id="{49CFBC8A-AFEF-4BCC-91A2-A9FC8E81E00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15001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0" name="Straight Connector 289">
                    <a:extLst>
                      <a:ext uri="{FF2B5EF4-FFF2-40B4-BE49-F238E27FC236}">
                        <a16:creationId xmlns:a16="http://schemas.microsoft.com/office/drawing/2014/main" id="{834B900A-4C19-461B-8E13-44CA567F168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2477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1" name="Straight Connector 290">
                    <a:extLst>
                      <a:ext uri="{FF2B5EF4-FFF2-40B4-BE49-F238E27FC236}">
                        <a16:creationId xmlns:a16="http://schemas.microsoft.com/office/drawing/2014/main" id="{A2D9D457-AFEA-4008-B0A5-279C24E15C1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14246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2" name="Straight Connector 291">
                    <a:extLst>
                      <a:ext uri="{FF2B5EF4-FFF2-40B4-BE49-F238E27FC236}">
                        <a16:creationId xmlns:a16="http://schemas.microsoft.com/office/drawing/2014/main" id="{4A98A7D1-FF9C-4185-93B6-1651C3FF6F0B}"/>
                      </a:ext>
                    </a:extLst>
                  </p:cNvPr>
                  <p:cNvCxnSpPr/>
                  <p:nvPr/>
                </p:nvCxnSpPr>
                <p:spPr>
                  <a:xfrm>
                    <a:off x="4503266" y="15721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74" name="Group 273">
                  <a:extLst>
                    <a:ext uri="{FF2B5EF4-FFF2-40B4-BE49-F238E27FC236}">
                      <a16:creationId xmlns:a16="http://schemas.microsoft.com/office/drawing/2014/main" id="{F1388029-BA51-4463-9F11-384C65B0198D}"/>
                    </a:ext>
                  </a:extLst>
                </p:cNvPr>
                <p:cNvGrpSpPr/>
                <p:nvPr/>
              </p:nvGrpSpPr>
              <p:grpSpPr>
                <a:xfrm>
                  <a:off x="3652946" y="835233"/>
                  <a:ext cx="996096" cy="1089448"/>
                  <a:chOff x="3507170" y="1572126"/>
                  <a:chExt cx="996096" cy="1089448"/>
                </a:xfrm>
              </p:grpSpPr>
              <p:cxnSp>
                <p:nvCxnSpPr>
                  <p:cNvPr id="281" name="Straight Connector 280">
                    <a:extLst>
                      <a:ext uri="{FF2B5EF4-FFF2-40B4-BE49-F238E27FC236}">
                        <a16:creationId xmlns:a16="http://schemas.microsoft.com/office/drawing/2014/main" id="{42D98130-8218-421B-A299-9024405704D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7170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2" name="Straight Connector 281">
                    <a:extLst>
                      <a:ext uri="{FF2B5EF4-FFF2-40B4-BE49-F238E27FC236}">
                        <a16:creationId xmlns:a16="http://schemas.microsoft.com/office/drawing/2014/main" id="{F28D6A9F-2FD6-4150-8F95-4D2F7957D1D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13232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3" name="Straight Connector 282">
                    <a:extLst>
                      <a:ext uri="{FF2B5EF4-FFF2-40B4-BE49-F238E27FC236}">
                        <a16:creationId xmlns:a16="http://schemas.microsoft.com/office/drawing/2014/main" id="{30A42FF3-88D2-4754-81B0-E62E3481D05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15001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4" name="Straight Connector 283">
                    <a:extLst>
                      <a:ext uri="{FF2B5EF4-FFF2-40B4-BE49-F238E27FC236}">
                        <a16:creationId xmlns:a16="http://schemas.microsoft.com/office/drawing/2014/main" id="{08959625-1352-4802-BED4-8658F8208FC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2477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5" name="Straight Connector 284">
                    <a:extLst>
                      <a:ext uri="{FF2B5EF4-FFF2-40B4-BE49-F238E27FC236}">
                        <a16:creationId xmlns:a16="http://schemas.microsoft.com/office/drawing/2014/main" id="{99D7F68F-CD1D-44A9-BAB1-7CCF1CC55F4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14246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6" name="Straight Connector 285">
                    <a:extLst>
                      <a:ext uri="{FF2B5EF4-FFF2-40B4-BE49-F238E27FC236}">
                        <a16:creationId xmlns:a16="http://schemas.microsoft.com/office/drawing/2014/main" id="{D19071D0-96DB-4607-9125-1861969E3092}"/>
                      </a:ext>
                    </a:extLst>
                  </p:cNvPr>
                  <p:cNvCxnSpPr/>
                  <p:nvPr/>
                </p:nvCxnSpPr>
                <p:spPr>
                  <a:xfrm>
                    <a:off x="4503266" y="15721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75" name="Group 274">
                  <a:extLst>
                    <a:ext uri="{FF2B5EF4-FFF2-40B4-BE49-F238E27FC236}">
                      <a16:creationId xmlns:a16="http://schemas.microsoft.com/office/drawing/2014/main" id="{663FA0AB-6415-4E56-B68A-C3CB5F8F52C2}"/>
                    </a:ext>
                  </a:extLst>
                </p:cNvPr>
                <p:cNvGrpSpPr/>
                <p:nvPr/>
              </p:nvGrpSpPr>
              <p:grpSpPr>
                <a:xfrm flipH="1">
                  <a:off x="65055" y="835233"/>
                  <a:ext cx="807076" cy="542156"/>
                  <a:chOff x="3354770" y="1419726"/>
                  <a:chExt cx="807076" cy="542156"/>
                </a:xfrm>
              </p:grpSpPr>
              <p:cxnSp>
                <p:nvCxnSpPr>
                  <p:cNvPr id="276" name="Straight Connector 275">
                    <a:extLst>
                      <a:ext uri="{FF2B5EF4-FFF2-40B4-BE49-F238E27FC236}">
                        <a16:creationId xmlns:a16="http://schemas.microsoft.com/office/drawing/2014/main" id="{B2F58D1A-D3B1-43DB-AB28-A27876DDEB9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4770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7" name="Straight Connector 276">
                    <a:extLst>
                      <a:ext uri="{FF2B5EF4-FFF2-40B4-BE49-F238E27FC236}">
                        <a16:creationId xmlns:a16="http://schemas.microsoft.com/office/drawing/2014/main" id="{C28A6B73-65CD-4894-B8C7-48C32988BFC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60832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8" name="Straight Connector 277">
                    <a:extLst>
                      <a:ext uri="{FF2B5EF4-FFF2-40B4-BE49-F238E27FC236}">
                        <a16:creationId xmlns:a16="http://schemas.microsoft.com/office/drawing/2014/main" id="{07D512C9-035F-4308-A8FD-750BE02CA8E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62601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9" name="Straight Connector 278">
                    <a:extLst>
                      <a:ext uri="{FF2B5EF4-FFF2-40B4-BE49-F238E27FC236}">
                        <a16:creationId xmlns:a16="http://schemas.microsoft.com/office/drawing/2014/main" id="{F120B350-ACB4-42F2-8BA5-22D50494D37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60077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0" name="Straight Connector 279">
                    <a:extLst>
                      <a:ext uri="{FF2B5EF4-FFF2-40B4-BE49-F238E27FC236}">
                        <a16:creationId xmlns:a16="http://schemas.microsoft.com/office/drawing/2014/main" id="{3803989A-A5FE-4F32-BA84-DA7B1BB3940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61846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43" name="Group 242">
                <a:extLst>
                  <a:ext uri="{FF2B5EF4-FFF2-40B4-BE49-F238E27FC236}">
                    <a16:creationId xmlns:a16="http://schemas.microsoft.com/office/drawing/2014/main" id="{51931D7C-CAFD-455B-BEB0-D1B12A51F888}"/>
                  </a:ext>
                </a:extLst>
              </p:cNvPr>
              <p:cNvGrpSpPr/>
              <p:nvPr/>
            </p:nvGrpSpPr>
            <p:grpSpPr>
              <a:xfrm>
                <a:off x="9663094" y="842566"/>
                <a:ext cx="4583987" cy="1099349"/>
                <a:chOff x="65055" y="835233"/>
                <a:chExt cx="4583987" cy="1099349"/>
              </a:xfrm>
            </p:grpSpPr>
            <p:grpSp>
              <p:nvGrpSpPr>
                <p:cNvPr id="244" name="Group 243">
                  <a:extLst>
                    <a:ext uri="{FF2B5EF4-FFF2-40B4-BE49-F238E27FC236}">
                      <a16:creationId xmlns:a16="http://schemas.microsoft.com/office/drawing/2014/main" id="{E9D0AFEC-79D2-4CB1-B870-3B84F9CEFF55}"/>
                    </a:ext>
                  </a:extLst>
                </p:cNvPr>
                <p:cNvGrpSpPr/>
                <p:nvPr/>
              </p:nvGrpSpPr>
              <p:grpSpPr>
                <a:xfrm>
                  <a:off x="1055981" y="845134"/>
                  <a:ext cx="1197865" cy="1089448"/>
                  <a:chOff x="3153001" y="1419726"/>
                  <a:chExt cx="1197865" cy="1089448"/>
                </a:xfrm>
              </p:grpSpPr>
              <p:cxnSp>
                <p:nvCxnSpPr>
                  <p:cNvPr id="265" name="Straight Connector 264">
                    <a:extLst>
                      <a:ext uri="{FF2B5EF4-FFF2-40B4-BE49-F238E27FC236}">
                        <a16:creationId xmlns:a16="http://schemas.microsoft.com/office/drawing/2014/main" id="{DD563D1E-CE28-4633-B580-0E1ED9C32745}"/>
                      </a:ext>
                    </a:extLst>
                  </p:cNvPr>
                  <p:cNvCxnSpPr/>
                  <p:nvPr/>
                </p:nvCxnSpPr>
                <p:spPr>
                  <a:xfrm>
                    <a:off x="3153001" y="14197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6" name="Straight Connector 265">
                    <a:extLst>
                      <a:ext uri="{FF2B5EF4-FFF2-40B4-BE49-F238E27FC236}">
                        <a16:creationId xmlns:a16="http://schemas.microsoft.com/office/drawing/2014/main" id="{F26075AE-0BF6-4645-AFB2-57B77BDE377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4770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7" name="Straight Connector 266">
                    <a:extLst>
                      <a:ext uri="{FF2B5EF4-FFF2-40B4-BE49-F238E27FC236}">
                        <a16:creationId xmlns:a16="http://schemas.microsoft.com/office/drawing/2014/main" id="{A65573EA-B866-4293-8B0C-99B25AD0CEA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60832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8" name="Straight Connector 267">
                    <a:extLst>
                      <a:ext uri="{FF2B5EF4-FFF2-40B4-BE49-F238E27FC236}">
                        <a16:creationId xmlns:a16="http://schemas.microsoft.com/office/drawing/2014/main" id="{6D6C516C-BB51-4328-A8E7-6366951AE9E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62601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9" name="Straight Connector 268">
                    <a:extLst>
                      <a:ext uri="{FF2B5EF4-FFF2-40B4-BE49-F238E27FC236}">
                        <a16:creationId xmlns:a16="http://schemas.microsoft.com/office/drawing/2014/main" id="{6636F1FA-84EC-42AB-8AD0-ED1FD1FB02E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60077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0" name="Straight Connector 269">
                    <a:extLst>
                      <a:ext uri="{FF2B5EF4-FFF2-40B4-BE49-F238E27FC236}">
                        <a16:creationId xmlns:a16="http://schemas.microsoft.com/office/drawing/2014/main" id="{E821ADB7-7B0E-4EB3-8578-94382AD9764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61846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1" name="Straight Connector 270">
                    <a:extLst>
                      <a:ext uri="{FF2B5EF4-FFF2-40B4-BE49-F238E27FC236}">
                        <a16:creationId xmlns:a16="http://schemas.microsoft.com/office/drawing/2014/main" id="{AB638D6D-D93C-4E9C-AB59-2640D138C75A}"/>
                      </a:ext>
                    </a:extLst>
                  </p:cNvPr>
                  <p:cNvCxnSpPr/>
                  <p:nvPr/>
                </p:nvCxnSpPr>
                <p:spPr>
                  <a:xfrm>
                    <a:off x="4350866" y="14197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45" name="Group 244">
                  <a:extLst>
                    <a:ext uri="{FF2B5EF4-FFF2-40B4-BE49-F238E27FC236}">
                      <a16:creationId xmlns:a16="http://schemas.microsoft.com/office/drawing/2014/main" id="{0FC037DF-3621-41D5-960A-69CD7C0A219F}"/>
                    </a:ext>
                  </a:extLst>
                </p:cNvPr>
                <p:cNvGrpSpPr/>
                <p:nvPr/>
              </p:nvGrpSpPr>
              <p:grpSpPr>
                <a:xfrm>
                  <a:off x="2459405" y="842566"/>
                  <a:ext cx="996096" cy="1089448"/>
                  <a:chOff x="3507170" y="1572126"/>
                  <a:chExt cx="996096" cy="1089448"/>
                </a:xfrm>
              </p:grpSpPr>
              <p:cxnSp>
                <p:nvCxnSpPr>
                  <p:cNvPr id="259" name="Straight Connector 258">
                    <a:extLst>
                      <a:ext uri="{FF2B5EF4-FFF2-40B4-BE49-F238E27FC236}">
                        <a16:creationId xmlns:a16="http://schemas.microsoft.com/office/drawing/2014/main" id="{FC489A13-F8D3-42BE-A9B8-1458B0D8AEE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7170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0" name="Straight Connector 259">
                    <a:extLst>
                      <a:ext uri="{FF2B5EF4-FFF2-40B4-BE49-F238E27FC236}">
                        <a16:creationId xmlns:a16="http://schemas.microsoft.com/office/drawing/2014/main" id="{DB364028-070E-4B69-BAD8-EECA4D3C00B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13232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1" name="Straight Connector 260">
                    <a:extLst>
                      <a:ext uri="{FF2B5EF4-FFF2-40B4-BE49-F238E27FC236}">
                        <a16:creationId xmlns:a16="http://schemas.microsoft.com/office/drawing/2014/main" id="{EF64B5B1-8CA6-46E6-9262-03C23811FBB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15001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2" name="Straight Connector 261">
                    <a:extLst>
                      <a:ext uri="{FF2B5EF4-FFF2-40B4-BE49-F238E27FC236}">
                        <a16:creationId xmlns:a16="http://schemas.microsoft.com/office/drawing/2014/main" id="{32AB6E7D-6F78-42C7-9318-1539BFAEDC9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2477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3" name="Straight Connector 262">
                    <a:extLst>
                      <a:ext uri="{FF2B5EF4-FFF2-40B4-BE49-F238E27FC236}">
                        <a16:creationId xmlns:a16="http://schemas.microsoft.com/office/drawing/2014/main" id="{804D42B4-974D-4709-9762-9470746AB5C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14246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4" name="Straight Connector 263">
                    <a:extLst>
                      <a:ext uri="{FF2B5EF4-FFF2-40B4-BE49-F238E27FC236}">
                        <a16:creationId xmlns:a16="http://schemas.microsoft.com/office/drawing/2014/main" id="{8310A010-622A-4E33-AA5A-BF6AE3E79287}"/>
                      </a:ext>
                    </a:extLst>
                  </p:cNvPr>
                  <p:cNvCxnSpPr/>
                  <p:nvPr/>
                </p:nvCxnSpPr>
                <p:spPr>
                  <a:xfrm>
                    <a:off x="4503266" y="15721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46" name="Group 245">
                  <a:extLst>
                    <a:ext uri="{FF2B5EF4-FFF2-40B4-BE49-F238E27FC236}">
                      <a16:creationId xmlns:a16="http://schemas.microsoft.com/office/drawing/2014/main" id="{DA66DB5D-9321-4810-9CC7-1279C5677921}"/>
                    </a:ext>
                  </a:extLst>
                </p:cNvPr>
                <p:cNvGrpSpPr/>
                <p:nvPr/>
              </p:nvGrpSpPr>
              <p:grpSpPr>
                <a:xfrm>
                  <a:off x="3652946" y="835233"/>
                  <a:ext cx="996096" cy="1089448"/>
                  <a:chOff x="3507170" y="1572126"/>
                  <a:chExt cx="996096" cy="1089448"/>
                </a:xfrm>
              </p:grpSpPr>
              <p:cxnSp>
                <p:nvCxnSpPr>
                  <p:cNvPr id="253" name="Straight Connector 252">
                    <a:extLst>
                      <a:ext uri="{FF2B5EF4-FFF2-40B4-BE49-F238E27FC236}">
                        <a16:creationId xmlns:a16="http://schemas.microsoft.com/office/drawing/2014/main" id="{AD44DC3F-89B0-4398-BBC8-09043427881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7170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4" name="Straight Connector 253">
                    <a:extLst>
                      <a:ext uri="{FF2B5EF4-FFF2-40B4-BE49-F238E27FC236}">
                        <a16:creationId xmlns:a16="http://schemas.microsoft.com/office/drawing/2014/main" id="{E969B7A9-B333-4A58-8E6E-C0D9D47BAF9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13232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5" name="Straight Connector 254">
                    <a:extLst>
                      <a:ext uri="{FF2B5EF4-FFF2-40B4-BE49-F238E27FC236}">
                        <a16:creationId xmlns:a16="http://schemas.microsoft.com/office/drawing/2014/main" id="{2CE8502B-DB60-48C1-80E5-B013C2755D7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15001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6" name="Straight Connector 255">
                    <a:extLst>
                      <a:ext uri="{FF2B5EF4-FFF2-40B4-BE49-F238E27FC236}">
                        <a16:creationId xmlns:a16="http://schemas.microsoft.com/office/drawing/2014/main" id="{335F9F64-5D91-4D8C-8A6C-F18B82B1DF4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2477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7" name="Straight Connector 256">
                    <a:extLst>
                      <a:ext uri="{FF2B5EF4-FFF2-40B4-BE49-F238E27FC236}">
                        <a16:creationId xmlns:a16="http://schemas.microsoft.com/office/drawing/2014/main" id="{86C94D36-7EE1-4C8C-96F2-FAC5E654ACD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14246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8" name="Straight Connector 257">
                    <a:extLst>
                      <a:ext uri="{FF2B5EF4-FFF2-40B4-BE49-F238E27FC236}">
                        <a16:creationId xmlns:a16="http://schemas.microsoft.com/office/drawing/2014/main" id="{D3C38C57-6387-4BE1-8BCC-61114C5CF7E2}"/>
                      </a:ext>
                    </a:extLst>
                  </p:cNvPr>
                  <p:cNvCxnSpPr/>
                  <p:nvPr/>
                </p:nvCxnSpPr>
                <p:spPr>
                  <a:xfrm>
                    <a:off x="4503266" y="15721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47" name="Group 246">
                  <a:extLst>
                    <a:ext uri="{FF2B5EF4-FFF2-40B4-BE49-F238E27FC236}">
                      <a16:creationId xmlns:a16="http://schemas.microsoft.com/office/drawing/2014/main" id="{2A8762CB-19BB-403C-AC2A-C3B449B0E183}"/>
                    </a:ext>
                  </a:extLst>
                </p:cNvPr>
                <p:cNvGrpSpPr/>
                <p:nvPr/>
              </p:nvGrpSpPr>
              <p:grpSpPr>
                <a:xfrm flipH="1">
                  <a:off x="65055" y="835233"/>
                  <a:ext cx="807076" cy="542156"/>
                  <a:chOff x="3354770" y="1419726"/>
                  <a:chExt cx="807076" cy="542156"/>
                </a:xfrm>
              </p:grpSpPr>
              <p:cxnSp>
                <p:nvCxnSpPr>
                  <p:cNvPr id="248" name="Straight Connector 247">
                    <a:extLst>
                      <a:ext uri="{FF2B5EF4-FFF2-40B4-BE49-F238E27FC236}">
                        <a16:creationId xmlns:a16="http://schemas.microsoft.com/office/drawing/2014/main" id="{6022D7FA-568E-493E-A1F8-50A66A15A40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4770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9" name="Straight Connector 248">
                    <a:extLst>
                      <a:ext uri="{FF2B5EF4-FFF2-40B4-BE49-F238E27FC236}">
                        <a16:creationId xmlns:a16="http://schemas.microsoft.com/office/drawing/2014/main" id="{F624F33B-9FF7-4100-AAE1-23E22FA0FD7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60832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0" name="Straight Connector 249">
                    <a:extLst>
                      <a:ext uri="{FF2B5EF4-FFF2-40B4-BE49-F238E27FC236}">
                        <a16:creationId xmlns:a16="http://schemas.microsoft.com/office/drawing/2014/main" id="{C4B3EBDB-C382-4646-B583-D14506EDB43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62601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1" name="Straight Connector 250">
                    <a:extLst>
                      <a:ext uri="{FF2B5EF4-FFF2-40B4-BE49-F238E27FC236}">
                        <a16:creationId xmlns:a16="http://schemas.microsoft.com/office/drawing/2014/main" id="{7AD44426-BE9C-4A23-AAD5-2E5206DB328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60077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2" name="Straight Connector 251">
                    <a:extLst>
                      <a:ext uri="{FF2B5EF4-FFF2-40B4-BE49-F238E27FC236}">
                        <a16:creationId xmlns:a16="http://schemas.microsoft.com/office/drawing/2014/main" id="{1E30902E-0732-48AB-A0CF-569DC7EEA55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61846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153" name="Group 152">
              <a:extLst>
                <a:ext uri="{FF2B5EF4-FFF2-40B4-BE49-F238E27FC236}">
                  <a16:creationId xmlns:a16="http://schemas.microsoft.com/office/drawing/2014/main" id="{E4EBC38F-BD85-4E0A-8235-225938E6C709}"/>
                </a:ext>
              </a:extLst>
            </p:cNvPr>
            <p:cNvGrpSpPr/>
            <p:nvPr/>
          </p:nvGrpSpPr>
          <p:grpSpPr>
            <a:xfrm>
              <a:off x="8111920" y="585834"/>
              <a:ext cx="11183109" cy="750872"/>
              <a:chOff x="65055" y="835233"/>
              <a:chExt cx="14182026" cy="1109250"/>
            </a:xfrm>
          </p:grpSpPr>
          <p:grpSp>
            <p:nvGrpSpPr>
              <p:cNvPr id="154" name="Group 153">
                <a:extLst>
                  <a:ext uri="{FF2B5EF4-FFF2-40B4-BE49-F238E27FC236}">
                    <a16:creationId xmlns:a16="http://schemas.microsoft.com/office/drawing/2014/main" id="{B525E1EF-3CBD-4531-8D36-D3B54CBF55C5}"/>
                  </a:ext>
                </a:extLst>
              </p:cNvPr>
              <p:cNvGrpSpPr/>
              <p:nvPr/>
            </p:nvGrpSpPr>
            <p:grpSpPr>
              <a:xfrm>
                <a:off x="65055" y="835233"/>
                <a:ext cx="4583987" cy="1099349"/>
                <a:chOff x="65055" y="835233"/>
                <a:chExt cx="4583987" cy="1099349"/>
              </a:xfrm>
            </p:grpSpPr>
            <p:grpSp>
              <p:nvGrpSpPr>
                <p:cNvPr id="213" name="Group 212">
                  <a:extLst>
                    <a:ext uri="{FF2B5EF4-FFF2-40B4-BE49-F238E27FC236}">
                      <a16:creationId xmlns:a16="http://schemas.microsoft.com/office/drawing/2014/main" id="{F4D51176-E41F-426B-9E72-5C19EFD0C1B1}"/>
                    </a:ext>
                  </a:extLst>
                </p:cNvPr>
                <p:cNvGrpSpPr/>
                <p:nvPr/>
              </p:nvGrpSpPr>
              <p:grpSpPr>
                <a:xfrm>
                  <a:off x="1055981" y="845134"/>
                  <a:ext cx="1197865" cy="1089448"/>
                  <a:chOff x="3153001" y="1419726"/>
                  <a:chExt cx="1197865" cy="1089448"/>
                </a:xfrm>
              </p:grpSpPr>
              <p:cxnSp>
                <p:nvCxnSpPr>
                  <p:cNvPr id="234" name="Straight Connector 233">
                    <a:extLst>
                      <a:ext uri="{FF2B5EF4-FFF2-40B4-BE49-F238E27FC236}">
                        <a16:creationId xmlns:a16="http://schemas.microsoft.com/office/drawing/2014/main" id="{F085C299-4EC9-45DF-8D3E-8456AC576466}"/>
                      </a:ext>
                    </a:extLst>
                  </p:cNvPr>
                  <p:cNvCxnSpPr/>
                  <p:nvPr/>
                </p:nvCxnSpPr>
                <p:spPr>
                  <a:xfrm>
                    <a:off x="3153001" y="14197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5" name="Straight Connector 234">
                    <a:extLst>
                      <a:ext uri="{FF2B5EF4-FFF2-40B4-BE49-F238E27FC236}">
                        <a16:creationId xmlns:a16="http://schemas.microsoft.com/office/drawing/2014/main" id="{EC411CBC-BE26-4669-A1E1-2B15D47C233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4770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6" name="Straight Connector 235">
                    <a:extLst>
                      <a:ext uri="{FF2B5EF4-FFF2-40B4-BE49-F238E27FC236}">
                        <a16:creationId xmlns:a16="http://schemas.microsoft.com/office/drawing/2014/main" id="{52F0B30C-0FEE-49A8-AD68-C1093D5E27E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60832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7" name="Straight Connector 236">
                    <a:extLst>
                      <a:ext uri="{FF2B5EF4-FFF2-40B4-BE49-F238E27FC236}">
                        <a16:creationId xmlns:a16="http://schemas.microsoft.com/office/drawing/2014/main" id="{2C5620C2-7776-4297-AD28-0C9FE04702F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62601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8" name="Straight Connector 237">
                    <a:extLst>
                      <a:ext uri="{FF2B5EF4-FFF2-40B4-BE49-F238E27FC236}">
                        <a16:creationId xmlns:a16="http://schemas.microsoft.com/office/drawing/2014/main" id="{13A6D20D-7728-4115-B0B2-E54723E3524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60077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9" name="Straight Connector 238">
                    <a:extLst>
                      <a:ext uri="{FF2B5EF4-FFF2-40B4-BE49-F238E27FC236}">
                        <a16:creationId xmlns:a16="http://schemas.microsoft.com/office/drawing/2014/main" id="{FCB2F429-3759-4C84-881C-4B3B8E34A89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61846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0" name="Straight Connector 239">
                    <a:extLst>
                      <a:ext uri="{FF2B5EF4-FFF2-40B4-BE49-F238E27FC236}">
                        <a16:creationId xmlns:a16="http://schemas.microsoft.com/office/drawing/2014/main" id="{C3F5B094-CF37-4A5B-842C-6D2AD97754C3}"/>
                      </a:ext>
                    </a:extLst>
                  </p:cNvPr>
                  <p:cNvCxnSpPr/>
                  <p:nvPr/>
                </p:nvCxnSpPr>
                <p:spPr>
                  <a:xfrm>
                    <a:off x="4350866" y="14197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14" name="Group 213">
                  <a:extLst>
                    <a:ext uri="{FF2B5EF4-FFF2-40B4-BE49-F238E27FC236}">
                      <a16:creationId xmlns:a16="http://schemas.microsoft.com/office/drawing/2014/main" id="{9B577517-BE7B-4F14-BAD3-D06225070D1D}"/>
                    </a:ext>
                  </a:extLst>
                </p:cNvPr>
                <p:cNvGrpSpPr/>
                <p:nvPr/>
              </p:nvGrpSpPr>
              <p:grpSpPr>
                <a:xfrm>
                  <a:off x="2459405" y="842566"/>
                  <a:ext cx="996096" cy="1089448"/>
                  <a:chOff x="3507170" y="1572126"/>
                  <a:chExt cx="996096" cy="1089448"/>
                </a:xfrm>
              </p:grpSpPr>
              <p:cxnSp>
                <p:nvCxnSpPr>
                  <p:cNvPr id="228" name="Straight Connector 227">
                    <a:extLst>
                      <a:ext uri="{FF2B5EF4-FFF2-40B4-BE49-F238E27FC236}">
                        <a16:creationId xmlns:a16="http://schemas.microsoft.com/office/drawing/2014/main" id="{AEBC2CCC-1880-4774-8AFA-3D510E8E123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7170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9" name="Straight Connector 228">
                    <a:extLst>
                      <a:ext uri="{FF2B5EF4-FFF2-40B4-BE49-F238E27FC236}">
                        <a16:creationId xmlns:a16="http://schemas.microsoft.com/office/drawing/2014/main" id="{E67FCAE7-C541-4E59-AA5D-19FC0D952AD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13232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0" name="Straight Connector 229">
                    <a:extLst>
                      <a:ext uri="{FF2B5EF4-FFF2-40B4-BE49-F238E27FC236}">
                        <a16:creationId xmlns:a16="http://schemas.microsoft.com/office/drawing/2014/main" id="{161B8460-9DF1-44E5-803F-5BF13688754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15001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1" name="Straight Connector 230">
                    <a:extLst>
                      <a:ext uri="{FF2B5EF4-FFF2-40B4-BE49-F238E27FC236}">
                        <a16:creationId xmlns:a16="http://schemas.microsoft.com/office/drawing/2014/main" id="{6EF58C59-7F4F-405A-99A4-3C138D87C4C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2477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2" name="Straight Connector 231">
                    <a:extLst>
                      <a:ext uri="{FF2B5EF4-FFF2-40B4-BE49-F238E27FC236}">
                        <a16:creationId xmlns:a16="http://schemas.microsoft.com/office/drawing/2014/main" id="{D3532E6B-FFCF-4E47-A9BD-BDD6568C2AA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14246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3" name="Straight Connector 232">
                    <a:extLst>
                      <a:ext uri="{FF2B5EF4-FFF2-40B4-BE49-F238E27FC236}">
                        <a16:creationId xmlns:a16="http://schemas.microsoft.com/office/drawing/2014/main" id="{0F290842-8973-4232-B9E0-EC118CE7A49F}"/>
                      </a:ext>
                    </a:extLst>
                  </p:cNvPr>
                  <p:cNvCxnSpPr/>
                  <p:nvPr/>
                </p:nvCxnSpPr>
                <p:spPr>
                  <a:xfrm>
                    <a:off x="4503266" y="15721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15" name="Group 214">
                  <a:extLst>
                    <a:ext uri="{FF2B5EF4-FFF2-40B4-BE49-F238E27FC236}">
                      <a16:creationId xmlns:a16="http://schemas.microsoft.com/office/drawing/2014/main" id="{50C94B18-4F7A-4160-88E5-DE5AE4EA2EDF}"/>
                    </a:ext>
                  </a:extLst>
                </p:cNvPr>
                <p:cNvGrpSpPr/>
                <p:nvPr/>
              </p:nvGrpSpPr>
              <p:grpSpPr>
                <a:xfrm>
                  <a:off x="3652946" y="835233"/>
                  <a:ext cx="996096" cy="1089448"/>
                  <a:chOff x="3507170" y="1572126"/>
                  <a:chExt cx="996096" cy="1089448"/>
                </a:xfrm>
              </p:grpSpPr>
              <p:cxnSp>
                <p:nvCxnSpPr>
                  <p:cNvPr id="222" name="Straight Connector 221">
                    <a:extLst>
                      <a:ext uri="{FF2B5EF4-FFF2-40B4-BE49-F238E27FC236}">
                        <a16:creationId xmlns:a16="http://schemas.microsoft.com/office/drawing/2014/main" id="{0400B227-0464-477B-B30D-18B44B7361E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7170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3" name="Straight Connector 222">
                    <a:extLst>
                      <a:ext uri="{FF2B5EF4-FFF2-40B4-BE49-F238E27FC236}">
                        <a16:creationId xmlns:a16="http://schemas.microsoft.com/office/drawing/2014/main" id="{7B2CEC9C-72D6-4F39-BC5B-EB4CB88DA40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13232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4" name="Straight Connector 223">
                    <a:extLst>
                      <a:ext uri="{FF2B5EF4-FFF2-40B4-BE49-F238E27FC236}">
                        <a16:creationId xmlns:a16="http://schemas.microsoft.com/office/drawing/2014/main" id="{41206158-30DC-4D3F-9667-193E3528FDD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15001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5" name="Straight Connector 224">
                    <a:extLst>
                      <a:ext uri="{FF2B5EF4-FFF2-40B4-BE49-F238E27FC236}">
                        <a16:creationId xmlns:a16="http://schemas.microsoft.com/office/drawing/2014/main" id="{F7D95C27-BF2E-4462-BF52-6B13A1255E0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2477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6" name="Straight Connector 225">
                    <a:extLst>
                      <a:ext uri="{FF2B5EF4-FFF2-40B4-BE49-F238E27FC236}">
                        <a16:creationId xmlns:a16="http://schemas.microsoft.com/office/drawing/2014/main" id="{63EE8C81-B186-4C68-A1BB-82A2D09ED2D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14246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7" name="Straight Connector 226">
                    <a:extLst>
                      <a:ext uri="{FF2B5EF4-FFF2-40B4-BE49-F238E27FC236}">
                        <a16:creationId xmlns:a16="http://schemas.microsoft.com/office/drawing/2014/main" id="{D502FA81-3069-49F2-B34E-5FF7CDCA49B2}"/>
                      </a:ext>
                    </a:extLst>
                  </p:cNvPr>
                  <p:cNvCxnSpPr/>
                  <p:nvPr/>
                </p:nvCxnSpPr>
                <p:spPr>
                  <a:xfrm>
                    <a:off x="4503266" y="15721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16" name="Group 215">
                  <a:extLst>
                    <a:ext uri="{FF2B5EF4-FFF2-40B4-BE49-F238E27FC236}">
                      <a16:creationId xmlns:a16="http://schemas.microsoft.com/office/drawing/2014/main" id="{8AA4B6D0-4415-4AEA-B4D5-568D03AF6B9E}"/>
                    </a:ext>
                  </a:extLst>
                </p:cNvPr>
                <p:cNvGrpSpPr/>
                <p:nvPr/>
              </p:nvGrpSpPr>
              <p:grpSpPr>
                <a:xfrm flipH="1">
                  <a:off x="65055" y="835233"/>
                  <a:ext cx="807076" cy="542156"/>
                  <a:chOff x="3354770" y="1419726"/>
                  <a:chExt cx="807076" cy="542156"/>
                </a:xfrm>
              </p:grpSpPr>
              <p:cxnSp>
                <p:nvCxnSpPr>
                  <p:cNvPr id="217" name="Straight Connector 216">
                    <a:extLst>
                      <a:ext uri="{FF2B5EF4-FFF2-40B4-BE49-F238E27FC236}">
                        <a16:creationId xmlns:a16="http://schemas.microsoft.com/office/drawing/2014/main" id="{1638D12D-5E4C-4CE4-8F06-AFB8B6D2E11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4770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8" name="Straight Connector 217">
                    <a:extLst>
                      <a:ext uri="{FF2B5EF4-FFF2-40B4-BE49-F238E27FC236}">
                        <a16:creationId xmlns:a16="http://schemas.microsoft.com/office/drawing/2014/main" id="{EC766CC0-54EB-42DC-AD94-1DB2DCE5EAB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60832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9" name="Straight Connector 218">
                    <a:extLst>
                      <a:ext uri="{FF2B5EF4-FFF2-40B4-BE49-F238E27FC236}">
                        <a16:creationId xmlns:a16="http://schemas.microsoft.com/office/drawing/2014/main" id="{D142F4D1-EEB4-4DBA-B68A-E43ADF32677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62601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0" name="Straight Connector 219">
                    <a:extLst>
                      <a:ext uri="{FF2B5EF4-FFF2-40B4-BE49-F238E27FC236}">
                        <a16:creationId xmlns:a16="http://schemas.microsoft.com/office/drawing/2014/main" id="{244BD0FD-B148-41CD-96E7-EA04BC1E54B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60077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1" name="Straight Connector 220">
                    <a:extLst>
                      <a:ext uri="{FF2B5EF4-FFF2-40B4-BE49-F238E27FC236}">
                        <a16:creationId xmlns:a16="http://schemas.microsoft.com/office/drawing/2014/main" id="{79FC600D-79EC-4E85-B2C2-FA8697537CE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61846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55" name="Group 154">
                <a:extLst>
                  <a:ext uri="{FF2B5EF4-FFF2-40B4-BE49-F238E27FC236}">
                    <a16:creationId xmlns:a16="http://schemas.microsoft.com/office/drawing/2014/main" id="{58D71D91-FD76-4759-A896-10A2F104133B}"/>
                  </a:ext>
                </a:extLst>
              </p:cNvPr>
              <p:cNvGrpSpPr/>
              <p:nvPr/>
            </p:nvGrpSpPr>
            <p:grpSpPr>
              <a:xfrm>
                <a:off x="4862745" y="845134"/>
                <a:ext cx="4583987" cy="1099349"/>
                <a:chOff x="65055" y="835233"/>
                <a:chExt cx="4583987" cy="1099349"/>
              </a:xfrm>
            </p:grpSpPr>
            <p:grpSp>
              <p:nvGrpSpPr>
                <p:cNvPr id="185" name="Group 184">
                  <a:extLst>
                    <a:ext uri="{FF2B5EF4-FFF2-40B4-BE49-F238E27FC236}">
                      <a16:creationId xmlns:a16="http://schemas.microsoft.com/office/drawing/2014/main" id="{4875D0A4-3F3D-4EEF-8FE1-0E7E27BFFFA4}"/>
                    </a:ext>
                  </a:extLst>
                </p:cNvPr>
                <p:cNvGrpSpPr/>
                <p:nvPr/>
              </p:nvGrpSpPr>
              <p:grpSpPr>
                <a:xfrm>
                  <a:off x="1055981" y="845134"/>
                  <a:ext cx="1197865" cy="1089448"/>
                  <a:chOff x="3153001" y="1419726"/>
                  <a:chExt cx="1197865" cy="1089448"/>
                </a:xfrm>
              </p:grpSpPr>
              <p:cxnSp>
                <p:nvCxnSpPr>
                  <p:cNvPr id="206" name="Straight Connector 205">
                    <a:extLst>
                      <a:ext uri="{FF2B5EF4-FFF2-40B4-BE49-F238E27FC236}">
                        <a16:creationId xmlns:a16="http://schemas.microsoft.com/office/drawing/2014/main" id="{E974A108-4B69-4B5D-8205-4C3E0ECB3CA9}"/>
                      </a:ext>
                    </a:extLst>
                  </p:cNvPr>
                  <p:cNvCxnSpPr/>
                  <p:nvPr/>
                </p:nvCxnSpPr>
                <p:spPr>
                  <a:xfrm>
                    <a:off x="3153001" y="14197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7" name="Straight Connector 206">
                    <a:extLst>
                      <a:ext uri="{FF2B5EF4-FFF2-40B4-BE49-F238E27FC236}">
                        <a16:creationId xmlns:a16="http://schemas.microsoft.com/office/drawing/2014/main" id="{CA6A5701-35FD-437C-9A3F-AF0BBADC77C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4770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8" name="Straight Connector 207">
                    <a:extLst>
                      <a:ext uri="{FF2B5EF4-FFF2-40B4-BE49-F238E27FC236}">
                        <a16:creationId xmlns:a16="http://schemas.microsoft.com/office/drawing/2014/main" id="{7537B5E0-D672-4019-8822-22C0F0E9F7A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60832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9" name="Straight Connector 208">
                    <a:extLst>
                      <a:ext uri="{FF2B5EF4-FFF2-40B4-BE49-F238E27FC236}">
                        <a16:creationId xmlns:a16="http://schemas.microsoft.com/office/drawing/2014/main" id="{A9090076-B3B4-4921-95DE-5586F99B490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62601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0" name="Straight Connector 209">
                    <a:extLst>
                      <a:ext uri="{FF2B5EF4-FFF2-40B4-BE49-F238E27FC236}">
                        <a16:creationId xmlns:a16="http://schemas.microsoft.com/office/drawing/2014/main" id="{91A447B6-F1C4-462E-BD42-47CB7973BE8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60077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1" name="Straight Connector 210">
                    <a:extLst>
                      <a:ext uri="{FF2B5EF4-FFF2-40B4-BE49-F238E27FC236}">
                        <a16:creationId xmlns:a16="http://schemas.microsoft.com/office/drawing/2014/main" id="{884572CB-F5DC-47B8-AB21-B85B794D592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61846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2" name="Straight Connector 211">
                    <a:extLst>
                      <a:ext uri="{FF2B5EF4-FFF2-40B4-BE49-F238E27FC236}">
                        <a16:creationId xmlns:a16="http://schemas.microsoft.com/office/drawing/2014/main" id="{A0995AF1-FCB3-45CA-A6FC-CC66ACAA6704}"/>
                      </a:ext>
                    </a:extLst>
                  </p:cNvPr>
                  <p:cNvCxnSpPr/>
                  <p:nvPr/>
                </p:nvCxnSpPr>
                <p:spPr>
                  <a:xfrm>
                    <a:off x="4350866" y="14197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86" name="Group 185">
                  <a:extLst>
                    <a:ext uri="{FF2B5EF4-FFF2-40B4-BE49-F238E27FC236}">
                      <a16:creationId xmlns:a16="http://schemas.microsoft.com/office/drawing/2014/main" id="{69A091FE-B395-44A9-BED9-C493F6D0AD79}"/>
                    </a:ext>
                  </a:extLst>
                </p:cNvPr>
                <p:cNvGrpSpPr/>
                <p:nvPr/>
              </p:nvGrpSpPr>
              <p:grpSpPr>
                <a:xfrm>
                  <a:off x="2459405" y="842566"/>
                  <a:ext cx="996096" cy="1089448"/>
                  <a:chOff x="3507170" y="1572126"/>
                  <a:chExt cx="996096" cy="1089448"/>
                </a:xfrm>
              </p:grpSpPr>
              <p:cxnSp>
                <p:nvCxnSpPr>
                  <p:cNvPr id="200" name="Straight Connector 199">
                    <a:extLst>
                      <a:ext uri="{FF2B5EF4-FFF2-40B4-BE49-F238E27FC236}">
                        <a16:creationId xmlns:a16="http://schemas.microsoft.com/office/drawing/2014/main" id="{35C5DDFD-EF7F-492C-8750-DA00687630F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7170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1" name="Straight Connector 200">
                    <a:extLst>
                      <a:ext uri="{FF2B5EF4-FFF2-40B4-BE49-F238E27FC236}">
                        <a16:creationId xmlns:a16="http://schemas.microsoft.com/office/drawing/2014/main" id="{C6940389-7AAC-48F6-8F28-ABA7CAB4D70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13232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2" name="Straight Connector 201">
                    <a:extLst>
                      <a:ext uri="{FF2B5EF4-FFF2-40B4-BE49-F238E27FC236}">
                        <a16:creationId xmlns:a16="http://schemas.microsoft.com/office/drawing/2014/main" id="{35185594-8F82-48D5-83E5-899DA638D04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15001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3" name="Straight Connector 202">
                    <a:extLst>
                      <a:ext uri="{FF2B5EF4-FFF2-40B4-BE49-F238E27FC236}">
                        <a16:creationId xmlns:a16="http://schemas.microsoft.com/office/drawing/2014/main" id="{6709557C-E857-424F-9ED6-8F5A6F03460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2477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4" name="Straight Connector 203">
                    <a:extLst>
                      <a:ext uri="{FF2B5EF4-FFF2-40B4-BE49-F238E27FC236}">
                        <a16:creationId xmlns:a16="http://schemas.microsoft.com/office/drawing/2014/main" id="{63C24ACA-900F-4E82-9E66-E47E756B478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14246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5" name="Straight Connector 204">
                    <a:extLst>
                      <a:ext uri="{FF2B5EF4-FFF2-40B4-BE49-F238E27FC236}">
                        <a16:creationId xmlns:a16="http://schemas.microsoft.com/office/drawing/2014/main" id="{E4E0CC3E-0837-44B9-87B5-2E7701311A7B}"/>
                      </a:ext>
                    </a:extLst>
                  </p:cNvPr>
                  <p:cNvCxnSpPr/>
                  <p:nvPr/>
                </p:nvCxnSpPr>
                <p:spPr>
                  <a:xfrm>
                    <a:off x="4503266" y="15721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87" name="Group 186">
                  <a:extLst>
                    <a:ext uri="{FF2B5EF4-FFF2-40B4-BE49-F238E27FC236}">
                      <a16:creationId xmlns:a16="http://schemas.microsoft.com/office/drawing/2014/main" id="{2D7984D7-0CA1-422D-BA15-738D496BBE42}"/>
                    </a:ext>
                  </a:extLst>
                </p:cNvPr>
                <p:cNvGrpSpPr/>
                <p:nvPr/>
              </p:nvGrpSpPr>
              <p:grpSpPr>
                <a:xfrm>
                  <a:off x="3652946" y="835233"/>
                  <a:ext cx="996096" cy="1089448"/>
                  <a:chOff x="3507170" y="1572126"/>
                  <a:chExt cx="996096" cy="1089448"/>
                </a:xfrm>
              </p:grpSpPr>
              <p:cxnSp>
                <p:nvCxnSpPr>
                  <p:cNvPr id="194" name="Straight Connector 193">
                    <a:extLst>
                      <a:ext uri="{FF2B5EF4-FFF2-40B4-BE49-F238E27FC236}">
                        <a16:creationId xmlns:a16="http://schemas.microsoft.com/office/drawing/2014/main" id="{78EA861A-F743-4553-8522-0D5E1FD633C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7170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5" name="Straight Connector 194">
                    <a:extLst>
                      <a:ext uri="{FF2B5EF4-FFF2-40B4-BE49-F238E27FC236}">
                        <a16:creationId xmlns:a16="http://schemas.microsoft.com/office/drawing/2014/main" id="{3FD144CE-390E-4D00-A1B4-0A3C259D4C0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13232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6" name="Straight Connector 195">
                    <a:extLst>
                      <a:ext uri="{FF2B5EF4-FFF2-40B4-BE49-F238E27FC236}">
                        <a16:creationId xmlns:a16="http://schemas.microsoft.com/office/drawing/2014/main" id="{6554CFD6-20E3-4BB3-ACF6-D7AB61F4039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15001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7" name="Straight Connector 196">
                    <a:extLst>
                      <a:ext uri="{FF2B5EF4-FFF2-40B4-BE49-F238E27FC236}">
                        <a16:creationId xmlns:a16="http://schemas.microsoft.com/office/drawing/2014/main" id="{712A2EA6-3170-41C0-A7F9-766EA1AE323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2477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8" name="Straight Connector 197">
                    <a:extLst>
                      <a:ext uri="{FF2B5EF4-FFF2-40B4-BE49-F238E27FC236}">
                        <a16:creationId xmlns:a16="http://schemas.microsoft.com/office/drawing/2014/main" id="{796BE960-B56E-48FA-B16F-058669C89C8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14246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9" name="Straight Connector 198">
                    <a:extLst>
                      <a:ext uri="{FF2B5EF4-FFF2-40B4-BE49-F238E27FC236}">
                        <a16:creationId xmlns:a16="http://schemas.microsoft.com/office/drawing/2014/main" id="{752514DE-8528-4576-9617-70A52B92FB1F}"/>
                      </a:ext>
                    </a:extLst>
                  </p:cNvPr>
                  <p:cNvCxnSpPr/>
                  <p:nvPr/>
                </p:nvCxnSpPr>
                <p:spPr>
                  <a:xfrm>
                    <a:off x="4503266" y="15721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88" name="Group 187">
                  <a:extLst>
                    <a:ext uri="{FF2B5EF4-FFF2-40B4-BE49-F238E27FC236}">
                      <a16:creationId xmlns:a16="http://schemas.microsoft.com/office/drawing/2014/main" id="{0F8DE6A3-6023-45D2-B674-9D661C45FDD7}"/>
                    </a:ext>
                  </a:extLst>
                </p:cNvPr>
                <p:cNvGrpSpPr/>
                <p:nvPr/>
              </p:nvGrpSpPr>
              <p:grpSpPr>
                <a:xfrm flipH="1">
                  <a:off x="65055" y="835233"/>
                  <a:ext cx="807076" cy="542156"/>
                  <a:chOff x="3354770" y="1419726"/>
                  <a:chExt cx="807076" cy="542156"/>
                </a:xfrm>
              </p:grpSpPr>
              <p:cxnSp>
                <p:nvCxnSpPr>
                  <p:cNvPr id="189" name="Straight Connector 188">
                    <a:extLst>
                      <a:ext uri="{FF2B5EF4-FFF2-40B4-BE49-F238E27FC236}">
                        <a16:creationId xmlns:a16="http://schemas.microsoft.com/office/drawing/2014/main" id="{74F77F23-4045-4647-BA1C-359D586F485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4770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0" name="Straight Connector 189">
                    <a:extLst>
                      <a:ext uri="{FF2B5EF4-FFF2-40B4-BE49-F238E27FC236}">
                        <a16:creationId xmlns:a16="http://schemas.microsoft.com/office/drawing/2014/main" id="{82B21837-253E-40AF-91FF-99404FDAE04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60832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1" name="Straight Connector 190">
                    <a:extLst>
                      <a:ext uri="{FF2B5EF4-FFF2-40B4-BE49-F238E27FC236}">
                        <a16:creationId xmlns:a16="http://schemas.microsoft.com/office/drawing/2014/main" id="{EB196585-3AD0-47A6-8C51-C3EE3088244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62601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2" name="Straight Connector 191">
                    <a:extLst>
                      <a:ext uri="{FF2B5EF4-FFF2-40B4-BE49-F238E27FC236}">
                        <a16:creationId xmlns:a16="http://schemas.microsoft.com/office/drawing/2014/main" id="{BA5CA670-7CA0-4006-B5A1-D3B8B05B51E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60077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3" name="Straight Connector 192">
                    <a:extLst>
                      <a:ext uri="{FF2B5EF4-FFF2-40B4-BE49-F238E27FC236}">
                        <a16:creationId xmlns:a16="http://schemas.microsoft.com/office/drawing/2014/main" id="{EE69C8D9-1C23-48EE-994B-CE595DF1C79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61846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56" name="Group 155">
                <a:extLst>
                  <a:ext uri="{FF2B5EF4-FFF2-40B4-BE49-F238E27FC236}">
                    <a16:creationId xmlns:a16="http://schemas.microsoft.com/office/drawing/2014/main" id="{5CCC074F-E956-4B23-94B4-E84FF57D08F9}"/>
                  </a:ext>
                </a:extLst>
              </p:cNvPr>
              <p:cNvGrpSpPr/>
              <p:nvPr/>
            </p:nvGrpSpPr>
            <p:grpSpPr>
              <a:xfrm>
                <a:off x="9663094" y="842566"/>
                <a:ext cx="4583987" cy="1099349"/>
                <a:chOff x="65055" y="835233"/>
                <a:chExt cx="4583987" cy="1099349"/>
              </a:xfrm>
            </p:grpSpPr>
            <p:grpSp>
              <p:nvGrpSpPr>
                <p:cNvPr id="157" name="Group 156">
                  <a:extLst>
                    <a:ext uri="{FF2B5EF4-FFF2-40B4-BE49-F238E27FC236}">
                      <a16:creationId xmlns:a16="http://schemas.microsoft.com/office/drawing/2014/main" id="{F342E4B5-6646-47CF-83A4-4E05FD92D3F8}"/>
                    </a:ext>
                  </a:extLst>
                </p:cNvPr>
                <p:cNvGrpSpPr/>
                <p:nvPr/>
              </p:nvGrpSpPr>
              <p:grpSpPr>
                <a:xfrm>
                  <a:off x="1055981" y="845134"/>
                  <a:ext cx="1197865" cy="1089448"/>
                  <a:chOff x="3153001" y="1419726"/>
                  <a:chExt cx="1197865" cy="1089448"/>
                </a:xfrm>
              </p:grpSpPr>
              <p:cxnSp>
                <p:nvCxnSpPr>
                  <p:cNvPr id="178" name="Straight Connector 177">
                    <a:extLst>
                      <a:ext uri="{FF2B5EF4-FFF2-40B4-BE49-F238E27FC236}">
                        <a16:creationId xmlns:a16="http://schemas.microsoft.com/office/drawing/2014/main" id="{56AA035C-42DD-49FC-83F4-84CD2C5C8575}"/>
                      </a:ext>
                    </a:extLst>
                  </p:cNvPr>
                  <p:cNvCxnSpPr/>
                  <p:nvPr/>
                </p:nvCxnSpPr>
                <p:spPr>
                  <a:xfrm>
                    <a:off x="3153001" y="14197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9" name="Straight Connector 178">
                    <a:extLst>
                      <a:ext uri="{FF2B5EF4-FFF2-40B4-BE49-F238E27FC236}">
                        <a16:creationId xmlns:a16="http://schemas.microsoft.com/office/drawing/2014/main" id="{AC814FDD-9380-4CD5-81FF-773B57B1190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4770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0" name="Straight Connector 179">
                    <a:extLst>
                      <a:ext uri="{FF2B5EF4-FFF2-40B4-BE49-F238E27FC236}">
                        <a16:creationId xmlns:a16="http://schemas.microsoft.com/office/drawing/2014/main" id="{A7438586-7685-4720-8272-8ED9104F087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60832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1" name="Straight Connector 180">
                    <a:extLst>
                      <a:ext uri="{FF2B5EF4-FFF2-40B4-BE49-F238E27FC236}">
                        <a16:creationId xmlns:a16="http://schemas.microsoft.com/office/drawing/2014/main" id="{9CAE8695-E4BC-438D-A33B-5D544BFF7B1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62601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2" name="Straight Connector 181">
                    <a:extLst>
                      <a:ext uri="{FF2B5EF4-FFF2-40B4-BE49-F238E27FC236}">
                        <a16:creationId xmlns:a16="http://schemas.microsoft.com/office/drawing/2014/main" id="{FBF27AE7-B559-4909-A690-E4F3D924D34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60077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3" name="Straight Connector 182">
                    <a:extLst>
                      <a:ext uri="{FF2B5EF4-FFF2-40B4-BE49-F238E27FC236}">
                        <a16:creationId xmlns:a16="http://schemas.microsoft.com/office/drawing/2014/main" id="{825B988C-1906-4CCF-94E7-61923D88F94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61846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4" name="Straight Connector 183">
                    <a:extLst>
                      <a:ext uri="{FF2B5EF4-FFF2-40B4-BE49-F238E27FC236}">
                        <a16:creationId xmlns:a16="http://schemas.microsoft.com/office/drawing/2014/main" id="{386E410F-45CD-4688-8E8C-6494D70CDF27}"/>
                      </a:ext>
                    </a:extLst>
                  </p:cNvPr>
                  <p:cNvCxnSpPr/>
                  <p:nvPr/>
                </p:nvCxnSpPr>
                <p:spPr>
                  <a:xfrm>
                    <a:off x="4350866" y="14197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58" name="Group 157">
                  <a:extLst>
                    <a:ext uri="{FF2B5EF4-FFF2-40B4-BE49-F238E27FC236}">
                      <a16:creationId xmlns:a16="http://schemas.microsoft.com/office/drawing/2014/main" id="{91B3FA62-E296-4602-8DD7-8C421BACBF04}"/>
                    </a:ext>
                  </a:extLst>
                </p:cNvPr>
                <p:cNvGrpSpPr/>
                <p:nvPr/>
              </p:nvGrpSpPr>
              <p:grpSpPr>
                <a:xfrm>
                  <a:off x="2459405" y="842566"/>
                  <a:ext cx="996096" cy="1089448"/>
                  <a:chOff x="3507170" y="1572126"/>
                  <a:chExt cx="996096" cy="1089448"/>
                </a:xfrm>
              </p:grpSpPr>
              <p:cxnSp>
                <p:nvCxnSpPr>
                  <p:cNvPr id="172" name="Straight Connector 171">
                    <a:extLst>
                      <a:ext uri="{FF2B5EF4-FFF2-40B4-BE49-F238E27FC236}">
                        <a16:creationId xmlns:a16="http://schemas.microsoft.com/office/drawing/2014/main" id="{FE1B959A-F7FF-4812-BD57-745631BEB99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7170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3" name="Straight Connector 172">
                    <a:extLst>
                      <a:ext uri="{FF2B5EF4-FFF2-40B4-BE49-F238E27FC236}">
                        <a16:creationId xmlns:a16="http://schemas.microsoft.com/office/drawing/2014/main" id="{04707A0D-BBA9-4C09-86AB-8A5C782E045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13232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4" name="Straight Connector 173">
                    <a:extLst>
                      <a:ext uri="{FF2B5EF4-FFF2-40B4-BE49-F238E27FC236}">
                        <a16:creationId xmlns:a16="http://schemas.microsoft.com/office/drawing/2014/main" id="{BE09A9A9-1A42-452E-8691-9F695C23855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15001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5" name="Straight Connector 174">
                    <a:extLst>
                      <a:ext uri="{FF2B5EF4-FFF2-40B4-BE49-F238E27FC236}">
                        <a16:creationId xmlns:a16="http://schemas.microsoft.com/office/drawing/2014/main" id="{A56F060E-E736-499C-9AE1-4CBD763C17D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2477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6" name="Straight Connector 175">
                    <a:extLst>
                      <a:ext uri="{FF2B5EF4-FFF2-40B4-BE49-F238E27FC236}">
                        <a16:creationId xmlns:a16="http://schemas.microsoft.com/office/drawing/2014/main" id="{045485D3-C732-483A-BED4-F6770174907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14246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7" name="Straight Connector 176">
                    <a:extLst>
                      <a:ext uri="{FF2B5EF4-FFF2-40B4-BE49-F238E27FC236}">
                        <a16:creationId xmlns:a16="http://schemas.microsoft.com/office/drawing/2014/main" id="{44169DB6-6EFB-43C8-8544-4E96F86AE2F3}"/>
                      </a:ext>
                    </a:extLst>
                  </p:cNvPr>
                  <p:cNvCxnSpPr/>
                  <p:nvPr/>
                </p:nvCxnSpPr>
                <p:spPr>
                  <a:xfrm>
                    <a:off x="4503266" y="15721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59" name="Group 158">
                  <a:extLst>
                    <a:ext uri="{FF2B5EF4-FFF2-40B4-BE49-F238E27FC236}">
                      <a16:creationId xmlns:a16="http://schemas.microsoft.com/office/drawing/2014/main" id="{AEDB4112-8F1A-4996-86AC-B061247DE5EC}"/>
                    </a:ext>
                  </a:extLst>
                </p:cNvPr>
                <p:cNvGrpSpPr/>
                <p:nvPr/>
              </p:nvGrpSpPr>
              <p:grpSpPr>
                <a:xfrm>
                  <a:off x="3652946" y="835233"/>
                  <a:ext cx="996096" cy="1089448"/>
                  <a:chOff x="3507170" y="1572126"/>
                  <a:chExt cx="996096" cy="1089448"/>
                </a:xfrm>
              </p:grpSpPr>
              <p:cxnSp>
                <p:nvCxnSpPr>
                  <p:cNvPr id="166" name="Straight Connector 165">
                    <a:extLst>
                      <a:ext uri="{FF2B5EF4-FFF2-40B4-BE49-F238E27FC236}">
                        <a16:creationId xmlns:a16="http://schemas.microsoft.com/office/drawing/2014/main" id="{AA1CFC2B-B0D8-4995-83E7-34728026DAC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7170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7" name="Straight Connector 166">
                    <a:extLst>
                      <a:ext uri="{FF2B5EF4-FFF2-40B4-BE49-F238E27FC236}">
                        <a16:creationId xmlns:a16="http://schemas.microsoft.com/office/drawing/2014/main" id="{C444123D-80AF-4487-9311-E94659C9D47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13232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8" name="Straight Connector 167">
                    <a:extLst>
                      <a:ext uri="{FF2B5EF4-FFF2-40B4-BE49-F238E27FC236}">
                        <a16:creationId xmlns:a16="http://schemas.microsoft.com/office/drawing/2014/main" id="{8BD0394E-DF32-444D-B907-64B92BE754A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15001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9" name="Straight Connector 168">
                    <a:extLst>
                      <a:ext uri="{FF2B5EF4-FFF2-40B4-BE49-F238E27FC236}">
                        <a16:creationId xmlns:a16="http://schemas.microsoft.com/office/drawing/2014/main" id="{075B1204-47BF-45DD-A34E-57EDA52C7F6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2477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0" name="Straight Connector 169">
                    <a:extLst>
                      <a:ext uri="{FF2B5EF4-FFF2-40B4-BE49-F238E27FC236}">
                        <a16:creationId xmlns:a16="http://schemas.microsoft.com/office/drawing/2014/main" id="{70B05FE8-E5D1-4F89-A27D-9A640A184D5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14246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1" name="Straight Connector 170">
                    <a:extLst>
                      <a:ext uri="{FF2B5EF4-FFF2-40B4-BE49-F238E27FC236}">
                        <a16:creationId xmlns:a16="http://schemas.microsoft.com/office/drawing/2014/main" id="{8F790BBD-9BC8-4516-A690-7EBB560F1574}"/>
                      </a:ext>
                    </a:extLst>
                  </p:cNvPr>
                  <p:cNvCxnSpPr/>
                  <p:nvPr/>
                </p:nvCxnSpPr>
                <p:spPr>
                  <a:xfrm>
                    <a:off x="4503266" y="15721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60" name="Group 159">
                  <a:extLst>
                    <a:ext uri="{FF2B5EF4-FFF2-40B4-BE49-F238E27FC236}">
                      <a16:creationId xmlns:a16="http://schemas.microsoft.com/office/drawing/2014/main" id="{E431BC0E-A937-488E-9B8E-6D1119EC1DC2}"/>
                    </a:ext>
                  </a:extLst>
                </p:cNvPr>
                <p:cNvGrpSpPr/>
                <p:nvPr/>
              </p:nvGrpSpPr>
              <p:grpSpPr>
                <a:xfrm flipH="1">
                  <a:off x="65055" y="835233"/>
                  <a:ext cx="807076" cy="542156"/>
                  <a:chOff x="3354770" y="1419726"/>
                  <a:chExt cx="807076" cy="542156"/>
                </a:xfrm>
              </p:grpSpPr>
              <p:cxnSp>
                <p:nvCxnSpPr>
                  <p:cNvPr id="161" name="Straight Connector 160">
                    <a:extLst>
                      <a:ext uri="{FF2B5EF4-FFF2-40B4-BE49-F238E27FC236}">
                        <a16:creationId xmlns:a16="http://schemas.microsoft.com/office/drawing/2014/main" id="{27838718-7107-4958-B624-47BC3A87874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4770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2" name="Straight Connector 161">
                    <a:extLst>
                      <a:ext uri="{FF2B5EF4-FFF2-40B4-BE49-F238E27FC236}">
                        <a16:creationId xmlns:a16="http://schemas.microsoft.com/office/drawing/2014/main" id="{B2D1AE58-4E05-4E2B-A3B7-19F553751A4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60832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3" name="Straight Connector 162">
                    <a:extLst>
                      <a:ext uri="{FF2B5EF4-FFF2-40B4-BE49-F238E27FC236}">
                        <a16:creationId xmlns:a16="http://schemas.microsoft.com/office/drawing/2014/main" id="{098C9C46-48AE-46CB-89CA-AC77875ED29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62601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4" name="Straight Connector 163">
                    <a:extLst>
                      <a:ext uri="{FF2B5EF4-FFF2-40B4-BE49-F238E27FC236}">
                        <a16:creationId xmlns:a16="http://schemas.microsoft.com/office/drawing/2014/main" id="{C07B0E8C-FFCE-49C3-A568-FF6B9393428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60077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5" name="Straight Connector 164">
                    <a:extLst>
                      <a:ext uri="{FF2B5EF4-FFF2-40B4-BE49-F238E27FC236}">
                        <a16:creationId xmlns:a16="http://schemas.microsoft.com/office/drawing/2014/main" id="{F356948D-0ED3-48D8-8FD4-EDB63463E17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61846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</p:grpSp>
      <p:sp>
        <p:nvSpPr>
          <p:cNvPr id="328" name="TextBox 327">
            <a:extLst>
              <a:ext uri="{FF2B5EF4-FFF2-40B4-BE49-F238E27FC236}">
                <a16:creationId xmlns:a16="http://schemas.microsoft.com/office/drawing/2014/main" id="{B7A1D8EC-7834-41E7-8FFE-B60E34CFD0E9}"/>
              </a:ext>
            </a:extLst>
          </p:cNvPr>
          <p:cNvSpPr txBox="1"/>
          <p:nvPr/>
        </p:nvSpPr>
        <p:spPr>
          <a:xfrm>
            <a:off x="5166900" y="5887908"/>
            <a:ext cx="185820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spc="300" noProof="0">
                <a:solidFill>
                  <a:prstClr val="white"/>
                </a:solidFill>
                <a:latin typeface="Tahoma" panose="020B0604030504040204" pitchFamily="34" charset="0"/>
              </a:rPr>
              <a:t>Lò cò</a:t>
            </a:r>
            <a:endParaRPr kumimoji="0" lang="en-US" sz="4400" b="1" i="0" u="none" strike="noStrike" kern="1200" cap="none" spc="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22263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repeatCount="indefinite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repeatCount="indefinite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repeatCount="indefinite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3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repeatCount="indefinite" fill="hold" grpId="0" nodeType="withEffect">
                                  <p:stCondLst>
                                    <p:cond delay="6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repeatCount="indefinite" fill="hold" grpId="0" nodeType="withEffect">
                                  <p:stCondLst>
                                    <p:cond delay="13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repeatCount="indefinite" fill="hold" grpId="0" nodeType="withEffect">
                                  <p:stCondLst>
                                    <p:cond delay="18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5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7.40741E-7 L -0.06705 7.40741E-7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59" y="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3.33333E-6 L 0.0496 -3.33333E-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4" y="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3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repeatCount="indefinite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repeatCount="indefinite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3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2" repeatCount="indefinite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3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repeatCount="indefinite" fill="hold" grpId="0" nodeType="withEffect">
                                  <p:stCondLst>
                                    <p:cond delay="6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repeatCount="indefinite" fill="hold" grpId="0" nodeType="withEffect">
                                  <p:stCondLst>
                                    <p:cond delay="13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repeatCount="indefinite" fill="hold" grpId="0" nodeType="withEffect">
                                  <p:stCondLst>
                                    <p:cond delay="18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5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3.7037E-7 L -0.06705 -3.7037E-7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59" y="0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4.44444E-6 L 0.0496 -4.44444E-6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4" y="0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11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7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nodeType="withEffect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7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1" fill="hold" nodeType="withEffect">
                                  <p:stCondLst>
                                    <p:cond delay="675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7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2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3" dur="7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8" presetClass="emph" presetSubtype="0" repeatCount="indefinite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21600000">
                                      <p:cBhvr>
                                        <p:cTn id="95" dur="5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8" grpId="0" animBg="1"/>
      <p:bldP spid="49" grpId="0" animBg="1"/>
      <p:bldP spid="50" grpId="0" animBg="1"/>
      <p:bldP spid="66" grpId="0" animBg="1"/>
      <p:bldP spid="72" grpId="0" animBg="1"/>
      <p:bldP spid="73" grpId="0" animBg="1"/>
      <p:bldP spid="74" grpId="0" animBg="1"/>
      <p:bldP spid="32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F958DCE-32E5-4704-B2D7-96655DBAB4C9}"/>
              </a:ext>
            </a:extLst>
          </p:cNvPr>
          <p:cNvSpPr/>
          <p:nvPr/>
        </p:nvSpPr>
        <p:spPr>
          <a:xfrm>
            <a:off x="-31447" y="-17691"/>
            <a:ext cx="12254894" cy="6893379"/>
          </a:xfrm>
          <a:prstGeom prst="rect">
            <a:avLst/>
          </a:prstGeom>
          <a:gradFill flip="none" rotWithShape="1">
            <a:gsLst>
              <a:gs pos="100000">
                <a:schemeClr val="tx1">
                  <a:lumMod val="95000"/>
                  <a:lumOff val="5000"/>
                  <a:alpha val="89000"/>
                </a:schemeClr>
              </a:gs>
              <a:gs pos="1000">
                <a:srgbClr val="680000">
                  <a:alpha val="8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00CB8D9-4180-46D4-BDED-42C1BACE7434}"/>
              </a:ext>
            </a:extLst>
          </p:cNvPr>
          <p:cNvSpPr/>
          <p:nvPr/>
        </p:nvSpPr>
        <p:spPr>
          <a:xfrm>
            <a:off x="-31447" y="-35379"/>
            <a:ext cx="12254894" cy="6893379"/>
          </a:xfrm>
          <a:prstGeom prst="rect">
            <a:avLst/>
          </a:prstGeom>
          <a:gradFill flip="none" rotWithShape="1">
            <a:gsLst>
              <a:gs pos="100000">
                <a:schemeClr val="tx1">
                  <a:alpha val="10000"/>
                </a:schemeClr>
              </a:gs>
              <a:gs pos="0">
                <a:srgbClr val="EE0000">
                  <a:alpha val="1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6" name="Group 25" hidden="1">
            <a:extLst>
              <a:ext uri="{FF2B5EF4-FFF2-40B4-BE49-F238E27FC236}">
                <a16:creationId xmlns:a16="http://schemas.microsoft.com/office/drawing/2014/main" id="{E765920E-4251-400C-A584-49820EF86DC0}"/>
              </a:ext>
            </a:extLst>
          </p:cNvPr>
          <p:cNvGrpSpPr/>
          <p:nvPr/>
        </p:nvGrpSpPr>
        <p:grpSpPr>
          <a:xfrm flipH="1">
            <a:off x="6458730" y="5945863"/>
            <a:ext cx="5588294" cy="474304"/>
            <a:chOff x="396540" y="859316"/>
            <a:chExt cx="5588294" cy="474304"/>
          </a:xfrm>
          <a:effectLst>
            <a:glow rad="50800">
              <a:srgbClr val="00B0F0">
                <a:alpha val="27000"/>
              </a:srgbClr>
            </a:glow>
          </a:effectLst>
        </p:grpSpPr>
        <p:cxnSp>
          <p:nvCxnSpPr>
            <p:cNvPr id="27" name="Straight Connector 26" hidden="1">
              <a:extLst>
                <a:ext uri="{FF2B5EF4-FFF2-40B4-BE49-F238E27FC236}">
                  <a16:creationId xmlns:a16="http://schemas.microsoft.com/office/drawing/2014/main" id="{72CA0E71-EA2B-4EE6-B075-B4F5944D580A}"/>
                </a:ext>
              </a:extLst>
            </p:cNvPr>
            <p:cNvCxnSpPr/>
            <p:nvPr/>
          </p:nvCxnSpPr>
          <p:spPr>
            <a:xfrm>
              <a:off x="396540" y="861141"/>
              <a:ext cx="1641514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 hidden="1">
              <a:extLst>
                <a:ext uri="{FF2B5EF4-FFF2-40B4-BE49-F238E27FC236}">
                  <a16:creationId xmlns:a16="http://schemas.microsoft.com/office/drawing/2014/main" id="{D0AF223A-F143-4D11-84E8-F6BDA7AF32EE}"/>
                </a:ext>
              </a:extLst>
            </p:cNvPr>
            <p:cNvCxnSpPr>
              <a:cxnSpLocks/>
            </p:cNvCxnSpPr>
            <p:nvPr/>
          </p:nvCxnSpPr>
          <p:spPr>
            <a:xfrm>
              <a:off x="2585044" y="1286166"/>
              <a:ext cx="2501156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 hidden="1">
              <a:extLst>
                <a:ext uri="{FF2B5EF4-FFF2-40B4-BE49-F238E27FC236}">
                  <a16:creationId xmlns:a16="http://schemas.microsoft.com/office/drawing/2014/main" id="{2EF6477C-B11A-42D9-BB6B-D7106D48D25D}"/>
                </a:ext>
              </a:extLst>
            </p:cNvPr>
            <p:cNvCxnSpPr>
              <a:cxnSpLocks/>
            </p:cNvCxnSpPr>
            <p:nvPr/>
          </p:nvCxnSpPr>
          <p:spPr>
            <a:xfrm>
              <a:off x="2027104" y="859316"/>
              <a:ext cx="567065" cy="428675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Oval 30" hidden="1">
              <a:extLst>
                <a:ext uri="{FF2B5EF4-FFF2-40B4-BE49-F238E27FC236}">
                  <a16:creationId xmlns:a16="http://schemas.microsoft.com/office/drawing/2014/main" id="{3C07EAA0-BE1F-4B53-9D34-F848CB7E1B04}"/>
                </a:ext>
              </a:extLst>
            </p:cNvPr>
            <p:cNvSpPr/>
            <p:nvPr/>
          </p:nvSpPr>
          <p:spPr>
            <a:xfrm flipV="1">
              <a:off x="5091675" y="1238712"/>
              <a:ext cx="94908" cy="94908"/>
            </a:xfrm>
            <a:prstGeom prst="ellipse">
              <a:avLst/>
            </a:pr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32" name="Straight Connector 31" hidden="1">
              <a:extLst>
                <a:ext uri="{FF2B5EF4-FFF2-40B4-BE49-F238E27FC236}">
                  <a16:creationId xmlns:a16="http://schemas.microsoft.com/office/drawing/2014/main" id="{EA954272-6C8A-484C-A5A7-E492F2850821}"/>
                </a:ext>
              </a:extLst>
            </p:cNvPr>
            <p:cNvCxnSpPr>
              <a:cxnSpLocks/>
            </p:cNvCxnSpPr>
            <p:nvPr/>
          </p:nvCxnSpPr>
          <p:spPr>
            <a:xfrm>
              <a:off x="5186583" y="1290248"/>
              <a:ext cx="798251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3" name="Straight Connector 32" hidden="1">
            <a:extLst>
              <a:ext uri="{FF2B5EF4-FFF2-40B4-BE49-F238E27FC236}">
                <a16:creationId xmlns:a16="http://schemas.microsoft.com/office/drawing/2014/main" id="{A7CCFFAD-4E25-424C-B792-A9BD913BAB26}"/>
              </a:ext>
            </a:extLst>
          </p:cNvPr>
          <p:cNvCxnSpPr>
            <a:cxnSpLocks/>
          </p:cNvCxnSpPr>
          <p:nvPr/>
        </p:nvCxnSpPr>
        <p:spPr>
          <a:xfrm flipH="1">
            <a:off x="7780015" y="6485841"/>
            <a:ext cx="981559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 hidden="1">
            <a:extLst>
              <a:ext uri="{FF2B5EF4-FFF2-40B4-BE49-F238E27FC236}">
                <a16:creationId xmlns:a16="http://schemas.microsoft.com/office/drawing/2014/main" id="{0CAAB2EC-FA25-4E94-8C51-301864441C88}"/>
              </a:ext>
            </a:extLst>
          </p:cNvPr>
          <p:cNvCxnSpPr>
            <a:cxnSpLocks/>
          </p:cNvCxnSpPr>
          <p:nvPr/>
        </p:nvCxnSpPr>
        <p:spPr>
          <a:xfrm flipH="1">
            <a:off x="7425130" y="6278113"/>
            <a:ext cx="1347520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Group 34" hidden="1">
            <a:extLst>
              <a:ext uri="{FF2B5EF4-FFF2-40B4-BE49-F238E27FC236}">
                <a16:creationId xmlns:a16="http://schemas.microsoft.com/office/drawing/2014/main" id="{4B166ECB-B08B-4D7F-9D15-8644288D1285}"/>
              </a:ext>
            </a:extLst>
          </p:cNvPr>
          <p:cNvGrpSpPr/>
          <p:nvPr/>
        </p:nvGrpSpPr>
        <p:grpSpPr>
          <a:xfrm flipH="1">
            <a:off x="9479850" y="6265425"/>
            <a:ext cx="702507" cy="215359"/>
            <a:chOff x="2261207" y="1178878"/>
            <a:chExt cx="702507" cy="215359"/>
          </a:xfrm>
          <a:effectLst>
            <a:glow rad="50800">
              <a:srgbClr val="00B0F0">
                <a:alpha val="27000"/>
              </a:srgbClr>
            </a:glow>
          </a:effectLst>
        </p:grpSpPr>
        <p:cxnSp>
          <p:nvCxnSpPr>
            <p:cNvPr id="36" name="Straight Connector 35" hidden="1">
              <a:extLst>
                <a:ext uri="{FF2B5EF4-FFF2-40B4-BE49-F238E27FC236}">
                  <a16:creationId xmlns:a16="http://schemas.microsoft.com/office/drawing/2014/main" id="{977BB2FD-E807-49F4-A116-643881A38600}"/>
                </a:ext>
              </a:extLst>
            </p:cNvPr>
            <p:cNvCxnSpPr>
              <a:cxnSpLocks/>
            </p:cNvCxnSpPr>
            <p:nvPr/>
          </p:nvCxnSpPr>
          <p:spPr>
            <a:xfrm>
              <a:off x="2546091" y="1390349"/>
              <a:ext cx="417623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 hidden="1">
              <a:extLst>
                <a:ext uri="{FF2B5EF4-FFF2-40B4-BE49-F238E27FC236}">
                  <a16:creationId xmlns:a16="http://schemas.microsoft.com/office/drawing/2014/main" id="{F784DD01-337E-48A2-B273-ADBEC8D05988}"/>
                </a:ext>
              </a:extLst>
            </p:cNvPr>
            <p:cNvCxnSpPr>
              <a:cxnSpLocks/>
            </p:cNvCxnSpPr>
            <p:nvPr/>
          </p:nvCxnSpPr>
          <p:spPr>
            <a:xfrm>
              <a:off x="2261207" y="1178878"/>
              <a:ext cx="284884" cy="215359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 hidden="1">
            <a:extLst>
              <a:ext uri="{FF2B5EF4-FFF2-40B4-BE49-F238E27FC236}">
                <a16:creationId xmlns:a16="http://schemas.microsoft.com/office/drawing/2014/main" id="{C45549C6-7225-4385-95DE-23A81523CCC1}"/>
              </a:ext>
            </a:extLst>
          </p:cNvPr>
          <p:cNvGrpSpPr/>
          <p:nvPr/>
        </p:nvGrpSpPr>
        <p:grpSpPr>
          <a:xfrm>
            <a:off x="218201" y="5918538"/>
            <a:ext cx="4336374" cy="428675"/>
            <a:chOff x="218201" y="6013788"/>
            <a:chExt cx="4336374" cy="428675"/>
          </a:xfrm>
        </p:grpSpPr>
        <p:cxnSp>
          <p:nvCxnSpPr>
            <p:cNvPr id="39" name="Straight Connector 38" hidden="1">
              <a:extLst>
                <a:ext uri="{FF2B5EF4-FFF2-40B4-BE49-F238E27FC236}">
                  <a16:creationId xmlns:a16="http://schemas.microsoft.com/office/drawing/2014/main" id="{E137A9F0-91D4-4FA1-80D1-F8187812927C}"/>
                </a:ext>
              </a:extLst>
            </p:cNvPr>
            <p:cNvCxnSpPr/>
            <p:nvPr/>
          </p:nvCxnSpPr>
          <p:spPr>
            <a:xfrm>
              <a:off x="218201" y="6015613"/>
              <a:ext cx="1641514" cy="0"/>
            </a:xfrm>
            <a:prstGeom prst="line">
              <a:avLst/>
            </a:prstGeom>
            <a:ln w="25400">
              <a:solidFill>
                <a:schemeClr val="bg1"/>
              </a:solidFill>
            </a:ln>
            <a:effectLst>
              <a:glow rad="50800">
                <a:srgbClr val="00B0F0">
                  <a:alpha val="27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 hidden="1">
              <a:extLst>
                <a:ext uri="{FF2B5EF4-FFF2-40B4-BE49-F238E27FC236}">
                  <a16:creationId xmlns:a16="http://schemas.microsoft.com/office/drawing/2014/main" id="{D73B7460-BC8E-4DBD-8225-9B68D1EC0578}"/>
                </a:ext>
              </a:extLst>
            </p:cNvPr>
            <p:cNvCxnSpPr>
              <a:cxnSpLocks/>
            </p:cNvCxnSpPr>
            <p:nvPr/>
          </p:nvCxnSpPr>
          <p:spPr>
            <a:xfrm>
              <a:off x="2406705" y="6440638"/>
              <a:ext cx="2147870" cy="0"/>
            </a:xfrm>
            <a:prstGeom prst="line">
              <a:avLst/>
            </a:prstGeom>
            <a:ln w="25400">
              <a:solidFill>
                <a:schemeClr val="bg1"/>
              </a:solidFill>
            </a:ln>
            <a:effectLst>
              <a:glow rad="50800">
                <a:srgbClr val="00B0F0">
                  <a:alpha val="27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 hidden="1">
              <a:extLst>
                <a:ext uri="{FF2B5EF4-FFF2-40B4-BE49-F238E27FC236}">
                  <a16:creationId xmlns:a16="http://schemas.microsoft.com/office/drawing/2014/main" id="{0BAB8909-F2DD-4284-B724-B4A3FA299D42}"/>
                </a:ext>
              </a:extLst>
            </p:cNvPr>
            <p:cNvCxnSpPr>
              <a:cxnSpLocks/>
            </p:cNvCxnSpPr>
            <p:nvPr/>
          </p:nvCxnSpPr>
          <p:spPr>
            <a:xfrm>
              <a:off x="1848765" y="6013788"/>
              <a:ext cx="567065" cy="428675"/>
            </a:xfrm>
            <a:prstGeom prst="line">
              <a:avLst/>
            </a:prstGeom>
            <a:ln w="25400">
              <a:solidFill>
                <a:schemeClr val="bg1"/>
              </a:solidFill>
            </a:ln>
            <a:effectLst>
              <a:glow rad="50800">
                <a:srgbClr val="00B0F0">
                  <a:alpha val="27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Oval 41" hidden="1">
            <a:extLst>
              <a:ext uri="{FF2B5EF4-FFF2-40B4-BE49-F238E27FC236}">
                <a16:creationId xmlns:a16="http://schemas.microsoft.com/office/drawing/2014/main" id="{6892A4C6-F8D0-4F75-BD23-F3B89934CC1D}"/>
              </a:ext>
            </a:extLst>
          </p:cNvPr>
          <p:cNvSpPr/>
          <p:nvPr/>
        </p:nvSpPr>
        <p:spPr>
          <a:xfrm flipV="1">
            <a:off x="6057834" y="6287658"/>
            <a:ext cx="149557" cy="149557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3" name="Straight Connector 42" hidden="1">
            <a:extLst>
              <a:ext uri="{FF2B5EF4-FFF2-40B4-BE49-F238E27FC236}">
                <a16:creationId xmlns:a16="http://schemas.microsoft.com/office/drawing/2014/main" id="{928A56D9-94A4-4098-BB3F-7D435159FFC6}"/>
              </a:ext>
            </a:extLst>
          </p:cNvPr>
          <p:cNvCxnSpPr>
            <a:cxnSpLocks/>
          </p:cNvCxnSpPr>
          <p:nvPr/>
        </p:nvCxnSpPr>
        <p:spPr>
          <a:xfrm>
            <a:off x="3024646" y="6449571"/>
            <a:ext cx="1347520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 hidden="1">
            <a:extLst>
              <a:ext uri="{FF2B5EF4-FFF2-40B4-BE49-F238E27FC236}">
                <a16:creationId xmlns:a16="http://schemas.microsoft.com/office/drawing/2014/main" id="{24B084AE-9B86-4EB5-8E93-616C4D8C0B5F}"/>
              </a:ext>
            </a:extLst>
          </p:cNvPr>
          <p:cNvCxnSpPr>
            <a:cxnSpLocks/>
          </p:cNvCxnSpPr>
          <p:nvPr/>
        </p:nvCxnSpPr>
        <p:spPr>
          <a:xfrm>
            <a:off x="2600261" y="6238100"/>
            <a:ext cx="1347520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Group 44" hidden="1">
            <a:extLst>
              <a:ext uri="{FF2B5EF4-FFF2-40B4-BE49-F238E27FC236}">
                <a16:creationId xmlns:a16="http://schemas.microsoft.com/office/drawing/2014/main" id="{FE2C666D-A570-43A4-9278-DFC2B5EAC846}"/>
              </a:ext>
            </a:extLst>
          </p:cNvPr>
          <p:cNvGrpSpPr/>
          <p:nvPr/>
        </p:nvGrpSpPr>
        <p:grpSpPr>
          <a:xfrm>
            <a:off x="2077919" y="6238100"/>
            <a:ext cx="690046" cy="215359"/>
            <a:chOff x="2273668" y="1178878"/>
            <a:chExt cx="690046" cy="215359"/>
          </a:xfrm>
          <a:effectLst>
            <a:glow rad="50800">
              <a:srgbClr val="00B0F0">
                <a:alpha val="27000"/>
              </a:srgbClr>
            </a:glow>
          </a:effectLst>
        </p:grpSpPr>
        <p:cxnSp>
          <p:nvCxnSpPr>
            <p:cNvPr id="46" name="Straight Connector 45" hidden="1">
              <a:extLst>
                <a:ext uri="{FF2B5EF4-FFF2-40B4-BE49-F238E27FC236}">
                  <a16:creationId xmlns:a16="http://schemas.microsoft.com/office/drawing/2014/main" id="{AF6B0937-4FE8-4BDC-8BCF-68C68C48ADA6}"/>
                </a:ext>
              </a:extLst>
            </p:cNvPr>
            <p:cNvCxnSpPr>
              <a:cxnSpLocks/>
            </p:cNvCxnSpPr>
            <p:nvPr/>
          </p:nvCxnSpPr>
          <p:spPr>
            <a:xfrm>
              <a:off x="2546091" y="1390349"/>
              <a:ext cx="417623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 hidden="1">
              <a:extLst>
                <a:ext uri="{FF2B5EF4-FFF2-40B4-BE49-F238E27FC236}">
                  <a16:creationId xmlns:a16="http://schemas.microsoft.com/office/drawing/2014/main" id="{2B9119AE-9E3E-43A6-92D3-05F04992C6B7}"/>
                </a:ext>
              </a:extLst>
            </p:cNvPr>
            <p:cNvCxnSpPr>
              <a:cxnSpLocks/>
            </p:cNvCxnSpPr>
            <p:nvPr/>
          </p:nvCxnSpPr>
          <p:spPr>
            <a:xfrm>
              <a:off x="2273668" y="1178878"/>
              <a:ext cx="284884" cy="215359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Oval 47" hidden="1">
            <a:extLst>
              <a:ext uri="{FF2B5EF4-FFF2-40B4-BE49-F238E27FC236}">
                <a16:creationId xmlns:a16="http://schemas.microsoft.com/office/drawing/2014/main" id="{48B94A45-EC03-4EF7-89AC-B8B64CF0E0E8}"/>
              </a:ext>
            </a:extLst>
          </p:cNvPr>
          <p:cNvSpPr/>
          <p:nvPr/>
        </p:nvSpPr>
        <p:spPr>
          <a:xfrm flipV="1">
            <a:off x="5666998" y="6287658"/>
            <a:ext cx="149557" cy="149557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Oval 48" hidden="1">
            <a:extLst>
              <a:ext uri="{FF2B5EF4-FFF2-40B4-BE49-F238E27FC236}">
                <a16:creationId xmlns:a16="http://schemas.microsoft.com/office/drawing/2014/main" id="{9C7B9708-929F-4598-991B-AB0FC2EA1DE7}"/>
              </a:ext>
            </a:extLst>
          </p:cNvPr>
          <p:cNvSpPr/>
          <p:nvPr/>
        </p:nvSpPr>
        <p:spPr>
          <a:xfrm flipV="1">
            <a:off x="5276162" y="6287657"/>
            <a:ext cx="149557" cy="149557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Oval 49" hidden="1">
            <a:extLst>
              <a:ext uri="{FF2B5EF4-FFF2-40B4-BE49-F238E27FC236}">
                <a16:creationId xmlns:a16="http://schemas.microsoft.com/office/drawing/2014/main" id="{CE938702-8179-4188-BC0B-8E7C9C61F6FE}"/>
              </a:ext>
            </a:extLst>
          </p:cNvPr>
          <p:cNvSpPr/>
          <p:nvPr/>
        </p:nvSpPr>
        <p:spPr>
          <a:xfrm flipV="1">
            <a:off x="4897364" y="6287656"/>
            <a:ext cx="149557" cy="149557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1" name="Group 50" hidden="1">
            <a:extLst>
              <a:ext uri="{FF2B5EF4-FFF2-40B4-BE49-F238E27FC236}">
                <a16:creationId xmlns:a16="http://schemas.microsoft.com/office/drawing/2014/main" id="{E2A2DAF5-AE77-42DC-B41A-7280D45056BD}"/>
              </a:ext>
            </a:extLst>
          </p:cNvPr>
          <p:cNvGrpSpPr/>
          <p:nvPr/>
        </p:nvGrpSpPr>
        <p:grpSpPr>
          <a:xfrm flipH="1" flipV="1">
            <a:off x="6611130" y="192763"/>
            <a:ext cx="5588294" cy="474304"/>
            <a:chOff x="396540" y="859316"/>
            <a:chExt cx="5588294" cy="474304"/>
          </a:xfrm>
          <a:effectLst>
            <a:glow rad="50800">
              <a:srgbClr val="00B0F0">
                <a:alpha val="27000"/>
              </a:srgbClr>
            </a:glow>
          </a:effectLst>
        </p:grpSpPr>
        <p:cxnSp>
          <p:nvCxnSpPr>
            <p:cNvPr id="52" name="Straight Connector 51" hidden="1">
              <a:extLst>
                <a:ext uri="{FF2B5EF4-FFF2-40B4-BE49-F238E27FC236}">
                  <a16:creationId xmlns:a16="http://schemas.microsoft.com/office/drawing/2014/main" id="{74B45ED4-E250-4539-B789-A311C1B9FFEB}"/>
                </a:ext>
              </a:extLst>
            </p:cNvPr>
            <p:cNvCxnSpPr/>
            <p:nvPr/>
          </p:nvCxnSpPr>
          <p:spPr>
            <a:xfrm>
              <a:off x="396540" y="861141"/>
              <a:ext cx="1641514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 hidden="1">
              <a:extLst>
                <a:ext uri="{FF2B5EF4-FFF2-40B4-BE49-F238E27FC236}">
                  <a16:creationId xmlns:a16="http://schemas.microsoft.com/office/drawing/2014/main" id="{C219983D-C682-4719-A4FF-435C8C575F20}"/>
                </a:ext>
              </a:extLst>
            </p:cNvPr>
            <p:cNvCxnSpPr>
              <a:cxnSpLocks/>
            </p:cNvCxnSpPr>
            <p:nvPr/>
          </p:nvCxnSpPr>
          <p:spPr>
            <a:xfrm>
              <a:off x="2585044" y="1286166"/>
              <a:ext cx="2501156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 hidden="1">
              <a:extLst>
                <a:ext uri="{FF2B5EF4-FFF2-40B4-BE49-F238E27FC236}">
                  <a16:creationId xmlns:a16="http://schemas.microsoft.com/office/drawing/2014/main" id="{10195493-96B3-41B8-9BF2-D537C136E407}"/>
                </a:ext>
              </a:extLst>
            </p:cNvPr>
            <p:cNvCxnSpPr>
              <a:cxnSpLocks/>
            </p:cNvCxnSpPr>
            <p:nvPr/>
          </p:nvCxnSpPr>
          <p:spPr>
            <a:xfrm>
              <a:off x="2027104" y="859316"/>
              <a:ext cx="567065" cy="428675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Oval 54" hidden="1">
              <a:extLst>
                <a:ext uri="{FF2B5EF4-FFF2-40B4-BE49-F238E27FC236}">
                  <a16:creationId xmlns:a16="http://schemas.microsoft.com/office/drawing/2014/main" id="{E7F3E2A0-B9D5-42F7-BAB2-FA2A046093EA}"/>
                </a:ext>
              </a:extLst>
            </p:cNvPr>
            <p:cNvSpPr/>
            <p:nvPr/>
          </p:nvSpPr>
          <p:spPr>
            <a:xfrm flipV="1">
              <a:off x="5091675" y="1238712"/>
              <a:ext cx="94908" cy="94908"/>
            </a:xfrm>
            <a:prstGeom prst="ellipse">
              <a:avLst/>
            </a:pr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56" name="Straight Connector 55" hidden="1">
              <a:extLst>
                <a:ext uri="{FF2B5EF4-FFF2-40B4-BE49-F238E27FC236}">
                  <a16:creationId xmlns:a16="http://schemas.microsoft.com/office/drawing/2014/main" id="{6D5B989F-4477-493F-8C12-40A990B9B9D8}"/>
                </a:ext>
              </a:extLst>
            </p:cNvPr>
            <p:cNvCxnSpPr>
              <a:cxnSpLocks/>
            </p:cNvCxnSpPr>
            <p:nvPr/>
          </p:nvCxnSpPr>
          <p:spPr>
            <a:xfrm>
              <a:off x="5186583" y="1290248"/>
              <a:ext cx="798251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7" name="Straight Connector 56" hidden="1">
            <a:extLst>
              <a:ext uri="{FF2B5EF4-FFF2-40B4-BE49-F238E27FC236}">
                <a16:creationId xmlns:a16="http://schemas.microsoft.com/office/drawing/2014/main" id="{4130AA28-2375-4D57-9161-022E2995A8CF}"/>
              </a:ext>
            </a:extLst>
          </p:cNvPr>
          <p:cNvCxnSpPr>
            <a:cxnSpLocks/>
          </p:cNvCxnSpPr>
          <p:nvPr/>
        </p:nvCxnSpPr>
        <p:spPr>
          <a:xfrm flipH="1" flipV="1">
            <a:off x="7932415" y="732741"/>
            <a:ext cx="981559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 hidden="1">
            <a:extLst>
              <a:ext uri="{FF2B5EF4-FFF2-40B4-BE49-F238E27FC236}">
                <a16:creationId xmlns:a16="http://schemas.microsoft.com/office/drawing/2014/main" id="{5D049B21-8397-4BA6-B4D5-AE00BA794B98}"/>
              </a:ext>
            </a:extLst>
          </p:cNvPr>
          <p:cNvCxnSpPr>
            <a:cxnSpLocks/>
          </p:cNvCxnSpPr>
          <p:nvPr/>
        </p:nvCxnSpPr>
        <p:spPr>
          <a:xfrm flipH="1" flipV="1">
            <a:off x="7577530" y="525013"/>
            <a:ext cx="1347520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9" name="Group 58" hidden="1">
            <a:extLst>
              <a:ext uri="{FF2B5EF4-FFF2-40B4-BE49-F238E27FC236}">
                <a16:creationId xmlns:a16="http://schemas.microsoft.com/office/drawing/2014/main" id="{AAFA79DC-01FE-42A7-994E-00DA86DB8C57}"/>
              </a:ext>
            </a:extLst>
          </p:cNvPr>
          <p:cNvGrpSpPr/>
          <p:nvPr/>
        </p:nvGrpSpPr>
        <p:grpSpPr>
          <a:xfrm flipH="1" flipV="1">
            <a:off x="9632250" y="512325"/>
            <a:ext cx="702507" cy="215359"/>
            <a:chOff x="2261207" y="1178878"/>
            <a:chExt cx="702507" cy="215359"/>
          </a:xfrm>
          <a:effectLst>
            <a:glow rad="50800">
              <a:srgbClr val="00B0F0">
                <a:alpha val="27000"/>
              </a:srgbClr>
            </a:glow>
          </a:effectLst>
        </p:grpSpPr>
        <p:cxnSp>
          <p:nvCxnSpPr>
            <p:cNvPr id="60" name="Straight Connector 59" hidden="1">
              <a:extLst>
                <a:ext uri="{FF2B5EF4-FFF2-40B4-BE49-F238E27FC236}">
                  <a16:creationId xmlns:a16="http://schemas.microsoft.com/office/drawing/2014/main" id="{16A45D2A-1C94-446F-B8CB-08C7E79D8408}"/>
                </a:ext>
              </a:extLst>
            </p:cNvPr>
            <p:cNvCxnSpPr>
              <a:cxnSpLocks/>
            </p:cNvCxnSpPr>
            <p:nvPr/>
          </p:nvCxnSpPr>
          <p:spPr>
            <a:xfrm>
              <a:off x="2546091" y="1390349"/>
              <a:ext cx="417623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 hidden="1">
              <a:extLst>
                <a:ext uri="{FF2B5EF4-FFF2-40B4-BE49-F238E27FC236}">
                  <a16:creationId xmlns:a16="http://schemas.microsoft.com/office/drawing/2014/main" id="{B1B7D386-ED11-4A1E-B92D-999684202D20}"/>
                </a:ext>
              </a:extLst>
            </p:cNvPr>
            <p:cNvCxnSpPr>
              <a:cxnSpLocks/>
            </p:cNvCxnSpPr>
            <p:nvPr/>
          </p:nvCxnSpPr>
          <p:spPr>
            <a:xfrm>
              <a:off x="2261207" y="1178878"/>
              <a:ext cx="284884" cy="215359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Group 61" hidden="1">
            <a:extLst>
              <a:ext uri="{FF2B5EF4-FFF2-40B4-BE49-F238E27FC236}">
                <a16:creationId xmlns:a16="http://schemas.microsoft.com/office/drawing/2014/main" id="{E305BCA7-0B5D-4196-A2C7-4ED330946C0B}"/>
              </a:ext>
            </a:extLst>
          </p:cNvPr>
          <p:cNvGrpSpPr/>
          <p:nvPr/>
        </p:nvGrpSpPr>
        <p:grpSpPr>
          <a:xfrm flipV="1">
            <a:off x="370601" y="165438"/>
            <a:ext cx="4336374" cy="428675"/>
            <a:chOff x="218201" y="6013788"/>
            <a:chExt cx="4336374" cy="428675"/>
          </a:xfrm>
        </p:grpSpPr>
        <p:cxnSp>
          <p:nvCxnSpPr>
            <p:cNvPr id="63" name="Straight Connector 62" hidden="1">
              <a:extLst>
                <a:ext uri="{FF2B5EF4-FFF2-40B4-BE49-F238E27FC236}">
                  <a16:creationId xmlns:a16="http://schemas.microsoft.com/office/drawing/2014/main" id="{72B5B1A7-7F7C-4D4E-AF52-80E4023D1471}"/>
                </a:ext>
              </a:extLst>
            </p:cNvPr>
            <p:cNvCxnSpPr/>
            <p:nvPr/>
          </p:nvCxnSpPr>
          <p:spPr>
            <a:xfrm>
              <a:off x="218201" y="6015613"/>
              <a:ext cx="1641514" cy="0"/>
            </a:xfrm>
            <a:prstGeom prst="line">
              <a:avLst/>
            </a:prstGeom>
            <a:ln w="25400">
              <a:solidFill>
                <a:schemeClr val="bg1"/>
              </a:solidFill>
            </a:ln>
            <a:effectLst>
              <a:glow rad="50800">
                <a:srgbClr val="00B0F0">
                  <a:alpha val="27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 hidden="1">
              <a:extLst>
                <a:ext uri="{FF2B5EF4-FFF2-40B4-BE49-F238E27FC236}">
                  <a16:creationId xmlns:a16="http://schemas.microsoft.com/office/drawing/2014/main" id="{CDAD2B66-5E89-4657-8089-E2A0036DCE71}"/>
                </a:ext>
              </a:extLst>
            </p:cNvPr>
            <p:cNvCxnSpPr>
              <a:cxnSpLocks/>
            </p:cNvCxnSpPr>
            <p:nvPr/>
          </p:nvCxnSpPr>
          <p:spPr>
            <a:xfrm>
              <a:off x="2406705" y="6440638"/>
              <a:ext cx="2147870" cy="0"/>
            </a:xfrm>
            <a:prstGeom prst="line">
              <a:avLst/>
            </a:prstGeom>
            <a:ln w="25400">
              <a:solidFill>
                <a:schemeClr val="bg1"/>
              </a:solidFill>
            </a:ln>
            <a:effectLst>
              <a:glow rad="50800">
                <a:srgbClr val="00B0F0">
                  <a:alpha val="27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 hidden="1">
              <a:extLst>
                <a:ext uri="{FF2B5EF4-FFF2-40B4-BE49-F238E27FC236}">
                  <a16:creationId xmlns:a16="http://schemas.microsoft.com/office/drawing/2014/main" id="{5E8B0027-2451-4ED7-8B68-90C5DB72E581}"/>
                </a:ext>
              </a:extLst>
            </p:cNvPr>
            <p:cNvCxnSpPr>
              <a:cxnSpLocks/>
            </p:cNvCxnSpPr>
            <p:nvPr/>
          </p:nvCxnSpPr>
          <p:spPr>
            <a:xfrm>
              <a:off x="1848765" y="6013788"/>
              <a:ext cx="567065" cy="428675"/>
            </a:xfrm>
            <a:prstGeom prst="line">
              <a:avLst/>
            </a:prstGeom>
            <a:ln w="25400">
              <a:solidFill>
                <a:schemeClr val="bg1"/>
              </a:solidFill>
            </a:ln>
            <a:effectLst>
              <a:glow rad="50800">
                <a:srgbClr val="00B0F0">
                  <a:alpha val="27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Oval 65" hidden="1">
            <a:extLst>
              <a:ext uri="{FF2B5EF4-FFF2-40B4-BE49-F238E27FC236}">
                <a16:creationId xmlns:a16="http://schemas.microsoft.com/office/drawing/2014/main" id="{DE0FA6CC-8140-4548-A3E3-1EFBF074AC2B}"/>
              </a:ext>
            </a:extLst>
          </p:cNvPr>
          <p:cNvSpPr/>
          <p:nvPr/>
        </p:nvSpPr>
        <p:spPr>
          <a:xfrm>
            <a:off x="6210234" y="534558"/>
            <a:ext cx="149557" cy="149557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67" name="Straight Connector 66" hidden="1">
            <a:extLst>
              <a:ext uri="{FF2B5EF4-FFF2-40B4-BE49-F238E27FC236}">
                <a16:creationId xmlns:a16="http://schemas.microsoft.com/office/drawing/2014/main" id="{6C5B0FE9-5436-40AA-AAE5-B989BEC2F995}"/>
              </a:ext>
            </a:extLst>
          </p:cNvPr>
          <p:cNvCxnSpPr>
            <a:cxnSpLocks/>
          </p:cNvCxnSpPr>
          <p:nvPr/>
        </p:nvCxnSpPr>
        <p:spPr>
          <a:xfrm flipV="1">
            <a:off x="3177046" y="696471"/>
            <a:ext cx="1347520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 hidden="1">
            <a:extLst>
              <a:ext uri="{FF2B5EF4-FFF2-40B4-BE49-F238E27FC236}">
                <a16:creationId xmlns:a16="http://schemas.microsoft.com/office/drawing/2014/main" id="{89A5A5CF-A1DB-4059-8336-E848EC08E48D}"/>
              </a:ext>
            </a:extLst>
          </p:cNvPr>
          <p:cNvCxnSpPr>
            <a:cxnSpLocks/>
          </p:cNvCxnSpPr>
          <p:nvPr/>
        </p:nvCxnSpPr>
        <p:spPr>
          <a:xfrm flipV="1">
            <a:off x="2752661" y="485000"/>
            <a:ext cx="1347520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9" name="Group 68" hidden="1">
            <a:extLst>
              <a:ext uri="{FF2B5EF4-FFF2-40B4-BE49-F238E27FC236}">
                <a16:creationId xmlns:a16="http://schemas.microsoft.com/office/drawing/2014/main" id="{4B49C063-8F4D-4717-9E4B-7696A6CDCE5E}"/>
              </a:ext>
            </a:extLst>
          </p:cNvPr>
          <p:cNvGrpSpPr/>
          <p:nvPr/>
        </p:nvGrpSpPr>
        <p:grpSpPr>
          <a:xfrm flipV="1">
            <a:off x="2230319" y="485000"/>
            <a:ext cx="690046" cy="215359"/>
            <a:chOff x="2273668" y="1178878"/>
            <a:chExt cx="690046" cy="215359"/>
          </a:xfrm>
          <a:effectLst>
            <a:glow rad="50800">
              <a:srgbClr val="00B0F0">
                <a:alpha val="27000"/>
              </a:srgbClr>
            </a:glow>
          </a:effectLst>
        </p:grpSpPr>
        <p:cxnSp>
          <p:nvCxnSpPr>
            <p:cNvPr id="70" name="Straight Connector 69" hidden="1">
              <a:extLst>
                <a:ext uri="{FF2B5EF4-FFF2-40B4-BE49-F238E27FC236}">
                  <a16:creationId xmlns:a16="http://schemas.microsoft.com/office/drawing/2014/main" id="{D7F0E8B5-386F-4CA2-A480-A7929916B297}"/>
                </a:ext>
              </a:extLst>
            </p:cNvPr>
            <p:cNvCxnSpPr>
              <a:cxnSpLocks/>
            </p:cNvCxnSpPr>
            <p:nvPr/>
          </p:nvCxnSpPr>
          <p:spPr>
            <a:xfrm>
              <a:off x="2546091" y="1390349"/>
              <a:ext cx="417623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 hidden="1">
              <a:extLst>
                <a:ext uri="{FF2B5EF4-FFF2-40B4-BE49-F238E27FC236}">
                  <a16:creationId xmlns:a16="http://schemas.microsoft.com/office/drawing/2014/main" id="{B19CF0AB-C344-45E3-95A4-A4117F580A63}"/>
                </a:ext>
              </a:extLst>
            </p:cNvPr>
            <p:cNvCxnSpPr>
              <a:cxnSpLocks/>
            </p:cNvCxnSpPr>
            <p:nvPr/>
          </p:nvCxnSpPr>
          <p:spPr>
            <a:xfrm>
              <a:off x="2273668" y="1178878"/>
              <a:ext cx="284884" cy="215359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2" name="Oval 71" hidden="1">
            <a:extLst>
              <a:ext uri="{FF2B5EF4-FFF2-40B4-BE49-F238E27FC236}">
                <a16:creationId xmlns:a16="http://schemas.microsoft.com/office/drawing/2014/main" id="{F8EC46BF-3AAE-4E02-AF3D-36EE7F18796C}"/>
              </a:ext>
            </a:extLst>
          </p:cNvPr>
          <p:cNvSpPr/>
          <p:nvPr/>
        </p:nvSpPr>
        <p:spPr>
          <a:xfrm>
            <a:off x="5819398" y="534558"/>
            <a:ext cx="149557" cy="149557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Oval 72" hidden="1">
            <a:extLst>
              <a:ext uri="{FF2B5EF4-FFF2-40B4-BE49-F238E27FC236}">
                <a16:creationId xmlns:a16="http://schemas.microsoft.com/office/drawing/2014/main" id="{4653C1E5-38D2-44E7-83E7-566F4D2E76EA}"/>
              </a:ext>
            </a:extLst>
          </p:cNvPr>
          <p:cNvSpPr/>
          <p:nvPr/>
        </p:nvSpPr>
        <p:spPr>
          <a:xfrm>
            <a:off x="5428562" y="534557"/>
            <a:ext cx="149557" cy="149557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4" name="Oval 73" hidden="1">
            <a:extLst>
              <a:ext uri="{FF2B5EF4-FFF2-40B4-BE49-F238E27FC236}">
                <a16:creationId xmlns:a16="http://schemas.microsoft.com/office/drawing/2014/main" id="{140D314A-35AD-41F9-9EAF-E26BF4B4F3EE}"/>
              </a:ext>
            </a:extLst>
          </p:cNvPr>
          <p:cNvSpPr/>
          <p:nvPr/>
        </p:nvSpPr>
        <p:spPr>
          <a:xfrm>
            <a:off x="5049764" y="534556"/>
            <a:ext cx="149557" cy="149557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75" name="Straight Connector 74" hidden="1">
            <a:extLst>
              <a:ext uri="{FF2B5EF4-FFF2-40B4-BE49-F238E27FC236}">
                <a16:creationId xmlns:a16="http://schemas.microsoft.com/office/drawing/2014/main" id="{129735DD-92B2-4B75-9684-32ADA4B0AC78}"/>
              </a:ext>
            </a:extLst>
          </p:cNvPr>
          <p:cNvCxnSpPr>
            <a:cxnSpLocks/>
          </p:cNvCxnSpPr>
          <p:nvPr/>
        </p:nvCxnSpPr>
        <p:spPr>
          <a:xfrm>
            <a:off x="72999" y="4196267"/>
            <a:ext cx="754332" cy="0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 hidden="1">
            <a:extLst>
              <a:ext uri="{FF2B5EF4-FFF2-40B4-BE49-F238E27FC236}">
                <a16:creationId xmlns:a16="http://schemas.microsoft.com/office/drawing/2014/main" id="{3AE54D20-EDC4-4903-824C-0B1357BFB096}"/>
              </a:ext>
            </a:extLst>
          </p:cNvPr>
          <p:cNvCxnSpPr>
            <a:cxnSpLocks/>
          </p:cNvCxnSpPr>
          <p:nvPr/>
        </p:nvCxnSpPr>
        <p:spPr>
          <a:xfrm>
            <a:off x="1187119" y="2032306"/>
            <a:ext cx="0" cy="1848006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 hidden="1">
            <a:extLst>
              <a:ext uri="{FF2B5EF4-FFF2-40B4-BE49-F238E27FC236}">
                <a16:creationId xmlns:a16="http://schemas.microsoft.com/office/drawing/2014/main" id="{6E716C95-D309-4843-B57B-70574BFCB2B4}"/>
              </a:ext>
            </a:extLst>
          </p:cNvPr>
          <p:cNvCxnSpPr>
            <a:cxnSpLocks/>
          </p:cNvCxnSpPr>
          <p:nvPr/>
        </p:nvCxnSpPr>
        <p:spPr>
          <a:xfrm>
            <a:off x="1187119" y="2032306"/>
            <a:ext cx="10085533" cy="0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 hidden="1">
            <a:extLst>
              <a:ext uri="{FF2B5EF4-FFF2-40B4-BE49-F238E27FC236}">
                <a16:creationId xmlns:a16="http://schemas.microsoft.com/office/drawing/2014/main" id="{8B8F3E26-5090-4DDC-9C10-10367D1E7760}"/>
              </a:ext>
            </a:extLst>
          </p:cNvPr>
          <p:cNvCxnSpPr>
            <a:cxnSpLocks/>
          </p:cNvCxnSpPr>
          <p:nvPr/>
        </p:nvCxnSpPr>
        <p:spPr>
          <a:xfrm>
            <a:off x="11272652" y="2032306"/>
            <a:ext cx="0" cy="2082062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 hidden="1">
            <a:extLst>
              <a:ext uri="{FF2B5EF4-FFF2-40B4-BE49-F238E27FC236}">
                <a16:creationId xmlns:a16="http://schemas.microsoft.com/office/drawing/2014/main" id="{9CD4BD38-6C56-4DB8-9C0C-F4CB6192A0C2}"/>
              </a:ext>
            </a:extLst>
          </p:cNvPr>
          <p:cNvCxnSpPr>
            <a:cxnSpLocks/>
          </p:cNvCxnSpPr>
          <p:nvPr/>
        </p:nvCxnSpPr>
        <p:spPr>
          <a:xfrm>
            <a:off x="5301671" y="4077228"/>
            <a:ext cx="5970981" cy="0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0" name="Group 79" hidden="1">
            <a:extLst>
              <a:ext uri="{FF2B5EF4-FFF2-40B4-BE49-F238E27FC236}">
                <a16:creationId xmlns:a16="http://schemas.microsoft.com/office/drawing/2014/main" id="{6D9EF87B-E608-4C1C-B48D-57A1391C16EE}"/>
              </a:ext>
            </a:extLst>
          </p:cNvPr>
          <p:cNvGrpSpPr/>
          <p:nvPr/>
        </p:nvGrpSpPr>
        <p:grpSpPr>
          <a:xfrm rot="9345197">
            <a:off x="1092939" y="4137941"/>
            <a:ext cx="146206" cy="146206"/>
            <a:chOff x="4440936" y="1773936"/>
            <a:chExt cx="3310128" cy="3310128"/>
          </a:xfrm>
          <a:effectLst>
            <a:glow rad="38100">
              <a:schemeClr val="accent5">
                <a:satMod val="175000"/>
                <a:alpha val="28000"/>
              </a:schemeClr>
            </a:glow>
          </a:effectLst>
        </p:grpSpPr>
        <p:sp>
          <p:nvSpPr>
            <p:cNvPr id="81" name="Oval 80" hidden="1">
              <a:extLst>
                <a:ext uri="{FF2B5EF4-FFF2-40B4-BE49-F238E27FC236}">
                  <a16:creationId xmlns:a16="http://schemas.microsoft.com/office/drawing/2014/main" id="{7B94A7E5-7DD8-4CD1-BC5E-3810919EB197}"/>
                </a:ext>
              </a:extLst>
            </p:cNvPr>
            <p:cNvSpPr/>
            <p:nvPr/>
          </p:nvSpPr>
          <p:spPr>
            <a:xfrm>
              <a:off x="4441251" y="1774251"/>
              <a:ext cx="3309498" cy="3309498"/>
            </a:xfrm>
            <a:prstGeom prst="ellipse">
              <a:avLst/>
            </a:prstGeom>
            <a:noFill/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" name="Arc 81" hidden="1">
              <a:extLst>
                <a:ext uri="{FF2B5EF4-FFF2-40B4-BE49-F238E27FC236}">
                  <a16:creationId xmlns:a16="http://schemas.microsoft.com/office/drawing/2014/main" id="{262EF9FA-4868-44EE-9CF1-12F5E9ECA823}"/>
                </a:ext>
              </a:extLst>
            </p:cNvPr>
            <p:cNvSpPr/>
            <p:nvPr/>
          </p:nvSpPr>
          <p:spPr>
            <a:xfrm>
              <a:off x="4440936" y="1773936"/>
              <a:ext cx="3310128" cy="3310128"/>
            </a:xfrm>
            <a:prstGeom prst="arc">
              <a:avLst/>
            </a:prstGeom>
            <a:ln w="28575">
              <a:solidFill>
                <a:srgbClr val="BDD7EE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Arc 82" hidden="1">
              <a:extLst>
                <a:ext uri="{FF2B5EF4-FFF2-40B4-BE49-F238E27FC236}">
                  <a16:creationId xmlns:a16="http://schemas.microsoft.com/office/drawing/2014/main" id="{81A76E66-8979-40C5-A860-EDAB4D03B2E4}"/>
                </a:ext>
              </a:extLst>
            </p:cNvPr>
            <p:cNvSpPr/>
            <p:nvPr/>
          </p:nvSpPr>
          <p:spPr>
            <a:xfrm flipH="1">
              <a:off x="4440936" y="1773936"/>
              <a:ext cx="3310128" cy="3310128"/>
            </a:xfrm>
            <a:prstGeom prst="arc">
              <a:avLst>
                <a:gd name="adj1" fmla="val 6117151"/>
                <a:gd name="adj2" fmla="val 8372158"/>
              </a:avLst>
            </a:prstGeom>
            <a:ln w="28575">
              <a:solidFill>
                <a:srgbClr val="BDD7EE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Arc 83" hidden="1">
              <a:extLst>
                <a:ext uri="{FF2B5EF4-FFF2-40B4-BE49-F238E27FC236}">
                  <a16:creationId xmlns:a16="http://schemas.microsoft.com/office/drawing/2014/main" id="{95ED56DD-B762-48EF-A579-F8B33CAACE8C}"/>
                </a:ext>
              </a:extLst>
            </p:cNvPr>
            <p:cNvSpPr/>
            <p:nvPr/>
          </p:nvSpPr>
          <p:spPr>
            <a:xfrm flipH="1">
              <a:off x="4440936" y="1773936"/>
              <a:ext cx="3310128" cy="3310128"/>
            </a:xfrm>
            <a:prstGeom prst="arc">
              <a:avLst>
                <a:gd name="adj1" fmla="val 20256575"/>
                <a:gd name="adj2" fmla="val 3001779"/>
              </a:avLst>
            </a:prstGeom>
            <a:ln w="28575">
              <a:solidFill>
                <a:srgbClr val="BDD7EE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F481A20E-A4E5-4F6F-A651-4AC8AE9FC4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62720" y="1570941"/>
            <a:ext cx="1267890" cy="18288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CB22F67-3818-4166-B174-A1300E945B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081" y="1570941"/>
            <a:ext cx="1711652" cy="246888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0D042E9-F35A-41E2-8B78-41B9BB4835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180" y="1570941"/>
            <a:ext cx="1267891" cy="1828800"/>
          </a:xfrm>
          <a:prstGeom prst="rect">
            <a:avLst/>
          </a:prstGeom>
        </p:spPr>
      </p:pic>
      <p:pic>
        <p:nvPicPr>
          <p:cNvPr id="143" name="Picture 142">
            <a:extLst>
              <a:ext uri="{FF2B5EF4-FFF2-40B4-BE49-F238E27FC236}">
                <a16:creationId xmlns:a16="http://schemas.microsoft.com/office/drawing/2014/main" id="{7BEC8603-1064-439B-B0F2-2930A6294B9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743" y="1570941"/>
            <a:ext cx="2852755" cy="4114800"/>
          </a:xfrm>
          <a:prstGeom prst="rect">
            <a:avLst/>
          </a:prstGeom>
        </p:spPr>
      </p:pic>
      <p:pic>
        <p:nvPicPr>
          <p:cNvPr id="145" name="Picture 144">
            <a:extLst>
              <a:ext uri="{FF2B5EF4-FFF2-40B4-BE49-F238E27FC236}">
                <a16:creationId xmlns:a16="http://schemas.microsoft.com/office/drawing/2014/main" id="{11080B26-F493-4DE9-9A19-A377CA809B5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171" y="1570941"/>
            <a:ext cx="1267891" cy="1828800"/>
          </a:xfrm>
          <a:prstGeom prst="rect">
            <a:avLst/>
          </a:prstGeom>
        </p:spPr>
      </p:pic>
      <p:pic>
        <p:nvPicPr>
          <p:cNvPr id="147" name="Picture 146">
            <a:extLst>
              <a:ext uri="{FF2B5EF4-FFF2-40B4-BE49-F238E27FC236}">
                <a16:creationId xmlns:a16="http://schemas.microsoft.com/office/drawing/2014/main" id="{5E916B94-0DCB-4CED-80C9-D84CE409076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3508" y="1570941"/>
            <a:ext cx="1711653" cy="2468880"/>
          </a:xfrm>
          <a:prstGeom prst="rect">
            <a:avLst/>
          </a:prstGeom>
        </p:spPr>
      </p:pic>
      <p:pic>
        <p:nvPicPr>
          <p:cNvPr id="149" name="Picture 148">
            <a:extLst>
              <a:ext uri="{FF2B5EF4-FFF2-40B4-BE49-F238E27FC236}">
                <a16:creationId xmlns:a16="http://schemas.microsoft.com/office/drawing/2014/main" id="{FBC21351-307C-4F51-A8D9-5401AA06334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1075" y="1570941"/>
            <a:ext cx="1320476" cy="1828800"/>
          </a:xfrm>
          <a:prstGeom prst="rect">
            <a:avLst/>
          </a:prstGeom>
        </p:spPr>
      </p:pic>
      <p:grpSp>
        <p:nvGrpSpPr>
          <p:cNvPr id="151" name="Group 150">
            <a:extLst>
              <a:ext uri="{FF2B5EF4-FFF2-40B4-BE49-F238E27FC236}">
                <a16:creationId xmlns:a16="http://schemas.microsoft.com/office/drawing/2014/main" id="{11254746-379C-4083-B786-23BF6F57614D}"/>
              </a:ext>
            </a:extLst>
          </p:cNvPr>
          <p:cNvGrpSpPr/>
          <p:nvPr/>
        </p:nvGrpSpPr>
        <p:grpSpPr>
          <a:xfrm>
            <a:off x="-10035608" y="54922"/>
            <a:ext cx="22505609" cy="663117"/>
            <a:chOff x="-3210580" y="576235"/>
            <a:chExt cx="22505609" cy="760471"/>
          </a:xfrm>
          <a:effectLst>
            <a:glow rad="63500">
              <a:schemeClr val="bg1">
                <a:alpha val="28000"/>
              </a:schemeClr>
            </a:glow>
          </a:effectLst>
        </p:grpSpPr>
        <p:grpSp>
          <p:nvGrpSpPr>
            <p:cNvPr id="152" name="Group 151">
              <a:extLst>
                <a:ext uri="{FF2B5EF4-FFF2-40B4-BE49-F238E27FC236}">
                  <a16:creationId xmlns:a16="http://schemas.microsoft.com/office/drawing/2014/main" id="{659591A5-EC31-4609-B7FA-685D4CAE9B73}"/>
                </a:ext>
              </a:extLst>
            </p:cNvPr>
            <p:cNvGrpSpPr/>
            <p:nvPr/>
          </p:nvGrpSpPr>
          <p:grpSpPr>
            <a:xfrm>
              <a:off x="-3210580" y="576235"/>
              <a:ext cx="11183109" cy="750872"/>
              <a:chOff x="65055" y="835233"/>
              <a:chExt cx="14182026" cy="1109250"/>
            </a:xfrm>
          </p:grpSpPr>
          <p:grpSp>
            <p:nvGrpSpPr>
              <p:cNvPr id="241" name="Group 240">
                <a:extLst>
                  <a:ext uri="{FF2B5EF4-FFF2-40B4-BE49-F238E27FC236}">
                    <a16:creationId xmlns:a16="http://schemas.microsoft.com/office/drawing/2014/main" id="{E96004A1-5B87-40D7-90C6-556010AFBAA3}"/>
                  </a:ext>
                </a:extLst>
              </p:cNvPr>
              <p:cNvGrpSpPr/>
              <p:nvPr/>
            </p:nvGrpSpPr>
            <p:grpSpPr>
              <a:xfrm>
                <a:off x="65055" y="835233"/>
                <a:ext cx="4583987" cy="1099349"/>
                <a:chOff x="65055" y="835233"/>
                <a:chExt cx="4583987" cy="1099349"/>
              </a:xfrm>
            </p:grpSpPr>
            <p:grpSp>
              <p:nvGrpSpPr>
                <p:cNvPr id="300" name="Group 299">
                  <a:extLst>
                    <a:ext uri="{FF2B5EF4-FFF2-40B4-BE49-F238E27FC236}">
                      <a16:creationId xmlns:a16="http://schemas.microsoft.com/office/drawing/2014/main" id="{BF9BE2BB-6417-4234-B2DF-E452A3AEB267}"/>
                    </a:ext>
                  </a:extLst>
                </p:cNvPr>
                <p:cNvGrpSpPr/>
                <p:nvPr/>
              </p:nvGrpSpPr>
              <p:grpSpPr>
                <a:xfrm>
                  <a:off x="1055981" y="845134"/>
                  <a:ext cx="1197865" cy="1089448"/>
                  <a:chOff x="3153001" y="1419726"/>
                  <a:chExt cx="1197865" cy="1089448"/>
                </a:xfrm>
              </p:grpSpPr>
              <p:cxnSp>
                <p:nvCxnSpPr>
                  <p:cNvPr id="321" name="Straight Connector 320">
                    <a:extLst>
                      <a:ext uri="{FF2B5EF4-FFF2-40B4-BE49-F238E27FC236}">
                        <a16:creationId xmlns:a16="http://schemas.microsoft.com/office/drawing/2014/main" id="{9D26BABF-5163-4B71-AD12-EBE3D2DD8165}"/>
                      </a:ext>
                    </a:extLst>
                  </p:cNvPr>
                  <p:cNvCxnSpPr/>
                  <p:nvPr/>
                </p:nvCxnSpPr>
                <p:spPr>
                  <a:xfrm>
                    <a:off x="3153001" y="14197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2" name="Straight Connector 321">
                    <a:extLst>
                      <a:ext uri="{FF2B5EF4-FFF2-40B4-BE49-F238E27FC236}">
                        <a16:creationId xmlns:a16="http://schemas.microsoft.com/office/drawing/2014/main" id="{2DB28460-5409-4F3A-B0EC-1B66CFD8D1B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4770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3" name="Straight Connector 322">
                    <a:extLst>
                      <a:ext uri="{FF2B5EF4-FFF2-40B4-BE49-F238E27FC236}">
                        <a16:creationId xmlns:a16="http://schemas.microsoft.com/office/drawing/2014/main" id="{527130E0-269C-4BED-83B7-AB98D4084A5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60832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4" name="Straight Connector 323">
                    <a:extLst>
                      <a:ext uri="{FF2B5EF4-FFF2-40B4-BE49-F238E27FC236}">
                        <a16:creationId xmlns:a16="http://schemas.microsoft.com/office/drawing/2014/main" id="{685D2AA3-15CF-4079-AE88-80A7625AC21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62601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5" name="Straight Connector 324">
                    <a:extLst>
                      <a:ext uri="{FF2B5EF4-FFF2-40B4-BE49-F238E27FC236}">
                        <a16:creationId xmlns:a16="http://schemas.microsoft.com/office/drawing/2014/main" id="{C5BB8D90-DA8D-443D-85F8-E2474608283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60077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6" name="Straight Connector 325">
                    <a:extLst>
                      <a:ext uri="{FF2B5EF4-FFF2-40B4-BE49-F238E27FC236}">
                        <a16:creationId xmlns:a16="http://schemas.microsoft.com/office/drawing/2014/main" id="{D3A2B0FC-3CD8-4B3F-ACE2-33011319EA6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61846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7" name="Straight Connector 326">
                    <a:extLst>
                      <a:ext uri="{FF2B5EF4-FFF2-40B4-BE49-F238E27FC236}">
                        <a16:creationId xmlns:a16="http://schemas.microsoft.com/office/drawing/2014/main" id="{2A469EC5-5EAE-4FD7-B3DA-62A6375B8F23}"/>
                      </a:ext>
                    </a:extLst>
                  </p:cNvPr>
                  <p:cNvCxnSpPr/>
                  <p:nvPr/>
                </p:nvCxnSpPr>
                <p:spPr>
                  <a:xfrm>
                    <a:off x="4350866" y="14197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01" name="Group 300">
                  <a:extLst>
                    <a:ext uri="{FF2B5EF4-FFF2-40B4-BE49-F238E27FC236}">
                      <a16:creationId xmlns:a16="http://schemas.microsoft.com/office/drawing/2014/main" id="{195525FB-F826-47C1-8C91-527443D6821A}"/>
                    </a:ext>
                  </a:extLst>
                </p:cNvPr>
                <p:cNvGrpSpPr/>
                <p:nvPr/>
              </p:nvGrpSpPr>
              <p:grpSpPr>
                <a:xfrm>
                  <a:off x="2459405" y="842566"/>
                  <a:ext cx="996096" cy="1089448"/>
                  <a:chOff x="3507170" y="1572126"/>
                  <a:chExt cx="996096" cy="1089448"/>
                </a:xfrm>
              </p:grpSpPr>
              <p:cxnSp>
                <p:nvCxnSpPr>
                  <p:cNvPr id="315" name="Straight Connector 314">
                    <a:extLst>
                      <a:ext uri="{FF2B5EF4-FFF2-40B4-BE49-F238E27FC236}">
                        <a16:creationId xmlns:a16="http://schemas.microsoft.com/office/drawing/2014/main" id="{89078242-A8DF-405C-88F9-F5B5053FEF5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7170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6" name="Straight Connector 315">
                    <a:extLst>
                      <a:ext uri="{FF2B5EF4-FFF2-40B4-BE49-F238E27FC236}">
                        <a16:creationId xmlns:a16="http://schemas.microsoft.com/office/drawing/2014/main" id="{01C0463B-09FD-4B93-99CA-7A553B3CBF6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13232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7" name="Straight Connector 316">
                    <a:extLst>
                      <a:ext uri="{FF2B5EF4-FFF2-40B4-BE49-F238E27FC236}">
                        <a16:creationId xmlns:a16="http://schemas.microsoft.com/office/drawing/2014/main" id="{62E6426A-5B7F-48A0-8706-52C79F6FFC1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15001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8" name="Straight Connector 317">
                    <a:extLst>
                      <a:ext uri="{FF2B5EF4-FFF2-40B4-BE49-F238E27FC236}">
                        <a16:creationId xmlns:a16="http://schemas.microsoft.com/office/drawing/2014/main" id="{F1FBB4E9-5C28-40FD-895E-7B471C7E973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2477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9" name="Straight Connector 318">
                    <a:extLst>
                      <a:ext uri="{FF2B5EF4-FFF2-40B4-BE49-F238E27FC236}">
                        <a16:creationId xmlns:a16="http://schemas.microsoft.com/office/drawing/2014/main" id="{868E7A41-0EFE-4F28-9715-E4C986A4480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14246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0" name="Straight Connector 319">
                    <a:extLst>
                      <a:ext uri="{FF2B5EF4-FFF2-40B4-BE49-F238E27FC236}">
                        <a16:creationId xmlns:a16="http://schemas.microsoft.com/office/drawing/2014/main" id="{6B9F780D-7655-49EB-955D-5E97D432941E}"/>
                      </a:ext>
                    </a:extLst>
                  </p:cNvPr>
                  <p:cNvCxnSpPr/>
                  <p:nvPr/>
                </p:nvCxnSpPr>
                <p:spPr>
                  <a:xfrm>
                    <a:off x="4503266" y="15721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02" name="Group 301">
                  <a:extLst>
                    <a:ext uri="{FF2B5EF4-FFF2-40B4-BE49-F238E27FC236}">
                      <a16:creationId xmlns:a16="http://schemas.microsoft.com/office/drawing/2014/main" id="{F323563C-1AEC-4E4A-A47E-CF48B33213AA}"/>
                    </a:ext>
                  </a:extLst>
                </p:cNvPr>
                <p:cNvGrpSpPr/>
                <p:nvPr/>
              </p:nvGrpSpPr>
              <p:grpSpPr>
                <a:xfrm>
                  <a:off x="3652946" y="835233"/>
                  <a:ext cx="996096" cy="1089448"/>
                  <a:chOff x="3507170" y="1572126"/>
                  <a:chExt cx="996096" cy="1089448"/>
                </a:xfrm>
              </p:grpSpPr>
              <p:cxnSp>
                <p:nvCxnSpPr>
                  <p:cNvPr id="309" name="Straight Connector 308">
                    <a:extLst>
                      <a:ext uri="{FF2B5EF4-FFF2-40B4-BE49-F238E27FC236}">
                        <a16:creationId xmlns:a16="http://schemas.microsoft.com/office/drawing/2014/main" id="{9B0460D0-9D39-48EA-A0EC-F679E4C8B10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7170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0" name="Straight Connector 309">
                    <a:extLst>
                      <a:ext uri="{FF2B5EF4-FFF2-40B4-BE49-F238E27FC236}">
                        <a16:creationId xmlns:a16="http://schemas.microsoft.com/office/drawing/2014/main" id="{B9E35676-1B64-4A92-930C-BCB836EE0CA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13232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1" name="Straight Connector 310">
                    <a:extLst>
                      <a:ext uri="{FF2B5EF4-FFF2-40B4-BE49-F238E27FC236}">
                        <a16:creationId xmlns:a16="http://schemas.microsoft.com/office/drawing/2014/main" id="{1278155F-3D9C-4AA8-86FE-977478E8FB5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15001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2" name="Straight Connector 311">
                    <a:extLst>
                      <a:ext uri="{FF2B5EF4-FFF2-40B4-BE49-F238E27FC236}">
                        <a16:creationId xmlns:a16="http://schemas.microsoft.com/office/drawing/2014/main" id="{5EBE2C17-FCEE-4BEE-B062-6973174429D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2477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3" name="Straight Connector 312">
                    <a:extLst>
                      <a:ext uri="{FF2B5EF4-FFF2-40B4-BE49-F238E27FC236}">
                        <a16:creationId xmlns:a16="http://schemas.microsoft.com/office/drawing/2014/main" id="{D31A10D4-920C-4A13-801A-E6F0E8100C1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14246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4" name="Straight Connector 313">
                    <a:extLst>
                      <a:ext uri="{FF2B5EF4-FFF2-40B4-BE49-F238E27FC236}">
                        <a16:creationId xmlns:a16="http://schemas.microsoft.com/office/drawing/2014/main" id="{F5DF3366-96FB-468D-9657-D63D76D08F0E}"/>
                      </a:ext>
                    </a:extLst>
                  </p:cNvPr>
                  <p:cNvCxnSpPr/>
                  <p:nvPr/>
                </p:nvCxnSpPr>
                <p:spPr>
                  <a:xfrm>
                    <a:off x="4503266" y="15721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03" name="Group 302">
                  <a:extLst>
                    <a:ext uri="{FF2B5EF4-FFF2-40B4-BE49-F238E27FC236}">
                      <a16:creationId xmlns:a16="http://schemas.microsoft.com/office/drawing/2014/main" id="{D5B73DA3-5E50-409E-995A-65044230913F}"/>
                    </a:ext>
                  </a:extLst>
                </p:cNvPr>
                <p:cNvGrpSpPr/>
                <p:nvPr/>
              </p:nvGrpSpPr>
              <p:grpSpPr>
                <a:xfrm flipH="1">
                  <a:off x="65055" y="835233"/>
                  <a:ext cx="807076" cy="542156"/>
                  <a:chOff x="3354770" y="1419726"/>
                  <a:chExt cx="807076" cy="542156"/>
                </a:xfrm>
              </p:grpSpPr>
              <p:cxnSp>
                <p:nvCxnSpPr>
                  <p:cNvPr id="304" name="Straight Connector 303">
                    <a:extLst>
                      <a:ext uri="{FF2B5EF4-FFF2-40B4-BE49-F238E27FC236}">
                        <a16:creationId xmlns:a16="http://schemas.microsoft.com/office/drawing/2014/main" id="{FF902349-8B08-4B9F-9BAC-6C978272AC5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4770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5" name="Straight Connector 304">
                    <a:extLst>
                      <a:ext uri="{FF2B5EF4-FFF2-40B4-BE49-F238E27FC236}">
                        <a16:creationId xmlns:a16="http://schemas.microsoft.com/office/drawing/2014/main" id="{A98C3675-BDD8-43A4-9FD1-06796C0C345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60832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6" name="Straight Connector 305">
                    <a:extLst>
                      <a:ext uri="{FF2B5EF4-FFF2-40B4-BE49-F238E27FC236}">
                        <a16:creationId xmlns:a16="http://schemas.microsoft.com/office/drawing/2014/main" id="{6FE2537A-7EAE-4711-9536-3150251D96A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62601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7" name="Straight Connector 306">
                    <a:extLst>
                      <a:ext uri="{FF2B5EF4-FFF2-40B4-BE49-F238E27FC236}">
                        <a16:creationId xmlns:a16="http://schemas.microsoft.com/office/drawing/2014/main" id="{9AEDD2E3-2F50-4FDB-AE13-DF66DC4B006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60077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8" name="Straight Connector 307">
                    <a:extLst>
                      <a:ext uri="{FF2B5EF4-FFF2-40B4-BE49-F238E27FC236}">
                        <a16:creationId xmlns:a16="http://schemas.microsoft.com/office/drawing/2014/main" id="{7255ECF3-AEFE-47FE-9BF6-980CF6C5A40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61846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42" name="Group 241">
                <a:extLst>
                  <a:ext uri="{FF2B5EF4-FFF2-40B4-BE49-F238E27FC236}">
                    <a16:creationId xmlns:a16="http://schemas.microsoft.com/office/drawing/2014/main" id="{C0D6A82D-63B2-456D-8DDD-AA73D6E113C9}"/>
                  </a:ext>
                </a:extLst>
              </p:cNvPr>
              <p:cNvGrpSpPr/>
              <p:nvPr/>
            </p:nvGrpSpPr>
            <p:grpSpPr>
              <a:xfrm>
                <a:off x="4862745" y="845134"/>
                <a:ext cx="4583987" cy="1099349"/>
                <a:chOff x="65055" y="835233"/>
                <a:chExt cx="4583987" cy="1099349"/>
              </a:xfrm>
            </p:grpSpPr>
            <p:grpSp>
              <p:nvGrpSpPr>
                <p:cNvPr id="272" name="Group 271">
                  <a:extLst>
                    <a:ext uri="{FF2B5EF4-FFF2-40B4-BE49-F238E27FC236}">
                      <a16:creationId xmlns:a16="http://schemas.microsoft.com/office/drawing/2014/main" id="{44BBD7CD-BA81-4125-900E-0F1953464870}"/>
                    </a:ext>
                  </a:extLst>
                </p:cNvPr>
                <p:cNvGrpSpPr/>
                <p:nvPr/>
              </p:nvGrpSpPr>
              <p:grpSpPr>
                <a:xfrm>
                  <a:off x="1055981" y="845134"/>
                  <a:ext cx="1197865" cy="1089448"/>
                  <a:chOff x="3153001" y="1419726"/>
                  <a:chExt cx="1197865" cy="1089448"/>
                </a:xfrm>
              </p:grpSpPr>
              <p:cxnSp>
                <p:nvCxnSpPr>
                  <p:cNvPr id="293" name="Straight Connector 292">
                    <a:extLst>
                      <a:ext uri="{FF2B5EF4-FFF2-40B4-BE49-F238E27FC236}">
                        <a16:creationId xmlns:a16="http://schemas.microsoft.com/office/drawing/2014/main" id="{F9F4C1E7-B5B5-4301-AF5E-921C765A6FD8}"/>
                      </a:ext>
                    </a:extLst>
                  </p:cNvPr>
                  <p:cNvCxnSpPr/>
                  <p:nvPr/>
                </p:nvCxnSpPr>
                <p:spPr>
                  <a:xfrm>
                    <a:off x="3153001" y="14197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4" name="Straight Connector 293">
                    <a:extLst>
                      <a:ext uri="{FF2B5EF4-FFF2-40B4-BE49-F238E27FC236}">
                        <a16:creationId xmlns:a16="http://schemas.microsoft.com/office/drawing/2014/main" id="{B35A89E6-1944-406D-9077-5A7A92064B0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4770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5" name="Straight Connector 294">
                    <a:extLst>
                      <a:ext uri="{FF2B5EF4-FFF2-40B4-BE49-F238E27FC236}">
                        <a16:creationId xmlns:a16="http://schemas.microsoft.com/office/drawing/2014/main" id="{4A72A17D-2E29-424D-B05E-638F06FED6E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60832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6" name="Straight Connector 295">
                    <a:extLst>
                      <a:ext uri="{FF2B5EF4-FFF2-40B4-BE49-F238E27FC236}">
                        <a16:creationId xmlns:a16="http://schemas.microsoft.com/office/drawing/2014/main" id="{3904AF2B-E687-4392-9B15-45053CAF210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62601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7" name="Straight Connector 296">
                    <a:extLst>
                      <a:ext uri="{FF2B5EF4-FFF2-40B4-BE49-F238E27FC236}">
                        <a16:creationId xmlns:a16="http://schemas.microsoft.com/office/drawing/2014/main" id="{6BB34CAD-7955-4B09-BE4B-CFE3CCF759C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60077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8" name="Straight Connector 297">
                    <a:extLst>
                      <a:ext uri="{FF2B5EF4-FFF2-40B4-BE49-F238E27FC236}">
                        <a16:creationId xmlns:a16="http://schemas.microsoft.com/office/drawing/2014/main" id="{E8EE3E32-43C6-44E0-9049-BA6651BE606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61846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9" name="Straight Connector 298">
                    <a:extLst>
                      <a:ext uri="{FF2B5EF4-FFF2-40B4-BE49-F238E27FC236}">
                        <a16:creationId xmlns:a16="http://schemas.microsoft.com/office/drawing/2014/main" id="{E4F8D000-4BAA-4940-B92D-988D00FCE7BF}"/>
                      </a:ext>
                    </a:extLst>
                  </p:cNvPr>
                  <p:cNvCxnSpPr/>
                  <p:nvPr/>
                </p:nvCxnSpPr>
                <p:spPr>
                  <a:xfrm>
                    <a:off x="4350866" y="14197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73" name="Group 272">
                  <a:extLst>
                    <a:ext uri="{FF2B5EF4-FFF2-40B4-BE49-F238E27FC236}">
                      <a16:creationId xmlns:a16="http://schemas.microsoft.com/office/drawing/2014/main" id="{806F03D3-D4F2-412A-839A-5662F0A04037}"/>
                    </a:ext>
                  </a:extLst>
                </p:cNvPr>
                <p:cNvGrpSpPr/>
                <p:nvPr/>
              </p:nvGrpSpPr>
              <p:grpSpPr>
                <a:xfrm>
                  <a:off x="2459405" y="842566"/>
                  <a:ext cx="996096" cy="1089448"/>
                  <a:chOff x="3507170" y="1572126"/>
                  <a:chExt cx="996096" cy="1089448"/>
                </a:xfrm>
              </p:grpSpPr>
              <p:cxnSp>
                <p:nvCxnSpPr>
                  <p:cNvPr id="287" name="Straight Connector 286">
                    <a:extLst>
                      <a:ext uri="{FF2B5EF4-FFF2-40B4-BE49-F238E27FC236}">
                        <a16:creationId xmlns:a16="http://schemas.microsoft.com/office/drawing/2014/main" id="{72C68E53-AB9E-4A87-B1C1-C88F8D1E475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7170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8" name="Straight Connector 287">
                    <a:extLst>
                      <a:ext uri="{FF2B5EF4-FFF2-40B4-BE49-F238E27FC236}">
                        <a16:creationId xmlns:a16="http://schemas.microsoft.com/office/drawing/2014/main" id="{797A4B1E-50DC-4148-95FF-E6F749F3E96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13232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9" name="Straight Connector 288">
                    <a:extLst>
                      <a:ext uri="{FF2B5EF4-FFF2-40B4-BE49-F238E27FC236}">
                        <a16:creationId xmlns:a16="http://schemas.microsoft.com/office/drawing/2014/main" id="{49CFBC8A-AFEF-4BCC-91A2-A9FC8E81E00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15001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0" name="Straight Connector 289">
                    <a:extLst>
                      <a:ext uri="{FF2B5EF4-FFF2-40B4-BE49-F238E27FC236}">
                        <a16:creationId xmlns:a16="http://schemas.microsoft.com/office/drawing/2014/main" id="{834B900A-4C19-461B-8E13-44CA567F168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2477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1" name="Straight Connector 290">
                    <a:extLst>
                      <a:ext uri="{FF2B5EF4-FFF2-40B4-BE49-F238E27FC236}">
                        <a16:creationId xmlns:a16="http://schemas.microsoft.com/office/drawing/2014/main" id="{A2D9D457-AFEA-4008-B0A5-279C24E15C1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14246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2" name="Straight Connector 291">
                    <a:extLst>
                      <a:ext uri="{FF2B5EF4-FFF2-40B4-BE49-F238E27FC236}">
                        <a16:creationId xmlns:a16="http://schemas.microsoft.com/office/drawing/2014/main" id="{4A98A7D1-FF9C-4185-93B6-1651C3FF6F0B}"/>
                      </a:ext>
                    </a:extLst>
                  </p:cNvPr>
                  <p:cNvCxnSpPr/>
                  <p:nvPr/>
                </p:nvCxnSpPr>
                <p:spPr>
                  <a:xfrm>
                    <a:off x="4503266" y="15721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74" name="Group 273">
                  <a:extLst>
                    <a:ext uri="{FF2B5EF4-FFF2-40B4-BE49-F238E27FC236}">
                      <a16:creationId xmlns:a16="http://schemas.microsoft.com/office/drawing/2014/main" id="{F1388029-BA51-4463-9F11-384C65B0198D}"/>
                    </a:ext>
                  </a:extLst>
                </p:cNvPr>
                <p:cNvGrpSpPr/>
                <p:nvPr/>
              </p:nvGrpSpPr>
              <p:grpSpPr>
                <a:xfrm>
                  <a:off x="3652946" y="835233"/>
                  <a:ext cx="996096" cy="1089448"/>
                  <a:chOff x="3507170" y="1572126"/>
                  <a:chExt cx="996096" cy="1089448"/>
                </a:xfrm>
              </p:grpSpPr>
              <p:cxnSp>
                <p:nvCxnSpPr>
                  <p:cNvPr id="281" name="Straight Connector 280">
                    <a:extLst>
                      <a:ext uri="{FF2B5EF4-FFF2-40B4-BE49-F238E27FC236}">
                        <a16:creationId xmlns:a16="http://schemas.microsoft.com/office/drawing/2014/main" id="{42D98130-8218-421B-A299-9024405704D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7170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2" name="Straight Connector 281">
                    <a:extLst>
                      <a:ext uri="{FF2B5EF4-FFF2-40B4-BE49-F238E27FC236}">
                        <a16:creationId xmlns:a16="http://schemas.microsoft.com/office/drawing/2014/main" id="{F28D6A9F-2FD6-4150-8F95-4D2F7957D1D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13232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3" name="Straight Connector 282">
                    <a:extLst>
                      <a:ext uri="{FF2B5EF4-FFF2-40B4-BE49-F238E27FC236}">
                        <a16:creationId xmlns:a16="http://schemas.microsoft.com/office/drawing/2014/main" id="{30A42FF3-88D2-4754-81B0-E62E3481D05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15001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4" name="Straight Connector 283">
                    <a:extLst>
                      <a:ext uri="{FF2B5EF4-FFF2-40B4-BE49-F238E27FC236}">
                        <a16:creationId xmlns:a16="http://schemas.microsoft.com/office/drawing/2014/main" id="{08959625-1352-4802-BED4-8658F8208FC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2477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5" name="Straight Connector 284">
                    <a:extLst>
                      <a:ext uri="{FF2B5EF4-FFF2-40B4-BE49-F238E27FC236}">
                        <a16:creationId xmlns:a16="http://schemas.microsoft.com/office/drawing/2014/main" id="{99D7F68F-CD1D-44A9-BAB1-7CCF1CC55F4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14246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6" name="Straight Connector 285">
                    <a:extLst>
                      <a:ext uri="{FF2B5EF4-FFF2-40B4-BE49-F238E27FC236}">
                        <a16:creationId xmlns:a16="http://schemas.microsoft.com/office/drawing/2014/main" id="{D19071D0-96DB-4607-9125-1861969E3092}"/>
                      </a:ext>
                    </a:extLst>
                  </p:cNvPr>
                  <p:cNvCxnSpPr/>
                  <p:nvPr/>
                </p:nvCxnSpPr>
                <p:spPr>
                  <a:xfrm>
                    <a:off x="4503266" y="15721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75" name="Group 274">
                  <a:extLst>
                    <a:ext uri="{FF2B5EF4-FFF2-40B4-BE49-F238E27FC236}">
                      <a16:creationId xmlns:a16="http://schemas.microsoft.com/office/drawing/2014/main" id="{663FA0AB-6415-4E56-B68A-C3CB5F8F52C2}"/>
                    </a:ext>
                  </a:extLst>
                </p:cNvPr>
                <p:cNvGrpSpPr/>
                <p:nvPr/>
              </p:nvGrpSpPr>
              <p:grpSpPr>
                <a:xfrm flipH="1">
                  <a:off x="65055" y="835233"/>
                  <a:ext cx="807076" cy="542156"/>
                  <a:chOff x="3354770" y="1419726"/>
                  <a:chExt cx="807076" cy="542156"/>
                </a:xfrm>
              </p:grpSpPr>
              <p:cxnSp>
                <p:nvCxnSpPr>
                  <p:cNvPr id="276" name="Straight Connector 275">
                    <a:extLst>
                      <a:ext uri="{FF2B5EF4-FFF2-40B4-BE49-F238E27FC236}">
                        <a16:creationId xmlns:a16="http://schemas.microsoft.com/office/drawing/2014/main" id="{B2F58D1A-D3B1-43DB-AB28-A27876DDEB9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4770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7" name="Straight Connector 276">
                    <a:extLst>
                      <a:ext uri="{FF2B5EF4-FFF2-40B4-BE49-F238E27FC236}">
                        <a16:creationId xmlns:a16="http://schemas.microsoft.com/office/drawing/2014/main" id="{C28A6B73-65CD-4894-B8C7-48C32988BFC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60832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8" name="Straight Connector 277">
                    <a:extLst>
                      <a:ext uri="{FF2B5EF4-FFF2-40B4-BE49-F238E27FC236}">
                        <a16:creationId xmlns:a16="http://schemas.microsoft.com/office/drawing/2014/main" id="{07D512C9-035F-4308-A8FD-750BE02CA8E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62601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9" name="Straight Connector 278">
                    <a:extLst>
                      <a:ext uri="{FF2B5EF4-FFF2-40B4-BE49-F238E27FC236}">
                        <a16:creationId xmlns:a16="http://schemas.microsoft.com/office/drawing/2014/main" id="{F120B350-ACB4-42F2-8BA5-22D50494D37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60077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0" name="Straight Connector 279">
                    <a:extLst>
                      <a:ext uri="{FF2B5EF4-FFF2-40B4-BE49-F238E27FC236}">
                        <a16:creationId xmlns:a16="http://schemas.microsoft.com/office/drawing/2014/main" id="{3803989A-A5FE-4F32-BA84-DA7B1BB3940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61846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43" name="Group 242">
                <a:extLst>
                  <a:ext uri="{FF2B5EF4-FFF2-40B4-BE49-F238E27FC236}">
                    <a16:creationId xmlns:a16="http://schemas.microsoft.com/office/drawing/2014/main" id="{51931D7C-CAFD-455B-BEB0-D1B12A51F888}"/>
                  </a:ext>
                </a:extLst>
              </p:cNvPr>
              <p:cNvGrpSpPr/>
              <p:nvPr/>
            </p:nvGrpSpPr>
            <p:grpSpPr>
              <a:xfrm>
                <a:off x="9663094" y="842566"/>
                <a:ext cx="4583987" cy="1099349"/>
                <a:chOff x="65055" y="835233"/>
                <a:chExt cx="4583987" cy="1099349"/>
              </a:xfrm>
            </p:grpSpPr>
            <p:grpSp>
              <p:nvGrpSpPr>
                <p:cNvPr id="244" name="Group 243">
                  <a:extLst>
                    <a:ext uri="{FF2B5EF4-FFF2-40B4-BE49-F238E27FC236}">
                      <a16:creationId xmlns:a16="http://schemas.microsoft.com/office/drawing/2014/main" id="{E9D0AFEC-79D2-4CB1-B870-3B84F9CEFF55}"/>
                    </a:ext>
                  </a:extLst>
                </p:cNvPr>
                <p:cNvGrpSpPr/>
                <p:nvPr/>
              </p:nvGrpSpPr>
              <p:grpSpPr>
                <a:xfrm>
                  <a:off x="1055981" y="845134"/>
                  <a:ext cx="1197865" cy="1089448"/>
                  <a:chOff x="3153001" y="1419726"/>
                  <a:chExt cx="1197865" cy="1089448"/>
                </a:xfrm>
              </p:grpSpPr>
              <p:cxnSp>
                <p:nvCxnSpPr>
                  <p:cNvPr id="265" name="Straight Connector 264">
                    <a:extLst>
                      <a:ext uri="{FF2B5EF4-FFF2-40B4-BE49-F238E27FC236}">
                        <a16:creationId xmlns:a16="http://schemas.microsoft.com/office/drawing/2014/main" id="{DD563D1E-CE28-4633-B580-0E1ED9C32745}"/>
                      </a:ext>
                    </a:extLst>
                  </p:cNvPr>
                  <p:cNvCxnSpPr/>
                  <p:nvPr/>
                </p:nvCxnSpPr>
                <p:spPr>
                  <a:xfrm>
                    <a:off x="3153001" y="14197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6" name="Straight Connector 265">
                    <a:extLst>
                      <a:ext uri="{FF2B5EF4-FFF2-40B4-BE49-F238E27FC236}">
                        <a16:creationId xmlns:a16="http://schemas.microsoft.com/office/drawing/2014/main" id="{F26075AE-0BF6-4645-AFB2-57B77BDE377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4770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7" name="Straight Connector 266">
                    <a:extLst>
                      <a:ext uri="{FF2B5EF4-FFF2-40B4-BE49-F238E27FC236}">
                        <a16:creationId xmlns:a16="http://schemas.microsoft.com/office/drawing/2014/main" id="{A65573EA-B866-4293-8B0C-99B25AD0CEA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60832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8" name="Straight Connector 267">
                    <a:extLst>
                      <a:ext uri="{FF2B5EF4-FFF2-40B4-BE49-F238E27FC236}">
                        <a16:creationId xmlns:a16="http://schemas.microsoft.com/office/drawing/2014/main" id="{6D6C516C-BB51-4328-A8E7-6366951AE9E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62601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9" name="Straight Connector 268">
                    <a:extLst>
                      <a:ext uri="{FF2B5EF4-FFF2-40B4-BE49-F238E27FC236}">
                        <a16:creationId xmlns:a16="http://schemas.microsoft.com/office/drawing/2014/main" id="{6636F1FA-84EC-42AB-8AD0-ED1FD1FB02E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60077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0" name="Straight Connector 269">
                    <a:extLst>
                      <a:ext uri="{FF2B5EF4-FFF2-40B4-BE49-F238E27FC236}">
                        <a16:creationId xmlns:a16="http://schemas.microsoft.com/office/drawing/2014/main" id="{E821ADB7-7B0E-4EB3-8578-94382AD9764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61846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1" name="Straight Connector 270">
                    <a:extLst>
                      <a:ext uri="{FF2B5EF4-FFF2-40B4-BE49-F238E27FC236}">
                        <a16:creationId xmlns:a16="http://schemas.microsoft.com/office/drawing/2014/main" id="{AB638D6D-D93C-4E9C-AB59-2640D138C75A}"/>
                      </a:ext>
                    </a:extLst>
                  </p:cNvPr>
                  <p:cNvCxnSpPr/>
                  <p:nvPr/>
                </p:nvCxnSpPr>
                <p:spPr>
                  <a:xfrm>
                    <a:off x="4350866" y="14197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45" name="Group 244">
                  <a:extLst>
                    <a:ext uri="{FF2B5EF4-FFF2-40B4-BE49-F238E27FC236}">
                      <a16:creationId xmlns:a16="http://schemas.microsoft.com/office/drawing/2014/main" id="{0FC037DF-3621-41D5-960A-69CD7C0A219F}"/>
                    </a:ext>
                  </a:extLst>
                </p:cNvPr>
                <p:cNvGrpSpPr/>
                <p:nvPr/>
              </p:nvGrpSpPr>
              <p:grpSpPr>
                <a:xfrm>
                  <a:off x="2459405" y="842566"/>
                  <a:ext cx="996096" cy="1089448"/>
                  <a:chOff x="3507170" y="1572126"/>
                  <a:chExt cx="996096" cy="1089448"/>
                </a:xfrm>
              </p:grpSpPr>
              <p:cxnSp>
                <p:nvCxnSpPr>
                  <p:cNvPr id="259" name="Straight Connector 258">
                    <a:extLst>
                      <a:ext uri="{FF2B5EF4-FFF2-40B4-BE49-F238E27FC236}">
                        <a16:creationId xmlns:a16="http://schemas.microsoft.com/office/drawing/2014/main" id="{FC489A13-F8D3-42BE-A9B8-1458B0D8AEE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7170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0" name="Straight Connector 259">
                    <a:extLst>
                      <a:ext uri="{FF2B5EF4-FFF2-40B4-BE49-F238E27FC236}">
                        <a16:creationId xmlns:a16="http://schemas.microsoft.com/office/drawing/2014/main" id="{DB364028-070E-4B69-BAD8-EECA4D3C00B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13232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1" name="Straight Connector 260">
                    <a:extLst>
                      <a:ext uri="{FF2B5EF4-FFF2-40B4-BE49-F238E27FC236}">
                        <a16:creationId xmlns:a16="http://schemas.microsoft.com/office/drawing/2014/main" id="{EF64B5B1-8CA6-46E6-9262-03C23811FBB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15001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2" name="Straight Connector 261">
                    <a:extLst>
                      <a:ext uri="{FF2B5EF4-FFF2-40B4-BE49-F238E27FC236}">
                        <a16:creationId xmlns:a16="http://schemas.microsoft.com/office/drawing/2014/main" id="{32AB6E7D-6F78-42C7-9318-1539BFAEDC9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2477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3" name="Straight Connector 262">
                    <a:extLst>
                      <a:ext uri="{FF2B5EF4-FFF2-40B4-BE49-F238E27FC236}">
                        <a16:creationId xmlns:a16="http://schemas.microsoft.com/office/drawing/2014/main" id="{804D42B4-974D-4709-9762-9470746AB5C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14246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4" name="Straight Connector 263">
                    <a:extLst>
                      <a:ext uri="{FF2B5EF4-FFF2-40B4-BE49-F238E27FC236}">
                        <a16:creationId xmlns:a16="http://schemas.microsoft.com/office/drawing/2014/main" id="{8310A010-622A-4E33-AA5A-BF6AE3E79287}"/>
                      </a:ext>
                    </a:extLst>
                  </p:cNvPr>
                  <p:cNvCxnSpPr/>
                  <p:nvPr/>
                </p:nvCxnSpPr>
                <p:spPr>
                  <a:xfrm>
                    <a:off x="4503266" y="15721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46" name="Group 245">
                  <a:extLst>
                    <a:ext uri="{FF2B5EF4-FFF2-40B4-BE49-F238E27FC236}">
                      <a16:creationId xmlns:a16="http://schemas.microsoft.com/office/drawing/2014/main" id="{DA66DB5D-9321-4810-9CC7-1279C5677921}"/>
                    </a:ext>
                  </a:extLst>
                </p:cNvPr>
                <p:cNvGrpSpPr/>
                <p:nvPr/>
              </p:nvGrpSpPr>
              <p:grpSpPr>
                <a:xfrm>
                  <a:off x="3652946" y="835233"/>
                  <a:ext cx="996096" cy="1089448"/>
                  <a:chOff x="3507170" y="1572126"/>
                  <a:chExt cx="996096" cy="1089448"/>
                </a:xfrm>
              </p:grpSpPr>
              <p:cxnSp>
                <p:nvCxnSpPr>
                  <p:cNvPr id="253" name="Straight Connector 252">
                    <a:extLst>
                      <a:ext uri="{FF2B5EF4-FFF2-40B4-BE49-F238E27FC236}">
                        <a16:creationId xmlns:a16="http://schemas.microsoft.com/office/drawing/2014/main" id="{AD44DC3F-89B0-4398-BBC8-09043427881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7170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4" name="Straight Connector 253">
                    <a:extLst>
                      <a:ext uri="{FF2B5EF4-FFF2-40B4-BE49-F238E27FC236}">
                        <a16:creationId xmlns:a16="http://schemas.microsoft.com/office/drawing/2014/main" id="{E969B7A9-B333-4A58-8E6E-C0D9D47BAF9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13232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5" name="Straight Connector 254">
                    <a:extLst>
                      <a:ext uri="{FF2B5EF4-FFF2-40B4-BE49-F238E27FC236}">
                        <a16:creationId xmlns:a16="http://schemas.microsoft.com/office/drawing/2014/main" id="{2CE8502B-DB60-48C1-80E5-B013C2755D7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15001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6" name="Straight Connector 255">
                    <a:extLst>
                      <a:ext uri="{FF2B5EF4-FFF2-40B4-BE49-F238E27FC236}">
                        <a16:creationId xmlns:a16="http://schemas.microsoft.com/office/drawing/2014/main" id="{335F9F64-5D91-4D8C-8A6C-F18B82B1DF4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2477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7" name="Straight Connector 256">
                    <a:extLst>
                      <a:ext uri="{FF2B5EF4-FFF2-40B4-BE49-F238E27FC236}">
                        <a16:creationId xmlns:a16="http://schemas.microsoft.com/office/drawing/2014/main" id="{86C94D36-7EE1-4C8C-96F2-FAC5E654ACD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14246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8" name="Straight Connector 257">
                    <a:extLst>
                      <a:ext uri="{FF2B5EF4-FFF2-40B4-BE49-F238E27FC236}">
                        <a16:creationId xmlns:a16="http://schemas.microsoft.com/office/drawing/2014/main" id="{D3C38C57-6387-4BE1-8BCC-61114C5CF7E2}"/>
                      </a:ext>
                    </a:extLst>
                  </p:cNvPr>
                  <p:cNvCxnSpPr/>
                  <p:nvPr/>
                </p:nvCxnSpPr>
                <p:spPr>
                  <a:xfrm>
                    <a:off x="4503266" y="15721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47" name="Group 246">
                  <a:extLst>
                    <a:ext uri="{FF2B5EF4-FFF2-40B4-BE49-F238E27FC236}">
                      <a16:creationId xmlns:a16="http://schemas.microsoft.com/office/drawing/2014/main" id="{2A8762CB-19BB-403C-AC2A-C3B449B0E183}"/>
                    </a:ext>
                  </a:extLst>
                </p:cNvPr>
                <p:cNvGrpSpPr/>
                <p:nvPr/>
              </p:nvGrpSpPr>
              <p:grpSpPr>
                <a:xfrm flipH="1">
                  <a:off x="65055" y="835233"/>
                  <a:ext cx="807076" cy="542156"/>
                  <a:chOff x="3354770" y="1419726"/>
                  <a:chExt cx="807076" cy="542156"/>
                </a:xfrm>
              </p:grpSpPr>
              <p:cxnSp>
                <p:nvCxnSpPr>
                  <p:cNvPr id="248" name="Straight Connector 247">
                    <a:extLst>
                      <a:ext uri="{FF2B5EF4-FFF2-40B4-BE49-F238E27FC236}">
                        <a16:creationId xmlns:a16="http://schemas.microsoft.com/office/drawing/2014/main" id="{6022D7FA-568E-493E-A1F8-50A66A15A40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4770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9" name="Straight Connector 248">
                    <a:extLst>
                      <a:ext uri="{FF2B5EF4-FFF2-40B4-BE49-F238E27FC236}">
                        <a16:creationId xmlns:a16="http://schemas.microsoft.com/office/drawing/2014/main" id="{F624F33B-9FF7-4100-AAE1-23E22FA0FD7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60832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0" name="Straight Connector 249">
                    <a:extLst>
                      <a:ext uri="{FF2B5EF4-FFF2-40B4-BE49-F238E27FC236}">
                        <a16:creationId xmlns:a16="http://schemas.microsoft.com/office/drawing/2014/main" id="{C4B3EBDB-C382-4646-B583-D14506EDB43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62601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1" name="Straight Connector 250">
                    <a:extLst>
                      <a:ext uri="{FF2B5EF4-FFF2-40B4-BE49-F238E27FC236}">
                        <a16:creationId xmlns:a16="http://schemas.microsoft.com/office/drawing/2014/main" id="{7AD44426-BE9C-4A23-AAD5-2E5206DB328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60077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2" name="Straight Connector 251">
                    <a:extLst>
                      <a:ext uri="{FF2B5EF4-FFF2-40B4-BE49-F238E27FC236}">
                        <a16:creationId xmlns:a16="http://schemas.microsoft.com/office/drawing/2014/main" id="{1E30902E-0732-48AB-A0CF-569DC7EEA55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61846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153" name="Group 152">
              <a:extLst>
                <a:ext uri="{FF2B5EF4-FFF2-40B4-BE49-F238E27FC236}">
                  <a16:creationId xmlns:a16="http://schemas.microsoft.com/office/drawing/2014/main" id="{E4EBC38F-BD85-4E0A-8235-225938E6C709}"/>
                </a:ext>
              </a:extLst>
            </p:cNvPr>
            <p:cNvGrpSpPr/>
            <p:nvPr/>
          </p:nvGrpSpPr>
          <p:grpSpPr>
            <a:xfrm>
              <a:off x="8111920" y="585834"/>
              <a:ext cx="11183109" cy="750872"/>
              <a:chOff x="65055" y="835233"/>
              <a:chExt cx="14182026" cy="1109250"/>
            </a:xfrm>
          </p:grpSpPr>
          <p:grpSp>
            <p:nvGrpSpPr>
              <p:cNvPr id="154" name="Group 153">
                <a:extLst>
                  <a:ext uri="{FF2B5EF4-FFF2-40B4-BE49-F238E27FC236}">
                    <a16:creationId xmlns:a16="http://schemas.microsoft.com/office/drawing/2014/main" id="{B525E1EF-3CBD-4531-8D36-D3B54CBF55C5}"/>
                  </a:ext>
                </a:extLst>
              </p:cNvPr>
              <p:cNvGrpSpPr/>
              <p:nvPr/>
            </p:nvGrpSpPr>
            <p:grpSpPr>
              <a:xfrm>
                <a:off x="65055" y="835233"/>
                <a:ext cx="4583987" cy="1099349"/>
                <a:chOff x="65055" y="835233"/>
                <a:chExt cx="4583987" cy="1099349"/>
              </a:xfrm>
            </p:grpSpPr>
            <p:grpSp>
              <p:nvGrpSpPr>
                <p:cNvPr id="213" name="Group 212">
                  <a:extLst>
                    <a:ext uri="{FF2B5EF4-FFF2-40B4-BE49-F238E27FC236}">
                      <a16:creationId xmlns:a16="http://schemas.microsoft.com/office/drawing/2014/main" id="{F4D51176-E41F-426B-9E72-5C19EFD0C1B1}"/>
                    </a:ext>
                  </a:extLst>
                </p:cNvPr>
                <p:cNvGrpSpPr/>
                <p:nvPr/>
              </p:nvGrpSpPr>
              <p:grpSpPr>
                <a:xfrm>
                  <a:off x="1055981" y="845134"/>
                  <a:ext cx="1197865" cy="1089448"/>
                  <a:chOff x="3153001" y="1419726"/>
                  <a:chExt cx="1197865" cy="1089448"/>
                </a:xfrm>
              </p:grpSpPr>
              <p:cxnSp>
                <p:nvCxnSpPr>
                  <p:cNvPr id="234" name="Straight Connector 233">
                    <a:extLst>
                      <a:ext uri="{FF2B5EF4-FFF2-40B4-BE49-F238E27FC236}">
                        <a16:creationId xmlns:a16="http://schemas.microsoft.com/office/drawing/2014/main" id="{F085C299-4EC9-45DF-8D3E-8456AC576466}"/>
                      </a:ext>
                    </a:extLst>
                  </p:cNvPr>
                  <p:cNvCxnSpPr/>
                  <p:nvPr/>
                </p:nvCxnSpPr>
                <p:spPr>
                  <a:xfrm>
                    <a:off x="3153001" y="14197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5" name="Straight Connector 234">
                    <a:extLst>
                      <a:ext uri="{FF2B5EF4-FFF2-40B4-BE49-F238E27FC236}">
                        <a16:creationId xmlns:a16="http://schemas.microsoft.com/office/drawing/2014/main" id="{EC411CBC-BE26-4669-A1E1-2B15D47C233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4770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6" name="Straight Connector 235">
                    <a:extLst>
                      <a:ext uri="{FF2B5EF4-FFF2-40B4-BE49-F238E27FC236}">
                        <a16:creationId xmlns:a16="http://schemas.microsoft.com/office/drawing/2014/main" id="{52F0B30C-0FEE-49A8-AD68-C1093D5E27E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60832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7" name="Straight Connector 236">
                    <a:extLst>
                      <a:ext uri="{FF2B5EF4-FFF2-40B4-BE49-F238E27FC236}">
                        <a16:creationId xmlns:a16="http://schemas.microsoft.com/office/drawing/2014/main" id="{2C5620C2-7776-4297-AD28-0C9FE04702F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62601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8" name="Straight Connector 237">
                    <a:extLst>
                      <a:ext uri="{FF2B5EF4-FFF2-40B4-BE49-F238E27FC236}">
                        <a16:creationId xmlns:a16="http://schemas.microsoft.com/office/drawing/2014/main" id="{13A6D20D-7728-4115-B0B2-E54723E3524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60077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9" name="Straight Connector 238">
                    <a:extLst>
                      <a:ext uri="{FF2B5EF4-FFF2-40B4-BE49-F238E27FC236}">
                        <a16:creationId xmlns:a16="http://schemas.microsoft.com/office/drawing/2014/main" id="{FCB2F429-3759-4C84-881C-4B3B8E34A89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61846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0" name="Straight Connector 239">
                    <a:extLst>
                      <a:ext uri="{FF2B5EF4-FFF2-40B4-BE49-F238E27FC236}">
                        <a16:creationId xmlns:a16="http://schemas.microsoft.com/office/drawing/2014/main" id="{C3F5B094-CF37-4A5B-842C-6D2AD97754C3}"/>
                      </a:ext>
                    </a:extLst>
                  </p:cNvPr>
                  <p:cNvCxnSpPr/>
                  <p:nvPr/>
                </p:nvCxnSpPr>
                <p:spPr>
                  <a:xfrm>
                    <a:off x="4350866" y="14197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14" name="Group 213">
                  <a:extLst>
                    <a:ext uri="{FF2B5EF4-FFF2-40B4-BE49-F238E27FC236}">
                      <a16:creationId xmlns:a16="http://schemas.microsoft.com/office/drawing/2014/main" id="{9B577517-BE7B-4F14-BAD3-D06225070D1D}"/>
                    </a:ext>
                  </a:extLst>
                </p:cNvPr>
                <p:cNvGrpSpPr/>
                <p:nvPr/>
              </p:nvGrpSpPr>
              <p:grpSpPr>
                <a:xfrm>
                  <a:off x="2459405" y="842566"/>
                  <a:ext cx="996096" cy="1089448"/>
                  <a:chOff x="3507170" y="1572126"/>
                  <a:chExt cx="996096" cy="1089448"/>
                </a:xfrm>
              </p:grpSpPr>
              <p:cxnSp>
                <p:nvCxnSpPr>
                  <p:cNvPr id="228" name="Straight Connector 227">
                    <a:extLst>
                      <a:ext uri="{FF2B5EF4-FFF2-40B4-BE49-F238E27FC236}">
                        <a16:creationId xmlns:a16="http://schemas.microsoft.com/office/drawing/2014/main" id="{AEBC2CCC-1880-4774-8AFA-3D510E8E123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7170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9" name="Straight Connector 228">
                    <a:extLst>
                      <a:ext uri="{FF2B5EF4-FFF2-40B4-BE49-F238E27FC236}">
                        <a16:creationId xmlns:a16="http://schemas.microsoft.com/office/drawing/2014/main" id="{E67FCAE7-C541-4E59-AA5D-19FC0D952AD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13232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0" name="Straight Connector 229">
                    <a:extLst>
                      <a:ext uri="{FF2B5EF4-FFF2-40B4-BE49-F238E27FC236}">
                        <a16:creationId xmlns:a16="http://schemas.microsoft.com/office/drawing/2014/main" id="{161B8460-9DF1-44E5-803F-5BF13688754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15001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1" name="Straight Connector 230">
                    <a:extLst>
                      <a:ext uri="{FF2B5EF4-FFF2-40B4-BE49-F238E27FC236}">
                        <a16:creationId xmlns:a16="http://schemas.microsoft.com/office/drawing/2014/main" id="{6EF58C59-7F4F-405A-99A4-3C138D87C4C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2477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2" name="Straight Connector 231">
                    <a:extLst>
                      <a:ext uri="{FF2B5EF4-FFF2-40B4-BE49-F238E27FC236}">
                        <a16:creationId xmlns:a16="http://schemas.microsoft.com/office/drawing/2014/main" id="{D3532E6B-FFCF-4E47-A9BD-BDD6568C2AA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14246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3" name="Straight Connector 232">
                    <a:extLst>
                      <a:ext uri="{FF2B5EF4-FFF2-40B4-BE49-F238E27FC236}">
                        <a16:creationId xmlns:a16="http://schemas.microsoft.com/office/drawing/2014/main" id="{0F290842-8973-4232-B9E0-EC118CE7A49F}"/>
                      </a:ext>
                    </a:extLst>
                  </p:cNvPr>
                  <p:cNvCxnSpPr/>
                  <p:nvPr/>
                </p:nvCxnSpPr>
                <p:spPr>
                  <a:xfrm>
                    <a:off x="4503266" y="15721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15" name="Group 214">
                  <a:extLst>
                    <a:ext uri="{FF2B5EF4-FFF2-40B4-BE49-F238E27FC236}">
                      <a16:creationId xmlns:a16="http://schemas.microsoft.com/office/drawing/2014/main" id="{50C94B18-4F7A-4160-88E5-DE5AE4EA2EDF}"/>
                    </a:ext>
                  </a:extLst>
                </p:cNvPr>
                <p:cNvGrpSpPr/>
                <p:nvPr/>
              </p:nvGrpSpPr>
              <p:grpSpPr>
                <a:xfrm>
                  <a:off x="3652946" y="835233"/>
                  <a:ext cx="996096" cy="1089448"/>
                  <a:chOff x="3507170" y="1572126"/>
                  <a:chExt cx="996096" cy="1089448"/>
                </a:xfrm>
              </p:grpSpPr>
              <p:cxnSp>
                <p:nvCxnSpPr>
                  <p:cNvPr id="222" name="Straight Connector 221">
                    <a:extLst>
                      <a:ext uri="{FF2B5EF4-FFF2-40B4-BE49-F238E27FC236}">
                        <a16:creationId xmlns:a16="http://schemas.microsoft.com/office/drawing/2014/main" id="{0400B227-0464-477B-B30D-18B44B7361E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7170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3" name="Straight Connector 222">
                    <a:extLst>
                      <a:ext uri="{FF2B5EF4-FFF2-40B4-BE49-F238E27FC236}">
                        <a16:creationId xmlns:a16="http://schemas.microsoft.com/office/drawing/2014/main" id="{7B2CEC9C-72D6-4F39-BC5B-EB4CB88DA40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13232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4" name="Straight Connector 223">
                    <a:extLst>
                      <a:ext uri="{FF2B5EF4-FFF2-40B4-BE49-F238E27FC236}">
                        <a16:creationId xmlns:a16="http://schemas.microsoft.com/office/drawing/2014/main" id="{41206158-30DC-4D3F-9667-193E3528FDD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15001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5" name="Straight Connector 224">
                    <a:extLst>
                      <a:ext uri="{FF2B5EF4-FFF2-40B4-BE49-F238E27FC236}">
                        <a16:creationId xmlns:a16="http://schemas.microsoft.com/office/drawing/2014/main" id="{F7D95C27-BF2E-4462-BF52-6B13A1255E0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2477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6" name="Straight Connector 225">
                    <a:extLst>
                      <a:ext uri="{FF2B5EF4-FFF2-40B4-BE49-F238E27FC236}">
                        <a16:creationId xmlns:a16="http://schemas.microsoft.com/office/drawing/2014/main" id="{63EE8C81-B186-4C68-A1BB-82A2D09ED2D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14246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7" name="Straight Connector 226">
                    <a:extLst>
                      <a:ext uri="{FF2B5EF4-FFF2-40B4-BE49-F238E27FC236}">
                        <a16:creationId xmlns:a16="http://schemas.microsoft.com/office/drawing/2014/main" id="{D502FA81-3069-49F2-B34E-5FF7CDCA49B2}"/>
                      </a:ext>
                    </a:extLst>
                  </p:cNvPr>
                  <p:cNvCxnSpPr/>
                  <p:nvPr/>
                </p:nvCxnSpPr>
                <p:spPr>
                  <a:xfrm>
                    <a:off x="4503266" y="15721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16" name="Group 215">
                  <a:extLst>
                    <a:ext uri="{FF2B5EF4-FFF2-40B4-BE49-F238E27FC236}">
                      <a16:creationId xmlns:a16="http://schemas.microsoft.com/office/drawing/2014/main" id="{8AA4B6D0-4415-4AEA-B4D5-568D03AF6B9E}"/>
                    </a:ext>
                  </a:extLst>
                </p:cNvPr>
                <p:cNvGrpSpPr/>
                <p:nvPr/>
              </p:nvGrpSpPr>
              <p:grpSpPr>
                <a:xfrm flipH="1">
                  <a:off x="65055" y="835233"/>
                  <a:ext cx="807076" cy="542156"/>
                  <a:chOff x="3354770" y="1419726"/>
                  <a:chExt cx="807076" cy="542156"/>
                </a:xfrm>
              </p:grpSpPr>
              <p:cxnSp>
                <p:nvCxnSpPr>
                  <p:cNvPr id="217" name="Straight Connector 216">
                    <a:extLst>
                      <a:ext uri="{FF2B5EF4-FFF2-40B4-BE49-F238E27FC236}">
                        <a16:creationId xmlns:a16="http://schemas.microsoft.com/office/drawing/2014/main" id="{1638D12D-5E4C-4CE4-8F06-AFB8B6D2E11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4770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8" name="Straight Connector 217">
                    <a:extLst>
                      <a:ext uri="{FF2B5EF4-FFF2-40B4-BE49-F238E27FC236}">
                        <a16:creationId xmlns:a16="http://schemas.microsoft.com/office/drawing/2014/main" id="{EC766CC0-54EB-42DC-AD94-1DB2DCE5EAB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60832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9" name="Straight Connector 218">
                    <a:extLst>
                      <a:ext uri="{FF2B5EF4-FFF2-40B4-BE49-F238E27FC236}">
                        <a16:creationId xmlns:a16="http://schemas.microsoft.com/office/drawing/2014/main" id="{D142F4D1-EEB4-4DBA-B68A-E43ADF32677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62601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0" name="Straight Connector 219">
                    <a:extLst>
                      <a:ext uri="{FF2B5EF4-FFF2-40B4-BE49-F238E27FC236}">
                        <a16:creationId xmlns:a16="http://schemas.microsoft.com/office/drawing/2014/main" id="{244BD0FD-B148-41CD-96E7-EA04BC1E54B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60077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1" name="Straight Connector 220">
                    <a:extLst>
                      <a:ext uri="{FF2B5EF4-FFF2-40B4-BE49-F238E27FC236}">
                        <a16:creationId xmlns:a16="http://schemas.microsoft.com/office/drawing/2014/main" id="{79FC600D-79EC-4E85-B2C2-FA8697537CE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61846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55" name="Group 154">
                <a:extLst>
                  <a:ext uri="{FF2B5EF4-FFF2-40B4-BE49-F238E27FC236}">
                    <a16:creationId xmlns:a16="http://schemas.microsoft.com/office/drawing/2014/main" id="{58D71D91-FD76-4759-A896-10A2F104133B}"/>
                  </a:ext>
                </a:extLst>
              </p:cNvPr>
              <p:cNvGrpSpPr/>
              <p:nvPr/>
            </p:nvGrpSpPr>
            <p:grpSpPr>
              <a:xfrm>
                <a:off x="4862745" y="845134"/>
                <a:ext cx="4583987" cy="1099349"/>
                <a:chOff x="65055" y="835233"/>
                <a:chExt cx="4583987" cy="1099349"/>
              </a:xfrm>
            </p:grpSpPr>
            <p:grpSp>
              <p:nvGrpSpPr>
                <p:cNvPr id="185" name="Group 184">
                  <a:extLst>
                    <a:ext uri="{FF2B5EF4-FFF2-40B4-BE49-F238E27FC236}">
                      <a16:creationId xmlns:a16="http://schemas.microsoft.com/office/drawing/2014/main" id="{4875D0A4-3F3D-4EEF-8FE1-0E7E27BFFFA4}"/>
                    </a:ext>
                  </a:extLst>
                </p:cNvPr>
                <p:cNvGrpSpPr/>
                <p:nvPr/>
              </p:nvGrpSpPr>
              <p:grpSpPr>
                <a:xfrm>
                  <a:off x="1055981" y="845134"/>
                  <a:ext cx="1197865" cy="1089448"/>
                  <a:chOff x="3153001" y="1419726"/>
                  <a:chExt cx="1197865" cy="1089448"/>
                </a:xfrm>
              </p:grpSpPr>
              <p:cxnSp>
                <p:nvCxnSpPr>
                  <p:cNvPr id="206" name="Straight Connector 205">
                    <a:extLst>
                      <a:ext uri="{FF2B5EF4-FFF2-40B4-BE49-F238E27FC236}">
                        <a16:creationId xmlns:a16="http://schemas.microsoft.com/office/drawing/2014/main" id="{E974A108-4B69-4B5D-8205-4C3E0ECB3CA9}"/>
                      </a:ext>
                    </a:extLst>
                  </p:cNvPr>
                  <p:cNvCxnSpPr/>
                  <p:nvPr/>
                </p:nvCxnSpPr>
                <p:spPr>
                  <a:xfrm>
                    <a:off x="3153001" y="14197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7" name="Straight Connector 206">
                    <a:extLst>
                      <a:ext uri="{FF2B5EF4-FFF2-40B4-BE49-F238E27FC236}">
                        <a16:creationId xmlns:a16="http://schemas.microsoft.com/office/drawing/2014/main" id="{CA6A5701-35FD-437C-9A3F-AF0BBADC77C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4770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8" name="Straight Connector 207">
                    <a:extLst>
                      <a:ext uri="{FF2B5EF4-FFF2-40B4-BE49-F238E27FC236}">
                        <a16:creationId xmlns:a16="http://schemas.microsoft.com/office/drawing/2014/main" id="{7537B5E0-D672-4019-8822-22C0F0E9F7A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60832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9" name="Straight Connector 208">
                    <a:extLst>
                      <a:ext uri="{FF2B5EF4-FFF2-40B4-BE49-F238E27FC236}">
                        <a16:creationId xmlns:a16="http://schemas.microsoft.com/office/drawing/2014/main" id="{A9090076-B3B4-4921-95DE-5586F99B490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62601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0" name="Straight Connector 209">
                    <a:extLst>
                      <a:ext uri="{FF2B5EF4-FFF2-40B4-BE49-F238E27FC236}">
                        <a16:creationId xmlns:a16="http://schemas.microsoft.com/office/drawing/2014/main" id="{91A447B6-F1C4-462E-BD42-47CB7973BE8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60077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1" name="Straight Connector 210">
                    <a:extLst>
                      <a:ext uri="{FF2B5EF4-FFF2-40B4-BE49-F238E27FC236}">
                        <a16:creationId xmlns:a16="http://schemas.microsoft.com/office/drawing/2014/main" id="{884572CB-F5DC-47B8-AB21-B85B794D592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61846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2" name="Straight Connector 211">
                    <a:extLst>
                      <a:ext uri="{FF2B5EF4-FFF2-40B4-BE49-F238E27FC236}">
                        <a16:creationId xmlns:a16="http://schemas.microsoft.com/office/drawing/2014/main" id="{A0995AF1-FCB3-45CA-A6FC-CC66ACAA6704}"/>
                      </a:ext>
                    </a:extLst>
                  </p:cNvPr>
                  <p:cNvCxnSpPr/>
                  <p:nvPr/>
                </p:nvCxnSpPr>
                <p:spPr>
                  <a:xfrm>
                    <a:off x="4350866" y="14197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86" name="Group 185">
                  <a:extLst>
                    <a:ext uri="{FF2B5EF4-FFF2-40B4-BE49-F238E27FC236}">
                      <a16:creationId xmlns:a16="http://schemas.microsoft.com/office/drawing/2014/main" id="{69A091FE-B395-44A9-BED9-C493F6D0AD79}"/>
                    </a:ext>
                  </a:extLst>
                </p:cNvPr>
                <p:cNvGrpSpPr/>
                <p:nvPr/>
              </p:nvGrpSpPr>
              <p:grpSpPr>
                <a:xfrm>
                  <a:off x="2459405" y="842566"/>
                  <a:ext cx="996096" cy="1089448"/>
                  <a:chOff x="3507170" y="1572126"/>
                  <a:chExt cx="996096" cy="1089448"/>
                </a:xfrm>
              </p:grpSpPr>
              <p:cxnSp>
                <p:nvCxnSpPr>
                  <p:cNvPr id="200" name="Straight Connector 199">
                    <a:extLst>
                      <a:ext uri="{FF2B5EF4-FFF2-40B4-BE49-F238E27FC236}">
                        <a16:creationId xmlns:a16="http://schemas.microsoft.com/office/drawing/2014/main" id="{35C5DDFD-EF7F-492C-8750-DA00687630F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7170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1" name="Straight Connector 200">
                    <a:extLst>
                      <a:ext uri="{FF2B5EF4-FFF2-40B4-BE49-F238E27FC236}">
                        <a16:creationId xmlns:a16="http://schemas.microsoft.com/office/drawing/2014/main" id="{C6940389-7AAC-48F6-8F28-ABA7CAB4D70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13232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2" name="Straight Connector 201">
                    <a:extLst>
                      <a:ext uri="{FF2B5EF4-FFF2-40B4-BE49-F238E27FC236}">
                        <a16:creationId xmlns:a16="http://schemas.microsoft.com/office/drawing/2014/main" id="{35185594-8F82-48D5-83E5-899DA638D04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15001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3" name="Straight Connector 202">
                    <a:extLst>
                      <a:ext uri="{FF2B5EF4-FFF2-40B4-BE49-F238E27FC236}">
                        <a16:creationId xmlns:a16="http://schemas.microsoft.com/office/drawing/2014/main" id="{6709557C-E857-424F-9ED6-8F5A6F03460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2477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4" name="Straight Connector 203">
                    <a:extLst>
                      <a:ext uri="{FF2B5EF4-FFF2-40B4-BE49-F238E27FC236}">
                        <a16:creationId xmlns:a16="http://schemas.microsoft.com/office/drawing/2014/main" id="{63C24ACA-900F-4E82-9E66-E47E756B478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14246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5" name="Straight Connector 204">
                    <a:extLst>
                      <a:ext uri="{FF2B5EF4-FFF2-40B4-BE49-F238E27FC236}">
                        <a16:creationId xmlns:a16="http://schemas.microsoft.com/office/drawing/2014/main" id="{E4E0CC3E-0837-44B9-87B5-2E7701311A7B}"/>
                      </a:ext>
                    </a:extLst>
                  </p:cNvPr>
                  <p:cNvCxnSpPr/>
                  <p:nvPr/>
                </p:nvCxnSpPr>
                <p:spPr>
                  <a:xfrm>
                    <a:off x="4503266" y="15721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87" name="Group 186">
                  <a:extLst>
                    <a:ext uri="{FF2B5EF4-FFF2-40B4-BE49-F238E27FC236}">
                      <a16:creationId xmlns:a16="http://schemas.microsoft.com/office/drawing/2014/main" id="{2D7984D7-0CA1-422D-BA15-738D496BBE42}"/>
                    </a:ext>
                  </a:extLst>
                </p:cNvPr>
                <p:cNvGrpSpPr/>
                <p:nvPr/>
              </p:nvGrpSpPr>
              <p:grpSpPr>
                <a:xfrm>
                  <a:off x="3652946" y="835233"/>
                  <a:ext cx="996096" cy="1089448"/>
                  <a:chOff x="3507170" y="1572126"/>
                  <a:chExt cx="996096" cy="1089448"/>
                </a:xfrm>
              </p:grpSpPr>
              <p:cxnSp>
                <p:nvCxnSpPr>
                  <p:cNvPr id="194" name="Straight Connector 193">
                    <a:extLst>
                      <a:ext uri="{FF2B5EF4-FFF2-40B4-BE49-F238E27FC236}">
                        <a16:creationId xmlns:a16="http://schemas.microsoft.com/office/drawing/2014/main" id="{78EA861A-F743-4553-8522-0D5E1FD633C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7170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5" name="Straight Connector 194">
                    <a:extLst>
                      <a:ext uri="{FF2B5EF4-FFF2-40B4-BE49-F238E27FC236}">
                        <a16:creationId xmlns:a16="http://schemas.microsoft.com/office/drawing/2014/main" id="{3FD144CE-390E-4D00-A1B4-0A3C259D4C0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13232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6" name="Straight Connector 195">
                    <a:extLst>
                      <a:ext uri="{FF2B5EF4-FFF2-40B4-BE49-F238E27FC236}">
                        <a16:creationId xmlns:a16="http://schemas.microsoft.com/office/drawing/2014/main" id="{6554CFD6-20E3-4BB3-ACF6-D7AB61F4039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15001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7" name="Straight Connector 196">
                    <a:extLst>
                      <a:ext uri="{FF2B5EF4-FFF2-40B4-BE49-F238E27FC236}">
                        <a16:creationId xmlns:a16="http://schemas.microsoft.com/office/drawing/2014/main" id="{712A2EA6-3170-41C0-A7F9-766EA1AE323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2477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8" name="Straight Connector 197">
                    <a:extLst>
                      <a:ext uri="{FF2B5EF4-FFF2-40B4-BE49-F238E27FC236}">
                        <a16:creationId xmlns:a16="http://schemas.microsoft.com/office/drawing/2014/main" id="{796BE960-B56E-48FA-B16F-058669C89C8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14246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9" name="Straight Connector 198">
                    <a:extLst>
                      <a:ext uri="{FF2B5EF4-FFF2-40B4-BE49-F238E27FC236}">
                        <a16:creationId xmlns:a16="http://schemas.microsoft.com/office/drawing/2014/main" id="{752514DE-8528-4576-9617-70A52B92FB1F}"/>
                      </a:ext>
                    </a:extLst>
                  </p:cNvPr>
                  <p:cNvCxnSpPr/>
                  <p:nvPr/>
                </p:nvCxnSpPr>
                <p:spPr>
                  <a:xfrm>
                    <a:off x="4503266" y="15721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88" name="Group 187">
                  <a:extLst>
                    <a:ext uri="{FF2B5EF4-FFF2-40B4-BE49-F238E27FC236}">
                      <a16:creationId xmlns:a16="http://schemas.microsoft.com/office/drawing/2014/main" id="{0F8DE6A3-6023-45D2-B674-9D661C45FDD7}"/>
                    </a:ext>
                  </a:extLst>
                </p:cNvPr>
                <p:cNvGrpSpPr/>
                <p:nvPr/>
              </p:nvGrpSpPr>
              <p:grpSpPr>
                <a:xfrm flipH="1">
                  <a:off x="65055" y="835233"/>
                  <a:ext cx="807076" cy="542156"/>
                  <a:chOff x="3354770" y="1419726"/>
                  <a:chExt cx="807076" cy="542156"/>
                </a:xfrm>
              </p:grpSpPr>
              <p:cxnSp>
                <p:nvCxnSpPr>
                  <p:cNvPr id="189" name="Straight Connector 188">
                    <a:extLst>
                      <a:ext uri="{FF2B5EF4-FFF2-40B4-BE49-F238E27FC236}">
                        <a16:creationId xmlns:a16="http://schemas.microsoft.com/office/drawing/2014/main" id="{74F77F23-4045-4647-BA1C-359D586F485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4770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0" name="Straight Connector 189">
                    <a:extLst>
                      <a:ext uri="{FF2B5EF4-FFF2-40B4-BE49-F238E27FC236}">
                        <a16:creationId xmlns:a16="http://schemas.microsoft.com/office/drawing/2014/main" id="{82B21837-253E-40AF-91FF-99404FDAE04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60832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1" name="Straight Connector 190">
                    <a:extLst>
                      <a:ext uri="{FF2B5EF4-FFF2-40B4-BE49-F238E27FC236}">
                        <a16:creationId xmlns:a16="http://schemas.microsoft.com/office/drawing/2014/main" id="{EB196585-3AD0-47A6-8C51-C3EE3088244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62601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2" name="Straight Connector 191">
                    <a:extLst>
                      <a:ext uri="{FF2B5EF4-FFF2-40B4-BE49-F238E27FC236}">
                        <a16:creationId xmlns:a16="http://schemas.microsoft.com/office/drawing/2014/main" id="{BA5CA670-7CA0-4006-B5A1-D3B8B05B51E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60077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3" name="Straight Connector 192">
                    <a:extLst>
                      <a:ext uri="{FF2B5EF4-FFF2-40B4-BE49-F238E27FC236}">
                        <a16:creationId xmlns:a16="http://schemas.microsoft.com/office/drawing/2014/main" id="{EE69C8D9-1C23-48EE-994B-CE595DF1C79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61846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56" name="Group 155">
                <a:extLst>
                  <a:ext uri="{FF2B5EF4-FFF2-40B4-BE49-F238E27FC236}">
                    <a16:creationId xmlns:a16="http://schemas.microsoft.com/office/drawing/2014/main" id="{5CCC074F-E956-4B23-94B4-E84FF57D08F9}"/>
                  </a:ext>
                </a:extLst>
              </p:cNvPr>
              <p:cNvGrpSpPr/>
              <p:nvPr/>
            </p:nvGrpSpPr>
            <p:grpSpPr>
              <a:xfrm>
                <a:off x="9663094" y="842566"/>
                <a:ext cx="4583987" cy="1099349"/>
                <a:chOff x="65055" y="835233"/>
                <a:chExt cx="4583987" cy="1099349"/>
              </a:xfrm>
            </p:grpSpPr>
            <p:grpSp>
              <p:nvGrpSpPr>
                <p:cNvPr id="157" name="Group 156">
                  <a:extLst>
                    <a:ext uri="{FF2B5EF4-FFF2-40B4-BE49-F238E27FC236}">
                      <a16:creationId xmlns:a16="http://schemas.microsoft.com/office/drawing/2014/main" id="{F342E4B5-6646-47CF-83A4-4E05FD92D3F8}"/>
                    </a:ext>
                  </a:extLst>
                </p:cNvPr>
                <p:cNvGrpSpPr/>
                <p:nvPr/>
              </p:nvGrpSpPr>
              <p:grpSpPr>
                <a:xfrm>
                  <a:off x="1055981" y="845134"/>
                  <a:ext cx="1197865" cy="1089448"/>
                  <a:chOff x="3153001" y="1419726"/>
                  <a:chExt cx="1197865" cy="1089448"/>
                </a:xfrm>
              </p:grpSpPr>
              <p:cxnSp>
                <p:nvCxnSpPr>
                  <p:cNvPr id="178" name="Straight Connector 177">
                    <a:extLst>
                      <a:ext uri="{FF2B5EF4-FFF2-40B4-BE49-F238E27FC236}">
                        <a16:creationId xmlns:a16="http://schemas.microsoft.com/office/drawing/2014/main" id="{56AA035C-42DD-49FC-83F4-84CD2C5C8575}"/>
                      </a:ext>
                    </a:extLst>
                  </p:cNvPr>
                  <p:cNvCxnSpPr/>
                  <p:nvPr/>
                </p:nvCxnSpPr>
                <p:spPr>
                  <a:xfrm>
                    <a:off x="3153001" y="14197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9" name="Straight Connector 178">
                    <a:extLst>
                      <a:ext uri="{FF2B5EF4-FFF2-40B4-BE49-F238E27FC236}">
                        <a16:creationId xmlns:a16="http://schemas.microsoft.com/office/drawing/2014/main" id="{AC814FDD-9380-4CD5-81FF-773B57B1190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4770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0" name="Straight Connector 179">
                    <a:extLst>
                      <a:ext uri="{FF2B5EF4-FFF2-40B4-BE49-F238E27FC236}">
                        <a16:creationId xmlns:a16="http://schemas.microsoft.com/office/drawing/2014/main" id="{A7438586-7685-4720-8272-8ED9104F087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60832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1" name="Straight Connector 180">
                    <a:extLst>
                      <a:ext uri="{FF2B5EF4-FFF2-40B4-BE49-F238E27FC236}">
                        <a16:creationId xmlns:a16="http://schemas.microsoft.com/office/drawing/2014/main" id="{9CAE8695-E4BC-438D-A33B-5D544BFF7B1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62601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2" name="Straight Connector 181">
                    <a:extLst>
                      <a:ext uri="{FF2B5EF4-FFF2-40B4-BE49-F238E27FC236}">
                        <a16:creationId xmlns:a16="http://schemas.microsoft.com/office/drawing/2014/main" id="{FBF27AE7-B559-4909-A690-E4F3D924D34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60077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3" name="Straight Connector 182">
                    <a:extLst>
                      <a:ext uri="{FF2B5EF4-FFF2-40B4-BE49-F238E27FC236}">
                        <a16:creationId xmlns:a16="http://schemas.microsoft.com/office/drawing/2014/main" id="{825B988C-1906-4CCF-94E7-61923D88F94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61846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4" name="Straight Connector 183">
                    <a:extLst>
                      <a:ext uri="{FF2B5EF4-FFF2-40B4-BE49-F238E27FC236}">
                        <a16:creationId xmlns:a16="http://schemas.microsoft.com/office/drawing/2014/main" id="{386E410F-45CD-4688-8E8C-6494D70CDF27}"/>
                      </a:ext>
                    </a:extLst>
                  </p:cNvPr>
                  <p:cNvCxnSpPr/>
                  <p:nvPr/>
                </p:nvCxnSpPr>
                <p:spPr>
                  <a:xfrm>
                    <a:off x="4350866" y="14197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58" name="Group 157">
                  <a:extLst>
                    <a:ext uri="{FF2B5EF4-FFF2-40B4-BE49-F238E27FC236}">
                      <a16:creationId xmlns:a16="http://schemas.microsoft.com/office/drawing/2014/main" id="{91B3FA62-E296-4602-8DD7-8C421BACBF04}"/>
                    </a:ext>
                  </a:extLst>
                </p:cNvPr>
                <p:cNvGrpSpPr/>
                <p:nvPr/>
              </p:nvGrpSpPr>
              <p:grpSpPr>
                <a:xfrm>
                  <a:off x="2459405" y="842566"/>
                  <a:ext cx="996096" cy="1089448"/>
                  <a:chOff x="3507170" y="1572126"/>
                  <a:chExt cx="996096" cy="1089448"/>
                </a:xfrm>
              </p:grpSpPr>
              <p:cxnSp>
                <p:nvCxnSpPr>
                  <p:cNvPr id="172" name="Straight Connector 171">
                    <a:extLst>
                      <a:ext uri="{FF2B5EF4-FFF2-40B4-BE49-F238E27FC236}">
                        <a16:creationId xmlns:a16="http://schemas.microsoft.com/office/drawing/2014/main" id="{FE1B959A-F7FF-4812-BD57-745631BEB99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7170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3" name="Straight Connector 172">
                    <a:extLst>
                      <a:ext uri="{FF2B5EF4-FFF2-40B4-BE49-F238E27FC236}">
                        <a16:creationId xmlns:a16="http://schemas.microsoft.com/office/drawing/2014/main" id="{04707A0D-BBA9-4C09-86AB-8A5C782E045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13232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4" name="Straight Connector 173">
                    <a:extLst>
                      <a:ext uri="{FF2B5EF4-FFF2-40B4-BE49-F238E27FC236}">
                        <a16:creationId xmlns:a16="http://schemas.microsoft.com/office/drawing/2014/main" id="{BE09A9A9-1A42-452E-8691-9F695C23855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15001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5" name="Straight Connector 174">
                    <a:extLst>
                      <a:ext uri="{FF2B5EF4-FFF2-40B4-BE49-F238E27FC236}">
                        <a16:creationId xmlns:a16="http://schemas.microsoft.com/office/drawing/2014/main" id="{A56F060E-E736-499C-9AE1-4CBD763C17D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2477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6" name="Straight Connector 175">
                    <a:extLst>
                      <a:ext uri="{FF2B5EF4-FFF2-40B4-BE49-F238E27FC236}">
                        <a16:creationId xmlns:a16="http://schemas.microsoft.com/office/drawing/2014/main" id="{045485D3-C732-483A-BED4-F6770174907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14246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7" name="Straight Connector 176">
                    <a:extLst>
                      <a:ext uri="{FF2B5EF4-FFF2-40B4-BE49-F238E27FC236}">
                        <a16:creationId xmlns:a16="http://schemas.microsoft.com/office/drawing/2014/main" id="{44169DB6-6EFB-43C8-8544-4E96F86AE2F3}"/>
                      </a:ext>
                    </a:extLst>
                  </p:cNvPr>
                  <p:cNvCxnSpPr/>
                  <p:nvPr/>
                </p:nvCxnSpPr>
                <p:spPr>
                  <a:xfrm>
                    <a:off x="4503266" y="15721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59" name="Group 158">
                  <a:extLst>
                    <a:ext uri="{FF2B5EF4-FFF2-40B4-BE49-F238E27FC236}">
                      <a16:creationId xmlns:a16="http://schemas.microsoft.com/office/drawing/2014/main" id="{AEDB4112-8F1A-4996-86AC-B061247DE5EC}"/>
                    </a:ext>
                  </a:extLst>
                </p:cNvPr>
                <p:cNvGrpSpPr/>
                <p:nvPr/>
              </p:nvGrpSpPr>
              <p:grpSpPr>
                <a:xfrm>
                  <a:off x="3652946" y="835233"/>
                  <a:ext cx="996096" cy="1089448"/>
                  <a:chOff x="3507170" y="1572126"/>
                  <a:chExt cx="996096" cy="1089448"/>
                </a:xfrm>
              </p:grpSpPr>
              <p:cxnSp>
                <p:nvCxnSpPr>
                  <p:cNvPr id="166" name="Straight Connector 165">
                    <a:extLst>
                      <a:ext uri="{FF2B5EF4-FFF2-40B4-BE49-F238E27FC236}">
                        <a16:creationId xmlns:a16="http://schemas.microsoft.com/office/drawing/2014/main" id="{AA1CFC2B-B0D8-4995-83E7-34728026DAC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7170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7" name="Straight Connector 166">
                    <a:extLst>
                      <a:ext uri="{FF2B5EF4-FFF2-40B4-BE49-F238E27FC236}">
                        <a16:creationId xmlns:a16="http://schemas.microsoft.com/office/drawing/2014/main" id="{C444123D-80AF-4487-9311-E94659C9D47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13232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8" name="Straight Connector 167">
                    <a:extLst>
                      <a:ext uri="{FF2B5EF4-FFF2-40B4-BE49-F238E27FC236}">
                        <a16:creationId xmlns:a16="http://schemas.microsoft.com/office/drawing/2014/main" id="{8BD0394E-DF32-444D-B907-64B92BE754A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15001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9" name="Straight Connector 168">
                    <a:extLst>
                      <a:ext uri="{FF2B5EF4-FFF2-40B4-BE49-F238E27FC236}">
                        <a16:creationId xmlns:a16="http://schemas.microsoft.com/office/drawing/2014/main" id="{075B1204-47BF-45DD-A34E-57EDA52C7F6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2477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0" name="Straight Connector 169">
                    <a:extLst>
                      <a:ext uri="{FF2B5EF4-FFF2-40B4-BE49-F238E27FC236}">
                        <a16:creationId xmlns:a16="http://schemas.microsoft.com/office/drawing/2014/main" id="{70B05FE8-E5D1-4F89-A27D-9A640A184D5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14246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1" name="Straight Connector 170">
                    <a:extLst>
                      <a:ext uri="{FF2B5EF4-FFF2-40B4-BE49-F238E27FC236}">
                        <a16:creationId xmlns:a16="http://schemas.microsoft.com/office/drawing/2014/main" id="{8F790BBD-9BC8-4516-A690-7EBB560F1574}"/>
                      </a:ext>
                    </a:extLst>
                  </p:cNvPr>
                  <p:cNvCxnSpPr/>
                  <p:nvPr/>
                </p:nvCxnSpPr>
                <p:spPr>
                  <a:xfrm>
                    <a:off x="4503266" y="15721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60" name="Group 159">
                  <a:extLst>
                    <a:ext uri="{FF2B5EF4-FFF2-40B4-BE49-F238E27FC236}">
                      <a16:creationId xmlns:a16="http://schemas.microsoft.com/office/drawing/2014/main" id="{E431BC0E-A937-488E-9B8E-6D1119EC1DC2}"/>
                    </a:ext>
                  </a:extLst>
                </p:cNvPr>
                <p:cNvGrpSpPr/>
                <p:nvPr/>
              </p:nvGrpSpPr>
              <p:grpSpPr>
                <a:xfrm flipH="1">
                  <a:off x="65055" y="835233"/>
                  <a:ext cx="807076" cy="542156"/>
                  <a:chOff x="3354770" y="1419726"/>
                  <a:chExt cx="807076" cy="542156"/>
                </a:xfrm>
              </p:grpSpPr>
              <p:cxnSp>
                <p:nvCxnSpPr>
                  <p:cNvPr id="161" name="Straight Connector 160">
                    <a:extLst>
                      <a:ext uri="{FF2B5EF4-FFF2-40B4-BE49-F238E27FC236}">
                        <a16:creationId xmlns:a16="http://schemas.microsoft.com/office/drawing/2014/main" id="{27838718-7107-4958-B624-47BC3A87874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4770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2" name="Straight Connector 161">
                    <a:extLst>
                      <a:ext uri="{FF2B5EF4-FFF2-40B4-BE49-F238E27FC236}">
                        <a16:creationId xmlns:a16="http://schemas.microsoft.com/office/drawing/2014/main" id="{B2D1AE58-4E05-4E2B-A3B7-19F553751A4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60832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3" name="Straight Connector 162">
                    <a:extLst>
                      <a:ext uri="{FF2B5EF4-FFF2-40B4-BE49-F238E27FC236}">
                        <a16:creationId xmlns:a16="http://schemas.microsoft.com/office/drawing/2014/main" id="{098C9C46-48AE-46CB-89CA-AC77875ED29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62601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4" name="Straight Connector 163">
                    <a:extLst>
                      <a:ext uri="{FF2B5EF4-FFF2-40B4-BE49-F238E27FC236}">
                        <a16:creationId xmlns:a16="http://schemas.microsoft.com/office/drawing/2014/main" id="{C07B0E8C-FFCE-49C3-A568-FF6B9393428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60077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5" name="Straight Connector 164">
                    <a:extLst>
                      <a:ext uri="{FF2B5EF4-FFF2-40B4-BE49-F238E27FC236}">
                        <a16:creationId xmlns:a16="http://schemas.microsoft.com/office/drawing/2014/main" id="{F356948D-0ED3-48D8-8FD4-EDB63463E17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61846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</p:grpSp>
      <p:sp>
        <p:nvSpPr>
          <p:cNvPr id="328" name="TextBox 327">
            <a:extLst>
              <a:ext uri="{FF2B5EF4-FFF2-40B4-BE49-F238E27FC236}">
                <a16:creationId xmlns:a16="http://schemas.microsoft.com/office/drawing/2014/main" id="{B7A1D8EC-7834-41E7-8FFE-B60E34CFD0E9}"/>
              </a:ext>
            </a:extLst>
          </p:cNvPr>
          <p:cNvSpPr txBox="1"/>
          <p:nvPr/>
        </p:nvSpPr>
        <p:spPr>
          <a:xfrm>
            <a:off x="5469066" y="5887908"/>
            <a:ext cx="125386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spc="300" noProof="0">
                <a:solidFill>
                  <a:prstClr val="white"/>
                </a:solidFill>
                <a:latin typeface="Tahoma" panose="020B0604030504040204" pitchFamily="34" charset="0"/>
              </a:rPr>
              <a:t>Vật</a:t>
            </a:r>
            <a:endParaRPr kumimoji="0" lang="en-US" sz="4400" b="1" i="0" u="none" strike="noStrike" kern="1200" cap="none" spc="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621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repeatCount="indefinite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repeatCount="indefinite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repeatCount="indefinite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3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repeatCount="indefinite" fill="hold" grpId="0" nodeType="withEffect">
                                  <p:stCondLst>
                                    <p:cond delay="6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repeatCount="indefinite" fill="hold" grpId="0" nodeType="withEffect">
                                  <p:stCondLst>
                                    <p:cond delay="13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repeatCount="indefinite" fill="hold" grpId="0" nodeType="withEffect">
                                  <p:stCondLst>
                                    <p:cond delay="18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5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7.40741E-7 L -0.06705 7.40741E-7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59" y="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3.33333E-6 L 0.0496 -3.33333E-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4" y="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3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repeatCount="indefinite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repeatCount="indefinite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3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2" repeatCount="indefinite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3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repeatCount="indefinite" fill="hold" grpId="0" nodeType="withEffect">
                                  <p:stCondLst>
                                    <p:cond delay="6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repeatCount="indefinite" fill="hold" grpId="0" nodeType="withEffect">
                                  <p:stCondLst>
                                    <p:cond delay="13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repeatCount="indefinite" fill="hold" grpId="0" nodeType="withEffect">
                                  <p:stCondLst>
                                    <p:cond delay="18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5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3.7037E-7 L -0.06705 -3.7037E-7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59" y="0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4.44444E-6 L 0.0496 -4.44444E-6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4" y="0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11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7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nodeType="withEffect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7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1" fill="hold" nodeType="withEffect">
                                  <p:stCondLst>
                                    <p:cond delay="675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7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2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3" dur="7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8" presetClass="emph" presetSubtype="0" repeatCount="indefinite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21600000">
                                      <p:cBhvr>
                                        <p:cTn id="95" dur="5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8" grpId="0" animBg="1"/>
      <p:bldP spid="49" grpId="0" animBg="1"/>
      <p:bldP spid="50" grpId="0" animBg="1"/>
      <p:bldP spid="66" grpId="0" animBg="1"/>
      <p:bldP spid="72" grpId="0" animBg="1"/>
      <p:bldP spid="73" grpId="0" animBg="1"/>
      <p:bldP spid="74" grpId="0" animBg="1"/>
      <p:bldP spid="32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F958DCE-32E5-4704-B2D7-96655DBAB4C9}"/>
              </a:ext>
            </a:extLst>
          </p:cNvPr>
          <p:cNvSpPr/>
          <p:nvPr/>
        </p:nvSpPr>
        <p:spPr>
          <a:xfrm>
            <a:off x="-31447" y="-17691"/>
            <a:ext cx="12254894" cy="6893379"/>
          </a:xfrm>
          <a:prstGeom prst="rect">
            <a:avLst/>
          </a:prstGeom>
          <a:gradFill flip="none" rotWithShape="1">
            <a:gsLst>
              <a:gs pos="100000">
                <a:schemeClr val="tx1">
                  <a:lumMod val="95000"/>
                  <a:lumOff val="5000"/>
                  <a:alpha val="89000"/>
                </a:schemeClr>
              </a:gs>
              <a:gs pos="1000">
                <a:srgbClr val="680000">
                  <a:alpha val="8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00CB8D9-4180-46D4-BDED-42C1BACE7434}"/>
              </a:ext>
            </a:extLst>
          </p:cNvPr>
          <p:cNvSpPr/>
          <p:nvPr/>
        </p:nvSpPr>
        <p:spPr>
          <a:xfrm>
            <a:off x="-31447" y="-35379"/>
            <a:ext cx="12254894" cy="6893379"/>
          </a:xfrm>
          <a:prstGeom prst="rect">
            <a:avLst/>
          </a:prstGeom>
          <a:gradFill flip="none" rotWithShape="1">
            <a:gsLst>
              <a:gs pos="100000">
                <a:schemeClr val="tx1">
                  <a:alpha val="10000"/>
                </a:schemeClr>
              </a:gs>
              <a:gs pos="0">
                <a:srgbClr val="EE0000">
                  <a:alpha val="1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6" name="Group 25" hidden="1">
            <a:extLst>
              <a:ext uri="{FF2B5EF4-FFF2-40B4-BE49-F238E27FC236}">
                <a16:creationId xmlns:a16="http://schemas.microsoft.com/office/drawing/2014/main" id="{E765920E-4251-400C-A584-49820EF86DC0}"/>
              </a:ext>
            </a:extLst>
          </p:cNvPr>
          <p:cNvGrpSpPr/>
          <p:nvPr/>
        </p:nvGrpSpPr>
        <p:grpSpPr>
          <a:xfrm flipH="1">
            <a:off x="6458730" y="5945863"/>
            <a:ext cx="5588294" cy="474304"/>
            <a:chOff x="396540" y="859316"/>
            <a:chExt cx="5588294" cy="474304"/>
          </a:xfrm>
          <a:effectLst>
            <a:glow rad="50800">
              <a:srgbClr val="00B0F0">
                <a:alpha val="27000"/>
              </a:srgbClr>
            </a:glow>
          </a:effectLst>
        </p:grpSpPr>
        <p:cxnSp>
          <p:nvCxnSpPr>
            <p:cNvPr id="27" name="Straight Connector 26" hidden="1">
              <a:extLst>
                <a:ext uri="{FF2B5EF4-FFF2-40B4-BE49-F238E27FC236}">
                  <a16:creationId xmlns:a16="http://schemas.microsoft.com/office/drawing/2014/main" id="{72CA0E71-EA2B-4EE6-B075-B4F5944D580A}"/>
                </a:ext>
              </a:extLst>
            </p:cNvPr>
            <p:cNvCxnSpPr/>
            <p:nvPr/>
          </p:nvCxnSpPr>
          <p:spPr>
            <a:xfrm>
              <a:off x="396540" y="861141"/>
              <a:ext cx="1641514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 hidden="1">
              <a:extLst>
                <a:ext uri="{FF2B5EF4-FFF2-40B4-BE49-F238E27FC236}">
                  <a16:creationId xmlns:a16="http://schemas.microsoft.com/office/drawing/2014/main" id="{D0AF223A-F143-4D11-84E8-F6BDA7AF32EE}"/>
                </a:ext>
              </a:extLst>
            </p:cNvPr>
            <p:cNvCxnSpPr>
              <a:cxnSpLocks/>
            </p:cNvCxnSpPr>
            <p:nvPr/>
          </p:nvCxnSpPr>
          <p:spPr>
            <a:xfrm>
              <a:off x="2585044" y="1286166"/>
              <a:ext cx="2501156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 hidden="1">
              <a:extLst>
                <a:ext uri="{FF2B5EF4-FFF2-40B4-BE49-F238E27FC236}">
                  <a16:creationId xmlns:a16="http://schemas.microsoft.com/office/drawing/2014/main" id="{2EF6477C-B11A-42D9-BB6B-D7106D48D25D}"/>
                </a:ext>
              </a:extLst>
            </p:cNvPr>
            <p:cNvCxnSpPr>
              <a:cxnSpLocks/>
            </p:cNvCxnSpPr>
            <p:nvPr/>
          </p:nvCxnSpPr>
          <p:spPr>
            <a:xfrm>
              <a:off x="2027104" y="859316"/>
              <a:ext cx="567065" cy="428675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Oval 30" hidden="1">
              <a:extLst>
                <a:ext uri="{FF2B5EF4-FFF2-40B4-BE49-F238E27FC236}">
                  <a16:creationId xmlns:a16="http://schemas.microsoft.com/office/drawing/2014/main" id="{3C07EAA0-BE1F-4B53-9D34-F848CB7E1B04}"/>
                </a:ext>
              </a:extLst>
            </p:cNvPr>
            <p:cNvSpPr/>
            <p:nvPr/>
          </p:nvSpPr>
          <p:spPr>
            <a:xfrm flipV="1">
              <a:off x="5091675" y="1238712"/>
              <a:ext cx="94908" cy="94908"/>
            </a:xfrm>
            <a:prstGeom prst="ellipse">
              <a:avLst/>
            </a:pr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32" name="Straight Connector 31" hidden="1">
              <a:extLst>
                <a:ext uri="{FF2B5EF4-FFF2-40B4-BE49-F238E27FC236}">
                  <a16:creationId xmlns:a16="http://schemas.microsoft.com/office/drawing/2014/main" id="{EA954272-6C8A-484C-A5A7-E492F2850821}"/>
                </a:ext>
              </a:extLst>
            </p:cNvPr>
            <p:cNvCxnSpPr>
              <a:cxnSpLocks/>
            </p:cNvCxnSpPr>
            <p:nvPr/>
          </p:nvCxnSpPr>
          <p:spPr>
            <a:xfrm>
              <a:off x="5186583" y="1290248"/>
              <a:ext cx="798251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3" name="Straight Connector 32" hidden="1">
            <a:extLst>
              <a:ext uri="{FF2B5EF4-FFF2-40B4-BE49-F238E27FC236}">
                <a16:creationId xmlns:a16="http://schemas.microsoft.com/office/drawing/2014/main" id="{A7CCFFAD-4E25-424C-B792-A9BD913BAB26}"/>
              </a:ext>
            </a:extLst>
          </p:cNvPr>
          <p:cNvCxnSpPr>
            <a:cxnSpLocks/>
          </p:cNvCxnSpPr>
          <p:nvPr/>
        </p:nvCxnSpPr>
        <p:spPr>
          <a:xfrm flipH="1">
            <a:off x="7780015" y="6485841"/>
            <a:ext cx="981559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 hidden="1">
            <a:extLst>
              <a:ext uri="{FF2B5EF4-FFF2-40B4-BE49-F238E27FC236}">
                <a16:creationId xmlns:a16="http://schemas.microsoft.com/office/drawing/2014/main" id="{0CAAB2EC-FA25-4E94-8C51-301864441C88}"/>
              </a:ext>
            </a:extLst>
          </p:cNvPr>
          <p:cNvCxnSpPr>
            <a:cxnSpLocks/>
          </p:cNvCxnSpPr>
          <p:nvPr/>
        </p:nvCxnSpPr>
        <p:spPr>
          <a:xfrm flipH="1">
            <a:off x="7425130" y="6278113"/>
            <a:ext cx="1347520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Group 34" hidden="1">
            <a:extLst>
              <a:ext uri="{FF2B5EF4-FFF2-40B4-BE49-F238E27FC236}">
                <a16:creationId xmlns:a16="http://schemas.microsoft.com/office/drawing/2014/main" id="{4B166ECB-B08B-4D7F-9D15-8644288D1285}"/>
              </a:ext>
            </a:extLst>
          </p:cNvPr>
          <p:cNvGrpSpPr/>
          <p:nvPr/>
        </p:nvGrpSpPr>
        <p:grpSpPr>
          <a:xfrm flipH="1">
            <a:off x="9479850" y="6265425"/>
            <a:ext cx="702507" cy="215359"/>
            <a:chOff x="2261207" y="1178878"/>
            <a:chExt cx="702507" cy="215359"/>
          </a:xfrm>
          <a:effectLst>
            <a:glow rad="50800">
              <a:srgbClr val="00B0F0">
                <a:alpha val="27000"/>
              </a:srgbClr>
            </a:glow>
          </a:effectLst>
        </p:grpSpPr>
        <p:cxnSp>
          <p:nvCxnSpPr>
            <p:cNvPr id="36" name="Straight Connector 35" hidden="1">
              <a:extLst>
                <a:ext uri="{FF2B5EF4-FFF2-40B4-BE49-F238E27FC236}">
                  <a16:creationId xmlns:a16="http://schemas.microsoft.com/office/drawing/2014/main" id="{977BB2FD-E807-49F4-A116-643881A38600}"/>
                </a:ext>
              </a:extLst>
            </p:cNvPr>
            <p:cNvCxnSpPr>
              <a:cxnSpLocks/>
            </p:cNvCxnSpPr>
            <p:nvPr/>
          </p:nvCxnSpPr>
          <p:spPr>
            <a:xfrm>
              <a:off x="2546091" y="1390349"/>
              <a:ext cx="417623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 hidden="1">
              <a:extLst>
                <a:ext uri="{FF2B5EF4-FFF2-40B4-BE49-F238E27FC236}">
                  <a16:creationId xmlns:a16="http://schemas.microsoft.com/office/drawing/2014/main" id="{F784DD01-337E-48A2-B273-ADBEC8D05988}"/>
                </a:ext>
              </a:extLst>
            </p:cNvPr>
            <p:cNvCxnSpPr>
              <a:cxnSpLocks/>
            </p:cNvCxnSpPr>
            <p:nvPr/>
          </p:nvCxnSpPr>
          <p:spPr>
            <a:xfrm>
              <a:off x="2261207" y="1178878"/>
              <a:ext cx="284884" cy="215359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 hidden="1">
            <a:extLst>
              <a:ext uri="{FF2B5EF4-FFF2-40B4-BE49-F238E27FC236}">
                <a16:creationId xmlns:a16="http://schemas.microsoft.com/office/drawing/2014/main" id="{C45549C6-7225-4385-95DE-23A81523CCC1}"/>
              </a:ext>
            </a:extLst>
          </p:cNvPr>
          <p:cNvGrpSpPr/>
          <p:nvPr/>
        </p:nvGrpSpPr>
        <p:grpSpPr>
          <a:xfrm>
            <a:off x="218201" y="5918538"/>
            <a:ext cx="4336374" cy="428675"/>
            <a:chOff x="218201" y="6013788"/>
            <a:chExt cx="4336374" cy="428675"/>
          </a:xfrm>
        </p:grpSpPr>
        <p:cxnSp>
          <p:nvCxnSpPr>
            <p:cNvPr id="39" name="Straight Connector 38" hidden="1">
              <a:extLst>
                <a:ext uri="{FF2B5EF4-FFF2-40B4-BE49-F238E27FC236}">
                  <a16:creationId xmlns:a16="http://schemas.microsoft.com/office/drawing/2014/main" id="{E137A9F0-91D4-4FA1-80D1-F8187812927C}"/>
                </a:ext>
              </a:extLst>
            </p:cNvPr>
            <p:cNvCxnSpPr/>
            <p:nvPr/>
          </p:nvCxnSpPr>
          <p:spPr>
            <a:xfrm>
              <a:off x="218201" y="6015613"/>
              <a:ext cx="1641514" cy="0"/>
            </a:xfrm>
            <a:prstGeom prst="line">
              <a:avLst/>
            </a:prstGeom>
            <a:ln w="25400">
              <a:solidFill>
                <a:schemeClr val="bg1"/>
              </a:solidFill>
            </a:ln>
            <a:effectLst>
              <a:glow rad="50800">
                <a:srgbClr val="00B0F0">
                  <a:alpha val="27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 hidden="1">
              <a:extLst>
                <a:ext uri="{FF2B5EF4-FFF2-40B4-BE49-F238E27FC236}">
                  <a16:creationId xmlns:a16="http://schemas.microsoft.com/office/drawing/2014/main" id="{D73B7460-BC8E-4DBD-8225-9B68D1EC0578}"/>
                </a:ext>
              </a:extLst>
            </p:cNvPr>
            <p:cNvCxnSpPr>
              <a:cxnSpLocks/>
            </p:cNvCxnSpPr>
            <p:nvPr/>
          </p:nvCxnSpPr>
          <p:spPr>
            <a:xfrm>
              <a:off x="2406705" y="6440638"/>
              <a:ext cx="2147870" cy="0"/>
            </a:xfrm>
            <a:prstGeom prst="line">
              <a:avLst/>
            </a:prstGeom>
            <a:ln w="25400">
              <a:solidFill>
                <a:schemeClr val="bg1"/>
              </a:solidFill>
            </a:ln>
            <a:effectLst>
              <a:glow rad="50800">
                <a:srgbClr val="00B0F0">
                  <a:alpha val="27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 hidden="1">
              <a:extLst>
                <a:ext uri="{FF2B5EF4-FFF2-40B4-BE49-F238E27FC236}">
                  <a16:creationId xmlns:a16="http://schemas.microsoft.com/office/drawing/2014/main" id="{0BAB8909-F2DD-4284-B724-B4A3FA299D42}"/>
                </a:ext>
              </a:extLst>
            </p:cNvPr>
            <p:cNvCxnSpPr>
              <a:cxnSpLocks/>
            </p:cNvCxnSpPr>
            <p:nvPr/>
          </p:nvCxnSpPr>
          <p:spPr>
            <a:xfrm>
              <a:off x="1848765" y="6013788"/>
              <a:ext cx="567065" cy="428675"/>
            </a:xfrm>
            <a:prstGeom prst="line">
              <a:avLst/>
            </a:prstGeom>
            <a:ln w="25400">
              <a:solidFill>
                <a:schemeClr val="bg1"/>
              </a:solidFill>
            </a:ln>
            <a:effectLst>
              <a:glow rad="50800">
                <a:srgbClr val="00B0F0">
                  <a:alpha val="27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Oval 41" hidden="1">
            <a:extLst>
              <a:ext uri="{FF2B5EF4-FFF2-40B4-BE49-F238E27FC236}">
                <a16:creationId xmlns:a16="http://schemas.microsoft.com/office/drawing/2014/main" id="{6892A4C6-F8D0-4F75-BD23-F3B89934CC1D}"/>
              </a:ext>
            </a:extLst>
          </p:cNvPr>
          <p:cNvSpPr/>
          <p:nvPr/>
        </p:nvSpPr>
        <p:spPr>
          <a:xfrm flipV="1">
            <a:off x="6057834" y="6287658"/>
            <a:ext cx="149557" cy="149557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3" name="Straight Connector 42" hidden="1">
            <a:extLst>
              <a:ext uri="{FF2B5EF4-FFF2-40B4-BE49-F238E27FC236}">
                <a16:creationId xmlns:a16="http://schemas.microsoft.com/office/drawing/2014/main" id="{928A56D9-94A4-4098-BB3F-7D435159FFC6}"/>
              </a:ext>
            </a:extLst>
          </p:cNvPr>
          <p:cNvCxnSpPr>
            <a:cxnSpLocks/>
          </p:cNvCxnSpPr>
          <p:nvPr/>
        </p:nvCxnSpPr>
        <p:spPr>
          <a:xfrm>
            <a:off x="3024646" y="6449571"/>
            <a:ext cx="1347520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 hidden="1">
            <a:extLst>
              <a:ext uri="{FF2B5EF4-FFF2-40B4-BE49-F238E27FC236}">
                <a16:creationId xmlns:a16="http://schemas.microsoft.com/office/drawing/2014/main" id="{24B084AE-9B86-4EB5-8E93-616C4D8C0B5F}"/>
              </a:ext>
            </a:extLst>
          </p:cNvPr>
          <p:cNvCxnSpPr>
            <a:cxnSpLocks/>
          </p:cNvCxnSpPr>
          <p:nvPr/>
        </p:nvCxnSpPr>
        <p:spPr>
          <a:xfrm>
            <a:off x="2600261" y="6238100"/>
            <a:ext cx="1347520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Group 44" hidden="1">
            <a:extLst>
              <a:ext uri="{FF2B5EF4-FFF2-40B4-BE49-F238E27FC236}">
                <a16:creationId xmlns:a16="http://schemas.microsoft.com/office/drawing/2014/main" id="{FE2C666D-A570-43A4-9278-DFC2B5EAC846}"/>
              </a:ext>
            </a:extLst>
          </p:cNvPr>
          <p:cNvGrpSpPr/>
          <p:nvPr/>
        </p:nvGrpSpPr>
        <p:grpSpPr>
          <a:xfrm>
            <a:off x="2077919" y="6238100"/>
            <a:ext cx="690046" cy="215359"/>
            <a:chOff x="2273668" y="1178878"/>
            <a:chExt cx="690046" cy="215359"/>
          </a:xfrm>
          <a:effectLst>
            <a:glow rad="50800">
              <a:srgbClr val="00B0F0">
                <a:alpha val="27000"/>
              </a:srgbClr>
            </a:glow>
          </a:effectLst>
        </p:grpSpPr>
        <p:cxnSp>
          <p:nvCxnSpPr>
            <p:cNvPr id="46" name="Straight Connector 45" hidden="1">
              <a:extLst>
                <a:ext uri="{FF2B5EF4-FFF2-40B4-BE49-F238E27FC236}">
                  <a16:creationId xmlns:a16="http://schemas.microsoft.com/office/drawing/2014/main" id="{AF6B0937-4FE8-4BDC-8BCF-68C68C48ADA6}"/>
                </a:ext>
              </a:extLst>
            </p:cNvPr>
            <p:cNvCxnSpPr>
              <a:cxnSpLocks/>
            </p:cNvCxnSpPr>
            <p:nvPr/>
          </p:nvCxnSpPr>
          <p:spPr>
            <a:xfrm>
              <a:off x="2546091" y="1390349"/>
              <a:ext cx="417623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 hidden="1">
              <a:extLst>
                <a:ext uri="{FF2B5EF4-FFF2-40B4-BE49-F238E27FC236}">
                  <a16:creationId xmlns:a16="http://schemas.microsoft.com/office/drawing/2014/main" id="{2B9119AE-9E3E-43A6-92D3-05F04992C6B7}"/>
                </a:ext>
              </a:extLst>
            </p:cNvPr>
            <p:cNvCxnSpPr>
              <a:cxnSpLocks/>
            </p:cNvCxnSpPr>
            <p:nvPr/>
          </p:nvCxnSpPr>
          <p:spPr>
            <a:xfrm>
              <a:off x="2273668" y="1178878"/>
              <a:ext cx="284884" cy="215359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Oval 47" hidden="1">
            <a:extLst>
              <a:ext uri="{FF2B5EF4-FFF2-40B4-BE49-F238E27FC236}">
                <a16:creationId xmlns:a16="http://schemas.microsoft.com/office/drawing/2014/main" id="{48B94A45-EC03-4EF7-89AC-B8B64CF0E0E8}"/>
              </a:ext>
            </a:extLst>
          </p:cNvPr>
          <p:cNvSpPr/>
          <p:nvPr/>
        </p:nvSpPr>
        <p:spPr>
          <a:xfrm flipV="1">
            <a:off x="5666998" y="6287658"/>
            <a:ext cx="149557" cy="149557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Oval 48" hidden="1">
            <a:extLst>
              <a:ext uri="{FF2B5EF4-FFF2-40B4-BE49-F238E27FC236}">
                <a16:creationId xmlns:a16="http://schemas.microsoft.com/office/drawing/2014/main" id="{9C7B9708-929F-4598-991B-AB0FC2EA1DE7}"/>
              </a:ext>
            </a:extLst>
          </p:cNvPr>
          <p:cNvSpPr/>
          <p:nvPr/>
        </p:nvSpPr>
        <p:spPr>
          <a:xfrm flipV="1">
            <a:off x="5276162" y="6287657"/>
            <a:ext cx="149557" cy="149557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Oval 49" hidden="1">
            <a:extLst>
              <a:ext uri="{FF2B5EF4-FFF2-40B4-BE49-F238E27FC236}">
                <a16:creationId xmlns:a16="http://schemas.microsoft.com/office/drawing/2014/main" id="{CE938702-8179-4188-BC0B-8E7C9C61F6FE}"/>
              </a:ext>
            </a:extLst>
          </p:cNvPr>
          <p:cNvSpPr/>
          <p:nvPr/>
        </p:nvSpPr>
        <p:spPr>
          <a:xfrm flipV="1">
            <a:off x="4897364" y="6287656"/>
            <a:ext cx="149557" cy="149557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1" name="Group 50" hidden="1">
            <a:extLst>
              <a:ext uri="{FF2B5EF4-FFF2-40B4-BE49-F238E27FC236}">
                <a16:creationId xmlns:a16="http://schemas.microsoft.com/office/drawing/2014/main" id="{E2A2DAF5-AE77-42DC-B41A-7280D45056BD}"/>
              </a:ext>
            </a:extLst>
          </p:cNvPr>
          <p:cNvGrpSpPr/>
          <p:nvPr/>
        </p:nvGrpSpPr>
        <p:grpSpPr>
          <a:xfrm flipH="1" flipV="1">
            <a:off x="6611130" y="192763"/>
            <a:ext cx="5588294" cy="474304"/>
            <a:chOff x="396540" y="859316"/>
            <a:chExt cx="5588294" cy="474304"/>
          </a:xfrm>
          <a:effectLst>
            <a:glow rad="50800">
              <a:srgbClr val="00B0F0">
                <a:alpha val="27000"/>
              </a:srgbClr>
            </a:glow>
          </a:effectLst>
        </p:grpSpPr>
        <p:cxnSp>
          <p:nvCxnSpPr>
            <p:cNvPr id="52" name="Straight Connector 51" hidden="1">
              <a:extLst>
                <a:ext uri="{FF2B5EF4-FFF2-40B4-BE49-F238E27FC236}">
                  <a16:creationId xmlns:a16="http://schemas.microsoft.com/office/drawing/2014/main" id="{74B45ED4-E250-4539-B789-A311C1B9FFEB}"/>
                </a:ext>
              </a:extLst>
            </p:cNvPr>
            <p:cNvCxnSpPr/>
            <p:nvPr/>
          </p:nvCxnSpPr>
          <p:spPr>
            <a:xfrm>
              <a:off x="396540" y="861141"/>
              <a:ext cx="1641514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 hidden="1">
              <a:extLst>
                <a:ext uri="{FF2B5EF4-FFF2-40B4-BE49-F238E27FC236}">
                  <a16:creationId xmlns:a16="http://schemas.microsoft.com/office/drawing/2014/main" id="{C219983D-C682-4719-A4FF-435C8C575F20}"/>
                </a:ext>
              </a:extLst>
            </p:cNvPr>
            <p:cNvCxnSpPr>
              <a:cxnSpLocks/>
            </p:cNvCxnSpPr>
            <p:nvPr/>
          </p:nvCxnSpPr>
          <p:spPr>
            <a:xfrm>
              <a:off x="2585044" y="1286166"/>
              <a:ext cx="2501156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 hidden="1">
              <a:extLst>
                <a:ext uri="{FF2B5EF4-FFF2-40B4-BE49-F238E27FC236}">
                  <a16:creationId xmlns:a16="http://schemas.microsoft.com/office/drawing/2014/main" id="{10195493-96B3-41B8-9BF2-D537C136E407}"/>
                </a:ext>
              </a:extLst>
            </p:cNvPr>
            <p:cNvCxnSpPr>
              <a:cxnSpLocks/>
            </p:cNvCxnSpPr>
            <p:nvPr/>
          </p:nvCxnSpPr>
          <p:spPr>
            <a:xfrm>
              <a:off x="2027104" y="859316"/>
              <a:ext cx="567065" cy="428675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Oval 54" hidden="1">
              <a:extLst>
                <a:ext uri="{FF2B5EF4-FFF2-40B4-BE49-F238E27FC236}">
                  <a16:creationId xmlns:a16="http://schemas.microsoft.com/office/drawing/2014/main" id="{E7F3E2A0-B9D5-42F7-BAB2-FA2A046093EA}"/>
                </a:ext>
              </a:extLst>
            </p:cNvPr>
            <p:cNvSpPr/>
            <p:nvPr/>
          </p:nvSpPr>
          <p:spPr>
            <a:xfrm flipV="1">
              <a:off x="5091675" y="1238712"/>
              <a:ext cx="94908" cy="94908"/>
            </a:xfrm>
            <a:prstGeom prst="ellipse">
              <a:avLst/>
            </a:pr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56" name="Straight Connector 55" hidden="1">
              <a:extLst>
                <a:ext uri="{FF2B5EF4-FFF2-40B4-BE49-F238E27FC236}">
                  <a16:creationId xmlns:a16="http://schemas.microsoft.com/office/drawing/2014/main" id="{6D5B989F-4477-493F-8C12-40A990B9B9D8}"/>
                </a:ext>
              </a:extLst>
            </p:cNvPr>
            <p:cNvCxnSpPr>
              <a:cxnSpLocks/>
            </p:cNvCxnSpPr>
            <p:nvPr/>
          </p:nvCxnSpPr>
          <p:spPr>
            <a:xfrm>
              <a:off x="5186583" y="1290248"/>
              <a:ext cx="798251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7" name="Straight Connector 56" hidden="1">
            <a:extLst>
              <a:ext uri="{FF2B5EF4-FFF2-40B4-BE49-F238E27FC236}">
                <a16:creationId xmlns:a16="http://schemas.microsoft.com/office/drawing/2014/main" id="{4130AA28-2375-4D57-9161-022E2995A8CF}"/>
              </a:ext>
            </a:extLst>
          </p:cNvPr>
          <p:cNvCxnSpPr>
            <a:cxnSpLocks/>
          </p:cNvCxnSpPr>
          <p:nvPr/>
        </p:nvCxnSpPr>
        <p:spPr>
          <a:xfrm flipH="1" flipV="1">
            <a:off x="7932415" y="732741"/>
            <a:ext cx="981559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 hidden="1">
            <a:extLst>
              <a:ext uri="{FF2B5EF4-FFF2-40B4-BE49-F238E27FC236}">
                <a16:creationId xmlns:a16="http://schemas.microsoft.com/office/drawing/2014/main" id="{5D049B21-8397-4BA6-B4D5-AE00BA794B98}"/>
              </a:ext>
            </a:extLst>
          </p:cNvPr>
          <p:cNvCxnSpPr>
            <a:cxnSpLocks/>
          </p:cNvCxnSpPr>
          <p:nvPr/>
        </p:nvCxnSpPr>
        <p:spPr>
          <a:xfrm flipH="1" flipV="1">
            <a:off x="7577530" y="525013"/>
            <a:ext cx="1347520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9" name="Group 58" hidden="1">
            <a:extLst>
              <a:ext uri="{FF2B5EF4-FFF2-40B4-BE49-F238E27FC236}">
                <a16:creationId xmlns:a16="http://schemas.microsoft.com/office/drawing/2014/main" id="{AAFA79DC-01FE-42A7-994E-00DA86DB8C57}"/>
              </a:ext>
            </a:extLst>
          </p:cNvPr>
          <p:cNvGrpSpPr/>
          <p:nvPr/>
        </p:nvGrpSpPr>
        <p:grpSpPr>
          <a:xfrm flipH="1" flipV="1">
            <a:off x="9632250" y="512325"/>
            <a:ext cx="702507" cy="215359"/>
            <a:chOff x="2261207" y="1178878"/>
            <a:chExt cx="702507" cy="215359"/>
          </a:xfrm>
          <a:effectLst>
            <a:glow rad="50800">
              <a:srgbClr val="00B0F0">
                <a:alpha val="27000"/>
              </a:srgbClr>
            </a:glow>
          </a:effectLst>
        </p:grpSpPr>
        <p:cxnSp>
          <p:nvCxnSpPr>
            <p:cNvPr id="60" name="Straight Connector 59" hidden="1">
              <a:extLst>
                <a:ext uri="{FF2B5EF4-FFF2-40B4-BE49-F238E27FC236}">
                  <a16:creationId xmlns:a16="http://schemas.microsoft.com/office/drawing/2014/main" id="{16A45D2A-1C94-446F-B8CB-08C7E79D8408}"/>
                </a:ext>
              </a:extLst>
            </p:cNvPr>
            <p:cNvCxnSpPr>
              <a:cxnSpLocks/>
            </p:cNvCxnSpPr>
            <p:nvPr/>
          </p:nvCxnSpPr>
          <p:spPr>
            <a:xfrm>
              <a:off x="2546091" y="1390349"/>
              <a:ext cx="417623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 hidden="1">
              <a:extLst>
                <a:ext uri="{FF2B5EF4-FFF2-40B4-BE49-F238E27FC236}">
                  <a16:creationId xmlns:a16="http://schemas.microsoft.com/office/drawing/2014/main" id="{B1B7D386-ED11-4A1E-B92D-999684202D20}"/>
                </a:ext>
              </a:extLst>
            </p:cNvPr>
            <p:cNvCxnSpPr>
              <a:cxnSpLocks/>
            </p:cNvCxnSpPr>
            <p:nvPr/>
          </p:nvCxnSpPr>
          <p:spPr>
            <a:xfrm>
              <a:off x="2261207" y="1178878"/>
              <a:ext cx="284884" cy="215359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Group 61" hidden="1">
            <a:extLst>
              <a:ext uri="{FF2B5EF4-FFF2-40B4-BE49-F238E27FC236}">
                <a16:creationId xmlns:a16="http://schemas.microsoft.com/office/drawing/2014/main" id="{E305BCA7-0B5D-4196-A2C7-4ED330946C0B}"/>
              </a:ext>
            </a:extLst>
          </p:cNvPr>
          <p:cNvGrpSpPr/>
          <p:nvPr/>
        </p:nvGrpSpPr>
        <p:grpSpPr>
          <a:xfrm flipV="1">
            <a:off x="370601" y="165438"/>
            <a:ext cx="4336374" cy="428675"/>
            <a:chOff x="218201" y="6013788"/>
            <a:chExt cx="4336374" cy="428675"/>
          </a:xfrm>
        </p:grpSpPr>
        <p:cxnSp>
          <p:nvCxnSpPr>
            <p:cNvPr id="63" name="Straight Connector 62" hidden="1">
              <a:extLst>
                <a:ext uri="{FF2B5EF4-FFF2-40B4-BE49-F238E27FC236}">
                  <a16:creationId xmlns:a16="http://schemas.microsoft.com/office/drawing/2014/main" id="{72B5B1A7-7F7C-4D4E-AF52-80E4023D1471}"/>
                </a:ext>
              </a:extLst>
            </p:cNvPr>
            <p:cNvCxnSpPr/>
            <p:nvPr/>
          </p:nvCxnSpPr>
          <p:spPr>
            <a:xfrm>
              <a:off x="218201" y="6015613"/>
              <a:ext cx="1641514" cy="0"/>
            </a:xfrm>
            <a:prstGeom prst="line">
              <a:avLst/>
            </a:prstGeom>
            <a:ln w="25400">
              <a:solidFill>
                <a:schemeClr val="bg1"/>
              </a:solidFill>
            </a:ln>
            <a:effectLst>
              <a:glow rad="50800">
                <a:srgbClr val="00B0F0">
                  <a:alpha val="27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 hidden="1">
              <a:extLst>
                <a:ext uri="{FF2B5EF4-FFF2-40B4-BE49-F238E27FC236}">
                  <a16:creationId xmlns:a16="http://schemas.microsoft.com/office/drawing/2014/main" id="{CDAD2B66-5E89-4657-8089-E2A0036DCE71}"/>
                </a:ext>
              </a:extLst>
            </p:cNvPr>
            <p:cNvCxnSpPr>
              <a:cxnSpLocks/>
            </p:cNvCxnSpPr>
            <p:nvPr/>
          </p:nvCxnSpPr>
          <p:spPr>
            <a:xfrm>
              <a:off x="2406705" y="6440638"/>
              <a:ext cx="2147870" cy="0"/>
            </a:xfrm>
            <a:prstGeom prst="line">
              <a:avLst/>
            </a:prstGeom>
            <a:ln w="25400">
              <a:solidFill>
                <a:schemeClr val="bg1"/>
              </a:solidFill>
            </a:ln>
            <a:effectLst>
              <a:glow rad="50800">
                <a:srgbClr val="00B0F0">
                  <a:alpha val="27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 hidden="1">
              <a:extLst>
                <a:ext uri="{FF2B5EF4-FFF2-40B4-BE49-F238E27FC236}">
                  <a16:creationId xmlns:a16="http://schemas.microsoft.com/office/drawing/2014/main" id="{5E8B0027-2451-4ED7-8B68-90C5DB72E581}"/>
                </a:ext>
              </a:extLst>
            </p:cNvPr>
            <p:cNvCxnSpPr>
              <a:cxnSpLocks/>
            </p:cNvCxnSpPr>
            <p:nvPr/>
          </p:nvCxnSpPr>
          <p:spPr>
            <a:xfrm>
              <a:off x="1848765" y="6013788"/>
              <a:ext cx="567065" cy="428675"/>
            </a:xfrm>
            <a:prstGeom prst="line">
              <a:avLst/>
            </a:prstGeom>
            <a:ln w="25400">
              <a:solidFill>
                <a:schemeClr val="bg1"/>
              </a:solidFill>
            </a:ln>
            <a:effectLst>
              <a:glow rad="50800">
                <a:srgbClr val="00B0F0">
                  <a:alpha val="27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Oval 65" hidden="1">
            <a:extLst>
              <a:ext uri="{FF2B5EF4-FFF2-40B4-BE49-F238E27FC236}">
                <a16:creationId xmlns:a16="http://schemas.microsoft.com/office/drawing/2014/main" id="{DE0FA6CC-8140-4548-A3E3-1EFBF074AC2B}"/>
              </a:ext>
            </a:extLst>
          </p:cNvPr>
          <p:cNvSpPr/>
          <p:nvPr/>
        </p:nvSpPr>
        <p:spPr>
          <a:xfrm>
            <a:off x="6210234" y="534558"/>
            <a:ext cx="149557" cy="149557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67" name="Straight Connector 66" hidden="1">
            <a:extLst>
              <a:ext uri="{FF2B5EF4-FFF2-40B4-BE49-F238E27FC236}">
                <a16:creationId xmlns:a16="http://schemas.microsoft.com/office/drawing/2014/main" id="{6C5B0FE9-5436-40AA-AAE5-B989BEC2F995}"/>
              </a:ext>
            </a:extLst>
          </p:cNvPr>
          <p:cNvCxnSpPr>
            <a:cxnSpLocks/>
          </p:cNvCxnSpPr>
          <p:nvPr/>
        </p:nvCxnSpPr>
        <p:spPr>
          <a:xfrm flipV="1">
            <a:off x="3177046" y="696471"/>
            <a:ext cx="1347520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 hidden="1">
            <a:extLst>
              <a:ext uri="{FF2B5EF4-FFF2-40B4-BE49-F238E27FC236}">
                <a16:creationId xmlns:a16="http://schemas.microsoft.com/office/drawing/2014/main" id="{89A5A5CF-A1DB-4059-8336-E848EC08E48D}"/>
              </a:ext>
            </a:extLst>
          </p:cNvPr>
          <p:cNvCxnSpPr>
            <a:cxnSpLocks/>
          </p:cNvCxnSpPr>
          <p:nvPr/>
        </p:nvCxnSpPr>
        <p:spPr>
          <a:xfrm flipV="1">
            <a:off x="2752661" y="485000"/>
            <a:ext cx="1347520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9" name="Group 68" hidden="1">
            <a:extLst>
              <a:ext uri="{FF2B5EF4-FFF2-40B4-BE49-F238E27FC236}">
                <a16:creationId xmlns:a16="http://schemas.microsoft.com/office/drawing/2014/main" id="{4B49C063-8F4D-4717-9E4B-7696A6CDCE5E}"/>
              </a:ext>
            </a:extLst>
          </p:cNvPr>
          <p:cNvGrpSpPr/>
          <p:nvPr/>
        </p:nvGrpSpPr>
        <p:grpSpPr>
          <a:xfrm flipV="1">
            <a:off x="2230319" y="485000"/>
            <a:ext cx="690046" cy="215359"/>
            <a:chOff x="2273668" y="1178878"/>
            <a:chExt cx="690046" cy="215359"/>
          </a:xfrm>
          <a:effectLst>
            <a:glow rad="50800">
              <a:srgbClr val="00B0F0">
                <a:alpha val="27000"/>
              </a:srgbClr>
            </a:glow>
          </a:effectLst>
        </p:grpSpPr>
        <p:cxnSp>
          <p:nvCxnSpPr>
            <p:cNvPr id="70" name="Straight Connector 69" hidden="1">
              <a:extLst>
                <a:ext uri="{FF2B5EF4-FFF2-40B4-BE49-F238E27FC236}">
                  <a16:creationId xmlns:a16="http://schemas.microsoft.com/office/drawing/2014/main" id="{D7F0E8B5-386F-4CA2-A480-A7929916B297}"/>
                </a:ext>
              </a:extLst>
            </p:cNvPr>
            <p:cNvCxnSpPr>
              <a:cxnSpLocks/>
            </p:cNvCxnSpPr>
            <p:nvPr/>
          </p:nvCxnSpPr>
          <p:spPr>
            <a:xfrm>
              <a:off x="2546091" y="1390349"/>
              <a:ext cx="417623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 hidden="1">
              <a:extLst>
                <a:ext uri="{FF2B5EF4-FFF2-40B4-BE49-F238E27FC236}">
                  <a16:creationId xmlns:a16="http://schemas.microsoft.com/office/drawing/2014/main" id="{B19CF0AB-C344-45E3-95A4-A4117F580A63}"/>
                </a:ext>
              </a:extLst>
            </p:cNvPr>
            <p:cNvCxnSpPr>
              <a:cxnSpLocks/>
            </p:cNvCxnSpPr>
            <p:nvPr/>
          </p:nvCxnSpPr>
          <p:spPr>
            <a:xfrm>
              <a:off x="2273668" y="1178878"/>
              <a:ext cx="284884" cy="215359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2" name="Oval 71" hidden="1">
            <a:extLst>
              <a:ext uri="{FF2B5EF4-FFF2-40B4-BE49-F238E27FC236}">
                <a16:creationId xmlns:a16="http://schemas.microsoft.com/office/drawing/2014/main" id="{F8EC46BF-3AAE-4E02-AF3D-36EE7F18796C}"/>
              </a:ext>
            </a:extLst>
          </p:cNvPr>
          <p:cNvSpPr/>
          <p:nvPr/>
        </p:nvSpPr>
        <p:spPr>
          <a:xfrm>
            <a:off x="5819398" y="534558"/>
            <a:ext cx="149557" cy="149557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Oval 72" hidden="1">
            <a:extLst>
              <a:ext uri="{FF2B5EF4-FFF2-40B4-BE49-F238E27FC236}">
                <a16:creationId xmlns:a16="http://schemas.microsoft.com/office/drawing/2014/main" id="{4653C1E5-38D2-44E7-83E7-566F4D2E76EA}"/>
              </a:ext>
            </a:extLst>
          </p:cNvPr>
          <p:cNvSpPr/>
          <p:nvPr/>
        </p:nvSpPr>
        <p:spPr>
          <a:xfrm>
            <a:off x="5428562" y="534557"/>
            <a:ext cx="149557" cy="149557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4" name="Oval 73" hidden="1">
            <a:extLst>
              <a:ext uri="{FF2B5EF4-FFF2-40B4-BE49-F238E27FC236}">
                <a16:creationId xmlns:a16="http://schemas.microsoft.com/office/drawing/2014/main" id="{140D314A-35AD-41F9-9EAF-E26BF4B4F3EE}"/>
              </a:ext>
            </a:extLst>
          </p:cNvPr>
          <p:cNvSpPr/>
          <p:nvPr/>
        </p:nvSpPr>
        <p:spPr>
          <a:xfrm>
            <a:off x="5049764" y="534556"/>
            <a:ext cx="149557" cy="149557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75" name="Straight Connector 74" hidden="1">
            <a:extLst>
              <a:ext uri="{FF2B5EF4-FFF2-40B4-BE49-F238E27FC236}">
                <a16:creationId xmlns:a16="http://schemas.microsoft.com/office/drawing/2014/main" id="{129735DD-92B2-4B75-9684-32ADA4B0AC78}"/>
              </a:ext>
            </a:extLst>
          </p:cNvPr>
          <p:cNvCxnSpPr>
            <a:cxnSpLocks/>
          </p:cNvCxnSpPr>
          <p:nvPr/>
        </p:nvCxnSpPr>
        <p:spPr>
          <a:xfrm>
            <a:off x="72999" y="4196267"/>
            <a:ext cx="754332" cy="0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 hidden="1">
            <a:extLst>
              <a:ext uri="{FF2B5EF4-FFF2-40B4-BE49-F238E27FC236}">
                <a16:creationId xmlns:a16="http://schemas.microsoft.com/office/drawing/2014/main" id="{3AE54D20-EDC4-4903-824C-0B1357BFB096}"/>
              </a:ext>
            </a:extLst>
          </p:cNvPr>
          <p:cNvCxnSpPr>
            <a:cxnSpLocks/>
          </p:cNvCxnSpPr>
          <p:nvPr/>
        </p:nvCxnSpPr>
        <p:spPr>
          <a:xfrm>
            <a:off x="1187119" y="2032306"/>
            <a:ext cx="0" cy="1848006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 hidden="1">
            <a:extLst>
              <a:ext uri="{FF2B5EF4-FFF2-40B4-BE49-F238E27FC236}">
                <a16:creationId xmlns:a16="http://schemas.microsoft.com/office/drawing/2014/main" id="{6E716C95-D309-4843-B57B-70574BFCB2B4}"/>
              </a:ext>
            </a:extLst>
          </p:cNvPr>
          <p:cNvCxnSpPr>
            <a:cxnSpLocks/>
          </p:cNvCxnSpPr>
          <p:nvPr/>
        </p:nvCxnSpPr>
        <p:spPr>
          <a:xfrm>
            <a:off x="1187119" y="2032306"/>
            <a:ext cx="10085533" cy="0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 hidden="1">
            <a:extLst>
              <a:ext uri="{FF2B5EF4-FFF2-40B4-BE49-F238E27FC236}">
                <a16:creationId xmlns:a16="http://schemas.microsoft.com/office/drawing/2014/main" id="{8B8F3E26-5090-4DDC-9C10-10367D1E7760}"/>
              </a:ext>
            </a:extLst>
          </p:cNvPr>
          <p:cNvCxnSpPr>
            <a:cxnSpLocks/>
          </p:cNvCxnSpPr>
          <p:nvPr/>
        </p:nvCxnSpPr>
        <p:spPr>
          <a:xfrm>
            <a:off x="11272652" y="2032306"/>
            <a:ext cx="0" cy="2082062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 hidden="1">
            <a:extLst>
              <a:ext uri="{FF2B5EF4-FFF2-40B4-BE49-F238E27FC236}">
                <a16:creationId xmlns:a16="http://schemas.microsoft.com/office/drawing/2014/main" id="{9CD4BD38-6C56-4DB8-9C0C-F4CB6192A0C2}"/>
              </a:ext>
            </a:extLst>
          </p:cNvPr>
          <p:cNvCxnSpPr>
            <a:cxnSpLocks/>
          </p:cNvCxnSpPr>
          <p:nvPr/>
        </p:nvCxnSpPr>
        <p:spPr>
          <a:xfrm>
            <a:off x="5301671" y="4077228"/>
            <a:ext cx="5970981" cy="0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0" name="Group 79" hidden="1">
            <a:extLst>
              <a:ext uri="{FF2B5EF4-FFF2-40B4-BE49-F238E27FC236}">
                <a16:creationId xmlns:a16="http://schemas.microsoft.com/office/drawing/2014/main" id="{6D9EF87B-E608-4C1C-B48D-57A1391C16EE}"/>
              </a:ext>
            </a:extLst>
          </p:cNvPr>
          <p:cNvGrpSpPr/>
          <p:nvPr/>
        </p:nvGrpSpPr>
        <p:grpSpPr>
          <a:xfrm rot="9345197">
            <a:off x="1092939" y="4137941"/>
            <a:ext cx="146206" cy="146206"/>
            <a:chOff x="4440936" y="1773936"/>
            <a:chExt cx="3310128" cy="3310128"/>
          </a:xfrm>
          <a:effectLst>
            <a:glow rad="38100">
              <a:schemeClr val="accent5">
                <a:satMod val="175000"/>
                <a:alpha val="28000"/>
              </a:schemeClr>
            </a:glow>
          </a:effectLst>
        </p:grpSpPr>
        <p:sp>
          <p:nvSpPr>
            <p:cNvPr id="81" name="Oval 80" hidden="1">
              <a:extLst>
                <a:ext uri="{FF2B5EF4-FFF2-40B4-BE49-F238E27FC236}">
                  <a16:creationId xmlns:a16="http://schemas.microsoft.com/office/drawing/2014/main" id="{7B94A7E5-7DD8-4CD1-BC5E-3810919EB197}"/>
                </a:ext>
              </a:extLst>
            </p:cNvPr>
            <p:cNvSpPr/>
            <p:nvPr/>
          </p:nvSpPr>
          <p:spPr>
            <a:xfrm>
              <a:off x="4441251" y="1774251"/>
              <a:ext cx="3309498" cy="3309498"/>
            </a:xfrm>
            <a:prstGeom prst="ellipse">
              <a:avLst/>
            </a:prstGeom>
            <a:noFill/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" name="Arc 81" hidden="1">
              <a:extLst>
                <a:ext uri="{FF2B5EF4-FFF2-40B4-BE49-F238E27FC236}">
                  <a16:creationId xmlns:a16="http://schemas.microsoft.com/office/drawing/2014/main" id="{262EF9FA-4868-44EE-9CF1-12F5E9ECA823}"/>
                </a:ext>
              </a:extLst>
            </p:cNvPr>
            <p:cNvSpPr/>
            <p:nvPr/>
          </p:nvSpPr>
          <p:spPr>
            <a:xfrm>
              <a:off x="4440936" y="1773936"/>
              <a:ext cx="3310128" cy="3310128"/>
            </a:xfrm>
            <a:prstGeom prst="arc">
              <a:avLst/>
            </a:prstGeom>
            <a:ln w="28575">
              <a:solidFill>
                <a:srgbClr val="BDD7EE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Arc 82" hidden="1">
              <a:extLst>
                <a:ext uri="{FF2B5EF4-FFF2-40B4-BE49-F238E27FC236}">
                  <a16:creationId xmlns:a16="http://schemas.microsoft.com/office/drawing/2014/main" id="{81A76E66-8979-40C5-A860-EDAB4D03B2E4}"/>
                </a:ext>
              </a:extLst>
            </p:cNvPr>
            <p:cNvSpPr/>
            <p:nvPr/>
          </p:nvSpPr>
          <p:spPr>
            <a:xfrm flipH="1">
              <a:off x="4440936" y="1773936"/>
              <a:ext cx="3310128" cy="3310128"/>
            </a:xfrm>
            <a:prstGeom prst="arc">
              <a:avLst>
                <a:gd name="adj1" fmla="val 6117151"/>
                <a:gd name="adj2" fmla="val 8372158"/>
              </a:avLst>
            </a:prstGeom>
            <a:ln w="28575">
              <a:solidFill>
                <a:srgbClr val="BDD7EE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Arc 83" hidden="1">
              <a:extLst>
                <a:ext uri="{FF2B5EF4-FFF2-40B4-BE49-F238E27FC236}">
                  <a16:creationId xmlns:a16="http://schemas.microsoft.com/office/drawing/2014/main" id="{95ED56DD-B762-48EF-A579-F8B33CAACE8C}"/>
                </a:ext>
              </a:extLst>
            </p:cNvPr>
            <p:cNvSpPr/>
            <p:nvPr/>
          </p:nvSpPr>
          <p:spPr>
            <a:xfrm flipH="1">
              <a:off x="4440936" y="1773936"/>
              <a:ext cx="3310128" cy="3310128"/>
            </a:xfrm>
            <a:prstGeom prst="arc">
              <a:avLst>
                <a:gd name="adj1" fmla="val 20256575"/>
                <a:gd name="adj2" fmla="val 3001779"/>
              </a:avLst>
            </a:prstGeom>
            <a:ln w="28575">
              <a:solidFill>
                <a:srgbClr val="BDD7EE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7CB22F67-3818-4166-B174-A1300E945B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417" y="1570941"/>
            <a:ext cx="1267890" cy="18288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240D326-A41A-4AB6-915C-5A53D4C04B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4846" y="1570941"/>
            <a:ext cx="1267890" cy="18288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0D042E9-F35A-41E2-8B78-41B9BB4835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5875" y="1570941"/>
            <a:ext cx="1267891" cy="1828800"/>
          </a:xfrm>
          <a:prstGeom prst="rect">
            <a:avLst/>
          </a:prstGeom>
        </p:spPr>
      </p:pic>
      <p:pic>
        <p:nvPicPr>
          <p:cNvPr id="143" name="Picture 142">
            <a:extLst>
              <a:ext uri="{FF2B5EF4-FFF2-40B4-BE49-F238E27FC236}">
                <a16:creationId xmlns:a16="http://schemas.microsoft.com/office/drawing/2014/main" id="{7BEC8603-1064-439B-B0F2-2930A6294B9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2708" y="1570941"/>
            <a:ext cx="1711653" cy="2468880"/>
          </a:xfrm>
          <a:prstGeom prst="rect">
            <a:avLst/>
          </a:prstGeom>
        </p:spPr>
      </p:pic>
      <p:pic>
        <p:nvPicPr>
          <p:cNvPr id="145" name="Picture 144">
            <a:extLst>
              <a:ext uri="{FF2B5EF4-FFF2-40B4-BE49-F238E27FC236}">
                <a16:creationId xmlns:a16="http://schemas.microsoft.com/office/drawing/2014/main" id="{11080B26-F493-4DE9-9A19-A377CA809B5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99918" y="1570941"/>
            <a:ext cx="1711652" cy="2468880"/>
          </a:xfrm>
          <a:prstGeom prst="rect">
            <a:avLst/>
          </a:prstGeom>
        </p:spPr>
      </p:pic>
      <p:pic>
        <p:nvPicPr>
          <p:cNvPr id="147" name="Picture 146">
            <a:extLst>
              <a:ext uri="{FF2B5EF4-FFF2-40B4-BE49-F238E27FC236}">
                <a16:creationId xmlns:a16="http://schemas.microsoft.com/office/drawing/2014/main" id="{5E916B94-0DCB-4CED-80C9-D84CE409076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0762" y="1570941"/>
            <a:ext cx="2852755" cy="4114800"/>
          </a:xfrm>
          <a:prstGeom prst="rect">
            <a:avLst/>
          </a:prstGeom>
        </p:spPr>
      </p:pic>
      <p:pic>
        <p:nvPicPr>
          <p:cNvPr id="149" name="Picture 148">
            <a:extLst>
              <a:ext uri="{FF2B5EF4-FFF2-40B4-BE49-F238E27FC236}">
                <a16:creationId xmlns:a16="http://schemas.microsoft.com/office/drawing/2014/main" id="{FBC21351-307C-4F51-A8D9-5401AA06334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7972" y="1570941"/>
            <a:ext cx="1320476" cy="1828800"/>
          </a:xfrm>
          <a:prstGeom prst="rect">
            <a:avLst/>
          </a:prstGeom>
        </p:spPr>
      </p:pic>
      <p:grpSp>
        <p:nvGrpSpPr>
          <p:cNvPr id="151" name="Group 150">
            <a:extLst>
              <a:ext uri="{FF2B5EF4-FFF2-40B4-BE49-F238E27FC236}">
                <a16:creationId xmlns:a16="http://schemas.microsoft.com/office/drawing/2014/main" id="{11254746-379C-4083-B786-23BF6F57614D}"/>
              </a:ext>
            </a:extLst>
          </p:cNvPr>
          <p:cNvGrpSpPr/>
          <p:nvPr/>
        </p:nvGrpSpPr>
        <p:grpSpPr>
          <a:xfrm>
            <a:off x="-10035608" y="54922"/>
            <a:ext cx="22505609" cy="663117"/>
            <a:chOff x="-3210580" y="576235"/>
            <a:chExt cx="22505609" cy="760471"/>
          </a:xfrm>
          <a:effectLst>
            <a:glow rad="63500">
              <a:schemeClr val="bg1">
                <a:alpha val="28000"/>
              </a:schemeClr>
            </a:glow>
          </a:effectLst>
        </p:grpSpPr>
        <p:grpSp>
          <p:nvGrpSpPr>
            <p:cNvPr id="152" name="Group 151">
              <a:extLst>
                <a:ext uri="{FF2B5EF4-FFF2-40B4-BE49-F238E27FC236}">
                  <a16:creationId xmlns:a16="http://schemas.microsoft.com/office/drawing/2014/main" id="{659591A5-EC31-4609-B7FA-685D4CAE9B73}"/>
                </a:ext>
              </a:extLst>
            </p:cNvPr>
            <p:cNvGrpSpPr/>
            <p:nvPr/>
          </p:nvGrpSpPr>
          <p:grpSpPr>
            <a:xfrm>
              <a:off x="-3210580" y="576235"/>
              <a:ext cx="11183109" cy="750872"/>
              <a:chOff x="65055" y="835233"/>
              <a:chExt cx="14182026" cy="1109250"/>
            </a:xfrm>
          </p:grpSpPr>
          <p:grpSp>
            <p:nvGrpSpPr>
              <p:cNvPr id="241" name="Group 240">
                <a:extLst>
                  <a:ext uri="{FF2B5EF4-FFF2-40B4-BE49-F238E27FC236}">
                    <a16:creationId xmlns:a16="http://schemas.microsoft.com/office/drawing/2014/main" id="{E96004A1-5B87-40D7-90C6-556010AFBAA3}"/>
                  </a:ext>
                </a:extLst>
              </p:cNvPr>
              <p:cNvGrpSpPr/>
              <p:nvPr/>
            </p:nvGrpSpPr>
            <p:grpSpPr>
              <a:xfrm>
                <a:off x="65055" y="835233"/>
                <a:ext cx="4583987" cy="1099349"/>
                <a:chOff x="65055" y="835233"/>
                <a:chExt cx="4583987" cy="1099349"/>
              </a:xfrm>
            </p:grpSpPr>
            <p:grpSp>
              <p:nvGrpSpPr>
                <p:cNvPr id="300" name="Group 299">
                  <a:extLst>
                    <a:ext uri="{FF2B5EF4-FFF2-40B4-BE49-F238E27FC236}">
                      <a16:creationId xmlns:a16="http://schemas.microsoft.com/office/drawing/2014/main" id="{BF9BE2BB-6417-4234-B2DF-E452A3AEB267}"/>
                    </a:ext>
                  </a:extLst>
                </p:cNvPr>
                <p:cNvGrpSpPr/>
                <p:nvPr/>
              </p:nvGrpSpPr>
              <p:grpSpPr>
                <a:xfrm>
                  <a:off x="1055981" y="845134"/>
                  <a:ext cx="1197865" cy="1089448"/>
                  <a:chOff x="3153001" y="1419726"/>
                  <a:chExt cx="1197865" cy="1089448"/>
                </a:xfrm>
              </p:grpSpPr>
              <p:cxnSp>
                <p:nvCxnSpPr>
                  <p:cNvPr id="321" name="Straight Connector 320">
                    <a:extLst>
                      <a:ext uri="{FF2B5EF4-FFF2-40B4-BE49-F238E27FC236}">
                        <a16:creationId xmlns:a16="http://schemas.microsoft.com/office/drawing/2014/main" id="{9D26BABF-5163-4B71-AD12-EBE3D2DD8165}"/>
                      </a:ext>
                    </a:extLst>
                  </p:cNvPr>
                  <p:cNvCxnSpPr/>
                  <p:nvPr/>
                </p:nvCxnSpPr>
                <p:spPr>
                  <a:xfrm>
                    <a:off x="3153001" y="14197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2" name="Straight Connector 321">
                    <a:extLst>
                      <a:ext uri="{FF2B5EF4-FFF2-40B4-BE49-F238E27FC236}">
                        <a16:creationId xmlns:a16="http://schemas.microsoft.com/office/drawing/2014/main" id="{2DB28460-5409-4F3A-B0EC-1B66CFD8D1B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4770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3" name="Straight Connector 322">
                    <a:extLst>
                      <a:ext uri="{FF2B5EF4-FFF2-40B4-BE49-F238E27FC236}">
                        <a16:creationId xmlns:a16="http://schemas.microsoft.com/office/drawing/2014/main" id="{527130E0-269C-4BED-83B7-AB98D4084A5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60832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4" name="Straight Connector 323">
                    <a:extLst>
                      <a:ext uri="{FF2B5EF4-FFF2-40B4-BE49-F238E27FC236}">
                        <a16:creationId xmlns:a16="http://schemas.microsoft.com/office/drawing/2014/main" id="{685D2AA3-15CF-4079-AE88-80A7625AC21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62601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5" name="Straight Connector 324">
                    <a:extLst>
                      <a:ext uri="{FF2B5EF4-FFF2-40B4-BE49-F238E27FC236}">
                        <a16:creationId xmlns:a16="http://schemas.microsoft.com/office/drawing/2014/main" id="{C5BB8D90-DA8D-443D-85F8-E2474608283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60077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6" name="Straight Connector 325">
                    <a:extLst>
                      <a:ext uri="{FF2B5EF4-FFF2-40B4-BE49-F238E27FC236}">
                        <a16:creationId xmlns:a16="http://schemas.microsoft.com/office/drawing/2014/main" id="{D3A2B0FC-3CD8-4B3F-ACE2-33011319EA6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61846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7" name="Straight Connector 326">
                    <a:extLst>
                      <a:ext uri="{FF2B5EF4-FFF2-40B4-BE49-F238E27FC236}">
                        <a16:creationId xmlns:a16="http://schemas.microsoft.com/office/drawing/2014/main" id="{2A469EC5-5EAE-4FD7-B3DA-62A6375B8F23}"/>
                      </a:ext>
                    </a:extLst>
                  </p:cNvPr>
                  <p:cNvCxnSpPr/>
                  <p:nvPr/>
                </p:nvCxnSpPr>
                <p:spPr>
                  <a:xfrm>
                    <a:off x="4350866" y="14197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01" name="Group 300">
                  <a:extLst>
                    <a:ext uri="{FF2B5EF4-FFF2-40B4-BE49-F238E27FC236}">
                      <a16:creationId xmlns:a16="http://schemas.microsoft.com/office/drawing/2014/main" id="{195525FB-F826-47C1-8C91-527443D6821A}"/>
                    </a:ext>
                  </a:extLst>
                </p:cNvPr>
                <p:cNvGrpSpPr/>
                <p:nvPr/>
              </p:nvGrpSpPr>
              <p:grpSpPr>
                <a:xfrm>
                  <a:off x="2459405" y="842566"/>
                  <a:ext cx="996096" cy="1089448"/>
                  <a:chOff x="3507170" y="1572126"/>
                  <a:chExt cx="996096" cy="1089448"/>
                </a:xfrm>
              </p:grpSpPr>
              <p:cxnSp>
                <p:nvCxnSpPr>
                  <p:cNvPr id="315" name="Straight Connector 314">
                    <a:extLst>
                      <a:ext uri="{FF2B5EF4-FFF2-40B4-BE49-F238E27FC236}">
                        <a16:creationId xmlns:a16="http://schemas.microsoft.com/office/drawing/2014/main" id="{89078242-A8DF-405C-88F9-F5B5053FEF5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7170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6" name="Straight Connector 315">
                    <a:extLst>
                      <a:ext uri="{FF2B5EF4-FFF2-40B4-BE49-F238E27FC236}">
                        <a16:creationId xmlns:a16="http://schemas.microsoft.com/office/drawing/2014/main" id="{01C0463B-09FD-4B93-99CA-7A553B3CBF6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13232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7" name="Straight Connector 316">
                    <a:extLst>
                      <a:ext uri="{FF2B5EF4-FFF2-40B4-BE49-F238E27FC236}">
                        <a16:creationId xmlns:a16="http://schemas.microsoft.com/office/drawing/2014/main" id="{62E6426A-5B7F-48A0-8706-52C79F6FFC1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15001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8" name="Straight Connector 317">
                    <a:extLst>
                      <a:ext uri="{FF2B5EF4-FFF2-40B4-BE49-F238E27FC236}">
                        <a16:creationId xmlns:a16="http://schemas.microsoft.com/office/drawing/2014/main" id="{F1FBB4E9-5C28-40FD-895E-7B471C7E973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2477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9" name="Straight Connector 318">
                    <a:extLst>
                      <a:ext uri="{FF2B5EF4-FFF2-40B4-BE49-F238E27FC236}">
                        <a16:creationId xmlns:a16="http://schemas.microsoft.com/office/drawing/2014/main" id="{868E7A41-0EFE-4F28-9715-E4C986A4480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14246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0" name="Straight Connector 319">
                    <a:extLst>
                      <a:ext uri="{FF2B5EF4-FFF2-40B4-BE49-F238E27FC236}">
                        <a16:creationId xmlns:a16="http://schemas.microsoft.com/office/drawing/2014/main" id="{6B9F780D-7655-49EB-955D-5E97D432941E}"/>
                      </a:ext>
                    </a:extLst>
                  </p:cNvPr>
                  <p:cNvCxnSpPr/>
                  <p:nvPr/>
                </p:nvCxnSpPr>
                <p:spPr>
                  <a:xfrm>
                    <a:off x="4503266" y="15721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02" name="Group 301">
                  <a:extLst>
                    <a:ext uri="{FF2B5EF4-FFF2-40B4-BE49-F238E27FC236}">
                      <a16:creationId xmlns:a16="http://schemas.microsoft.com/office/drawing/2014/main" id="{F323563C-1AEC-4E4A-A47E-CF48B33213AA}"/>
                    </a:ext>
                  </a:extLst>
                </p:cNvPr>
                <p:cNvGrpSpPr/>
                <p:nvPr/>
              </p:nvGrpSpPr>
              <p:grpSpPr>
                <a:xfrm>
                  <a:off x="3652946" y="835233"/>
                  <a:ext cx="996096" cy="1089448"/>
                  <a:chOff x="3507170" y="1572126"/>
                  <a:chExt cx="996096" cy="1089448"/>
                </a:xfrm>
              </p:grpSpPr>
              <p:cxnSp>
                <p:nvCxnSpPr>
                  <p:cNvPr id="309" name="Straight Connector 308">
                    <a:extLst>
                      <a:ext uri="{FF2B5EF4-FFF2-40B4-BE49-F238E27FC236}">
                        <a16:creationId xmlns:a16="http://schemas.microsoft.com/office/drawing/2014/main" id="{9B0460D0-9D39-48EA-A0EC-F679E4C8B10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7170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0" name="Straight Connector 309">
                    <a:extLst>
                      <a:ext uri="{FF2B5EF4-FFF2-40B4-BE49-F238E27FC236}">
                        <a16:creationId xmlns:a16="http://schemas.microsoft.com/office/drawing/2014/main" id="{B9E35676-1B64-4A92-930C-BCB836EE0CA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13232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1" name="Straight Connector 310">
                    <a:extLst>
                      <a:ext uri="{FF2B5EF4-FFF2-40B4-BE49-F238E27FC236}">
                        <a16:creationId xmlns:a16="http://schemas.microsoft.com/office/drawing/2014/main" id="{1278155F-3D9C-4AA8-86FE-977478E8FB5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15001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2" name="Straight Connector 311">
                    <a:extLst>
                      <a:ext uri="{FF2B5EF4-FFF2-40B4-BE49-F238E27FC236}">
                        <a16:creationId xmlns:a16="http://schemas.microsoft.com/office/drawing/2014/main" id="{5EBE2C17-FCEE-4BEE-B062-6973174429D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2477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3" name="Straight Connector 312">
                    <a:extLst>
                      <a:ext uri="{FF2B5EF4-FFF2-40B4-BE49-F238E27FC236}">
                        <a16:creationId xmlns:a16="http://schemas.microsoft.com/office/drawing/2014/main" id="{D31A10D4-920C-4A13-801A-E6F0E8100C1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14246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4" name="Straight Connector 313">
                    <a:extLst>
                      <a:ext uri="{FF2B5EF4-FFF2-40B4-BE49-F238E27FC236}">
                        <a16:creationId xmlns:a16="http://schemas.microsoft.com/office/drawing/2014/main" id="{F5DF3366-96FB-468D-9657-D63D76D08F0E}"/>
                      </a:ext>
                    </a:extLst>
                  </p:cNvPr>
                  <p:cNvCxnSpPr/>
                  <p:nvPr/>
                </p:nvCxnSpPr>
                <p:spPr>
                  <a:xfrm>
                    <a:off x="4503266" y="15721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03" name="Group 302">
                  <a:extLst>
                    <a:ext uri="{FF2B5EF4-FFF2-40B4-BE49-F238E27FC236}">
                      <a16:creationId xmlns:a16="http://schemas.microsoft.com/office/drawing/2014/main" id="{D5B73DA3-5E50-409E-995A-65044230913F}"/>
                    </a:ext>
                  </a:extLst>
                </p:cNvPr>
                <p:cNvGrpSpPr/>
                <p:nvPr/>
              </p:nvGrpSpPr>
              <p:grpSpPr>
                <a:xfrm flipH="1">
                  <a:off x="65055" y="835233"/>
                  <a:ext cx="807076" cy="542156"/>
                  <a:chOff x="3354770" y="1419726"/>
                  <a:chExt cx="807076" cy="542156"/>
                </a:xfrm>
              </p:grpSpPr>
              <p:cxnSp>
                <p:nvCxnSpPr>
                  <p:cNvPr id="304" name="Straight Connector 303">
                    <a:extLst>
                      <a:ext uri="{FF2B5EF4-FFF2-40B4-BE49-F238E27FC236}">
                        <a16:creationId xmlns:a16="http://schemas.microsoft.com/office/drawing/2014/main" id="{FF902349-8B08-4B9F-9BAC-6C978272AC5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4770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5" name="Straight Connector 304">
                    <a:extLst>
                      <a:ext uri="{FF2B5EF4-FFF2-40B4-BE49-F238E27FC236}">
                        <a16:creationId xmlns:a16="http://schemas.microsoft.com/office/drawing/2014/main" id="{A98C3675-BDD8-43A4-9FD1-06796C0C345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60832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6" name="Straight Connector 305">
                    <a:extLst>
                      <a:ext uri="{FF2B5EF4-FFF2-40B4-BE49-F238E27FC236}">
                        <a16:creationId xmlns:a16="http://schemas.microsoft.com/office/drawing/2014/main" id="{6FE2537A-7EAE-4711-9536-3150251D96A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62601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7" name="Straight Connector 306">
                    <a:extLst>
                      <a:ext uri="{FF2B5EF4-FFF2-40B4-BE49-F238E27FC236}">
                        <a16:creationId xmlns:a16="http://schemas.microsoft.com/office/drawing/2014/main" id="{9AEDD2E3-2F50-4FDB-AE13-DF66DC4B006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60077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8" name="Straight Connector 307">
                    <a:extLst>
                      <a:ext uri="{FF2B5EF4-FFF2-40B4-BE49-F238E27FC236}">
                        <a16:creationId xmlns:a16="http://schemas.microsoft.com/office/drawing/2014/main" id="{7255ECF3-AEFE-47FE-9BF6-980CF6C5A40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61846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42" name="Group 241">
                <a:extLst>
                  <a:ext uri="{FF2B5EF4-FFF2-40B4-BE49-F238E27FC236}">
                    <a16:creationId xmlns:a16="http://schemas.microsoft.com/office/drawing/2014/main" id="{C0D6A82D-63B2-456D-8DDD-AA73D6E113C9}"/>
                  </a:ext>
                </a:extLst>
              </p:cNvPr>
              <p:cNvGrpSpPr/>
              <p:nvPr/>
            </p:nvGrpSpPr>
            <p:grpSpPr>
              <a:xfrm>
                <a:off x="4862745" y="845134"/>
                <a:ext cx="4583987" cy="1099349"/>
                <a:chOff x="65055" y="835233"/>
                <a:chExt cx="4583987" cy="1099349"/>
              </a:xfrm>
            </p:grpSpPr>
            <p:grpSp>
              <p:nvGrpSpPr>
                <p:cNvPr id="272" name="Group 271">
                  <a:extLst>
                    <a:ext uri="{FF2B5EF4-FFF2-40B4-BE49-F238E27FC236}">
                      <a16:creationId xmlns:a16="http://schemas.microsoft.com/office/drawing/2014/main" id="{44BBD7CD-BA81-4125-900E-0F1953464870}"/>
                    </a:ext>
                  </a:extLst>
                </p:cNvPr>
                <p:cNvGrpSpPr/>
                <p:nvPr/>
              </p:nvGrpSpPr>
              <p:grpSpPr>
                <a:xfrm>
                  <a:off x="1055981" y="845134"/>
                  <a:ext cx="1197865" cy="1089448"/>
                  <a:chOff x="3153001" y="1419726"/>
                  <a:chExt cx="1197865" cy="1089448"/>
                </a:xfrm>
              </p:grpSpPr>
              <p:cxnSp>
                <p:nvCxnSpPr>
                  <p:cNvPr id="293" name="Straight Connector 292">
                    <a:extLst>
                      <a:ext uri="{FF2B5EF4-FFF2-40B4-BE49-F238E27FC236}">
                        <a16:creationId xmlns:a16="http://schemas.microsoft.com/office/drawing/2014/main" id="{F9F4C1E7-B5B5-4301-AF5E-921C765A6FD8}"/>
                      </a:ext>
                    </a:extLst>
                  </p:cNvPr>
                  <p:cNvCxnSpPr/>
                  <p:nvPr/>
                </p:nvCxnSpPr>
                <p:spPr>
                  <a:xfrm>
                    <a:off x="3153001" y="14197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4" name="Straight Connector 293">
                    <a:extLst>
                      <a:ext uri="{FF2B5EF4-FFF2-40B4-BE49-F238E27FC236}">
                        <a16:creationId xmlns:a16="http://schemas.microsoft.com/office/drawing/2014/main" id="{B35A89E6-1944-406D-9077-5A7A92064B0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4770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5" name="Straight Connector 294">
                    <a:extLst>
                      <a:ext uri="{FF2B5EF4-FFF2-40B4-BE49-F238E27FC236}">
                        <a16:creationId xmlns:a16="http://schemas.microsoft.com/office/drawing/2014/main" id="{4A72A17D-2E29-424D-B05E-638F06FED6E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60832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6" name="Straight Connector 295">
                    <a:extLst>
                      <a:ext uri="{FF2B5EF4-FFF2-40B4-BE49-F238E27FC236}">
                        <a16:creationId xmlns:a16="http://schemas.microsoft.com/office/drawing/2014/main" id="{3904AF2B-E687-4392-9B15-45053CAF210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62601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7" name="Straight Connector 296">
                    <a:extLst>
                      <a:ext uri="{FF2B5EF4-FFF2-40B4-BE49-F238E27FC236}">
                        <a16:creationId xmlns:a16="http://schemas.microsoft.com/office/drawing/2014/main" id="{6BB34CAD-7955-4B09-BE4B-CFE3CCF759C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60077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8" name="Straight Connector 297">
                    <a:extLst>
                      <a:ext uri="{FF2B5EF4-FFF2-40B4-BE49-F238E27FC236}">
                        <a16:creationId xmlns:a16="http://schemas.microsoft.com/office/drawing/2014/main" id="{E8EE3E32-43C6-44E0-9049-BA6651BE606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61846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9" name="Straight Connector 298">
                    <a:extLst>
                      <a:ext uri="{FF2B5EF4-FFF2-40B4-BE49-F238E27FC236}">
                        <a16:creationId xmlns:a16="http://schemas.microsoft.com/office/drawing/2014/main" id="{E4F8D000-4BAA-4940-B92D-988D00FCE7BF}"/>
                      </a:ext>
                    </a:extLst>
                  </p:cNvPr>
                  <p:cNvCxnSpPr/>
                  <p:nvPr/>
                </p:nvCxnSpPr>
                <p:spPr>
                  <a:xfrm>
                    <a:off x="4350866" y="14197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73" name="Group 272">
                  <a:extLst>
                    <a:ext uri="{FF2B5EF4-FFF2-40B4-BE49-F238E27FC236}">
                      <a16:creationId xmlns:a16="http://schemas.microsoft.com/office/drawing/2014/main" id="{806F03D3-D4F2-412A-839A-5662F0A04037}"/>
                    </a:ext>
                  </a:extLst>
                </p:cNvPr>
                <p:cNvGrpSpPr/>
                <p:nvPr/>
              </p:nvGrpSpPr>
              <p:grpSpPr>
                <a:xfrm>
                  <a:off x="2459405" y="842566"/>
                  <a:ext cx="996096" cy="1089448"/>
                  <a:chOff x="3507170" y="1572126"/>
                  <a:chExt cx="996096" cy="1089448"/>
                </a:xfrm>
              </p:grpSpPr>
              <p:cxnSp>
                <p:nvCxnSpPr>
                  <p:cNvPr id="287" name="Straight Connector 286">
                    <a:extLst>
                      <a:ext uri="{FF2B5EF4-FFF2-40B4-BE49-F238E27FC236}">
                        <a16:creationId xmlns:a16="http://schemas.microsoft.com/office/drawing/2014/main" id="{72C68E53-AB9E-4A87-B1C1-C88F8D1E475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7170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8" name="Straight Connector 287">
                    <a:extLst>
                      <a:ext uri="{FF2B5EF4-FFF2-40B4-BE49-F238E27FC236}">
                        <a16:creationId xmlns:a16="http://schemas.microsoft.com/office/drawing/2014/main" id="{797A4B1E-50DC-4148-95FF-E6F749F3E96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13232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9" name="Straight Connector 288">
                    <a:extLst>
                      <a:ext uri="{FF2B5EF4-FFF2-40B4-BE49-F238E27FC236}">
                        <a16:creationId xmlns:a16="http://schemas.microsoft.com/office/drawing/2014/main" id="{49CFBC8A-AFEF-4BCC-91A2-A9FC8E81E00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15001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0" name="Straight Connector 289">
                    <a:extLst>
                      <a:ext uri="{FF2B5EF4-FFF2-40B4-BE49-F238E27FC236}">
                        <a16:creationId xmlns:a16="http://schemas.microsoft.com/office/drawing/2014/main" id="{834B900A-4C19-461B-8E13-44CA567F168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2477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1" name="Straight Connector 290">
                    <a:extLst>
                      <a:ext uri="{FF2B5EF4-FFF2-40B4-BE49-F238E27FC236}">
                        <a16:creationId xmlns:a16="http://schemas.microsoft.com/office/drawing/2014/main" id="{A2D9D457-AFEA-4008-B0A5-279C24E15C1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14246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2" name="Straight Connector 291">
                    <a:extLst>
                      <a:ext uri="{FF2B5EF4-FFF2-40B4-BE49-F238E27FC236}">
                        <a16:creationId xmlns:a16="http://schemas.microsoft.com/office/drawing/2014/main" id="{4A98A7D1-FF9C-4185-93B6-1651C3FF6F0B}"/>
                      </a:ext>
                    </a:extLst>
                  </p:cNvPr>
                  <p:cNvCxnSpPr/>
                  <p:nvPr/>
                </p:nvCxnSpPr>
                <p:spPr>
                  <a:xfrm>
                    <a:off x="4503266" y="15721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74" name="Group 273">
                  <a:extLst>
                    <a:ext uri="{FF2B5EF4-FFF2-40B4-BE49-F238E27FC236}">
                      <a16:creationId xmlns:a16="http://schemas.microsoft.com/office/drawing/2014/main" id="{F1388029-BA51-4463-9F11-384C65B0198D}"/>
                    </a:ext>
                  </a:extLst>
                </p:cNvPr>
                <p:cNvGrpSpPr/>
                <p:nvPr/>
              </p:nvGrpSpPr>
              <p:grpSpPr>
                <a:xfrm>
                  <a:off x="3652946" y="835233"/>
                  <a:ext cx="996096" cy="1089448"/>
                  <a:chOff x="3507170" y="1572126"/>
                  <a:chExt cx="996096" cy="1089448"/>
                </a:xfrm>
              </p:grpSpPr>
              <p:cxnSp>
                <p:nvCxnSpPr>
                  <p:cNvPr id="281" name="Straight Connector 280">
                    <a:extLst>
                      <a:ext uri="{FF2B5EF4-FFF2-40B4-BE49-F238E27FC236}">
                        <a16:creationId xmlns:a16="http://schemas.microsoft.com/office/drawing/2014/main" id="{42D98130-8218-421B-A299-9024405704D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7170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2" name="Straight Connector 281">
                    <a:extLst>
                      <a:ext uri="{FF2B5EF4-FFF2-40B4-BE49-F238E27FC236}">
                        <a16:creationId xmlns:a16="http://schemas.microsoft.com/office/drawing/2014/main" id="{F28D6A9F-2FD6-4150-8F95-4D2F7957D1D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13232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3" name="Straight Connector 282">
                    <a:extLst>
                      <a:ext uri="{FF2B5EF4-FFF2-40B4-BE49-F238E27FC236}">
                        <a16:creationId xmlns:a16="http://schemas.microsoft.com/office/drawing/2014/main" id="{30A42FF3-88D2-4754-81B0-E62E3481D05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15001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4" name="Straight Connector 283">
                    <a:extLst>
                      <a:ext uri="{FF2B5EF4-FFF2-40B4-BE49-F238E27FC236}">
                        <a16:creationId xmlns:a16="http://schemas.microsoft.com/office/drawing/2014/main" id="{08959625-1352-4802-BED4-8658F8208FC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2477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5" name="Straight Connector 284">
                    <a:extLst>
                      <a:ext uri="{FF2B5EF4-FFF2-40B4-BE49-F238E27FC236}">
                        <a16:creationId xmlns:a16="http://schemas.microsoft.com/office/drawing/2014/main" id="{99D7F68F-CD1D-44A9-BAB1-7CCF1CC55F4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14246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6" name="Straight Connector 285">
                    <a:extLst>
                      <a:ext uri="{FF2B5EF4-FFF2-40B4-BE49-F238E27FC236}">
                        <a16:creationId xmlns:a16="http://schemas.microsoft.com/office/drawing/2014/main" id="{D19071D0-96DB-4607-9125-1861969E3092}"/>
                      </a:ext>
                    </a:extLst>
                  </p:cNvPr>
                  <p:cNvCxnSpPr/>
                  <p:nvPr/>
                </p:nvCxnSpPr>
                <p:spPr>
                  <a:xfrm>
                    <a:off x="4503266" y="15721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75" name="Group 274">
                  <a:extLst>
                    <a:ext uri="{FF2B5EF4-FFF2-40B4-BE49-F238E27FC236}">
                      <a16:creationId xmlns:a16="http://schemas.microsoft.com/office/drawing/2014/main" id="{663FA0AB-6415-4E56-B68A-C3CB5F8F52C2}"/>
                    </a:ext>
                  </a:extLst>
                </p:cNvPr>
                <p:cNvGrpSpPr/>
                <p:nvPr/>
              </p:nvGrpSpPr>
              <p:grpSpPr>
                <a:xfrm flipH="1">
                  <a:off x="65055" y="835233"/>
                  <a:ext cx="807076" cy="542156"/>
                  <a:chOff x="3354770" y="1419726"/>
                  <a:chExt cx="807076" cy="542156"/>
                </a:xfrm>
              </p:grpSpPr>
              <p:cxnSp>
                <p:nvCxnSpPr>
                  <p:cNvPr id="276" name="Straight Connector 275">
                    <a:extLst>
                      <a:ext uri="{FF2B5EF4-FFF2-40B4-BE49-F238E27FC236}">
                        <a16:creationId xmlns:a16="http://schemas.microsoft.com/office/drawing/2014/main" id="{B2F58D1A-D3B1-43DB-AB28-A27876DDEB9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4770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7" name="Straight Connector 276">
                    <a:extLst>
                      <a:ext uri="{FF2B5EF4-FFF2-40B4-BE49-F238E27FC236}">
                        <a16:creationId xmlns:a16="http://schemas.microsoft.com/office/drawing/2014/main" id="{C28A6B73-65CD-4894-B8C7-48C32988BFC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60832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8" name="Straight Connector 277">
                    <a:extLst>
                      <a:ext uri="{FF2B5EF4-FFF2-40B4-BE49-F238E27FC236}">
                        <a16:creationId xmlns:a16="http://schemas.microsoft.com/office/drawing/2014/main" id="{07D512C9-035F-4308-A8FD-750BE02CA8E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62601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9" name="Straight Connector 278">
                    <a:extLst>
                      <a:ext uri="{FF2B5EF4-FFF2-40B4-BE49-F238E27FC236}">
                        <a16:creationId xmlns:a16="http://schemas.microsoft.com/office/drawing/2014/main" id="{F120B350-ACB4-42F2-8BA5-22D50494D37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60077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0" name="Straight Connector 279">
                    <a:extLst>
                      <a:ext uri="{FF2B5EF4-FFF2-40B4-BE49-F238E27FC236}">
                        <a16:creationId xmlns:a16="http://schemas.microsoft.com/office/drawing/2014/main" id="{3803989A-A5FE-4F32-BA84-DA7B1BB3940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61846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43" name="Group 242">
                <a:extLst>
                  <a:ext uri="{FF2B5EF4-FFF2-40B4-BE49-F238E27FC236}">
                    <a16:creationId xmlns:a16="http://schemas.microsoft.com/office/drawing/2014/main" id="{51931D7C-CAFD-455B-BEB0-D1B12A51F888}"/>
                  </a:ext>
                </a:extLst>
              </p:cNvPr>
              <p:cNvGrpSpPr/>
              <p:nvPr/>
            </p:nvGrpSpPr>
            <p:grpSpPr>
              <a:xfrm>
                <a:off x="9663094" y="842566"/>
                <a:ext cx="4583987" cy="1099349"/>
                <a:chOff x="65055" y="835233"/>
                <a:chExt cx="4583987" cy="1099349"/>
              </a:xfrm>
            </p:grpSpPr>
            <p:grpSp>
              <p:nvGrpSpPr>
                <p:cNvPr id="244" name="Group 243">
                  <a:extLst>
                    <a:ext uri="{FF2B5EF4-FFF2-40B4-BE49-F238E27FC236}">
                      <a16:creationId xmlns:a16="http://schemas.microsoft.com/office/drawing/2014/main" id="{E9D0AFEC-79D2-4CB1-B870-3B84F9CEFF55}"/>
                    </a:ext>
                  </a:extLst>
                </p:cNvPr>
                <p:cNvGrpSpPr/>
                <p:nvPr/>
              </p:nvGrpSpPr>
              <p:grpSpPr>
                <a:xfrm>
                  <a:off x="1055981" y="845134"/>
                  <a:ext cx="1197865" cy="1089448"/>
                  <a:chOff x="3153001" y="1419726"/>
                  <a:chExt cx="1197865" cy="1089448"/>
                </a:xfrm>
              </p:grpSpPr>
              <p:cxnSp>
                <p:nvCxnSpPr>
                  <p:cNvPr id="265" name="Straight Connector 264">
                    <a:extLst>
                      <a:ext uri="{FF2B5EF4-FFF2-40B4-BE49-F238E27FC236}">
                        <a16:creationId xmlns:a16="http://schemas.microsoft.com/office/drawing/2014/main" id="{DD563D1E-CE28-4633-B580-0E1ED9C32745}"/>
                      </a:ext>
                    </a:extLst>
                  </p:cNvPr>
                  <p:cNvCxnSpPr/>
                  <p:nvPr/>
                </p:nvCxnSpPr>
                <p:spPr>
                  <a:xfrm>
                    <a:off x="3153001" y="14197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6" name="Straight Connector 265">
                    <a:extLst>
                      <a:ext uri="{FF2B5EF4-FFF2-40B4-BE49-F238E27FC236}">
                        <a16:creationId xmlns:a16="http://schemas.microsoft.com/office/drawing/2014/main" id="{F26075AE-0BF6-4645-AFB2-57B77BDE377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4770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7" name="Straight Connector 266">
                    <a:extLst>
                      <a:ext uri="{FF2B5EF4-FFF2-40B4-BE49-F238E27FC236}">
                        <a16:creationId xmlns:a16="http://schemas.microsoft.com/office/drawing/2014/main" id="{A65573EA-B866-4293-8B0C-99B25AD0CEA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60832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8" name="Straight Connector 267">
                    <a:extLst>
                      <a:ext uri="{FF2B5EF4-FFF2-40B4-BE49-F238E27FC236}">
                        <a16:creationId xmlns:a16="http://schemas.microsoft.com/office/drawing/2014/main" id="{6D6C516C-BB51-4328-A8E7-6366951AE9E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62601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9" name="Straight Connector 268">
                    <a:extLst>
                      <a:ext uri="{FF2B5EF4-FFF2-40B4-BE49-F238E27FC236}">
                        <a16:creationId xmlns:a16="http://schemas.microsoft.com/office/drawing/2014/main" id="{6636F1FA-84EC-42AB-8AD0-ED1FD1FB02E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60077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0" name="Straight Connector 269">
                    <a:extLst>
                      <a:ext uri="{FF2B5EF4-FFF2-40B4-BE49-F238E27FC236}">
                        <a16:creationId xmlns:a16="http://schemas.microsoft.com/office/drawing/2014/main" id="{E821ADB7-7B0E-4EB3-8578-94382AD9764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61846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1" name="Straight Connector 270">
                    <a:extLst>
                      <a:ext uri="{FF2B5EF4-FFF2-40B4-BE49-F238E27FC236}">
                        <a16:creationId xmlns:a16="http://schemas.microsoft.com/office/drawing/2014/main" id="{AB638D6D-D93C-4E9C-AB59-2640D138C75A}"/>
                      </a:ext>
                    </a:extLst>
                  </p:cNvPr>
                  <p:cNvCxnSpPr/>
                  <p:nvPr/>
                </p:nvCxnSpPr>
                <p:spPr>
                  <a:xfrm>
                    <a:off x="4350866" y="14197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45" name="Group 244">
                  <a:extLst>
                    <a:ext uri="{FF2B5EF4-FFF2-40B4-BE49-F238E27FC236}">
                      <a16:creationId xmlns:a16="http://schemas.microsoft.com/office/drawing/2014/main" id="{0FC037DF-3621-41D5-960A-69CD7C0A219F}"/>
                    </a:ext>
                  </a:extLst>
                </p:cNvPr>
                <p:cNvGrpSpPr/>
                <p:nvPr/>
              </p:nvGrpSpPr>
              <p:grpSpPr>
                <a:xfrm>
                  <a:off x="2459405" y="842566"/>
                  <a:ext cx="996096" cy="1089448"/>
                  <a:chOff x="3507170" y="1572126"/>
                  <a:chExt cx="996096" cy="1089448"/>
                </a:xfrm>
              </p:grpSpPr>
              <p:cxnSp>
                <p:nvCxnSpPr>
                  <p:cNvPr id="259" name="Straight Connector 258">
                    <a:extLst>
                      <a:ext uri="{FF2B5EF4-FFF2-40B4-BE49-F238E27FC236}">
                        <a16:creationId xmlns:a16="http://schemas.microsoft.com/office/drawing/2014/main" id="{FC489A13-F8D3-42BE-A9B8-1458B0D8AEE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7170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0" name="Straight Connector 259">
                    <a:extLst>
                      <a:ext uri="{FF2B5EF4-FFF2-40B4-BE49-F238E27FC236}">
                        <a16:creationId xmlns:a16="http://schemas.microsoft.com/office/drawing/2014/main" id="{DB364028-070E-4B69-BAD8-EECA4D3C00B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13232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1" name="Straight Connector 260">
                    <a:extLst>
                      <a:ext uri="{FF2B5EF4-FFF2-40B4-BE49-F238E27FC236}">
                        <a16:creationId xmlns:a16="http://schemas.microsoft.com/office/drawing/2014/main" id="{EF64B5B1-8CA6-46E6-9262-03C23811FBB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15001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2" name="Straight Connector 261">
                    <a:extLst>
                      <a:ext uri="{FF2B5EF4-FFF2-40B4-BE49-F238E27FC236}">
                        <a16:creationId xmlns:a16="http://schemas.microsoft.com/office/drawing/2014/main" id="{32AB6E7D-6F78-42C7-9318-1539BFAEDC9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2477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3" name="Straight Connector 262">
                    <a:extLst>
                      <a:ext uri="{FF2B5EF4-FFF2-40B4-BE49-F238E27FC236}">
                        <a16:creationId xmlns:a16="http://schemas.microsoft.com/office/drawing/2014/main" id="{804D42B4-974D-4709-9762-9470746AB5C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14246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4" name="Straight Connector 263">
                    <a:extLst>
                      <a:ext uri="{FF2B5EF4-FFF2-40B4-BE49-F238E27FC236}">
                        <a16:creationId xmlns:a16="http://schemas.microsoft.com/office/drawing/2014/main" id="{8310A010-622A-4E33-AA5A-BF6AE3E79287}"/>
                      </a:ext>
                    </a:extLst>
                  </p:cNvPr>
                  <p:cNvCxnSpPr/>
                  <p:nvPr/>
                </p:nvCxnSpPr>
                <p:spPr>
                  <a:xfrm>
                    <a:off x="4503266" y="15721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46" name="Group 245">
                  <a:extLst>
                    <a:ext uri="{FF2B5EF4-FFF2-40B4-BE49-F238E27FC236}">
                      <a16:creationId xmlns:a16="http://schemas.microsoft.com/office/drawing/2014/main" id="{DA66DB5D-9321-4810-9CC7-1279C5677921}"/>
                    </a:ext>
                  </a:extLst>
                </p:cNvPr>
                <p:cNvGrpSpPr/>
                <p:nvPr/>
              </p:nvGrpSpPr>
              <p:grpSpPr>
                <a:xfrm>
                  <a:off x="3652946" y="835233"/>
                  <a:ext cx="996096" cy="1089448"/>
                  <a:chOff x="3507170" y="1572126"/>
                  <a:chExt cx="996096" cy="1089448"/>
                </a:xfrm>
              </p:grpSpPr>
              <p:cxnSp>
                <p:nvCxnSpPr>
                  <p:cNvPr id="253" name="Straight Connector 252">
                    <a:extLst>
                      <a:ext uri="{FF2B5EF4-FFF2-40B4-BE49-F238E27FC236}">
                        <a16:creationId xmlns:a16="http://schemas.microsoft.com/office/drawing/2014/main" id="{AD44DC3F-89B0-4398-BBC8-09043427881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7170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4" name="Straight Connector 253">
                    <a:extLst>
                      <a:ext uri="{FF2B5EF4-FFF2-40B4-BE49-F238E27FC236}">
                        <a16:creationId xmlns:a16="http://schemas.microsoft.com/office/drawing/2014/main" id="{E969B7A9-B333-4A58-8E6E-C0D9D47BAF9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13232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5" name="Straight Connector 254">
                    <a:extLst>
                      <a:ext uri="{FF2B5EF4-FFF2-40B4-BE49-F238E27FC236}">
                        <a16:creationId xmlns:a16="http://schemas.microsoft.com/office/drawing/2014/main" id="{2CE8502B-DB60-48C1-80E5-B013C2755D7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15001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6" name="Straight Connector 255">
                    <a:extLst>
                      <a:ext uri="{FF2B5EF4-FFF2-40B4-BE49-F238E27FC236}">
                        <a16:creationId xmlns:a16="http://schemas.microsoft.com/office/drawing/2014/main" id="{335F9F64-5D91-4D8C-8A6C-F18B82B1DF4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2477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7" name="Straight Connector 256">
                    <a:extLst>
                      <a:ext uri="{FF2B5EF4-FFF2-40B4-BE49-F238E27FC236}">
                        <a16:creationId xmlns:a16="http://schemas.microsoft.com/office/drawing/2014/main" id="{86C94D36-7EE1-4C8C-96F2-FAC5E654ACD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14246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8" name="Straight Connector 257">
                    <a:extLst>
                      <a:ext uri="{FF2B5EF4-FFF2-40B4-BE49-F238E27FC236}">
                        <a16:creationId xmlns:a16="http://schemas.microsoft.com/office/drawing/2014/main" id="{D3C38C57-6387-4BE1-8BCC-61114C5CF7E2}"/>
                      </a:ext>
                    </a:extLst>
                  </p:cNvPr>
                  <p:cNvCxnSpPr/>
                  <p:nvPr/>
                </p:nvCxnSpPr>
                <p:spPr>
                  <a:xfrm>
                    <a:off x="4503266" y="15721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47" name="Group 246">
                  <a:extLst>
                    <a:ext uri="{FF2B5EF4-FFF2-40B4-BE49-F238E27FC236}">
                      <a16:creationId xmlns:a16="http://schemas.microsoft.com/office/drawing/2014/main" id="{2A8762CB-19BB-403C-AC2A-C3B449B0E183}"/>
                    </a:ext>
                  </a:extLst>
                </p:cNvPr>
                <p:cNvGrpSpPr/>
                <p:nvPr/>
              </p:nvGrpSpPr>
              <p:grpSpPr>
                <a:xfrm flipH="1">
                  <a:off x="65055" y="835233"/>
                  <a:ext cx="807076" cy="542156"/>
                  <a:chOff x="3354770" y="1419726"/>
                  <a:chExt cx="807076" cy="542156"/>
                </a:xfrm>
              </p:grpSpPr>
              <p:cxnSp>
                <p:nvCxnSpPr>
                  <p:cNvPr id="248" name="Straight Connector 247">
                    <a:extLst>
                      <a:ext uri="{FF2B5EF4-FFF2-40B4-BE49-F238E27FC236}">
                        <a16:creationId xmlns:a16="http://schemas.microsoft.com/office/drawing/2014/main" id="{6022D7FA-568E-493E-A1F8-50A66A15A40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4770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9" name="Straight Connector 248">
                    <a:extLst>
                      <a:ext uri="{FF2B5EF4-FFF2-40B4-BE49-F238E27FC236}">
                        <a16:creationId xmlns:a16="http://schemas.microsoft.com/office/drawing/2014/main" id="{F624F33B-9FF7-4100-AAE1-23E22FA0FD7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60832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0" name="Straight Connector 249">
                    <a:extLst>
                      <a:ext uri="{FF2B5EF4-FFF2-40B4-BE49-F238E27FC236}">
                        <a16:creationId xmlns:a16="http://schemas.microsoft.com/office/drawing/2014/main" id="{C4B3EBDB-C382-4646-B583-D14506EDB43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62601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1" name="Straight Connector 250">
                    <a:extLst>
                      <a:ext uri="{FF2B5EF4-FFF2-40B4-BE49-F238E27FC236}">
                        <a16:creationId xmlns:a16="http://schemas.microsoft.com/office/drawing/2014/main" id="{7AD44426-BE9C-4A23-AAD5-2E5206DB328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60077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2" name="Straight Connector 251">
                    <a:extLst>
                      <a:ext uri="{FF2B5EF4-FFF2-40B4-BE49-F238E27FC236}">
                        <a16:creationId xmlns:a16="http://schemas.microsoft.com/office/drawing/2014/main" id="{1E30902E-0732-48AB-A0CF-569DC7EEA55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61846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153" name="Group 152">
              <a:extLst>
                <a:ext uri="{FF2B5EF4-FFF2-40B4-BE49-F238E27FC236}">
                  <a16:creationId xmlns:a16="http://schemas.microsoft.com/office/drawing/2014/main" id="{E4EBC38F-BD85-4E0A-8235-225938E6C709}"/>
                </a:ext>
              </a:extLst>
            </p:cNvPr>
            <p:cNvGrpSpPr/>
            <p:nvPr/>
          </p:nvGrpSpPr>
          <p:grpSpPr>
            <a:xfrm>
              <a:off x="8111920" y="585834"/>
              <a:ext cx="11183109" cy="750872"/>
              <a:chOff x="65055" y="835233"/>
              <a:chExt cx="14182026" cy="1109250"/>
            </a:xfrm>
          </p:grpSpPr>
          <p:grpSp>
            <p:nvGrpSpPr>
              <p:cNvPr id="154" name="Group 153">
                <a:extLst>
                  <a:ext uri="{FF2B5EF4-FFF2-40B4-BE49-F238E27FC236}">
                    <a16:creationId xmlns:a16="http://schemas.microsoft.com/office/drawing/2014/main" id="{B525E1EF-3CBD-4531-8D36-D3B54CBF55C5}"/>
                  </a:ext>
                </a:extLst>
              </p:cNvPr>
              <p:cNvGrpSpPr/>
              <p:nvPr/>
            </p:nvGrpSpPr>
            <p:grpSpPr>
              <a:xfrm>
                <a:off x="65055" y="835233"/>
                <a:ext cx="4583987" cy="1099349"/>
                <a:chOff x="65055" y="835233"/>
                <a:chExt cx="4583987" cy="1099349"/>
              </a:xfrm>
            </p:grpSpPr>
            <p:grpSp>
              <p:nvGrpSpPr>
                <p:cNvPr id="213" name="Group 212">
                  <a:extLst>
                    <a:ext uri="{FF2B5EF4-FFF2-40B4-BE49-F238E27FC236}">
                      <a16:creationId xmlns:a16="http://schemas.microsoft.com/office/drawing/2014/main" id="{F4D51176-E41F-426B-9E72-5C19EFD0C1B1}"/>
                    </a:ext>
                  </a:extLst>
                </p:cNvPr>
                <p:cNvGrpSpPr/>
                <p:nvPr/>
              </p:nvGrpSpPr>
              <p:grpSpPr>
                <a:xfrm>
                  <a:off x="1055981" y="845134"/>
                  <a:ext cx="1197865" cy="1089448"/>
                  <a:chOff x="3153001" y="1419726"/>
                  <a:chExt cx="1197865" cy="1089448"/>
                </a:xfrm>
              </p:grpSpPr>
              <p:cxnSp>
                <p:nvCxnSpPr>
                  <p:cNvPr id="234" name="Straight Connector 233">
                    <a:extLst>
                      <a:ext uri="{FF2B5EF4-FFF2-40B4-BE49-F238E27FC236}">
                        <a16:creationId xmlns:a16="http://schemas.microsoft.com/office/drawing/2014/main" id="{F085C299-4EC9-45DF-8D3E-8456AC576466}"/>
                      </a:ext>
                    </a:extLst>
                  </p:cNvPr>
                  <p:cNvCxnSpPr/>
                  <p:nvPr/>
                </p:nvCxnSpPr>
                <p:spPr>
                  <a:xfrm>
                    <a:off x="3153001" y="14197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5" name="Straight Connector 234">
                    <a:extLst>
                      <a:ext uri="{FF2B5EF4-FFF2-40B4-BE49-F238E27FC236}">
                        <a16:creationId xmlns:a16="http://schemas.microsoft.com/office/drawing/2014/main" id="{EC411CBC-BE26-4669-A1E1-2B15D47C233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4770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6" name="Straight Connector 235">
                    <a:extLst>
                      <a:ext uri="{FF2B5EF4-FFF2-40B4-BE49-F238E27FC236}">
                        <a16:creationId xmlns:a16="http://schemas.microsoft.com/office/drawing/2014/main" id="{52F0B30C-0FEE-49A8-AD68-C1093D5E27E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60832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7" name="Straight Connector 236">
                    <a:extLst>
                      <a:ext uri="{FF2B5EF4-FFF2-40B4-BE49-F238E27FC236}">
                        <a16:creationId xmlns:a16="http://schemas.microsoft.com/office/drawing/2014/main" id="{2C5620C2-7776-4297-AD28-0C9FE04702F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62601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8" name="Straight Connector 237">
                    <a:extLst>
                      <a:ext uri="{FF2B5EF4-FFF2-40B4-BE49-F238E27FC236}">
                        <a16:creationId xmlns:a16="http://schemas.microsoft.com/office/drawing/2014/main" id="{13A6D20D-7728-4115-B0B2-E54723E3524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60077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9" name="Straight Connector 238">
                    <a:extLst>
                      <a:ext uri="{FF2B5EF4-FFF2-40B4-BE49-F238E27FC236}">
                        <a16:creationId xmlns:a16="http://schemas.microsoft.com/office/drawing/2014/main" id="{FCB2F429-3759-4C84-881C-4B3B8E34A89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61846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0" name="Straight Connector 239">
                    <a:extLst>
                      <a:ext uri="{FF2B5EF4-FFF2-40B4-BE49-F238E27FC236}">
                        <a16:creationId xmlns:a16="http://schemas.microsoft.com/office/drawing/2014/main" id="{C3F5B094-CF37-4A5B-842C-6D2AD97754C3}"/>
                      </a:ext>
                    </a:extLst>
                  </p:cNvPr>
                  <p:cNvCxnSpPr/>
                  <p:nvPr/>
                </p:nvCxnSpPr>
                <p:spPr>
                  <a:xfrm>
                    <a:off x="4350866" y="14197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14" name="Group 213">
                  <a:extLst>
                    <a:ext uri="{FF2B5EF4-FFF2-40B4-BE49-F238E27FC236}">
                      <a16:creationId xmlns:a16="http://schemas.microsoft.com/office/drawing/2014/main" id="{9B577517-BE7B-4F14-BAD3-D06225070D1D}"/>
                    </a:ext>
                  </a:extLst>
                </p:cNvPr>
                <p:cNvGrpSpPr/>
                <p:nvPr/>
              </p:nvGrpSpPr>
              <p:grpSpPr>
                <a:xfrm>
                  <a:off x="2459405" y="842566"/>
                  <a:ext cx="996096" cy="1089448"/>
                  <a:chOff x="3507170" y="1572126"/>
                  <a:chExt cx="996096" cy="1089448"/>
                </a:xfrm>
              </p:grpSpPr>
              <p:cxnSp>
                <p:nvCxnSpPr>
                  <p:cNvPr id="228" name="Straight Connector 227">
                    <a:extLst>
                      <a:ext uri="{FF2B5EF4-FFF2-40B4-BE49-F238E27FC236}">
                        <a16:creationId xmlns:a16="http://schemas.microsoft.com/office/drawing/2014/main" id="{AEBC2CCC-1880-4774-8AFA-3D510E8E123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7170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9" name="Straight Connector 228">
                    <a:extLst>
                      <a:ext uri="{FF2B5EF4-FFF2-40B4-BE49-F238E27FC236}">
                        <a16:creationId xmlns:a16="http://schemas.microsoft.com/office/drawing/2014/main" id="{E67FCAE7-C541-4E59-AA5D-19FC0D952AD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13232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0" name="Straight Connector 229">
                    <a:extLst>
                      <a:ext uri="{FF2B5EF4-FFF2-40B4-BE49-F238E27FC236}">
                        <a16:creationId xmlns:a16="http://schemas.microsoft.com/office/drawing/2014/main" id="{161B8460-9DF1-44E5-803F-5BF13688754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15001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1" name="Straight Connector 230">
                    <a:extLst>
                      <a:ext uri="{FF2B5EF4-FFF2-40B4-BE49-F238E27FC236}">
                        <a16:creationId xmlns:a16="http://schemas.microsoft.com/office/drawing/2014/main" id="{6EF58C59-7F4F-405A-99A4-3C138D87C4C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2477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2" name="Straight Connector 231">
                    <a:extLst>
                      <a:ext uri="{FF2B5EF4-FFF2-40B4-BE49-F238E27FC236}">
                        <a16:creationId xmlns:a16="http://schemas.microsoft.com/office/drawing/2014/main" id="{D3532E6B-FFCF-4E47-A9BD-BDD6568C2AA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14246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3" name="Straight Connector 232">
                    <a:extLst>
                      <a:ext uri="{FF2B5EF4-FFF2-40B4-BE49-F238E27FC236}">
                        <a16:creationId xmlns:a16="http://schemas.microsoft.com/office/drawing/2014/main" id="{0F290842-8973-4232-B9E0-EC118CE7A49F}"/>
                      </a:ext>
                    </a:extLst>
                  </p:cNvPr>
                  <p:cNvCxnSpPr/>
                  <p:nvPr/>
                </p:nvCxnSpPr>
                <p:spPr>
                  <a:xfrm>
                    <a:off x="4503266" y="15721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15" name="Group 214">
                  <a:extLst>
                    <a:ext uri="{FF2B5EF4-FFF2-40B4-BE49-F238E27FC236}">
                      <a16:creationId xmlns:a16="http://schemas.microsoft.com/office/drawing/2014/main" id="{50C94B18-4F7A-4160-88E5-DE5AE4EA2EDF}"/>
                    </a:ext>
                  </a:extLst>
                </p:cNvPr>
                <p:cNvGrpSpPr/>
                <p:nvPr/>
              </p:nvGrpSpPr>
              <p:grpSpPr>
                <a:xfrm>
                  <a:off x="3652946" y="835233"/>
                  <a:ext cx="996096" cy="1089448"/>
                  <a:chOff x="3507170" y="1572126"/>
                  <a:chExt cx="996096" cy="1089448"/>
                </a:xfrm>
              </p:grpSpPr>
              <p:cxnSp>
                <p:nvCxnSpPr>
                  <p:cNvPr id="222" name="Straight Connector 221">
                    <a:extLst>
                      <a:ext uri="{FF2B5EF4-FFF2-40B4-BE49-F238E27FC236}">
                        <a16:creationId xmlns:a16="http://schemas.microsoft.com/office/drawing/2014/main" id="{0400B227-0464-477B-B30D-18B44B7361E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7170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3" name="Straight Connector 222">
                    <a:extLst>
                      <a:ext uri="{FF2B5EF4-FFF2-40B4-BE49-F238E27FC236}">
                        <a16:creationId xmlns:a16="http://schemas.microsoft.com/office/drawing/2014/main" id="{7B2CEC9C-72D6-4F39-BC5B-EB4CB88DA40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13232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4" name="Straight Connector 223">
                    <a:extLst>
                      <a:ext uri="{FF2B5EF4-FFF2-40B4-BE49-F238E27FC236}">
                        <a16:creationId xmlns:a16="http://schemas.microsoft.com/office/drawing/2014/main" id="{41206158-30DC-4D3F-9667-193E3528FDD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15001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5" name="Straight Connector 224">
                    <a:extLst>
                      <a:ext uri="{FF2B5EF4-FFF2-40B4-BE49-F238E27FC236}">
                        <a16:creationId xmlns:a16="http://schemas.microsoft.com/office/drawing/2014/main" id="{F7D95C27-BF2E-4462-BF52-6B13A1255E0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2477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6" name="Straight Connector 225">
                    <a:extLst>
                      <a:ext uri="{FF2B5EF4-FFF2-40B4-BE49-F238E27FC236}">
                        <a16:creationId xmlns:a16="http://schemas.microsoft.com/office/drawing/2014/main" id="{63EE8C81-B186-4C68-A1BB-82A2D09ED2D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14246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7" name="Straight Connector 226">
                    <a:extLst>
                      <a:ext uri="{FF2B5EF4-FFF2-40B4-BE49-F238E27FC236}">
                        <a16:creationId xmlns:a16="http://schemas.microsoft.com/office/drawing/2014/main" id="{D502FA81-3069-49F2-B34E-5FF7CDCA49B2}"/>
                      </a:ext>
                    </a:extLst>
                  </p:cNvPr>
                  <p:cNvCxnSpPr/>
                  <p:nvPr/>
                </p:nvCxnSpPr>
                <p:spPr>
                  <a:xfrm>
                    <a:off x="4503266" y="15721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16" name="Group 215">
                  <a:extLst>
                    <a:ext uri="{FF2B5EF4-FFF2-40B4-BE49-F238E27FC236}">
                      <a16:creationId xmlns:a16="http://schemas.microsoft.com/office/drawing/2014/main" id="{8AA4B6D0-4415-4AEA-B4D5-568D03AF6B9E}"/>
                    </a:ext>
                  </a:extLst>
                </p:cNvPr>
                <p:cNvGrpSpPr/>
                <p:nvPr/>
              </p:nvGrpSpPr>
              <p:grpSpPr>
                <a:xfrm flipH="1">
                  <a:off x="65055" y="835233"/>
                  <a:ext cx="807076" cy="542156"/>
                  <a:chOff x="3354770" y="1419726"/>
                  <a:chExt cx="807076" cy="542156"/>
                </a:xfrm>
              </p:grpSpPr>
              <p:cxnSp>
                <p:nvCxnSpPr>
                  <p:cNvPr id="217" name="Straight Connector 216">
                    <a:extLst>
                      <a:ext uri="{FF2B5EF4-FFF2-40B4-BE49-F238E27FC236}">
                        <a16:creationId xmlns:a16="http://schemas.microsoft.com/office/drawing/2014/main" id="{1638D12D-5E4C-4CE4-8F06-AFB8B6D2E11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4770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8" name="Straight Connector 217">
                    <a:extLst>
                      <a:ext uri="{FF2B5EF4-FFF2-40B4-BE49-F238E27FC236}">
                        <a16:creationId xmlns:a16="http://schemas.microsoft.com/office/drawing/2014/main" id="{EC766CC0-54EB-42DC-AD94-1DB2DCE5EAB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60832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9" name="Straight Connector 218">
                    <a:extLst>
                      <a:ext uri="{FF2B5EF4-FFF2-40B4-BE49-F238E27FC236}">
                        <a16:creationId xmlns:a16="http://schemas.microsoft.com/office/drawing/2014/main" id="{D142F4D1-EEB4-4DBA-B68A-E43ADF32677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62601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0" name="Straight Connector 219">
                    <a:extLst>
                      <a:ext uri="{FF2B5EF4-FFF2-40B4-BE49-F238E27FC236}">
                        <a16:creationId xmlns:a16="http://schemas.microsoft.com/office/drawing/2014/main" id="{244BD0FD-B148-41CD-96E7-EA04BC1E54B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60077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1" name="Straight Connector 220">
                    <a:extLst>
                      <a:ext uri="{FF2B5EF4-FFF2-40B4-BE49-F238E27FC236}">
                        <a16:creationId xmlns:a16="http://schemas.microsoft.com/office/drawing/2014/main" id="{79FC600D-79EC-4E85-B2C2-FA8697537CE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61846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55" name="Group 154">
                <a:extLst>
                  <a:ext uri="{FF2B5EF4-FFF2-40B4-BE49-F238E27FC236}">
                    <a16:creationId xmlns:a16="http://schemas.microsoft.com/office/drawing/2014/main" id="{58D71D91-FD76-4759-A896-10A2F104133B}"/>
                  </a:ext>
                </a:extLst>
              </p:cNvPr>
              <p:cNvGrpSpPr/>
              <p:nvPr/>
            </p:nvGrpSpPr>
            <p:grpSpPr>
              <a:xfrm>
                <a:off x="4862745" y="845134"/>
                <a:ext cx="4583987" cy="1099349"/>
                <a:chOff x="65055" y="835233"/>
                <a:chExt cx="4583987" cy="1099349"/>
              </a:xfrm>
            </p:grpSpPr>
            <p:grpSp>
              <p:nvGrpSpPr>
                <p:cNvPr id="185" name="Group 184">
                  <a:extLst>
                    <a:ext uri="{FF2B5EF4-FFF2-40B4-BE49-F238E27FC236}">
                      <a16:creationId xmlns:a16="http://schemas.microsoft.com/office/drawing/2014/main" id="{4875D0A4-3F3D-4EEF-8FE1-0E7E27BFFFA4}"/>
                    </a:ext>
                  </a:extLst>
                </p:cNvPr>
                <p:cNvGrpSpPr/>
                <p:nvPr/>
              </p:nvGrpSpPr>
              <p:grpSpPr>
                <a:xfrm>
                  <a:off x="1055981" y="845134"/>
                  <a:ext cx="1197865" cy="1089448"/>
                  <a:chOff x="3153001" y="1419726"/>
                  <a:chExt cx="1197865" cy="1089448"/>
                </a:xfrm>
              </p:grpSpPr>
              <p:cxnSp>
                <p:nvCxnSpPr>
                  <p:cNvPr id="206" name="Straight Connector 205">
                    <a:extLst>
                      <a:ext uri="{FF2B5EF4-FFF2-40B4-BE49-F238E27FC236}">
                        <a16:creationId xmlns:a16="http://schemas.microsoft.com/office/drawing/2014/main" id="{E974A108-4B69-4B5D-8205-4C3E0ECB3CA9}"/>
                      </a:ext>
                    </a:extLst>
                  </p:cNvPr>
                  <p:cNvCxnSpPr/>
                  <p:nvPr/>
                </p:nvCxnSpPr>
                <p:spPr>
                  <a:xfrm>
                    <a:off x="3153001" y="14197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7" name="Straight Connector 206">
                    <a:extLst>
                      <a:ext uri="{FF2B5EF4-FFF2-40B4-BE49-F238E27FC236}">
                        <a16:creationId xmlns:a16="http://schemas.microsoft.com/office/drawing/2014/main" id="{CA6A5701-35FD-437C-9A3F-AF0BBADC77C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4770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8" name="Straight Connector 207">
                    <a:extLst>
                      <a:ext uri="{FF2B5EF4-FFF2-40B4-BE49-F238E27FC236}">
                        <a16:creationId xmlns:a16="http://schemas.microsoft.com/office/drawing/2014/main" id="{7537B5E0-D672-4019-8822-22C0F0E9F7A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60832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9" name="Straight Connector 208">
                    <a:extLst>
                      <a:ext uri="{FF2B5EF4-FFF2-40B4-BE49-F238E27FC236}">
                        <a16:creationId xmlns:a16="http://schemas.microsoft.com/office/drawing/2014/main" id="{A9090076-B3B4-4921-95DE-5586F99B490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62601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0" name="Straight Connector 209">
                    <a:extLst>
                      <a:ext uri="{FF2B5EF4-FFF2-40B4-BE49-F238E27FC236}">
                        <a16:creationId xmlns:a16="http://schemas.microsoft.com/office/drawing/2014/main" id="{91A447B6-F1C4-462E-BD42-47CB7973BE8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60077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1" name="Straight Connector 210">
                    <a:extLst>
                      <a:ext uri="{FF2B5EF4-FFF2-40B4-BE49-F238E27FC236}">
                        <a16:creationId xmlns:a16="http://schemas.microsoft.com/office/drawing/2014/main" id="{884572CB-F5DC-47B8-AB21-B85B794D592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61846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2" name="Straight Connector 211">
                    <a:extLst>
                      <a:ext uri="{FF2B5EF4-FFF2-40B4-BE49-F238E27FC236}">
                        <a16:creationId xmlns:a16="http://schemas.microsoft.com/office/drawing/2014/main" id="{A0995AF1-FCB3-45CA-A6FC-CC66ACAA6704}"/>
                      </a:ext>
                    </a:extLst>
                  </p:cNvPr>
                  <p:cNvCxnSpPr/>
                  <p:nvPr/>
                </p:nvCxnSpPr>
                <p:spPr>
                  <a:xfrm>
                    <a:off x="4350866" y="14197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86" name="Group 185">
                  <a:extLst>
                    <a:ext uri="{FF2B5EF4-FFF2-40B4-BE49-F238E27FC236}">
                      <a16:creationId xmlns:a16="http://schemas.microsoft.com/office/drawing/2014/main" id="{69A091FE-B395-44A9-BED9-C493F6D0AD79}"/>
                    </a:ext>
                  </a:extLst>
                </p:cNvPr>
                <p:cNvGrpSpPr/>
                <p:nvPr/>
              </p:nvGrpSpPr>
              <p:grpSpPr>
                <a:xfrm>
                  <a:off x="2459405" y="842566"/>
                  <a:ext cx="996096" cy="1089448"/>
                  <a:chOff x="3507170" y="1572126"/>
                  <a:chExt cx="996096" cy="1089448"/>
                </a:xfrm>
              </p:grpSpPr>
              <p:cxnSp>
                <p:nvCxnSpPr>
                  <p:cNvPr id="200" name="Straight Connector 199">
                    <a:extLst>
                      <a:ext uri="{FF2B5EF4-FFF2-40B4-BE49-F238E27FC236}">
                        <a16:creationId xmlns:a16="http://schemas.microsoft.com/office/drawing/2014/main" id="{35C5DDFD-EF7F-492C-8750-DA00687630F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7170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1" name="Straight Connector 200">
                    <a:extLst>
                      <a:ext uri="{FF2B5EF4-FFF2-40B4-BE49-F238E27FC236}">
                        <a16:creationId xmlns:a16="http://schemas.microsoft.com/office/drawing/2014/main" id="{C6940389-7AAC-48F6-8F28-ABA7CAB4D70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13232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2" name="Straight Connector 201">
                    <a:extLst>
                      <a:ext uri="{FF2B5EF4-FFF2-40B4-BE49-F238E27FC236}">
                        <a16:creationId xmlns:a16="http://schemas.microsoft.com/office/drawing/2014/main" id="{35185594-8F82-48D5-83E5-899DA638D04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15001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3" name="Straight Connector 202">
                    <a:extLst>
                      <a:ext uri="{FF2B5EF4-FFF2-40B4-BE49-F238E27FC236}">
                        <a16:creationId xmlns:a16="http://schemas.microsoft.com/office/drawing/2014/main" id="{6709557C-E857-424F-9ED6-8F5A6F03460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2477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4" name="Straight Connector 203">
                    <a:extLst>
                      <a:ext uri="{FF2B5EF4-FFF2-40B4-BE49-F238E27FC236}">
                        <a16:creationId xmlns:a16="http://schemas.microsoft.com/office/drawing/2014/main" id="{63C24ACA-900F-4E82-9E66-E47E756B478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14246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5" name="Straight Connector 204">
                    <a:extLst>
                      <a:ext uri="{FF2B5EF4-FFF2-40B4-BE49-F238E27FC236}">
                        <a16:creationId xmlns:a16="http://schemas.microsoft.com/office/drawing/2014/main" id="{E4E0CC3E-0837-44B9-87B5-2E7701311A7B}"/>
                      </a:ext>
                    </a:extLst>
                  </p:cNvPr>
                  <p:cNvCxnSpPr/>
                  <p:nvPr/>
                </p:nvCxnSpPr>
                <p:spPr>
                  <a:xfrm>
                    <a:off x="4503266" y="15721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87" name="Group 186">
                  <a:extLst>
                    <a:ext uri="{FF2B5EF4-FFF2-40B4-BE49-F238E27FC236}">
                      <a16:creationId xmlns:a16="http://schemas.microsoft.com/office/drawing/2014/main" id="{2D7984D7-0CA1-422D-BA15-738D496BBE42}"/>
                    </a:ext>
                  </a:extLst>
                </p:cNvPr>
                <p:cNvGrpSpPr/>
                <p:nvPr/>
              </p:nvGrpSpPr>
              <p:grpSpPr>
                <a:xfrm>
                  <a:off x="3652946" y="835233"/>
                  <a:ext cx="996096" cy="1089448"/>
                  <a:chOff x="3507170" y="1572126"/>
                  <a:chExt cx="996096" cy="1089448"/>
                </a:xfrm>
              </p:grpSpPr>
              <p:cxnSp>
                <p:nvCxnSpPr>
                  <p:cNvPr id="194" name="Straight Connector 193">
                    <a:extLst>
                      <a:ext uri="{FF2B5EF4-FFF2-40B4-BE49-F238E27FC236}">
                        <a16:creationId xmlns:a16="http://schemas.microsoft.com/office/drawing/2014/main" id="{78EA861A-F743-4553-8522-0D5E1FD633C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7170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5" name="Straight Connector 194">
                    <a:extLst>
                      <a:ext uri="{FF2B5EF4-FFF2-40B4-BE49-F238E27FC236}">
                        <a16:creationId xmlns:a16="http://schemas.microsoft.com/office/drawing/2014/main" id="{3FD144CE-390E-4D00-A1B4-0A3C259D4C0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13232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6" name="Straight Connector 195">
                    <a:extLst>
                      <a:ext uri="{FF2B5EF4-FFF2-40B4-BE49-F238E27FC236}">
                        <a16:creationId xmlns:a16="http://schemas.microsoft.com/office/drawing/2014/main" id="{6554CFD6-20E3-4BB3-ACF6-D7AB61F4039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15001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7" name="Straight Connector 196">
                    <a:extLst>
                      <a:ext uri="{FF2B5EF4-FFF2-40B4-BE49-F238E27FC236}">
                        <a16:creationId xmlns:a16="http://schemas.microsoft.com/office/drawing/2014/main" id="{712A2EA6-3170-41C0-A7F9-766EA1AE323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2477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8" name="Straight Connector 197">
                    <a:extLst>
                      <a:ext uri="{FF2B5EF4-FFF2-40B4-BE49-F238E27FC236}">
                        <a16:creationId xmlns:a16="http://schemas.microsoft.com/office/drawing/2014/main" id="{796BE960-B56E-48FA-B16F-058669C89C8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14246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9" name="Straight Connector 198">
                    <a:extLst>
                      <a:ext uri="{FF2B5EF4-FFF2-40B4-BE49-F238E27FC236}">
                        <a16:creationId xmlns:a16="http://schemas.microsoft.com/office/drawing/2014/main" id="{752514DE-8528-4576-9617-70A52B92FB1F}"/>
                      </a:ext>
                    </a:extLst>
                  </p:cNvPr>
                  <p:cNvCxnSpPr/>
                  <p:nvPr/>
                </p:nvCxnSpPr>
                <p:spPr>
                  <a:xfrm>
                    <a:off x="4503266" y="15721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88" name="Group 187">
                  <a:extLst>
                    <a:ext uri="{FF2B5EF4-FFF2-40B4-BE49-F238E27FC236}">
                      <a16:creationId xmlns:a16="http://schemas.microsoft.com/office/drawing/2014/main" id="{0F8DE6A3-6023-45D2-B674-9D661C45FDD7}"/>
                    </a:ext>
                  </a:extLst>
                </p:cNvPr>
                <p:cNvGrpSpPr/>
                <p:nvPr/>
              </p:nvGrpSpPr>
              <p:grpSpPr>
                <a:xfrm flipH="1">
                  <a:off x="65055" y="835233"/>
                  <a:ext cx="807076" cy="542156"/>
                  <a:chOff x="3354770" y="1419726"/>
                  <a:chExt cx="807076" cy="542156"/>
                </a:xfrm>
              </p:grpSpPr>
              <p:cxnSp>
                <p:nvCxnSpPr>
                  <p:cNvPr id="189" name="Straight Connector 188">
                    <a:extLst>
                      <a:ext uri="{FF2B5EF4-FFF2-40B4-BE49-F238E27FC236}">
                        <a16:creationId xmlns:a16="http://schemas.microsoft.com/office/drawing/2014/main" id="{74F77F23-4045-4647-BA1C-359D586F485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4770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0" name="Straight Connector 189">
                    <a:extLst>
                      <a:ext uri="{FF2B5EF4-FFF2-40B4-BE49-F238E27FC236}">
                        <a16:creationId xmlns:a16="http://schemas.microsoft.com/office/drawing/2014/main" id="{82B21837-253E-40AF-91FF-99404FDAE04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60832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1" name="Straight Connector 190">
                    <a:extLst>
                      <a:ext uri="{FF2B5EF4-FFF2-40B4-BE49-F238E27FC236}">
                        <a16:creationId xmlns:a16="http://schemas.microsoft.com/office/drawing/2014/main" id="{EB196585-3AD0-47A6-8C51-C3EE3088244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62601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2" name="Straight Connector 191">
                    <a:extLst>
                      <a:ext uri="{FF2B5EF4-FFF2-40B4-BE49-F238E27FC236}">
                        <a16:creationId xmlns:a16="http://schemas.microsoft.com/office/drawing/2014/main" id="{BA5CA670-7CA0-4006-B5A1-D3B8B05B51E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60077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3" name="Straight Connector 192">
                    <a:extLst>
                      <a:ext uri="{FF2B5EF4-FFF2-40B4-BE49-F238E27FC236}">
                        <a16:creationId xmlns:a16="http://schemas.microsoft.com/office/drawing/2014/main" id="{EE69C8D9-1C23-48EE-994B-CE595DF1C79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61846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56" name="Group 155">
                <a:extLst>
                  <a:ext uri="{FF2B5EF4-FFF2-40B4-BE49-F238E27FC236}">
                    <a16:creationId xmlns:a16="http://schemas.microsoft.com/office/drawing/2014/main" id="{5CCC074F-E956-4B23-94B4-E84FF57D08F9}"/>
                  </a:ext>
                </a:extLst>
              </p:cNvPr>
              <p:cNvGrpSpPr/>
              <p:nvPr/>
            </p:nvGrpSpPr>
            <p:grpSpPr>
              <a:xfrm>
                <a:off x="9663094" y="842566"/>
                <a:ext cx="4583987" cy="1099349"/>
                <a:chOff x="65055" y="835233"/>
                <a:chExt cx="4583987" cy="1099349"/>
              </a:xfrm>
            </p:grpSpPr>
            <p:grpSp>
              <p:nvGrpSpPr>
                <p:cNvPr id="157" name="Group 156">
                  <a:extLst>
                    <a:ext uri="{FF2B5EF4-FFF2-40B4-BE49-F238E27FC236}">
                      <a16:creationId xmlns:a16="http://schemas.microsoft.com/office/drawing/2014/main" id="{F342E4B5-6646-47CF-83A4-4E05FD92D3F8}"/>
                    </a:ext>
                  </a:extLst>
                </p:cNvPr>
                <p:cNvGrpSpPr/>
                <p:nvPr/>
              </p:nvGrpSpPr>
              <p:grpSpPr>
                <a:xfrm>
                  <a:off x="1055981" y="845134"/>
                  <a:ext cx="1197865" cy="1089448"/>
                  <a:chOff x="3153001" y="1419726"/>
                  <a:chExt cx="1197865" cy="1089448"/>
                </a:xfrm>
              </p:grpSpPr>
              <p:cxnSp>
                <p:nvCxnSpPr>
                  <p:cNvPr id="178" name="Straight Connector 177">
                    <a:extLst>
                      <a:ext uri="{FF2B5EF4-FFF2-40B4-BE49-F238E27FC236}">
                        <a16:creationId xmlns:a16="http://schemas.microsoft.com/office/drawing/2014/main" id="{56AA035C-42DD-49FC-83F4-84CD2C5C8575}"/>
                      </a:ext>
                    </a:extLst>
                  </p:cNvPr>
                  <p:cNvCxnSpPr/>
                  <p:nvPr/>
                </p:nvCxnSpPr>
                <p:spPr>
                  <a:xfrm>
                    <a:off x="3153001" y="14197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9" name="Straight Connector 178">
                    <a:extLst>
                      <a:ext uri="{FF2B5EF4-FFF2-40B4-BE49-F238E27FC236}">
                        <a16:creationId xmlns:a16="http://schemas.microsoft.com/office/drawing/2014/main" id="{AC814FDD-9380-4CD5-81FF-773B57B1190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4770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0" name="Straight Connector 179">
                    <a:extLst>
                      <a:ext uri="{FF2B5EF4-FFF2-40B4-BE49-F238E27FC236}">
                        <a16:creationId xmlns:a16="http://schemas.microsoft.com/office/drawing/2014/main" id="{A7438586-7685-4720-8272-8ED9104F087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60832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1" name="Straight Connector 180">
                    <a:extLst>
                      <a:ext uri="{FF2B5EF4-FFF2-40B4-BE49-F238E27FC236}">
                        <a16:creationId xmlns:a16="http://schemas.microsoft.com/office/drawing/2014/main" id="{9CAE8695-E4BC-438D-A33B-5D544BFF7B1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62601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2" name="Straight Connector 181">
                    <a:extLst>
                      <a:ext uri="{FF2B5EF4-FFF2-40B4-BE49-F238E27FC236}">
                        <a16:creationId xmlns:a16="http://schemas.microsoft.com/office/drawing/2014/main" id="{FBF27AE7-B559-4909-A690-E4F3D924D34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60077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3" name="Straight Connector 182">
                    <a:extLst>
                      <a:ext uri="{FF2B5EF4-FFF2-40B4-BE49-F238E27FC236}">
                        <a16:creationId xmlns:a16="http://schemas.microsoft.com/office/drawing/2014/main" id="{825B988C-1906-4CCF-94E7-61923D88F94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61846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4" name="Straight Connector 183">
                    <a:extLst>
                      <a:ext uri="{FF2B5EF4-FFF2-40B4-BE49-F238E27FC236}">
                        <a16:creationId xmlns:a16="http://schemas.microsoft.com/office/drawing/2014/main" id="{386E410F-45CD-4688-8E8C-6494D70CDF27}"/>
                      </a:ext>
                    </a:extLst>
                  </p:cNvPr>
                  <p:cNvCxnSpPr/>
                  <p:nvPr/>
                </p:nvCxnSpPr>
                <p:spPr>
                  <a:xfrm>
                    <a:off x="4350866" y="14197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58" name="Group 157">
                  <a:extLst>
                    <a:ext uri="{FF2B5EF4-FFF2-40B4-BE49-F238E27FC236}">
                      <a16:creationId xmlns:a16="http://schemas.microsoft.com/office/drawing/2014/main" id="{91B3FA62-E296-4602-8DD7-8C421BACBF04}"/>
                    </a:ext>
                  </a:extLst>
                </p:cNvPr>
                <p:cNvGrpSpPr/>
                <p:nvPr/>
              </p:nvGrpSpPr>
              <p:grpSpPr>
                <a:xfrm>
                  <a:off x="2459405" y="842566"/>
                  <a:ext cx="996096" cy="1089448"/>
                  <a:chOff x="3507170" y="1572126"/>
                  <a:chExt cx="996096" cy="1089448"/>
                </a:xfrm>
              </p:grpSpPr>
              <p:cxnSp>
                <p:nvCxnSpPr>
                  <p:cNvPr id="172" name="Straight Connector 171">
                    <a:extLst>
                      <a:ext uri="{FF2B5EF4-FFF2-40B4-BE49-F238E27FC236}">
                        <a16:creationId xmlns:a16="http://schemas.microsoft.com/office/drawing/2014/main" id="{FE1B959A-F7FF-4812-BD57-745631BEB99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7170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3" name="Straight Connector 172">
                    <a:extLst>
                      <a:ext uri="{FF2B5EF4-FFF2-40B4-BE49-F238E27FC236}">
                        <a16:creationId xmlns:a16="http://schemas.microsoft.com/office/drawing/2014/main" id="{04707A0D-BBA9-4C09-86AB-8A5C782E045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13232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4" name="Straight Connector 173">
                    <a:extLst>
                      <a:ext uri="{FF2B5EF4-FFF2-40B4-BE49-F238E27FC236}">
                        <a16:creationId xmlns:a16="http://schemas.microsoft.com/office/drawing/2014/main" id="{BE09A9A9-1A42-452E-8691-9F695C23855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15001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5" name="Straight Connector 174">
                    <a:extLst>
                      <a:ext uri="{FF2B5EF4-FFF2-40B4-BE49-F238E27FC236}">
                        <a16:creationId xmlns:a16="http://schemas.microsoft.com/office/drawing/2014/main" id="{A56F060E-E736-499C-9AE1-4CBD763C17D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2477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6" name="Straight Connector 175">
                    <a:extLst>
                      <a:ext uri="{FF2B5EF4-FFF2-40B4-BE49-F238E27FC236}">
                        <a16:creationId xmlns:a16="http://schemas.microsoft.com/office/drawing/2014/main" id="{045485D3-C732-483A-BED4-F6770174907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14246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7" name="Straight Connector 176">
                    <a:extLst>
                      <a:ext uri="{FF2B5EF4-FFF2-40B4-BE49-F238E27FC236}">
                        <a16:creationId xmlns:a16="http://schemas.microsoft.com/office/drawing/2014/main" id="{44169DB6-6EFB-43C8-8544-4E96F86AE2F3}"/>
                      </a:ext>
                    </a:extLst>
                  </p:cNvPr>
                  <p:cNvCxnSpPr/>
                  <p:nvPr/>
                </p:nvCxnSpPr>
                <p:spPr>
                  <a:xfrm>
                    <a:off x="4503266" y="15721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59" name="Group 158">
                  <a:extLst>
                    <a:ext uri="{FF2B5EF4-FFF2-40B4-BE49-F238E27FC236}">
                      <a16:creationId xmlns:a16="http://schemas.microsoft.com/office/drawing/2014/main" id="{AEDB4112-8F1A-4996-86AC-B061247DE5EC}"/>
                    </a:ext>
                  </a:extLst>
                </p:cNvPr>
                <p:cNvGrpSpPr/>
                <p:nvPr/>
              </p:nvGrpSpPr>
              <p:grpSpPr>
                <a:xfrm>
                  <a:off x="3652946" y="835233"/>
                  <a:ext cx="996096" cy="1089448"/>
                  <a:chOff x="3507170" y="1572126"/>
                  <a:chExt cx="996096" cy="1089448"/>
                </a:xfrm>
              </p:grpSpPr>
              <p:cxnSp>
                <p:nvCxnSpPr>
                  <p:cNvPr id="166" name="Straight Connector 165">
                    <a:extLst>
                      <a:ext uri="{FF2B5EF4-FFF2-40B4-BE49-F238E27FC236}">
                        <a16:creationId xmlns:a16="http://schemas.microsoft.com/office/drawing/2014/main" id="{AA1CFC2B-B0D8-4995-83E7-34728026DAC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7170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7" name="Straight Connector 166">
                    <a:extLst>
                      <a:ext uri="{FF2B5EF4-FFF2-40B4-BE49-F238E27FC236}">
                        <a16:creationId xmlns:a16="http://schemas.microsoft.com/office/drawing/2014/main" id="{C444123D-80AF-4487-9311-E94659C9D47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13232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8" name="Straight Connector 167">
                    <a:extLst>
                      <a:ext uri="{FF2B5EF4-FFF2-40B4-BE49-F238E27FC236}">
                        <a16:creationId xmlns:a16="http://schemas.microsoft.com/office/drawing/2014/main" id="{8BD0394E-DF32-444D-B907-64B92BE754A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15001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9" name="Straight Connector 168">
                    <a:extLst>
                      <a:ext uri="{FF2B5EF4-FFF2-40B4-BE49-F238E27FC236}">
                        <a16:creationId xmlns:a16="http://schemas.microsoft.com/office/drawing/2014/main" id="{075B1204-47BF-45DD-A34E-57EDA52C7F6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2477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0" name="Straight Connector 169">
                    <a:extLst>
                      <a:ext uri="{FF2B5EF4-FFF2-40B4-BE49-F238E27FC236}">
                        <a16:creationId xmlns:a16="http://schemas.microsoft.com/office/drawing/2014/main" id="{70B05FE8-E5D1-4F89-A27D-9A640A184D5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14246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1" name="Straight Connector 170">
                    <a:extLst>
                      <a:ext uri="{FF2B5EF4-FFF2-40B4-BE49-F238E27FC236}">
                        <a16:creationId xmlns:a16="http://schemas.microsoft.com/office/drawing/2014/main" id="{8F790BBD-9BC8-4516-A690-7EBB560F1574}"/>
                      </a:ext>
                    </a:extLst>
                  </p:cNvPr>
                  <p:cNvCxnSpPr/>
                  <p:nvPr/>
                </p:nvCxnSpPr>
                <p:spPr>
                  <a:xfrm>
                    <a:off x="4503266" y="15721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60" name="Group 159">
                  <a:extLst>
                    <a:ext uri="{FF2B5EF4-FFF2-40B4-BE49-F238E27FC236}">
                      <a16:creationId xmlns:a16="http://schemas.microsoft.com/office/drawing/2014/main" id="{E431BC0E-A937-488E-9B8E-6D1119EC1DC2}"/>
                    </a:ext>
                  </a:extLst>
                </p:cNvPr>
                <p:cNvGrpSpPr/>
                <p:nvPr/>
              </p:nvGrpSpPr>
              <p:grpSpPr>
                <a:xfrm flipH="1">
                  <a:off x="65055" y="835233"/>
                  <a:ext cx="807076" cy="542156"/>
                  <a:chOff x="3354770" y="1419726"/>
                  <a:chExt cx="807076" cy="542156"/>
                </a:xfrm>
              </p:grpSpPr>
              <p:cxnSp>
                <p:nvCxnSpPr>
                  <p:cNvPr id="161" name="Straight Connector 160">
                    <a:extLst>
                      <a:ext uri="{FF2B5EF4-FFF2-40B4-BE49-F238E27FC236}">
                        <a16:creationId xmlns:a16="http://schemas.microsoft.com/office/drawing/2014/main" id="{27838718-7107-4958-B624-47BC3A87874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4770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2" name="Straight Connector 161">
                    <a:extLst>
                      <a:ext uri="{FF2B5EF4-FFF2-40B4-BE49-F238E27FC236}">
                        <a16:creationId xmlns:a16="http://schemas.microsoft.com/office/drawing/2014/main" id="{B2D1AE58-4E05-4E2B-A3B7-19F553751A4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60832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3" name="Straight Connector 162">
                    <a:extLst>
                      <a:ext uri="{FF2B5EF4-FFF2-40B4-BE49-F238E27FC236}">
                        <a16:creationId xmlns:a16="http://schemas.microsoft.com/office/drawing/2014/main" id="{098C9C46-48AE-46CB-89CA-AC77875ED29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62601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4" name="Straight Connector 163">
                    <a:extLst>
                      <a:ext uri="{FF2B5EF4-FFF2-40B4-BE49-F238E27FC236}">
                        <a16:creationId xmlns:a16="http://schemas.microsoft.com/office/drawing/2014/main" id="{C07B0E8C-FFCE-49C3-A568-FF6B9393428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60077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5" name="Straight Connector 164">
                    <a:extLst>
                      <a:ext uri="{FF2B5EF4-FFF2-40B4-BE49-F238E27FC236}">
                        <a16:creationId xmlns:a16="http://schemas.microsoft.com/office/drawing/2014/main" id="{F356948D-0ED3-48D8-8FD4-EDB63463E17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61846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</p:grpSp>
      <p:sp>
        <p:nvSpPr>
          <p:cNvPr id="328" name="TextBox 327">
            <a:extLst>
              <a:ext uri="{FF2B5EF4-FFF2-40B4-BE49-F238E27FC236}">
                <a16:creationId xmlns:a16="http://schemas.microsoft.com/office/drawing/2014/main" id="{B7A1D8EC-7834-41E7-8FFE-B60E34CFD0E9}"/>
              </a:ext>
            </a:extLst>
          </p:cNvPr>
          <p:cNvSpPr txBox="1"/>
          <p:nvPr/>
        </p:nvSpPr>
        <p:spPr>
          <a:xfrm>
            <a:off x="4548141" y="5887908"/>
            <a:ext cx="309571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spc="300" noProof="0">
                <a:solidFill>
                  <a:prstClr val="white"/>
                </a:solidFill>
                <a:latin typeface="Tahoma" panose="020B0604030504040204" pitchFamily="34" charset="0"/>
              </a:rPr>
              <a:t>Cờ tướng</a:t>
            </a:r>
            <a:endParaRPr kumimoji="0" lang="en-US" sz="4400" b="1" i="0" u="none" strike="noStrike" kern="1200" cap="none" spc="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59981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repeatCount="indefinite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repeatCount="indefinite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repeatCount="indefinite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3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repeatCount="indefinite" fill="hold" grpId="0" nodeType="withEffect">
                                  <p:stCondLst>
                                    <p:cond delay="6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repeatCount="indefinite" fill="hold" grpId="0" nodeType="withEffect">
                                  <p:stCondLst>
                                    <p:cond delay="13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repeatCount="indefinite" fill="hold" grpId="0" nodeType="withEffect">
                                  <p:stCondLst>
                                    <p:cond delay="18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5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7.40741E-7 L -0.06705 7.40741E-7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59" y="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3.33333E-6 L 0.0496 -3.33333E-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4" y="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3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repeatCount="indefinite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repeatCount="indefinite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3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2" repeatCount="indefinite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3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repeatCount="indefinite" fill="hold" grpId="0" nodeType="withEffect">
                                  <p:stCondLst>
                                    <p:cond delay="6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repeatCount="indefinite" fill="hold" grpId="0" nodeType="withEffect">
                                  <p:stCondLst>
                                    <p:cond delay="13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repeatCount="indefinite" fill="hold" grpId="0" nodeType="withEffect">
                                  <p:stCondLst>
                                    <p:cond delay="18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5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3.7037E-7 L -0.06705 -3.7037E-7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59" y="0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4.44444E-6 L 0.0496 -4.44444E-6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4" y="0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11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7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nodeType="withEffect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7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1" fill="hold" nodeType="withEffect">
                                  <p:stCondLst>
                                    <p:cond delay="675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7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2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3" dur="7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8" presetClass="emph" presetSubtype="0" repeatCount="indefinite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21600000">
                                      <p:cBhvr>
                                        <p:cTn id="95" dur="5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8" grpId="0" animBg="1"/>
      <p:bldP spid="49" grpId="0" animBg="1"/>
      <p:bldP spid="50" grpId="0" animBg="1"/>
      <p:bldP spid="66" grpId="0" animBg="1"/>
      <p:bldP spid="72" grpId="0" animBg="1"/>
      <p:bldP spid="73" grpId="0" animBg="1"/>
      <p:bldP spid="74" grpId="0" animBg="1"/>
      <p:bldP spid="32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F958DCE-32E5-4704-B2D7-96655DBAB4C9}"/>
              </a:ext>
            </a:extLst>
          </p:cNvPr>
          <p:cNvSpPr/>
          <p:nvPr/>
        </p:nvSpPr>
        <p:spPr>
          <a:xfrm>
            <a:off x="-31447" y="-17691"/>
            <a:ext cx="12254894" cy="6893379"/>
          </a:xfrm>
          <a:prstGeom prst="rect">
            <a:avLst/>
          </a:prstGeom>
          <a:gradFill flip="none" rotWithShape="1">
            <a:gsLst>
              <a:gs pos="100000">
                <a:schemeClr val="tx1">
                  <a:lumMod val="95000"/>
                  <a:lumOff val="5000"/>
                  <a:alpha val="89000"/>
                </a:schemeClr>
              </a:gs>
              <a:gs pos="1000">
                <a:srgbClr val="680000">
                  <a:alpha val="8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00CB8D9-4180-46D4-BDED-42C1BACE7434}"/>
              </a:ext>
            </a:extLst>
          </p:cNvPr>
          <p:cNvSpPr/>
          <p:nvPr/>
        </p:nvSpPr>
        <p:spPr>
          <a:xfrm>
            <a:off x="-31447" y="-35379"/>
            <a:ext cx="12254894" cy="6893379"/>
          </a:xfrm>
          <a:prstGeom prst="rect">
            <a:avLst/>
          </a:prstGeom>
          <a:gradFill flip="none" rotWithShape="1">
            <a:gsLst>
              <a:gs pos="100000">
                <a:schemeClr val="tx1">
                  <a:alpha val="10000"/>
                </a:schemeClr>
              </a:gs>
              <a:gs pos="0">
                <a:srgbClr val="EE0000">
                  <a:alpha val="1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6" name="Group 25" hidden="1">
            <a:extLst>
              <a:ext uri="{FF2B5EF4-FFF2-40B4-BE49-F238E27FC236}">
                <a16:creationId xmlns:a16="http://schemas.microsoft.com/office/drawing/2014/main" id="{E765920E-4251-400C-A584-49820EF86DC0}"/>
              </a:ext>
            </a:extLst>
          </p:cNvPr>
          <p:cNvGrpSpPr/>
          <p:nvPr/>
        </p:nvGrpSpPr>
        <p:grpSpPr>
          <a:xfrm flipH="1">
            <a:off x="6458730" y="5945863"/>
            <a:ext cx="5588294" cy="474304"/>
            <a:chOff x="396540" y="859316"/>
            <a:chExt cx="5588294" cy="474304"/>
          </a:xfrm>
          <a:effectLst>
            <a:glow rad="50800">
              <a:srgbClr val="00B0F0">
                <a:alpha val="27000"/>
              </a:srgbClr>
            </a:glow>
          </a:effectLst>
        </p:grpSpPr>
        <p:cxnSp>
          <p:nvCxnSpPr>
            <p:cNvPr id="27" name="Straight Connector 26" hidden="1">
              <a:extLst>
                <a:ext uri="{FF2B5EF4-FFF2-40B4-BE49-F238E27FC236}">
                  <a16:creationId xmlns:a16="http://schemas.microsoft.com/office/drawing/2014/main" id="{72CA0E71-EA2B-4EE6-B075-B4F5944D580A}"/>
                </a:ext>
              </a:extLst>
            </p:cNvPr>
            <p:cNvCxnSpPr/>
            <p:nvPr/>
          </p:nvCxnSpPr>
          <p:spPr>
            <a:xfrm>
              <a:off x="396540" y="861141"/>
              <a:ext cx="1641514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 hidden="1">
              <a:extLst>
                <a:ext uri="{FF2B5EF4-FFF2-40B4-BE49-F238E27FC236}">
                  <a16:creationId xmlns:a16="http://schemas.microsoft.com/office/drawing/2014/main" id="{D0AF223A-F143-4D11-84E8-F6BDA7AF32EE}"/>
                </a:ext>
              </a:extLst>
            </p:cNvPr>
            <p:cNvCxnSpPr>
              <a:cxnSpLocks/>
            </p:cNvCxnSpPr>
            <p:nvPr/>
          </p:nvCxnSpPr>
          <p:spPr>
            <a:xfrm>
              <a:off x="2585044" y="1286166"/>
              <a:ext cx="2501156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 hidden="1">
              <a:extLst>
                <a:ext uri="{FF2B5EF4-FFF2-40B4-BE49-F238E27FC236}">
                  <a16:creationId xmlns:a16="http://schemas.microsoft.com/office/drawing/2014/main" id="{2EF6477C-B11A-42D9-BB6B-D7106D48D25D}"/>
                </a:ext>
              </a:extLst>
            </p:cNvPr>
            <p:cNvCxnSpPr>
              <a:cxnSpLocks/>
            </p:cNvCxnSpPr>
            <p:nvPr/>
          </p:nvCxnSpPr>
          <p:spPr>
            <a:xfrm>
              <a:off x="2027104" y="859316"/>
              <a:ext cx="567065" cy="428675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Oval 30" hidden="1">
              <a:extLst>
                <a:ext uri="{FF2B5EF4-FFF2-40B4-BE49-F238E27FC236}">
                  <a16:creationId xmlns:a16="http://schemas.microsoft.com/office/drawing/2014/main" id="{3C07EAA0-BE1F-4B53-9D34-F848CB7E1B04}"/>
                </a:ext>
              </a:extLst>
            </p:cNvPr>
            <p:cNvSpPr/>
            <p:nvPr/>
          </p:nvSpPr>
          <p:spPr>
            <a:xfrm flipV="1">
              <a:off x="5091675" y="1238712"/>
              <a:ext cx="94908" cy="94908"/>
            </a:xfrm>
            <a:prstGeom prst="ellipse">
              <a:avLst/>
            </a:pr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32" name="Straight Connector 31" hidden="1">
              <a:extLst>
                <a:ext uri="{FF2B5EF4-FFF2-40B4-BE49-F238E27FC236}">
                  <a16:creationId xmlns:a16="http://schemas.microsoft.com/office/drawing/2014/main" id="{EA954272-6C8A-484C-A5A7-E492F2850821}"/>
                </a:ext>
              </a:extLst>
            </p:cNvPr>
            <p:cNvCxnSpPr>
              <a:cxnSpLocks/>
            </p:cNvCxnSpPr>
            <p:nvPr/>
          </p:nvCxnSpPr>
          <p:spPr>
            <a:xfrm>
              <a:off x="5186583" y="1290248"/>
              <a:ext cx="798251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3" name="Straight Connector 32" hidden="1">
            <a:extLst>
              <a:ext uri="{FF2B5EF4-FFF2-40B4-BE49-F238E27FC236}">
                <a16:creationId xmlns:a16="http://schemas.microsoft.com/office/drawing/2014/main" id="{A7CCFFAD-4E25-424C-B792-A9BD913BAB26}"/>
              </a:ext>
            </a:extLst>
          </p:cNvPr>
          <p:cNvCxnSpPr>
            <a:cxnSpLocks/>
          </p:cNvCxnSpPr>
          <p:nvPr/>
        </p:nvCxnSpPr>
        <p:spPr>
          <a:xfrm flipH="1">
            <a:off x="7780015" y="6485841"/>
            <a:ext cx="981559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 hidden="1">
            <a:extLst>
              <a:ext uri="{FF2B5EF4-FFF2-40B4-BE49-F238E27FC236}">
                <a16:creationId xmlns:a16="http://schemas.microsoft.com/office/drawing/2014/main" id="{0CAAB2EC-FA25-4E94-8C51-301864441C88}"/>
              </a:ext>
            </a:extLst>
          </p:cNvPr>
          <p:cNvCxnSpPr>
            <a:cxnSpLocks/>
          </p:cNvCxnSpPr>
          <p:nvPr/>
        </p:nvCxnSpPr>
        <p:spPr>
          <a:xfrm flipH="1">
            <a:off x="7425130" y="6278113"/>
            <a:ext cx="1347520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Group 34" hidden="1">
            <a:extLst>
              <a:ext uri="{FF2B5EF4-FFF2-40B4-BE49-F238E27FC236}">
                <a16:creationId xmlns:a16="http://schemas.microsoft.com/office/drawing/2014/main" id="{4B166ECB-B08B-4D7F-9D15-8644288D1285}"/>
              </a:ext>
            </a:extLst>
          </p:cNvPr>
          <p:cNvGrpSpPr/>
          <p:nvPr/>
        </p:nvGrpSpPr>
        <p:grpSpPr>
          <a:xfrm flipH="1">
            <a:off x="9479850" y="6265425"/>
            <a:ext cx="702507" cy="215359"/>
            <a:chOff x="2261207" y="1178878"/>
            <a:chExt cx="702507" cy="215359"/>
          </a:xfrm>
          <a:effectLst>
            <a:glow rad="50800">
              <a:srgbClr val="00B0F0">
                <a:alpha val="27000"/>
              </a:srgbClr>
            </a:glow>
          </a:effectLst>
        </p:grpSpPr>
        <p:cxnSp>
          <p:nvCxnSpPr>
            <p:cNvPr id="36" name="Straight Connector 35" hidden="1">
              <a:extLst>
                <a:ext uri="{FF2B5EF4-FFF2-40B4-BE49-F238E27FC236}">
                  <a16:creationId xmlns:a16="http://schemas.microsoft.com/office/drawing/2014/main" id="{977BB2FD-E807-49F4-A116-643881A38600}"/>
                </a:ext>
              </a:extLst>
            </p:cNvPr>
            <p:cNvCxnSpPr>
              <a:cxnSpLocks/>
            </p:cNvCxnSpPr>
            <p:nvPr/>
          </p:nvCxnSpPr>
          <p:spPr>
            <a:xfrm>
              <a:off x="2546091" y="1390349"/>
              <a:ext cx="417623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 hidden="1">
              <a:extLst>
                <a:ext uri="{FF2B5EF4-FFF2-40B4-BE49-F238E27FC236}">
                  <a16:creationId xmlns:a16="http://schemas.microsoft.com/office/drawing/2014/main" id="{F784DD01-337E-48A2-B273-ADBEC8D05988}"/>
                </a:ext>
              </a:extLst>
            </p:cNvPr>
            <p:cNvCxnSpPr>
              <a:cxnSpLocks/>
            </p:cNvCxnSpPr>
            <p:nvPr/>
          </p:nvCxnSpPr>
          <p:spPr>
            <a:xfrm>
              <a:off x="2261207" y="1178878"/>
              <a:ext cx="284884" cy="215359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 hidden="1">
            <a:extLst>
              <a:ext uri="{FF2B5EF4-FFF2-40B4-BE49-F238E27FC236}">
                <a16:creationId xmlns:a16="http://schemas.microsoft.com/office/drawing/2014/main" id="{C45549C6-7225-4385-95DE-23A81523CCC1}"/>
              </a:ext>
            </a:extLst>
          </p:cNvPr>
          <p:cNvGrpSpPr/>
          <p:nvPr/>
        </p:nvGrpSpPr>
        <p:grpSpPr>
          <a:xfrm>
            <a:off x="218201" y="5918538"/>
            <a:ext cx="4336374" cy="428675"/>
            <a:chOff x="218201" y="6013788"/>
            <a:chExt cx="4336374" cy="428675"/>
          </a:xfrm>
        </p:grpSpPr>
        <p:cxnSp>
          <p:nvCxnSpPr>
            <p:cNvPr id="39" name="Straight Connector 38" hidden="1">
              <a:extLst>
                <a:ext uri="{FF2B5EF4-FFF2-40B4-BE49-F238E27FC236}">
                  <a16:creationId xmlns:a16="http://schemas.microsoft.com/office/drawing/2014/main" id="{E137A9F0-91D4-4FA1-80D1-F8187812927C}"/>
                </a:ext>
              </a:extLst>
            </p:cNvPr>
            <p:cNvCxnSpPr/>
            <p:nvPr/>
          </p:nvCxnSpPr>
          <p:spPr>
            <a:xfrm>
              <a:off x="218201" y="6015613"/>
              <a:ext cx="1641514" cy="0"/>
            </a:xfrm>
            <a:prstGeom prst="line">
              <a:avLst/>
            </a:prstGeom>
            <a:ln w="25400">
              <a:solidFill>
                <a:schemeClr val="bg1"/>
              </a:solidFill>
            </a:ln>
            <a:effectLst>
              <a:glow rad="50800">
                <a:srgbClr val="00B0F0">
                  <a:alpha val="27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 hidden="1">
              <a:extLst>
                <a:ext uri="{FF2B5EF4-FFF2-40B4-BE49-F238E27FC236}">
                  <a16:creationId xmlns:a16="http://schemas.microsoft.com/office/drawing/2014/main" id="{D73B7460-BC8E-4DBD-8225-9B68D1EC0578}"/>
                </a:ext>
              </a:extLst>
            </p:cNvPr>
            <p:cNvCxnSpPr>
              <a:cxnSpLocks/>
            </p:cNvCxnSpPr>
            <p:nvPr/>
          </p:nvCxnSpPr>
          <p:spPr>
            <a:xfrm>
              <a:off x="2406705" y="6440638"/>
              <a:ext cx="2147870" cy="0"/>
            </a:xfrm>
            <a:prstGeom prst="line">
              <a:avLst/>
            </a:prstGeom>
            <a:ln w="25400">
              <a:solidFill>
                <a:schemeClr val="bg1"/>
              </a:solidFill>
            </a:ln>
            <a:effectLst>
              <a:glow rad="50800">
                <a:srgbClr val="00B0F0">
                  <a:alpha val="27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 hidden="1">
              <a:extLst>
                <a:ext uri="{FF2B5EF4-FFF2-40B4-BE49-F238E27FC236}">
                  <a16:creationId xmlns:a16="http://schemas.microsoft.com/office/drawing/2014/main" id="{0BAB8909-F2DD-4284-B724-B4A3FA299D42}"/>
                </a:ext>
              </a:extLst>
            </p:cNvPr>
            <p:cNvCxnSpPr>
              <a:cxnSpLocks/>
            </p:cNvCxnSpPr>
            <p:nvPr/>
          </p:nvCxnSpPr>
          <p:spPr>
            <a:xfrm>
              <a:off x="1848765" y="6013788"/>
              <a:ext cx="567065" cy="428675"/>
            </a:xfrm>
            <a:prstGeom prst="line">
              <a:avLst/>
            </a:prstGeom>
            <a:ln w="25400">
              <a:solidFill>
                <a:schemeClr val="bg1"/>
              </a:solidFill>
            </a:ln>
            <a:effectLst>
              <a:glow rad="50800">
                <a:srgbClr val="00B0F0">
                  <a:alpha val="27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Oval 41" hidden="1">
            <a:extLst>
              <a:ext uri="{FF2B5EF4-FFF2-40B4-BE49-F238E27FC236}">
                <a16:creationId xmlns:a16="http://schemas.microsoft.com/office/drawing/2014/main" id="{6892A4C6-F8D0-4F75-BD23-F3B89934CC1D}"/>
              </a:ext>
            </a:extLst>
          </p:cNvPr>
          <p:cNvSpPr/>
          <p:nvPr/>
        </p:nvSpPr>
        <p:spPr>
          <a:xfrm flipV="1">
            <a:off x="6057834" y="6287658"/>
            <a:ext cx="149557" cy="149557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3" name="Straight Connector 42" hidden="1">
            <a:extLst>
              <a:ext uri="{FF2B5EF4-FFF2-40B4-BE49-F238E27FC236}">
                <a16:creationId xmlns:a16="http://schemas.microsoft.com/office/drawing/2014/main" id="{928A56D9-94A4-4098-BB3F-7D435159FFC6}"/>
              </a:ext>
            </a:extLst>
          </p:cNvPr>
          <p:cNvCxnSpPr>
            <a:cxnSpLocks/>
          </p:cNvCxnSpPr>
          <p:nvPr/>
        </p:nvCxnSpPr>
        <p:spPr>
          <a:xfrm>
            <a:off x="3024646" y="6449571"/>
            <a:ext cx="1347520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 hidden="1">
            <a:extLst>
              <a:ext uri="{FF2B5EF4-FFF2-40B4-BE49-F238E27FC236}">
                <a16:creationId xmlns:a16="http://schemas.microsoft.com/office/drawing/2014/main" id="{24B084AE-9B86-4EB5-8E93-616C4D8C0B5F}"/>
              </a:ext>
            </a:extLst>
          </p:cNvPr>
          <p:cNvCxnSpPr>
            <a:cxnSpLocks/>
          </p:cNvCxnSpPr>
          <p:nvPr/>
        </p:nvCxnSpPr>
        <p:spPr>
          <a:xfrm>
            <a:off x="2600261" y="6238100"/>
            <a:ext cx="1347520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Group 44" hidden="1">
            <a:extLst>
              <a:ext uri="{FF2B5EF4-FFF2-40B4-BE49-F238E27FC236}">
                <a16:creationId xmlns:a16="http://schemas.microsoft.com/office/drawing/2014/main" id="{FE2C666D-A570-43A4-9278-DFC2B5EAC846}"/>
              </a:ext>
            </a:extLst>
          </p:cNvPr>
          <p:cNvGrpSpPr/>
          <p:nvPr/>
        </p:nvGrpSpPr>
        <p:grpSpPr>
          <a:xfrm>
            <a:off x="2077919" y="6238100"/>
            <a:ext cx="690046" cy="215359"/>
            <a:chOff x="2273668" y="1178878"/>
            <a:chExt cx="690046" cy="215359"/>
          </a:xfrm>
          <a:effectLst>
            <a:glow rad="50800">
              <a:srgbClr val="00B0F0">
                <a:alpha val="27000"/>
              </a:srgbClr>
            </a:glow>
          </a:effectLst>
        </p:grpSpPr>
        <p:cxnSp>
          <p:nvCxnSpPr>
            <p:cNvPr id="46" name="Straight Connector 45" hidden="1">
              <a:extLst>
                <a:ext uri="{FF2B5EF4-FFF2-40B4-BE49-F238E27FC236}">
                  <a16:creationId xmlns:a16="http://schemas.microsoft.com/office/drawing/2014/main" id="{AF6B0937-4FE8-4BDC-8BCF-68C68C48ADA6}"/>
                </a:ext>
              </a:extLst>
            </p:cNvPr>
            <p:cNvCxnSpPr>
              <a:cxnSpLocks/>
            </p:cNvCxnSpPr>
            <p:nvPr/>
          </p:nvCxnSpPr>
          <p:spPr>
            <a:xfrm>
              <a:off x="2546091" y="1390349"/>
              <a:ext cx="417623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 hidden="1">
              <a:extLst>
                <a:ext uri="{FF2B5EF4-FFF2-40B4-BE49-F238E27FC236}">
                  <a16:creationId xmlns:a16="http://schemas.microsoft.com/office/drawing/2014/main" id="{2B9119AE-9E3E-43A6-92D3-05F04992C6B7}"/>
                </a:ext>
              </a:extLst>
            </p:cNvPr>
            <p:cNvCxnSpPr>
              <a:cxnSpLocks/>
            </p:cNvCxnSpPr>
            <p:nvPr/>
          </p:nvCxnSpPr>
          <p:spPr>
            <a:xfrm>
              <a:off x="2273668" y="1178878"/>
              <a:ext cx="284884" cy="215359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Oval 47" hidden="1">
            <a:extLst>
              <a:ext uri="{FF2B5EF4-FFF2-40B4-BE49-F238E27FC236}">
                <a16:creationId xmlns:a16="http://schemas.microsoft.com/office/drawing/2014/main" id="{48B94A45-EC03-4EF7-89AC-B8B64CF0E0E8}"/>
              </a:ext>
            </a:extLst>
          </p:cNvPr>
          <p:cNvSpPr/>
          <p:nvPr/>
        </p:nvSpPr>
        <p:spPr>
          <a:xfrm flipV="1">
            <a:off x="5666998" y="6287658"/>
            <a:ext cx="149557" cy="149557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Oval 48" hidden="1">
            <a:extLst>
              <a:ext uri="{FF2B5EF4-FFF2-40B4-BE49-F238E27FC236}">
                <a16:creationId xmlns:a16="http://schemas.microsoft.com/office/drawing/2014/main" id="{9C7B9708-929F-4598-991B-AB0FC2EA1DE7}"/>
              </a:ext>
            </a:extLst>
          </p:cNvPr>
          <p:cNvSpPr/>
          <p:nvPr/>
        </p:nvSpPr>
        <p:spPr>
          <a:xfrm flipV="1">
            <a:off x="5276162" y="6287657"/>
            <a:ext cx="149557" cy="149557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Oval 49" hidden="1">
            <a:extLst>
              <a:ext uri="{FF2B5EF4-FFF2-40B4-BE49-F238E27FC236}">
                <a16:creationId xmlns:a16="http://schemas.microsoft.com/office/drawing/2014/main" id="{CE938702-8179-4188-BC0B-8E7C9C61F6FE}"/>
              </a:ext>
            </a:extLst>
          </p:cNvPr>
          <p:cNvSpPr/>
          <p:nvPr/>
        </p:nvSpPr>
        <p:spPr>
          <a:xfrm flipV="1">
            <a:off x="4897364" y="6287656"/>
            <a:ext cx="149557" cy="149557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1" name="Group 50" hidden="1">
            <a:extLst>
              <a:ext uri="{FF2B5EF4-FFF2-40B4-BE49-F238E27FC236}">
                <a16:creationId xmlns:a16="http://schemas.microsoft.com/office/drawing/2014/main" id="{E2A2DAF5-AE77-42DC-B41A-7280D45056BD}"/>
              </a:ext>
            </a:extLst>
          </p:cNvPr>
          <p:cNvGrpSpPr/>
          <p:nvPr/>
        </p:nvGrpSpPr>
        <p:grpSpPr>
          <a:xfrm flipH="1" flipV="1">
            <a:off x="6611130" y="192763"/>
            <a:ext cx="5588294" cy="474304"/>
            <a:chOff x="396540" y="859316"/>
            <a:chExt cx="5588294" cy="474304"/>
          </a:xfrm>
          <a:effectLst>
            <a:glow rad="50800">
              <a:srgbClr val="00B0F0">
                <a:alpha val="27000"/>
              </a:srgbClr>
            </a:glow>
          </a:effectLst>
        </p:grpSpPr>
        <p:cxnSp>
          <p:nvCxnSpPr>
            <p:cNvPr id="52" name="Straight Connector 51" hidden="1">
              <a:extLst>
                <a:ext uri="{FF2B5EF4-FFF2-40B4-BE49-F238E27FC236}">
                  <a16:creationId xmlns:a16="http://schemas.microsoft.com/office/drawing/2014/main" id="{74B45ED4-E250-4539-B789-A311C1B9FFEB}"/>
                </a:ext>
              </a:extLst>
            </p:cNvPr>
            <p:cNvCxnSpPr/>
            <p:nvPr/>
          </p:nvCxnSpPr>
          <p:spPr>
            <a:xfrm>
              <a:off x="396540" y="861141"/>
              <a:ext cx="1641514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 hidden="1">
              <a:extLst>
                <a:ext uri="{FF2B5EF4-FFF2-40B4-BE49-F238E27FC236}">
                  <a16:creationId xmlns:a16="http://schemas.microsoft.com/office/drawing/2014/main" id="{C219983D-C682-4719-A4FF-435C8C575F20}"/>
                </a:ext>
              </a:extLst>
            </p:cNvPr>
            <p:cNvCxnSpPr>
              <a:cxnSpLocks/>
            </p:cNvCxnSpPr>
            <p:nvPr/>
          </p:nvCxnSpPr>
          <p:spPr>
            <a:xfrm>
              <a:off x="2585044" y="1286166"/>
              <a:ext cx="2501156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 hidden="1">
              <a:extLst>
                <a:ext uri="{FF2B5EF4-FFF2-40B4-BE49-F238E27FC236}">
                  <a16:creationId xmlns:a16="http://schemas.microsoft.com/office/drawing/2014/main" id="{10195493-96B3-41B8-9BF2-D537C136E407}"/>
                </a:ext>
              </a:extLst>
            </p:cNvPr>
            <p:cNvCxnSpPr>
              <a:cxnSpLocks/>
            </p:cNvCxnSpPr>
            <p:nvPr/>
          </p:nvCxnSpPr>
          <p:spPr>
            <a:xfrm>
              <a:off x="2027104" y="859316"/>
              <a:ext cx="567065" cy="428675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Oval 54" hidden="1">
              <a:extLst>
                <a:ext uri="{FF2B5EF4-FFF2-40B4-BE49-F238E27FC236}">
                  <a16:creationId xmlns:a16="http://schemas.microsoft.com/office/drawing/2014/main" id="{E7F3E2A0-B9D5-42F7-BAB2-FA2A046093EA}"/>
                </a:ext>
              </a:extLst>
            </p:cNvPr>
            <p:cNvSpPr/>
            <p:nvPr/>
          </p:nvSpPr>
          <p:spPr>
            <a:xfrm flipV="1">
              <a:off x="5091675" y="1238712"/>
              <a:ext cx="94908" cy="94908"/>
            </a:xfrm>
            <a:prstGeom prst="ellipse">
              <a:avLst/>
            </a:pr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56" name="Straight Connector 55" hidden="1">
              <a:extLst>
                <a:ext uri="{FF2B5EF4-FFF2-40B4-BE49-F238E27FC236}">
                  <a16:creationId xmlns:a16="http://schemas.microsoft.com/office/drawing/2014/main" id="{6D5B989F-4477-493F-8C12-40A990B9B9D8}"/>
                </a:ext>
              </a:extLst>
            </p:cNvPr>
            <p:cNvCxnSpPr>
              <a:cxnSpLocks/>
            </p:cNvCxnSpPr>
            <p:nvPr/>
          </p:nvCxnSpPr>
          <p:spPr>
            <a:xfrm>
              <a:off x="5186583" y="1290248"/>
              <a:ext cx="798251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7" name="Straight Connector 56" hidden="1">
            <a:extLst>
              <a:ext uri="{FF2B5EF4-FFF2-40B4-BE49-F238E27FC236}">
                <a16:creationId xmlns:a16="http://schemas.microsoft.com/office/drawing/2014/main" id="{4130AA28-2375-4D57-9161-022E2995A8CF}"/>
              </a:ext>
            </a:extLst>
          </p:cNvPr>
          <p:cNvCxnSpPr>
            <a:cxnSpLocks/>
          </p:cNvCxnSpPr>
          <p:nvPr/>
        </p:nvCxnSpPr>
        <p:spPr>
          <a:xfrm flipH="1" flipV="1">
            <a:off x="7932415" y="732741"/>
            <a:ext cx="981559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 hidden="1">
            <a:extLst>
              <a:ext uri="{FF2B5EF4-FFF2-40B4-BE49-F238E27FC236}">
                <a16:creationId xmlns:a16="http://schemas.microsoft.com/office/drawing/2014/main" id="{5D049B21-8397-4BA6-B4D5-AE00BA794B98}"/>
              </a:ext>
            </a:extLst>
          </p:cNvPr>
          <p:cNvCxnSpPr>
            <a:cxnSpLocks/>
          </p:cNvCxnSpPr>
          <p:nvPr/>
        </p:nvCxnSpPr>
        <p:spPr>
          <a:xfrm flipH="1" flipV="1">
            <a:off x="7577530" y="525013"/>
            <a:ext cx="1347520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9" name="Group 58" hidden="1">
            <a:extLst>
              <a:ext uri="{FF2B5EF4-FFF2-40B4-BE49-F238E27FC236}">
                <a16:creationId xmlns:a16="http://schemas.microsoft.com/office/drawing/2014/main" id="{AAFA79DC-01FE-42A7-994E-00DA86DB8C57}"/>
              </a:ext>
            </a:extLst>
          </p:cNvPr>
          <p:cNvGrpSpPr/>
          <p:nvPr/>
        </p:nvGrpSpPr>
        <p:grpSpPr>
          <a:xfrm flipH="1" flipV="1">
            <a:off x="9632250" y="512325"/>
            <a:ext cx="702507" cy="215359"/>
            <a:chOff x="2261207" y="1178878"/>
            <a:chExt cx="702507" cy="215359"/>
          </a:xfrm>
          <a:effectLst>
            <a:glow rad="50800">
              <a:srgbClr val="00B0F0">
                <a:alpha val="27000"/>
              </a:srgbClr>
            </a:glow>
          </a:effectLst>
        </p:grpSpPr>
        <p:cxnSp>
          <p:nvCxnSpPr>
            <p:cNvPr id="60" name="Straight Connector 59" hidden="1">
              <a:extLst>
                <a:ext uri="{FF2B5EF4-FFF2-40B4-BE49-F238E27FC236}">
                  <a16:creationId xmlns:a16="http://schemas.microsoft.com/office/drawing/2014/main" id="{16A45D2A-1C94-446F-B8CB-08C7E79D8408}"/>
                </a:ext>
              </a:extLst>
            </p:cNvPr>
            <p:cNvCxnSpPr>
              <a:cxnSpLocks/>
            </p:cNvCxnSpPr>
            <p:nvPr/>
          </p:nvCxnSpPr>
          <p:spPr>
            <a:xfrm>
              <a:off x="2546091" y="1390349"/>
              <a:ext cx="417623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 hidden="1">
              <a:extLst>
                <a:ext uri="{FF2B5EF4-FFF2-40B4-BE49-F238E27FC236}">
                  <a16:creationId xmlns:a16="http://schemas.microsoft.com/office/drawing/2014/main" id="{B1B7D386-ED11-4A1E-B92D-999684202D20}"/>
                </a:ext>
              </a:extLst>
            </p:cNvPr>
            <p:cNvCxnSpPr>
              <a:cxnSpLocks/>
            </p:cNvCxnSpPr>
            <p:nvPr/>
          </p:nvCxnSpPr>
          <p:spPr>
            <a:xfrm>
              <a:off x="2261207" y="1178878"/>
              <a:ext cx="284884" cy="215359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Group 61" hidden="1">
            <a:extLst>
              <a:ext uri="{FF2B5EF4-FFF2-40B4-BE49-F238E27FC236}">
                <a16:creationId xmlns:a16="http://schemas.microsoft.com/office/drawing/2014/main" id="{E305BCA7-0B5D-4196-A2C7-4ED330946C0B}"/>
              </a:ext>
            </a:extLst>
          </p:cNvPr>
          <p:cNvGrpSpPr/>
          <p:nvPr/>
        </p:nvGrpSpPr>
        <p:grpSpPr>
          <a:xfrm flipV="1">
            <a:off x="370601" y="165438"/>
            <a:ext cx="4336374" cy="428675"/>
            <a:chOff x="218201" y="6013788"/>
            <a:chExt cx="4336374" cy="428675"/>
          </a:xfrm>
        </p:grpSpPr>
        <p:cxnSp>
          <p:nvCxnSpPr>
            <p:cNvPr id="63" name="Straight Connector 62" hidden="1">
              <a:extLst>
                <a:ext uri="{FF2B5EF4-FFF2-40B4-BE49-F238E27FC236}">
                  <a16:creationId xmlns:a16="http://schemas.microsoft.com/office/drawing/2014/main" id="{72B5B1A7-7F7C-4D4E-AF52-80E4023D1471}"/>
                </a:ext>
              </a:extLst>
            </p:cNvPr>
            <p:cNvCxnSpPr/>
            <p:nvPr/>
          </p:nvCxnSpPr>
          <p:spPr>
            <a:xfrm>
              <a:off x="218201" y="6015613"/>
              <a:ext cx="1641514" cy="0"/>
            </a:xfrm>
            <a:prstGeom prst="line">
              <a:avLst/>
            </a:prstGeom>
            <a:ln w="25400">
              <a:solidFill>
                <a:schemeClr val="bg1"/>
              </a:solidFill>
            </a:ln>
            <a:effectLst>
              <a:glow rad="50800">
                <a:srgbClr val="00B0F0">
                  <a:alpha val="27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 hidden="1">
              <a:extLst>
                <a:ext uri="{FF2B5EF4-FFF2-40B4-BE49-F238E27FC236}">
                  <a16:creationId xmlns:a16="http://schemas.microsoft.com/office/drawing/2014/main" id="{CDAD2B66-5E89-4657-8089-E2A0036DCE71}"/>
                </a:ext>
              </a:extLst>
            </p:cNvPr>
            <p:cNvCxnSpPr>
              <a:cxnSpLocks/>
            </p:cNvCxnSpPr>
            <p:nvPr/>
          </p:nvCxnSpPr>
          <p:spPr>
            <a:xfrm>
              <a:off x="2406705" y="6440638"/>
              <a:ext cx="2147870" cy="0"/>
            </a:xfrm>
            <a:prstGeom prst="line">
              <a:avLst/>
            </a:prstGeom>
            <a:ln w="25400">
              <a:solidFill>
                <a:schemeClr val="bg1"/>
              </a:solidFill>
            </a:ln>
            <a:effectLst>
              <a:glow rad="50800">
                <a:srgbClr val="00B0F0">
                  <a:alpha val="27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 hidden="1">
              <a:extLst>
                <a:ext uri="{FF2B5EF4-FFF2-40B4-BE49-F238E27FC236}">
                  <a16:creationId xmlns:a16="http://schemas.microsoft.com/office/drawing/2014/main" id="{5E8B0027-2451-4ED7-8B68-90C5DB72E581}"/>
                </a:ext>
              </a:extLst>
            </p:cNvPr>
            <p:cNvCxnSpPr>
              <a:cxnSpLocks/>
            </p:cNvCxnSpPr>
            <p:nvPr/>
          </p:nvCxnSpPr>
          <p:spPr>
            <a:xfrm>
              <a:off x="1848765" y="6013788"/>
              <a:ext cx="567065" cy="428675"/>
            </a:xfrm>
            <a:prstGeom prst="line">
              <a:avLst/>
            </a:prstGeom>
            <a:ln w="25400">
              <a:solidFill>
                <a:schemeClr val="bg1"/>
              </a:solidFill>
            </a:ln>
            <a:effectLst>
              <a:glow rad="50800">
                <a:srgbClr val="00B0F0">
                  <a:alpha val="27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Oval 65" hidden="1">
            <a:extLst>
              <a:ext uri="{FF2B5EF4-FFF2-40B4-BE49-F238E27FC236}">
                <a16:creationId xmlns:a16="http://schemas.microsoft.com/office/drawing/2014/main" id="{DE0FA6CC-8140-4548-A3E3-1EFBF074AC2B}"/>
              </a:ext>
            </a:extLst>
          </p:cNvPr>
          <p:cNvSpPr/>
          <p:nvPr/>
        </p:nvSpPr>
        <p:spPr>
          <a:xfrm>
            <a:off x="6210234" y="534558"/>
            <a:ext cx="149557" cy="149557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67" name="Straight Connector 66" hidden="1">
            <a:extLst>
              <a:ext uri="{FF2B5EF4-FFF2-40B4-BE49-F238E27FC236}">
                <a16:creationId xmlns:a16="http://schemas.microsoft.com/office/drawing/2014/main" id="{6C5B0FE9-5436-40AA-AAE5-B989BEC2F995}"/>
              </a:ext>
            </a:extLst>
          </p:cNvPr>
          <p:cNvCxnSpPr>
            <a:cxnSpLocks/>
          </p:cNvCxnSpPr>
          <p:nvPr/>
        </p:nvCxnSpPr>
        <p:spPr>
          <a:xfrm flipV="1">
            <a:off x="3177046" y="696471"/>
            <a:ext cx="1347520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 hidden="1">
            <a:extLst>
              <a:ext uri="{FF2B5EF4-FFF2-40B4-BE49-F238E27FC236}">
                <a16:creationId xmlns:a16="http://schemas.microsoft.com/office/drawing/2014/main" id="{89A5A5CF-A1DB-4059-8336-E848EC08E48D}"/>
              </a:ext>
            </a:extLst>
          </p:cNvPr>
          <p:cNvCxnSpPr>
            <a:cxnSpLocks/>
          </p:cNvCxnSpPr>
          <p:nvPr/>
        </p:nvCxnSpPr>
        <p:spPr>
          <a:xfrm flipV="1">
            <a:off x="2752661" y="485000"/>
            <a:ext cx="1347520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9" name="Group 68" hidden="1">
            <a:extLst>
              <a:ext uri="{FF2B5EF4-FFF2-40B4-BE49-F238E27FC236}">
                <a16:creationId xmlns:a16="http://schemas.microsoft.com/office/drawing/2014/main" id="{4B49C063-8F4D-4717-9E4B-7696A6CDCE5E}"/>
              </a:ext>
            </a:extLst>
          </p:cNvPr>
          <p:cNvGrpSpPr/>
          <p:nvPr/>
        </p:nvGrpSpPr>
        <p:grpSpPr>
          <a:xfrm flipV="1">
            <a:off x="2230319" y="485000"/>
            <a:ext cx="690046" cy="215359"/>
            <a:chOff x="2273668" y="1178878"/>
            <a:chExt cx="690046" cy="215359"/>
          </a:xfrm>
          <a:effectLst>
            <a:glow rad="50800">
              <a:srgbClr val="00B0F0">
                <a:alpha val="27000"/>
              </a:srgbClr>
            </a:glow>
          </a:effectLst>
        </p:grpSpPr>
        <p:cxnSp>
          <p:nvCxnSpPr>
            <p:cNvPr id="70" name="Straight Connector 69" hidden="1">
              <a:extLst>
                <a:ext uri="{FF2B5EF4-FFF2-40B4-BE49-F238E27FC236}">
                  <a16:creationId xmlns:a16="http://schemas.microsoft.com/office/drawing/2014/main" id="{D7F0E8B5-386F-4CA2-A480-A7929916B297}"/>
                </a:ext>
              </a:extLst>
            </p:cNvPr>
            <p:cNvCxnSpPr>
              <a:cxnSpLocks/>
            </p:cNvCxnSpPr>
            <p:nvPr/>
          </p:nvCxnSpPr>
          <p:spPr>
            <a:xfrm>
              <a:off x="2546091" y="1390349"/>
              <a:ext cx="417623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 hidden="1">
              <a:extLst>
                <a:ext uri="{FF2B5EF4-FFF2-40B4-BE49-F238E27FC236}">
                  <a16:creationId xmlns:a16="http://schemas.microsoft.com/office/drawing/2014/main" id="{B19CF0AB-C344-45E3-95A4-A4117F580A63}"/>
                </a:ext>
              </a:extLst>
            </p:cNvPr>
            <p:cNvCxnSpPr>
              <a:cxnSpLocks/>
            </p:cNvCxnSpPr>
            <p:nvPr/>
          </p:nvCxnSpPr>
          <p:spPr>
            <a:xfrm>
              <a:off x="2273668" y="1178878"/>
              <a:ext cx="284884" cy="215359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2" name="Oval 71" hidden="1">
            <a:extLst>
              <a:ext uri="{FF2B5EF4-FFF2-40B4-BE49-F238E27FC236}">
                <a16:creationId xmlns:a16="http://schemas.microsoft.com/office/drawing/2014/main" id="{F8EC46BF-3AAE-4E02-AF3D-36EE7F18796C}"/>
              </a:ext>
            </a:extLst>
          </p:cNvPr>
          <p:cNvSpPr/>
          <p:nvPr/>
        </p:nvSpPr>
        <p:spPr>
          <a:xfrm>
            <a:off x="5819398" y="534558"/>
            <a:ext cx="149557" cy="149557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Oval 72" hidden="1">
            <a:extLst>
              <a:ext uri="{FF2B5EF4-FFF2-40B4-BE49-F238E27FC236}">
                <a16:creationId xmlns:a16="http://schemas.microsoft.com/office/drawing/2014/main" id="{4653C1E5-38D2-44E7-83E7-566F4D2E76EA}"/>
              </a:ext>
            </a:extLst>
          </p:cNvPr>
          <p:cNvSpPr/>
          <p:nvPr/>
        </p:nvSpPr>
        <p:spPr>
          <a:xfrm>
            <a:off x="5428562" y="534557"/>
            <a:ext cx="149557" cy="149557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4" name="Oval 73" hidden="1">
            <a:extLst>
              <a:ext uri="{FF2B5EF4-FFF2-40B4-BE49-F238E27FC236}">
                <a16:creationId xmlns:a16="http://schemas.microsoft.com/office/drawing/2014/main" id="{140D314A-35AD-41F9-9EAF-E26BF4B4F3EE}"/>
              </a:ext>
            </a:extLst>
          </p:cNvPr>
          <p:cNvSpPr/>
          <p:nvPr/>
        </p:nvSpPr>
        <p:spPr>
          <a:xfrm>
            <a:off x="5049764" y="534556"/>
            <a:ext cx="149557" cy="149557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75" name="Straight Connector 74" hidden="1">
            <a:extLst>
              <a:ext uri="{FF2B5EF4-FFF2-40B4-BE49-F238E27FC236}">
                <a16:creationId xmlns:a16="http://schemas.microsoft.com/office/drawing/2014/main" id="{129735DD-92B2-4B75-9684-32ADA4B0AC78}"/>
              </a:ext>
            </a:extLst>
          </p:cNvPr>
          <p:cNvCxnSpPr>
            <a:cxnSpLocks/>
          </p:cNvCxnSpPr>
          <p:nvPr/>
        </p:nvCxnSpPr>
        <p:spPr>
          <a:xfrm>
            <a:off x="72999" y="4196267"/>
            <a:ext cx="754332" cy="0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 hidden="1">
            <a:extLst>
              <a:ext uri="{FF2B5EF4-FFF2-40B4-BE49-F238E27FC236}">
                <a16:creationId xmlns:a16="http://schemas.microsoft.com/office/drawing/2014/main" id="{3AE54D20-EDC4-4903-824C-0B1357BFB096}"/>
              </a:ext>
            </a:extLst>
          </p:cNvPr>
          <p:cNvCxnSpPr>
            <a:cxnSpLocks/>
          </p:cNvCxnSpPr>
          <p:nvPr/>
        </p:nvCxnSpPr>
        <p:spPr>
          <a:xfrm>
            <a:off x="1187119" y="2032306"/>
            <a:ext cx="0" cy="1848006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 hidden="1">
            <a:extLst>
              <a:ext uri="{FF2B5EF4-FFF2-40B4-BE49-F238E27FC236}">
                <a16:creationId xmlns:a16="http://schemas.microsoft.com/office/drawing/2014/main" id="{6E716C95-D309-4843-B57B-70574BFCB2B4}"/>
              </a:ext>
            </a:extLst>
          </p:cNvPr>
          <p:cNvCxnSpPr>
            <a:cxnSpLocks/>
          </p:cNvCxnSpPr>
          <p:nvPr/>
        </p:nvCxnSpPr>
        <p:spPr>
          <a:xfrm>
            <a:off x="1187119" y="2032306"/>
            <a:ext cx="10085533" cy="0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 hidden="1">
            <a:extLst>
              <a:ext uri="{FF2B5EF4-FFF2-40B4-BE49-F238E27FC236}">
                <a16:creationId xmlns:a16="http://schemas.microsoft.com/office/drawing/2014/main" id="{8B8F3E26-5090-4DDC-9C10-10367D1E7760}"/>
              </a:ext>
            </a:extLst>
          </p:cNvPr>
          <p:cNvCxnSpPr>
            <a:cxnSpLocks/>
          </p:cNvCxnSpPr>
          <p:nvPr/>
        </p:nvCxnSpPr>
        <p:spPr>
          <a:xfrm>
            <a:off x="11272652" y="2032306"/>
            <a:ext cx="0" cy="2082062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 hidden="1">
            <a:extLst>
              <a:ext uri="{FF2B5EF4-FFF2-40B4-BE49-F238E27FC236}">
                <a16:creationId xmlns:a16="http://schemas.microsoft.com/office/drawing/2014/main" id="{9CD4BD38-6C56-4DB8-9C0C-F4CB6192A0C2}"/>
              </a:ext>
            </a:extLst>
          </p:cNvPr>
          <p:cNvCxnSpPr>
            <a:cxnSpLocks/>
          </p:cNvCxnSpPr>
          <p:nvPr/>
        </p:nvCxnSpPr>
        <p:spPr>
          <a:xfrm>
            <a:off x="5301671" y="4077228"/>
            <a:ext cx="5970981" cy="0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0" name="Group 79" hidden="1">
            <a:extLst>
              <a:ext uri="{FF2B5EF4-FFF2-40B4-BE49-F238E27FC236}">
                <a16:creationId xmlns:a16="http://schemas.microsoft.com/office/drawing/2014/main" id="{6D9EF87B-E608-4C1C-B48D-57A1391C16EE}"/>
              </a:ext>
            </a:extLst>
          </p:cNvPr>
          <p:cNvGrpSpPr/>
          <p:nvPr/>
        </p:nvGrpSpPr>
        <p:grpSpPr>
          <a:xfrm rot="9345197">
            <a:off x="1092939" y="4137941"/>
            <a:ext cx="146206" cy="146206"/>
            <a:chOff x="4440936" y="1773936"/>
            <a:chExt cx="3310128" cy="3310128"/>
          </a:xfrm>
          <a:effectLst>
            <a:glow rad="38100">
              <a:schemeClr val="accent5">
                <a:satMod val="175000"/>
                <a:alpha val="28000"/>
              </a:schemeClr>
            </a:glow>
          </a:effectLst>
        </p:grpSpPr>
        <p:sp>
          <p:nvSpPr>
            <p:cNvPr id="81" name="Oval 80" hidden="1">
              <a:extLst>
                <a:ext uri="{FF2B5EF4-FFF2-40B4-BE49-F238E27FC236}">
                  <a16:creationId xmlns:a16="http://schemas.microsoft.com/office/drawing/2014/main" id="{7B94A7E5-7DD8-4CD1-BC5E-3810919EB197}"/>
                </a:ext>
              </a:extLst>
            </p:cNvPr>
            <p:cNvSpPr/>
            <p:nvPr/>
          </p:nvSpPr>
          <p:spPr>
            <a:xfrm>
              <a:off x="4441251" y="1774251"/>
              <a:ext cx="3309498" cy="3309498"/>
            </a:xfrm>
            <a:prstGeom prst="ellipse">
              <a:avLst/>
            </a:prstGeom>
            <a:noFill/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" name="Arc 81" hidden="1">
              <a:extLst>
                <a:ext uri="{FF2B5EF4-FFF2-40B4-BE49-F238E27FC236}">
                  <a16:creationId xmlns:a16="http://schemas.microsoft.com/office/drawing/2014/main" id="{262EF9FA-4868-44EE-9CF1-12F5E9ECA823}"/>
                </a:ext>
              </a:extLst>
            </p:cNvPr>
            <p:cNvSpPr/>
            <p:nvPr/>
          </p:nvSpPr>
          <p:spPr>
            <a:xfrm>
              <a:off x="4440936" y="1773936"/>
              <a:ext cx="3310128" cy="3310128"/>
            </a:xfrm>
            <a:prstGeom prst="arc">
              <a:avLst/>
            </a:prstGeom>
            <a:ln w="28575">
              <a:solidFill>
                <a:srgbClr val="BDD7EE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Arc 82" hidden="1">
              <a:extLst>
                <a:ext uri="{FF2B5EF4-FFF2-40B4-BE49-F238E27FC236}">
                  <a16:creationId xmlns:a16="http://schemas.microsoft.com/office/drawing/2014/main" id="{81A76E66-8979-40C5-A860-EDAB4D03B2E4}"/>
                </a:ext>
              </a:extLst>
            </p:cNvPr>
            <p:cNvSpPr/>
            <p:nvPr/>
          </p:nvSpPr>
          <p:spPr>
            <a:xfrm flipH="1">
              <a:off x="4440936" y="1773936"/>
              <a:ext cx="3310128" cy="3310128"/>
            </a:xfrm>
            <a:prstGeom prst="arc">
              <a:avLst>
                <a:gd name="adj1" fmla="val 6117151"/>
                <a:gd name="adj2" fmla="val 8372158"/>
              </a:avLst>
            </a:prstGeom>
            <a:ln w="28575">
              <a:solidFill>
                <a:srgbClr val="BDD7EE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Arc 83" hidden="1">
              <a:extLst>
                <a:ext uri="{FF2B5EF4-FFF2-40B4-BE49-F238E27FC236}">
                  <a16:creationId xmlns:a16="http://schemas.microsoft.com/office/drawing/2014/main" id="{95ED56DD-B762-48EF-A579-F8B33CAACE8C}"/>
                </a:ext>
              </a:extLst>
            </p:cNvPr>
            <p:cNvSpPr/>
            <p:nvPr/>
          </p:nvSpPr>
          <p:spPr>
            <a:xfrm flipH="1">
              <a:off x="4440936" y="1773936"/>
              <a:ext cx="3310128" cy="3310128"/>
            </a:xfrm>
            <a:prstGeom prst="arc">
              <a:avLst>
                <a:gd name="adj1" fmla="val 20256575"/>
                <a:gd name="adj2" fmla="val 3001779"/>
              </a:avLst>
            </a:prstGeom>
            <a:ln w="28575">
              <a:solidFill>
                <a:srgbClr val="BDD7EE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F481A20E-A4E5-4F6F-A651-4AC8AE9FC4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6872" y="1570941"/>
            <a:ext cx="1267890" cy="18288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CB22F67-3818-4166-B174-A1300E945B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5332" y="1570941"/>
            <a:ext cx="1267890" cy="18288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240D326-A41A-4AB6-915C-5A53D4C04B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8734" y="1570941"/>
            <a:ext cx="1267890" cy="1828800"/>
          </a:xfrm>
          <a:prstGeom prst="rect">
            <a:avLst/>
          </a:prstGeom>
        </p:spPr>
      </p:pic>
      <p:pic>
        <p:nvPicPr>
          <p:cNvPr id="143" name="Picture 142">
            <a:extLst>
              <a:ext uri="{FF2B5EF4-FFF2-40B4-BE49-F238E27FC236}">
                <a16:creationId xmlns:a16="http://schemas.microsoft.com/office/drawing/2014/main" id="{7BEC8603-1064-439B-B0F2-2930A6294B9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805" y="1570941"/>
            <a:ext cx="1267891" cy="1828800"/>
          </a:xfrm>
          <a:prstGeom prst="rect">
            <a:avLst/>
          </a:prstGeom>
        </p:spPr>
      </p:pic>
      <p:pic>
        <p:nvPicPr>
          <p:cNvPr id="145" name="Picture 144">
            <a:extLst>
              <a:ext uri="{FF2B5EF4-FFF2-40B4-BE49-F238E27FC236}">
                <a16:creationId xmlns:a16="http://schemas.microsoft.com/office/drawing/2014/main" id="{11080B26-F493-4DE9-9A19-A377CA809B5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92843" y="1570941"/>
            <a:ext cx="2852754" cy="4114800"/>
          </a:xfrm>
          <a:prstGeom prst="rect">
            <a:avLst/>
          </a:prstGeom>
        </p:spPr>
      </p:pic>
      <p:pic>
        <p:nvPicPr>
          <p:cNvPr id="147" name="Picture 146">
            <a:extLst>
              <a:ext uri="{FF2B5EF4-FFF2-40B4-BE49-F238E27FC236}">
                <a16:creationId xmlns:a16="http://schemas.microsoft.com/office/drawing/2014/main" id="{5E916B94-0DCB-4CED-80C9-D84CE409076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943" y="1570941"/>
            <a:ext cx="1711653" cy="2468880"/>
          </a:xfrm>
          <a:prstGeom prst="rect">
            <a:avLst/>
          </a:prstGeom>
        </p:spPr>
      </p:pic>
      <p:pic>
        <p:nvPicPr>
          <p:cNvPr id="149" name="Picture 148">
            <a:extLst>
              <a:ext uri="{FF2B5EF4-FFF2-40B4-BE49-F238E27FC236}">
                <a16:creationId xmlns:a16="http://schemas.microsoft.com/office/drawing/2014/main" id="{FBC21351-307C-4F51-A8D9-5401AA06334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5844" y="1570941"/>
            <a:ext cx="1782643" cy="2468880"/>
          </a:xfrm>
          <a:prstGeom prst="rect">
            <a:avLst/>
          </a:prstGeom>
        </p:spPr>
      </p:pic>
      <p:grpSp>
        <p:nvGrpSpPr>
          <p:cNvPr id="151" name="Group 150">
            <a:extLst>
              <a:ext uri="{FF2B5EF4-FFF2-40B4-BE49-F238E27FC236}">
                <a16:creationId xmlns:a16="http://schemas.microsoft.com/office/drawing/2014/main" id="{11254746-379C-4083-B786-23BF6F57614D}"/>
              </a:ext>
            </a:extLst>
          </p:cNvPr>
          <p:cNvGrpSpPr/>
          <p:nvPr/>
        </p:nvGrpSpPr>
        <p:grpSpPr>
          <a:xfrm>
            <a:off x="-10035608" y="54922"/>
            <a:ext cx="22505609" cy="663117"/>
            <a:chOff x="-3210580" y="576235"/>
            <a:chExt cx="22505609" cy="760471"/>
          </a:xfrm>
          <a:effectLst>
            <a:glow rad="63500">
              <a:schemeClr val="bg1">
                <a:alpha val="28000"/>
              </a:schemeClr>
            </a:glow>
          </a:effectLst>
        </p:grpSpPr>
        <p:grpSp>
          <p:nvGrpSpPr>
            <p:cNvPr id="152" name="Group 151">
              <a:extLst>
                <a:ext uri="{FF2B5EF4-FFF2-40B4-BE49-F238E27FC236}">
                  <a16:creationId xmlns:a16="http://schemas.microsoft.com/office/drawing/2014/main" id="{659591A5-EC31-4609-B7FA-685D4CAE9B73}"/>
                </a:ext>
              </a:extLst>
            </p:cNvPr>
            <p:cNvGrpSpPr/>
            <p:nvPr/>
          </p:nvGrpSpPr>
          <p:grpSpPr>
            <a:xfrm>
              <a:off x="-3210580" y="576235"/>
              <a:ext cx="11183109" cy="750872"/>
              <a:chOff x="65055" y="835233"/>
              <a:chExt cx="14182026" cy="1109250"/>
            </a:xfrm>
          </p:grpSpPr>
          <p:grpSp>
            <p:nvGrpSpPr>
              <p:cNvPr id="241" name="Group 240">
                <a:extLst>
                  <a:ext uri="{FF2B5EF4-FFF2-40B4-BE49-F238E27FC236}">
                    <a16:creationId xmlns:a16="http://schemas.microsoft.com/office/drawing/2014/main" id="{E96004A1-5B87-40D7-90C6-556010AFBAA3}"/>
                  </a:ext>
                </a:extLst>
              </p:cNvPr>
              <p:cNvGrpSpPr/>
              <p:nvPr/>
            </p:nvGrpSpPr>
            <p:grpSpPr>
              <a:xfrm>
                <a:off x="65055" y="835233"/>
                <a:ext cx="4583987" cy="1099349"/>
                <a:chOff x="65055" y="835233"/>
                <a:chExt cx="4583987" cy="1099349"/>
              </a:xfrm>
            </p:grpSpPr>
            <p:grpSp>
              <p:nvGrpSpPr>
                <p:cNvPr id="300" name="Group 299">
                  <a:extLst>
                    <a:ext uri="{FF2B5EF4-FFF2-40B4-BE49-F238E27FC236}">
                      <a16:creationId xmlns:a16="http://schemas.microsoft.com/office/drawing/2014/main" id="{BF9BE2BB-6417-4234-B2DF-E452A3AEB267}"/>
                    </a:ext>
                  </a:extLst>
                </p:cNvPr>
                <p:cNvGrpSpPr/>
                <p:nvPr/>
              </p:nvGrpSpPr>
              <p:grpSpPr>
                <a:xfrm>
                  <a:off x="1055981" y="845134"/>
                  <a:ext cx="1197865" cy="1089448"/>
                  <a:chOff x="3153001" y="1419726"/>
                  <a:chExt cx="1197865" cy="1089448"/>
                </a:xfrm>
              </p:grpSpPr>
              <p:cxnSp>
                <p:nvCxnSpPr>
                  <p:cNvPr id="321" name="Straight Connector 320">
                    <a:extLst>
                      <a:ext uri="{FF2B5EF4-FFF2-40B4-BE49-F238E27FC236}">
                        <a16:creationId xmlns:a16="http://schemas.microsoft.com/office/drawing/2014/main" id="{9D26BABF-5163-4B71-AD12-EBE3D2DD8165}"/>
                      </a:ext>
                    </a:extLst>
                  </p:cNvPr>
                  <p:cNvCxnSpPr/>
                  <p:nvPr/>
                </p:nvCxnSpPr>
                <p:spPr>
                  <a:xfrm>
                    <a:off x="3153001" y="14197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2" name="Straight Connector 321">
                    <a:extLst>
                      <a:ext uri="{FF2B5EF4-FFF2-40B4-BE49-F238E27FC236}">
                        <a16:creationId xmlns:a16="http://schemas.microsoft.com/office/drawing/2014/main" id="{2DB28460-5409-4F3A-B0EC-1B66CFD8D1B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4770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3" name="Straight Connector 322">
                    <a:extLst>
                      <a:ext uri="{FF2B5EF4-FFF2-40B4-BE49-F238E27FC236}">
                        <a16:creationId xmlns:a16="http://schemas.microsoft.com/office/drawing/2014/main" id="{527130E0-269C-4BED-83B7-AB98D4084A5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60832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4" name="Straight Connector 323">
                    <a:extLst>
                      <a:ext uri="{FF2B5EF4-FFF2-40B4-BE49-F238E27FC236}">
                        <a16:creationId xmlns:a16="http://schemas.microsoft.com/office/drawing/2014/main" id="{685D2AA3-15CF-4079-AE88-80A7625AC21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62601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5" name="Straight Connector 324">
                    <a:extLst>
                      <a:ext uri="{FF2B5EF4-FFF2-40B4-BE49-F238E27FC236}">
                        <a16:creationId xmlns:a16="http://schemas.microsoft.com/office/drawing/2014/main" id="{C5BB8D90-DA8D-443D-85F8-E2474608283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60077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6" name="Straight Connector 325">
                    <a:extLst>
                      <a:ext uri="{FF2B5EF4-FFF2-40B4-BE49-F238E27FC236}">
                        <a16:creationId xmlns:a16="http://schemas.microsoft.com/office/drawing/2014/main" id="{D3A2B0FC-3CD8-4B3F-ACE2-33011319EA6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61846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7" name="Straight Connector 326">
                    <a:extLst>
                      <a:ext uri="{FF2B5EF4-FFF2-40B4-BE49-F238E27FC236}">
                        <a16:creationId xmlns:a16="http://schemas.microsoft.com/office/drawing/2014/main" id="{2A469EC5-5EAE-4FD7-B3DA-62A6375B8F23}"/>
                      </a:ext>
                    </a:extLst>
                  </p:cNvPr>
                  <p:cNvCxnSpPr/>
                  <p:nvPr/>
                </p:nvCxnSpPr>
                <p:spPr>
                  <a:xfrm>
                    <a:off x="4350866" y="14197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01" name="Group 300">
                  <a:extLst>
                    <a:ext uri="{FF2B5EF4-FFF2-40B4-BE49-F238E27FC236}">
                      <a16:creationId xmlns:a16="http://schemas.microsoft.com/office/drawing/2014/main" id="{195525FB-F826-47C1-8C91-527443D6821A}"/>
                    </a:ext>
                  </a:extLst>
                </p:cNvPr>
                <p:cNvGrpSpPr/>
                <p:nvPr/>
              </p:nvGrpSpPr>
              <p:grpSpPr>
                <a:xfrm>
                  <a:off x="2459405" y="842566"/>
                  <a:ext cx="996096" cy="1089448"/>
                  <a:chOff x="3507170" y="1572126"/>
                  <a:chExt cx="996096" cy="1089448"/>
                </a:xfrm>
              </p:grpSpPr>
              <p:cxnSp>
                <p:nvCxnSpPr>
                  <p:cNvPr id="315" name="Straight Connector 314">
                    <a:extLst>
                      <a:ext uri="{FF2B5EF4-FFF2-40B4-BE49-F238E27FC236}">
                        <a16:creationId xmlns:a16="http://schemas.microsoft.com/office/drawing/2014/main" id="{89078242-A8DF-405C-88F9-F5B5053FEF5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7170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6" name="Straight Connector 315">
                    <a:extLst>
                      <a:ext uri="{FF2B5EF4-FFF2-40B4-BE49-F238E27FC236}">
                        <a16:creationId xmlns:a16="http://schemas.microsoft.com/office/drawing/2014/main" id="{01C0463B-09FD-4B93-99CA-7A553B3CBF6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13232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7" name="Straight Connector 316">
                    <a:extLst>
                      <a:ext uri="{FF2B5EF4-FFF2-40B4-BE49-F238E27FC236}">
                        <a16:creationId xmlns:a16="http://schemas.microsoft.com/office/drawing/2014/main" id="{62E6426A-5B7F-48A0-8706-52C79F6FFC1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15001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8" name="Straight Connector 317">
                    <a:extLst>
                      <a:ext uri="{FF2B5EF4-FFF2-40B4-BE49-F238E27FC236}">
                        <a16:creationId xmlns:a16="http://schemas.microsoft.com/office/drawing/2014/main" id="{F1FBB4E9-5C28-40FD-895E-7B471C7E973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2477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9" name="Straight Connector 318">
                    <a:extLst>
                      <a:ext uri="{FF2B5EF4-FFF2-40B4-BE49-F238E27FC236}">
                        <a16:creationId xmlns:a16="http://schemas.microsoft.com/office/drawing/2014/main" id="{868E7A41-0EFE-4F28-9715-E4C986A4480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14246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0" name="Straight Connector 319">
                    <a:extLst>
                      <a:ext uri="{FF2B5EF4-FFF2-40B4-BE49-F238E27FC236}">
                        <a16:creationId xmlns:a16="http://schemas.microsoft.com/office/drawing/2014/main" id="{6B9F780D-7655-49EB-955D-5E97D432941E}"/>
                      </a:ext>
                    </a:extLst>
                  </p:cNvPr>
                  <p:cNvCxnSpPr/>
                  <p:nvPr/>
                </p:nvCxnSpPr>
                <p:spPr>
                  <a:xfrm>
                    <a:off x="4503266" y="15721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02" name="Group 301">
                  <a:extLst>
                    <a:ext uri="{FF2B5EF4-FFF2-40B4-BE49-F238E27FC236}">
                      <a16:creationId xmlns:a16="http://schemas.microsoft.com/office/drawing/2014/main" id="{F323563C-1AEC-4E4A-A47E-CF48B33213AA}"/>
                    </a:ext>
                  </a:extLst>
                </p:cNvPr>
                <p:cNvGrpSpPr/>
                <p:nvPr/>
              </p:nvGrpSpPr>
              <p:grpSpPr>
                <a:xfrm>
                  <a:off x="3652946" y="835233"/>
                  <a:ext cx="996096" cy="1089448"/>
                  <a:chOff x="3507170" y="1572126"/>
                  <a:chExt cx="996096" cy="1089448"/>
                </a:xfrm>
              </p:grpSpPr>
              <p:cxnSp>
                <p:nvCxnSpPr>
                  <p:cNvPr id="309" name="Straight Connector 308">
                    <a:extLst>
                      <a:ext uri="{FF2B5EF4-FFF2-40B4-BE49-F238E27FC236}">
                        <a16:creationId xmlns:a16="http://schemas.microsoft.com/office/drawing/2014/main" id="{9B0460D0-9D39-48EA-A0EC-F679E4C8B10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7170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0" name="Straight Connector 309">
                    <a:extLst>
                      <a:ext uri="{FF2B5EF4-FFF2-40B4-BE49-F238E27FC236}">
                        <a16:creationId xmlns:a16="http://schemas.microsoft.com/office/drawing/2014/main" id="{B9E35676-1B64-4A92-930C-BCB836EE0CA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13232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1" name="Straight Connector 310">
                    <a:extLst>
                      <a:ext uri="{FF2B5EF4-FFF2-40B4-BE49-F238E27FC236}">
                        <a16:creationId xmlns:a16="http://schemas.microsoft.com/office/drawing/2014/main" id="{1278155F-3D9C-4AA8-86FE-977478E8FB5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15001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2" name="Straight Connector 311">
                    <a:extLst>
                      <a:ext uri="{FF2B5EF4-FFF2-40B4-BE49-F238E27FC236}">
                        <a16:creationId xmlns:a16="http://schemas.microsoft.com/office/drawing/2014/main" id="{5EBE2C17-FCEE-4BEE-B062-6973174429D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2477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3" name="Straight Connector 312">
                    <a:extLst>
                      <a:ext uri="{FF2B5EF4-FFF2-40B4-BE49-F238E27FC236}">
                        <a16:creationId xmlns:a16="http://schemas.microsoft.com/office/drawing/2014/main" id="{D31A10D4-920C-4A13-801A-E6F0E8100C1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14246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4" name="Straight Connector 313">
                    <a:extLst>
                      <a:ext uri="{FF2B5EF4-FFF2-40B4-BE49-F238E27FC236}">
                        <a16:creationId xmlns:a16="http://schemas.microsoft.com/office/drawing/2014/main" id="{F5DF3366-96FB-468D-9657-D63D76D08F0E}"/>
                      </a:ext>
                    </a:extLst>
                  </p:cNvPr>
                  <p:cNvCxnSpPr/>
                  <p:nvPr/>
                </p:nvCxnSpPr>
                <p:spPr>
                  <a:xfrm>
                    <a:off x="4503266" y="15721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03" name="Group 302">
                  <a:extLst>
                    <a:ext uri="{FF2B5EF4-FFF2-40B4-BE49-F238E27FC236}">
                      <a16:creationId xmlns:a16="http://schemas.microsoft.com/office/drawing/2014/main" id="{D5B73DA3-5E50-409E-995A-65044230913F}"/>
                    </a:ext>
                  </a:extLst>
                </p:cNvPr>
                <p:cNvGrpSpPr/>
                <p:nvPr/>
              </p:nvGrpSpPr>
              <p:grpSpPr>
                <a:xfrm flipH="1">
                  <a:off x="65055" y="835233"/>
                  <a:ext cx="807076" cy="542156"/>
                  <a:chOff x="3354770" y="1419726"/>
                  <a:chExt cx="807076" cy="542156"/>
                </a:xfrm>
              </p:grpSpPr>
              <p:cxnSp>
                <p:nvCxnSpPr>
                  <p:cNvPr id="304" name="Straight Connector 303">
                    <a:extLst>
                      <a:ext uri="{FF2B5EF4-FFF2-40B4-BE49-F238E27FC236}">
                        <a16:creationId xmlns:a16="http://schemas.microsoft.com/office/drawing/2014/main" id="{FF902349-8B08-4B9F-9BAC-6C978272AC5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4770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5" name="Straight Connector 304">
                    <a:extLst>
                      <a:ext uri="{FF2B5EF4-FFF2-40B4-BE49-F238E27FC236}">
                        <a16:creationId xmlns:a16="http://schemas.microsoft.com/office/drawing/2014/main" id="{A98C3675-BDD8-43A4-9FD1-06796C0C345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60832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6" name="Straight Connector 305">
                    <a:extLst>
                      <a:ext uri="{FF2B5EF4-FFF2-40B4-BE49-F238E27FC236}">
                        <a16:creationId xmlns:a16="http://schemas.microsoft.com/office/drawing/2014/main" id="{6FE2537A-7EAE-4711-9536-3150251D96A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62601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7" name="Straight Connector 306">
                    <a:extLst>
                      <a:ext uri="{FF2B5EF4-FFF2-40B4-BE49-F238E27FC236}">
                        <a16:creationId xmlns:a16="http://schemas.microsoft.com/office/drawing/2014/main" id="{9AEDD2E3-2F50-4FDB-AE13-DF66DC4B006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60077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8" name="Straight Connector 307">
                    <a:extLst>
                      <a:ext uri="{FF2B5EF4-FFF2-40B4-BE49-F238E27FC236}">
                        <a16:creationId xmlns:a16="http://schemas.microsoft.com/office/drawing/2014/main" id="{7255ECF3-AEFE-47FE-9BF6-980CF6C5A40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61846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42" name="Group 241">
                <a:extLst>
                  <a:ext uri="{FF2B5EF4-FFF2-40B4-BE49-F238E27FC236}">
                    <a16:creationId xmlns:a16="http://schemas.microsoft.com/office/drawing/2014/main" id="{C0D6A82D-63B2-456D-8DDD-AA73D6E113C9}"/>
                  </a:ext>
                </a:extLst>
              </p:cNvPr>
              <p:cNvGrpSpPr/>
              <p:nvPr/>
            </p:nvGrpSpPr>
            <p:grpSpPr>
              <a:xfrm>
                <a:off x="4862745" y="845134"/>
                <a:ext cx="4583987" cy="1099349"/>
                <a:chOff x="65055" y="835233"/>
                <a:chExt cx="4583987" cy="1099349"/>
              </a:xfrm>
            </p:grpSpPr>
            <p:grpSp>
              <p:nvGrpSpPr>
                <p:cNvPr id="272" name="Group 271">
                  <a:extLst>
                    <a:ext uri="{FF2B5EF4-FFF2-40B4-BE49-F238E27FC236}">
                      <a16:creationId xmlns:a16="http://schemas.microsoft.com/office/drawing/2014/main" id="{44BBD7CD-BA81-4125-900E-0F1953464870}"/>
                    </a:ext>
                  </a:extLst>
                </p:cNvPr>
                <p:cNvGrpSpPr/>
                <p:nvPr/>
              </p:nvGrpSpPr>
              <p:grpSpPr>
                <a:xfrm>
                  <a:off x="1055981" y="845134"/>
                  <a:ext cx="1197865" cy="1089448"/>
                  <a:chOff x="3153001" y="1419726"/>
                  <a:chExt cx="1197865" cy="1089448"/>
                </a:xfrm>
              </p:grpSpPr>
              <p:cxnSp>
                <p:nvCxnSpPr>
                  <p:cNvPr id="293" name="Straight Connector 292">
                    <a:extLst>
                      <a:ext uri="{FF2B5EF4-FFF2-40B4-BE49-F238E27FC236}">
                        <a16:creationId xmlns:a16="http://schemas.microsoft.com/office/drawing/2014/main" id="{F9F4C1E7-B5B5-4301-AF5E-921C765A6FD8}"/>
                      </a:ext>
                    </a:extLst>
                  </p:cNvPr>
                  <p:cNvCxnSpPr/>
                  <p:nvPr/>
                </p:nvCxnSpPr>
                <p:spPr>
                  <a:xfrm>
                    <a:off x="3153001" y="14197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4" name="Straight Connector 293">
                    <a:extLst>
                      <a:ext uri="{FF2B5EF4-FFF2-40B4-BE49-F238E27FC236}">
                        <a16:creationId xmlns:a16="http://schemas.microsoft.com/office/drawing/2014/main" id="{B35A89E6-1944-406D-9077-5A7A92064B0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4770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5" name="Straight Connector 294">
                    <a:extLst>
                      <a:ext uri="{FF2B5EF4-FFF2-40B4-BE49-F238E27FC236}">
                        <a16:creationId xmlns:a16="http://schemas.microsoft.com/office/drawing/2014/main" id="{4A72A17D-2E29-424D-B05E-638F06FED6E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60832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6" name="Straight Connector 295">
                    <a:extLst>
                      <a:ext uri="{FF2B5EF4-FFF2-40B4-BE49-F238E27FC236}">
                        <a16:creationId xmlns:a16="http://schemas.microsoft.com/office/drawing/2014/main" id="{3904AF2B-E687-4392-9B15-45053CAF210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62601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7" name="Straight Connector 296">
                    <a:extLst>
                      <a:ext uri="{FF2B5EF4-FFF2-40B4-BE49-F238E27FC236}">
                        <a16:creationId xmlns:a16="http://schemas.microsoft.com/office/drawing/2014/main" id="{6BB34CAD-7955-4B09-BE4B-CFE3CCF759C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60077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8" name="Straight Connector 297">
                    <a:extLst>
                      <a:ext uri="{FF2B5EF4-FFF2-40B4-BE49-F238E27FC236}">
                        <a16:creationId xmlns:a16="http://schemas.microsoft.com/office/drawing/2014/main" id="{E8EE3E32-43C6-44E0-9049-BA6651BE606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61846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9" name="Straight Connector 298">
                    <a:extLst>
                      <a:ext uri="{FF2B5EF4-FFF2-40B4-BE49-F238E27FC236}">
                        <a16:creationId xmlns:a16="http://schemas.microsoft.com/office/drawing/2014/main" id="{E4F8D000-4BAA-4940-B92D-988D00FCE7BF}"/>
                      </a:ext>
                    </a:extLst>
                  </p:cNvPr>
                  <p:cNvCxnSpPr/>
                  <p:nvPr/>
                </p:nvCxnSpPr>
                <p:spPr>
                  <a:xfrm>
                    <a:off x="4350866" y="14197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73" name="Group 272">
                  <a:extLst>
                    <a:ext uri="{FF2B5EF4-FFF2-40B4-BE49-F238E27FC236}">
                      <a16:creationId xmlns:a16="http://schemas.microsoft.com/office/drawing/2014/main" id="{806F03D3-D4F2-412A-839A-5662F0A04037}"/>
                    </a:ext>
                  </a:extLst>
                </p:cNvPr>
                <p:cNvGrpSpPr/>
                <p:nvPr/>
              </p:nvGrpSpPr>
              <p:grpSpPr>
                <a:xfrm>
                  <a:off x="2459405" y="842566"/>
                  <a:ext cx="996096" cy="1089448"/>
                  <a:chOff x="3507170" y="1572126"/>
                  <a:chExt cx="996096" cy="1089448"/>
                </a:xfrm>
              </p:grpSpPr>
              <p:cxnSp>
                <p:nvCxnSpPr>
                  <p:cNvPr id="287" name="Straight Connector 286">
                    <a:extLst>
                      <a:ext uri="{FF2B5EF4-FFF2-40B4-BE49-F238E27FC236}">
                        <a16:creationId xmlns:a16="http://schemas.microsoft.com/office/drawing/2014/main" id="{72C68E53-AB9E-4A87-B1C1-C88F8D1E475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7170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8" name="Straight Connector 287">
                    <a:extLst>
                      <a:ext uri="{FF2B5EF4-FFF2-40B4-BE49-F238E27FC236}">
                        <a16:creationId xmlns:a16="http://schemas.microsoft.com/office/drawing/2014/main" id="{797A4B1E-50DC-4148-95FF-E6F749F3E96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13232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9" name="Straight Connector 288">
                    <a:extLst>
                      <a:ext uri="{FF2B5EF4-FFF2-40B4-BE49-F238E27FC236}">
                        <a16:creationId xmlns:a16="http://schemas.microsoft.com/office/drawing/2014/main" id="{49CFBC8A-AFEF-4BCC-91A2-A9FC8E81E00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15001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0" name="Straight Connector 289">
                    <a:extLst>
                      <a:ext uri="{FF2B5EF4-FFF2-40B4-BE49-F238E27FC236}">
                        <a16:creationId xmlns:a16="http://schemas.microsoft.com/office/drawing/2014/main" id="{834B900A-4C19-461B-8E13-44CA567F168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2477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1" name="Straight Connector 290">
                    <a:extLst>
                      <a:ext uri="{FF2B5EF4-FFF2-40B4-BE49-F238E27FC236}">
                        <a16:creationId xmlns:a16="http://schemas.microsoft.com/office/drawing/2014/main" id="{A2D9D457-AFEA-4008-B0A5-279C24E15C1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14246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2" name="Straight Connector 291">
                    <a:extLst>
                      <a:ext uri="{FF2B5EF4-FFF2-40B4-BE49-F238E27FC236}">
                        <a16:creationId xmlns:a16="http://schemas.microsoft.com/office/drawing/2014/main" id="{4A98A7D1-FF9C-4185-93B6-1651C3FF6F0B}"/>
                      </a:ext>
                    </a:extLst>
                  </p:cNvPr>
                  <p:cNvCxnSpPr/>
                  <p:nvPr/>
                </p:nvCxnSpPr>
                <p:spPr>
                  <a:xfrm>
                    <a:off x="4503266" y="15721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74" name="Group 273">
                  <a:extLst>
                    <a:ext uri="{FF2B5EF4-FFF2-40B4-BE49-F238E27FC236}">
                      <a16:creationId xmlns:a16="http://schemas.microsoft.com/office/drawing/2014/main" id="{F1388029-BA51-4463-9F11-384C65B0198D}"/>
                    </a:ext>
                  </a:extLst>
                </p:cNvPr>
                <p:cNvGrpSpPr/>
                <p:nvPr/>
              </p:nvGrpSpPr>
              <p:grpSpPr>
                <a:xfrm>
                  <a:off x="3652946" y="835233"/>
                  <a:ext cx="996096" cy="1089448"/>
                  <a:chOff x="3507170" y="1572126"/>
                  <a:chExt cx="996096" cy="1089448"/>
                </a:xfrm>
              </p:grpSpPr>
              <p:cxnSp>
                <p:nvCxnSpPr>
                  <p:cNvPr id="281" name="Straight Connector 280">
                    <a:extLst>
                      <a:ext uri="{FF2B5EF4-FFF2-40B4-BE49-F238E27FC236}">
                        <a16:creationId xmlns:a16="http://schemas.microsoft.com/office/drawing/2014/main" id="{42D98130-8218-421B-A299-9024405704D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7170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2" name="Straight Connector 281">
                    <a:extLst>
                      <a:ext uri="{FF2B5EF4-FFF2-40B4-BE49-F238E27FC236}">
                        <a16:creationId xmlns:a16="http://schemas.microsoft.com/office/drawing/2014/main" id="{F28D6A9F-2FD6-4150-8F95-4D2F7957D1D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13232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3" name="Straight Connector 282">
                    <a:extLst>
                      <a:ext uri="{FF2B5EF4-FFF2-40B4-BE49-F238E27FC236}">
                        <a16:creationId xmlns:a16="http://schemas.microsoft.com/office/drawing/2014/main" id="{30A42FF3-88D2-4754-81B0-E62E3481D05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15001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4" name="Straight Connector 283">
                    <a:extLst>
                      <a:ext uri="{FF2B5EF4-FFF2-40B4-BE49-F238E27FC236}">
                        <a16:creationId xmlns:a16="http://schemas.microsoft.com/office/drawing/2014/main" id="{08959625-1352-4802-BED4-8658F8208FC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2477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5" name="Straight Connector 284">
                    <a:extLst>
                      <a:ext uri="{FF2B5EF4-FFF2-40B4-BE49-F238E27FC236}">
                        <a16:creationId xmlns:a16="http://schemas.microsoft.com/office/drawing/2014/main" id="{99D7F68F-CD1D-44A9-BAB1-7CCF1CC55F4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14246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6" name="Straight Connector 285">
                    <a:extLst>
                      <a:ext uri="{FF2B5EF4-FFF2-40B4-BE49-F238E27FC236}">
                        <a16:creationId xmlns:a16="http://schemas.microsoft.com/office/drawing/2014/main" id="{D19071D0-96DB-4607-9125-1861969E3092}"/>
                      </a:ext>
                    </a:extLst>
                  </p:cNvPr>
                  <p:cNvCxnSpPr/>
                  <p:nvPr/>
                </p:nvCxnSpPr>
                <p:spPr>
                  <a:xfrm>
                    <a:off x="4503266" y="15721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75" name="Group 274">
                  <a:extLst>
                    <a:ext uri="{FF2B5EF4-FFF2-40B4-BE49-F238E27FC236}">
                      <a16:creationId xmlns:a16="http://schemas.microsoft.com/office/drawing/2014/main" id="{663FA0AB-6415-4E56-B68A-C3CB5F8F52C2}"/>
                    </a:ext>
                  </a:extLst>
                </p:cNvPr>
                <p:cNvGrpSpPr/>
                <p:nvPr/>
              </p:nvGrpSpPr>
              <p:grpSpPr>
                <a:xfrm flipH="1">
                  <a:off x="65055" y="835233"/>
                  <a:ext cx="807076" cy="542156"/>
                  <a:chOff x="3354770" y="1419726"/>
                  <a:chExt cx="807076" cy="542156"/>
                </a:xfrm>
              </p:grpSpPr>
              <p:cxnSp>
                <p:nvCxnSpPr>
                  <p:cNvPr id="276" name="Straight Connector 275">
                    <a:extLst>
                      <a:ext uri="{FF2B5EF4-FFF2-40B4-BE49-F238E27FC236}">
                        <a16:creationId xmlns:a16="http://schemas.microsoft.com/office/drawing/2014/main" id="{B2F58D1A-D3B1-43DB-AB28-A27876DDEB9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4770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7" name="Straight Connector 276">
                    <a:extLst>
                      <a:ext uri="{FF2B5EF4-FFF2-40B4-BE49-F238E27FC236}">
                        <a16:creationId xmlns:a16="http://schemas.microsoft.com/office/drawing/2014/main" id="{C28A6B73-65CD-4894-B8C7-48C32988BFC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60832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8" name="Straight Connector 277">
                    <a:extLst>
                      <a:ext uri="{FF2B5EF4-FFF2-40B4-BE49-F238E27FC236}">
                        <a16:creationId xmlns:a16="http://schemas.microsoft.com/office/drawing/2014/main" id="{07D512C9-035F-4308-A8FD-750BE02CA8E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62601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9" name="Straight Connector 278">
                    <a:extLst>
                      <a:ext uri="{FF2B5EF4-FFF2-40B4-BE49-F238E27FC236}">
                        <a16:creationId xmlns:a16="http://schemas.microsoft.com/office/drawing/2014/main" id="{F120B350-ACB4-42F2-8BA5-22D50494D37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60077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0" name="Straight Connector 279">
                    <a:extLst>
                      <a:ext uri="{FF2B5EF4-FFF2-40B4-BE49-F238E27FC236}">
                        <a16:creationId xmlns:a16="http://schemas.microsoft.com/office/drawing/2014/main" id="{3803989A-A5FE-4F32-BA84-DA7B1BB3940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61846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43" name="Group 242">
                <a:extLst>
                  <a:ext uri="{FF2B5EF4-FFF2-40B4-BE49-F238E27FC236}">
                    <a16:creationId xmlns:a16="http://schemas.microsoft.com/office/drawing/2014/main" id="{51931D7C-CAFD-455B-BEB0-D1B12A51F888}"/>
                  </a:ext>
                </a:extLst>
              </p:cNvPr>
              <p:cNvGrpSpPr/>
              <p:nvPr/>
            </p:nvGrpSpPr>
            <p:grpSpPr>
              <a:xfrm>
                <a:off x="9663094" y="842566"/>
                <a:ext cx="4583987" cy="1099349"/>
                <a:chOff x="65055" y="835233"/>
                <a:chExt cx="4583987" cy="1099349"/>
              </a:xfrm>
            </p:grpSpPr>
            <p:grpSp>
              <p:nvGrpSpPr>
                <p:cNvPr id="244" name="Group 243">
                  <a:extLst>
                    <a:ext uri="{FF2B5EF4-FFF2-40B4-BE49-F238E27FC236}">
                      <a16:creationId xmlns:a16="http://schemas.microsoft.com/office/drawing/2014/main" id="{E9D0AFEC-79D2-4CB1-B870-3B84F9CEFF55}"/>
                    </a:ext>
                  </a:extLst>
                </p:cNvPr>
                <p:cNvGrpSpPr/>
                <p:nvPr/>
              </p:nvGrpSpPr>
              <p:grpSpPr>
                <a:xfrm>
                  <a:off x="1055981" y="845134"/>
                  <a:ext cx="1197865" cy="1089448"/>
                  <a:chOff x="3153001" y="1419726"/>
                  <a:chExt cx="1197865" cy="1089448"/>
                </a:xfrm>
              </p:grpSpPr>
              <p:cxnSp>
                <p:nvCxnSpPr>
                  <p:cNvPr id="265" name="Straight Connector 264">
                    <a:extLst>
                      <a:ext uri="{FF2B5EF4-FFF2-40B4-BE49-F238E27FC236}">
                        <a16:creationId xmlns:a16="http://schemas.microsoft.com/office/drawing/2014/main" id="{DD563D1E-CE28-4633-B580-0E1ED9C32745}"/>
                      </a:ext>
                    </a:extLst>
                  </p:cNvPr>
                  <p:cNvCxnSpPr/>
                  <p:nvPr/>
                </p:nvCxnSpPr>
                <p:spPr>
                  <a:xfrm>
                    <a:off x="3153001" y="14197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6" name="Straight Connector 265">
                    <a:extLst>
                      <a:ext uri="{FF2B5EF4-FFF2-40B4-BE49-F238E27FC236}">
                        <a16:creationId xmlns:a16="http://schemas.microsoft.com/office/drawing/2014/main" id="{F26075AE-0BF6-4645-AFB2-57B77BDE377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4770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7" name="Straight Connector 266">
                    <a:extLst>
                      <a:ext uri="{FF2B5EF4-FFF2-40B4-BE49-F238E27FC236}">
                        <a16:creationId xmlns:a16="http://schemas.microsoft.com/office/drawing/2014/main" id="{A65573EA-B866-4293-8B0C-99B25AD0CEA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60832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8" name="Straight Connector 267">
                    <a:extLst>
                      <a:ext uri="{FF2B5EF4-FFF2-40B4-BE49-F238E27FC236}">
                        <a16:creationId xmlns:a16="http://schemas.microsoft.com/office/drawing/2014/main" id="{6D6C516C-BB51-4328-A8E7-6366951AE9E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62601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9" name="Straight Connector 268">
                    <a:extLst>
                      <a:ext uri="{FF2B5EF4-FFF2-40B4-BE49-F238E27FC236}">
                        <a16:creationId xmlns:a16="http://schemas.microsoft.com/office/drawing/2014/main" id="{6636F1FA-84EC-42AB-8AD0-ED1FD1FB02E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60077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0" name="Straight Connector 269">
                    <a:extLst>
                      <a:ext uri="{FF2B5EF4-FFF2-40B4-BE49-F238E27FC236}">
                        <a16:creationId xmlns:a16="http://schemas.microsoft.com/office/drawing/2014/main" id="{E821ADB7-7B0E-4EB3-8578-94382AD9764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61846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1" name="Straight Connector 270">
                    <a:extLst>
                      <a:ext uri="{FF2B5EF4-FFF2-40B4-BE49-F238E27FC236}">
                        <a16:creationId xmlns:a16="http://schemas.microsoft.com/office/drawing/2014/main" id="{AB638D6D-D93C-4E9C-AB59-2640D138C75A}"/>
                      </a:ext>
                    </a:extLst>
                  </p:cNvPr>
                  <p:cNvCxnSpPr/>
                  <p:nvPr/>
                </p:nvCxnSpPr>
                <p:spPr>
                  <a:xfrm>
                    <a:off x="4350866" y="14197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45" name="Group 244">
                  <a:extLst>
                    <a:ext uri="{FF2B5EF4-FFF2-40B4-BE49-F238E27FC236}">
                      <a16:creationId xmlns:a16="http://schemas.microsoft.com/office/drawing/2014/main" id="{0FC037DF-3621-41D5-960A-69CD7C0A219F}"/>
                    </a:ext>
                  </a:extLst>
                </p:cNvPr>
                <p:cNvGrpSpPr/>
                <p:nvPr/>
              </p:nvGrpSpPr>
              <p:grpSpPr>
                <a:xfrm>
                  <a:off x="2459405" y="842566"/>
                  <a:ext cx="996096" cy="1089448"/>
                  <a:chOff x="3507170" y="1572126"/>
                  <a:chExt cx="996096" cy="1089448"/>
                </a:xfrm>
              </p:grpSpPr>
              <p:cxnSp>
                <p:nvCxnSpPr>
                  <p:cNvPr id="259" name="Straight Connector 258">
                    <a:extLst>
                      <a:ext uri="{FF2B5EF4-FFF2-40B4-BE49-F238E27FC236}">
                        <a16:creationId xmlns:a16="http://schemas.microsoft.com/office/drawing/2014/main" id="{FC489A13-F8D3-42BE-A9B8-1458B0D8AEE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7170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0" name="Straight Connector 259">
                    <a:extLst>
                      <a:ext uri="{FF2B5EF4-FFF2-40B4-BE49-F238E27FC236}">
                        <a16:creationId xmlns:a16="http://schemas.microsoft.com/office/drawing/2014/main" id="{DB364028-070E-4B69-BAD8-EECA4D3C00B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13232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1" name="Straight Connector 260">
                    <a:extLst>
                      <a:ext uri="{FF2B5EF4-FFF2-40B4-BE49-F238E27FC236}">
                        <a16:creationId xmlns:a16="http://schemas.microsoft.com/office/drawing/2014/main" id="{EF64B5B1-8CA6-46E6-9262-03C23811FBB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15001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2" name="Straight Connector 261">
                    <a:extLst>
                      <a:ext uri="{FF2B5EF4-FFF2-40B4-BE49-F238E27FC236}">
                        <a16:creationId xmlns:a16="http://schemas.microsoft.com/office/drawing/2014/main" id="{32AB6E7D-6F78-42C7-9318-1539BFAEDC9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2477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3" name="Straight Connector 262">
                    <a:extLst>
                      <a:ext uri="{FF2B5EF4-FFF2-40B4-BE49-F238E27FC236}">
                        <a16:creationId xmlns:a16="http://schemas.microsoft.com/office/drawing/2014/main" id="{804D42B4-974D-4709-9762-9470746AB5C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14246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4" name="Straight Connector 263">
                    <a:extLst>
                      <a:ext uri="{FF2B5EF4-FFF2-40B4-BE49-F238E27FC236}">
                        <a16:creationId xmlns:a16="http://schemas.microsoft.com/office/drawing/2014/main" id="{8310A010-622A-4E33-AA5A-BF6AE3E79287}"/>
                      </a:ext>
                    </a:extLst>
                  </p:cNvPr>
                  <p:cNvCxnSpPr/>
                  <p:nvPr/>
                </p:nvCxnSpPr>
                <p:spPr>
                  <a:xfrm>
                    <a:off x="4503266" y="15721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46" name="Group 245">
                  <a:extLst>
                    <a:ext uri="{FF2B5EF4-FFF2-40B4-BE49-F238E27FC236}">
                      <a16:creationId xmlns:a16="http://schemas.microsoft.com/office/drawing/2014/main" id="{DA66DB5D-9321-4810-9CC7-1279C5677921}"/>
                    </a:ext>
                  </a:extLst>
                </p:cNvPr>
                <p:cNvGrpSpPr/>
                <p:nvPr/>
              </p:nvGrpSpPr>
              <p:grpSpPr>
                <a:xfrm>
                  <a:off x="3652946" y="835233"/>
                  <a:ext cx="996096" cy="1089448"/>
                  <a:chOff x="3507170" y="1572126"/>
                  <a:chExt cx="996096" cy="1089448"/>
                </a:xfrm>
              </p:grpSpPr>
              <p:cxnSp>
                <p:nvCxnSpPr>
                  <p:cNvPr id="253" name="Straight Connector 252">
                    <a:extLst>
                      <a:ext uri="{FF2B5EF4-FFF2-40B4-BE49-F238E27FC236}">
                        <a16:creationId xmlns:a16="http://schemas.microsoft.com/office/drawing/2014/main" id="{AD44DC3F-89B0-4398-BBC8-09043427881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7170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4" name="Straight Connector 253">
                    <a:extLst>
                      <a:ext uri="{FF2B5EF4-FFF2-40B4-BE49-F238E27FC236}">
                        <a16:creationId xmlns:a16="http://schemas.microsoft.com/office/drawing/2014/main" id="{E969B7A9-B333-4A58-8E6E-C0D9D47BAF9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13232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5" name="Straight Connector 254">
                    <a:extLst>
                      <a:ext uri="{FF2B5EF4-FFF2-40B4-BE49-F238E27FC236}">
                        <a16:creationId xmlns:a16="http://schemas.microsoft.com/office/drawing/2014/main" id="{2CE8502B-DB60-48C1-80E5-B013C2755D7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15001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6" name="Straight Connector 255">
                    <a:extLst>
                      <a:ext uri="{FF2B5EF4-FFF2-40B4-BE49-F238E27FC236}">
                        <a16:creationId xmlns:a16="http://schemas.microsoft.com/office/drawing/2014/main" id="{335F9F64-5D91-4D8C-8A6C-F18B82B1DF4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2477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7" name="Straight Connector 256">
                    <a:extLst>
                      <a:ext uri="{FF2B5EF4-FFF2-40B4-BE49-F238E27FC236}">
                        <a16:creationId xmlns:a16="http://schemas.microsoft.com/office/drawing/2014/main" id="{86C94D36-7EE1-4C8C-96F2-FAC5E654ACD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14246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8" name="Straight Connector 257">
                    <a:extLst>
                      <a:ext uri="{FF2B5EF4-FFF2-40B4-BE49-F238E27FC236}">
                        <a16:creationId xmlns:a16="http://schemas.microsoft.com/office/drawing/2014/main" id="{D3C38C57-6387-4BE1-8BCC-61114C5CF7E2}"/>
                      </a:ext>
                    </a:extLst>
                  </p:cNvPr>
                  <p:cNvCxnSpPr/>
                  <p:nvPr/>
                </p:nvCxnSpPr>
                <p:spPr>
                  <a:xfrm>
                    <a:off x="4503266" y="15721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47" name="Group 246">
                  <a:extLst>
                    <a:ext uri="{FF2B5EF4-FFF2-40B4-BE49-F238E27FC236}">
                      <a16:creationId xmlns:a16="http://schemas.microsoft.com/office/drawing/2014/main" id="{2A8762CB-19BB-403C-AC2A-C3B449B0E183}"/>
                    </a:ext>
                  </a:extLst>
                </p:cNvPr>
                <p:cNvGrpSpPr/>
                <p:nvPr/>
              </p:nvGrpSpPr>
              <p:grpSpPr>
                <a:xfrm flipH="1">
                  <a:off x="65055" y="835233"/>
                  <a:ext cx="807076" cy="542156"/>
                  <a:chOff x="3354770" y="1419726"/>
                  <a:chExt cx="807076" cy="542156"/>
                </a:xfrm>
              </p:grpSpPr>
              <p:cxnSp>
                <p:nvCxnSpPr>
                  <p:cNvPr id="248" name="Straight Connector 247">
                    <a:extLst>
                      <a:ext uri="{FF2B5EF4-FFF2-40B4-BE49-F238E27FC236}">
                        <a16:creationId xmlns:a16="http://schemas.microsoft.com/office/drawing/2014/main" id="{6022D7FA-568E-493E-A1F8-50A66A15A40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4770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9" name="Straight Connector 248">
                    <a:extLst>
                      <a:ext uri="{FF2B5EF4-FFF2-40B4-BE49-F238E27FC236}">
                        <a16:creationId xmlns:a16="http://schemas.microsoft.com/office/drawing/2014/main" id="{F624F33B-9FF7-4100-AAE1-23E22FA0FD7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60832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0" name="Straight Connector 249">
                    <a:extLst>
                      <a:ext uri="{FF2B5EF4-FFF2-40B4-BE49-F238E27FC236}">
                        <a16:creationId xmlns:a16="http://schemas.microsoft.com/office/drawing/2014/main" id="{C4B3EBDB-C382-4646-B583-D14506EDB43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62601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1" name="Straight Connector 250">
                    <a:extLst>
                      <a:ext uri="{FF2B5EF4-FFF2-40B4-BE49-F238E27FC236}">
                        <a16:creationId xmlns:a16="http://schemas.microsoft.com/office/drawing/2014/main" id="{7AD44426-BE9C-4A23-AAD5-2E5206DB328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60077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2" name="Straight Connector 251">
                    <a:extLst>
                      <a:ext uri="{FF2B5EF4-FFF2-40B4-BE49-F238E27FC236}">
                        <a16:creationId xmlns:a16="http://schemas.microsoft.com/office/drawing/2014/main" id="{1E30902E-0732-48AB-A0CF-569DC7EEA55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61846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153" name="Group 152">
              <a:extLst>
                <a:ext uri="{FF2B5EF4-FFF2-40B4-BE49-F238E27FC236}">
                  <a16:creationId xmlns:a16="http://schemas.microsoft.com/office/drawing/2014/main" id="{E4EBC38F-BD85-4E0A-8235-225938E6C709}"/>
                </a:ext>
              </a:extLst>
            </p:cNvPr>
            <p:cNvGrpSpPr/>
            <p:nvPr/>
          </p:nvGrpSpPr>
          <p:grpSpPr>
            <a:xfrm>
              <a:off x="8111920" y="585834"/>
              <a:ext cx="11183109" cy="750872"/>
              <a:chOff x="65055" y="835233"/>
              <a:chExt cx="14182026" cy="1109250"/>
            </a:xfrm>
          </p:grpSpPr>
          <p:grpSp>
            <p:nvGrpSpPr>
              <p:cNvPr id="154" name="Group 153">
                <a:extLst>
                  <a:ext uri="{FF2B5EF4-FFF2-40B4-BE49-F238E27FC236}">
                    <a16:creationId xmlns:a16="http://schemas.microsoft.com/office/drawing/2014/main" id="{B525E1EF-3CBD-4531-8D36-D3B54CBF55C5}"/>
                  </a:ext>
                </a:extLst>
              </p:cNvPr>
              <p:cNvGrpSpPr/>
              <p:nvPr/>
            </p:nvGrpSpPr>
            <p:grpSpPr>
              <a:xfrm>
                <a:off x="65055" y="835233"/>
                <a:ext cx="4583987" cy="1099349"/>
                <a:chOff x="65055" y="835233"/>
                <a:chExt cx="4583987" cy="1099349"/>
              </a:xfrm>
            </p:grpSpPr>
            <p:grpSp>
              <p:nvGrpSpPr>
                <p:cNvPr id="213" name="Group 212">
                  <a:extLst>
                    <a:ext uri="{FF2B5EF4-FFF2-40B4-BE49-F238E27FC236}">
                      <a16:creationId xmlns:a16="http://schemas.microsoft.com/office/drawing/2014/main" id="{F4D51176-E41F-426B-9E72-5C19EFD0C1B1}"/>
                    </a:ext>
                  </a:extLst>
                </p:cNvPr>
                <p:cNvGrpSpPr/>
                <p:nvPr/>
              </p:nvGrpSpPr>
              <p:grpSpPr>
                <a:xfrm>
                  <a:off x="1055981" y="845134"/>
                  <a:ext cx="1197865" cy="1089448"/>
                  <a:chOff x="3153001" y="1419726"/>
                  <a:chExt cx="1197865" cy="1089448"/>
                </a:xfrm>
              </p:grpSpPr>
              <p:cxnSp>
                <p:nvCxnSpPr>
                  <p:cNvPr id="234" name="Straight Connector 233">
                    <a:extLst>
                      <a:ext uri="{FF2B5EF4-FFF2-40B4-BE49-F238E27FC236}">
                        <a16:creationId xmlns:a16="http://schemas.microsoft.com/office/drawing/2014/main" id="{F085C299-4EC9-45DF-8D3E-8456AC576466}"/>
                      </a:ext>
                    </a:extLst>
                  </p:cNvPr>
                  <p:cNvCxnSpPr/>
                  <p:nvPr/>
                </p:nvCxnSpPr>
                <p:spPr>
                  <a:xfrm>
                    <a:off x="3153001" y="14197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5" name="Straight Connector 234">
                    <a:extLst>
                      <a:ext uri="{FF2B5EF4-FFF2-40B4-BE49-F238E27FC236}">
                        <a16:creationId xmlns:a16="http://schemas.microsoft.com/office/drawing/2014/main" id="{EC411CBC-BE26-4669-A1E1-2B15D47C233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4770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6" name="Straight Connector 235">
                    <a:extLst>
                      <a:ext uri="{FF2B5EF4-FFF2-40B4-BE49-F238E27FC236}">
                        <a16:creationId xmlns:a16="http://schemas.microsoft.com/office/drawing/2014/main" id="{52F0B30C-0FEE-49A8-AD68-C1093D5E27E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60832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7" name="Straight Connector 236">
                    <a:extLst>
                      <a:ext uri="{FF2B5EF4-FFF2-40B4-BE49-F238E27FC236}">
                        <a16:creationId xmlns:a16="http://schemas.microsoft.com/office/drawing/2014/main" id="{2C5620C2-7776-4297-AD28-0C9FE04702F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62601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8" name="Straight Connector 237">
                    <a:extLst>
                      <a:ext uri="{FF2B5EF4-FFF2-40B4-BE49-F238E27FC236}">
                        <a16:creationId xmlns:a16="http://schemas.microsoft.com/office/drawing/2014/main" id="{13A6D20D-7728-4115-B0B2-E54723E3524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60077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9" name="Straight Connector 238">
                    <a:extLst>
                      <a:ext uri="{FF2B5EF4-FFF2-40B4-BE49-F238E27FC236}">
                        <a16:creationId xmlns:a16="http://schemas.microsoft.com/office/drawing/2014/main" id="{FCB2F429-3759-4C84-881C-4B3B8E34A89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61846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0" name="Straight Connector 239">
                    <a:extLst>
                      <a:ext uri="{FF2B5EF4-FFF2-40B4-BE49-F238E27FC236}">
                        <a16:creationId xmlns:a16="http://schemas.microsoft.com/office/drawing/2014/main" id="{C3F5B094-CF37-4A5B-842C-6D2AD97754C3}"/>
                      </a:ext>
                    </a:extLst>
                  </p:cNvPr>
                  <p:cNvCxnSpPr/>
                  <p:nvPr/>
                </p:nvCxnSpPr>
                <p:spPr>
                  <a:xfrm>
                    <a:off x="4350866" y="14197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14" name="Group 213">
                  <a:extLst>
                    <a:ext uri="{FF2B5EF4-FFF2-40B4-BE49-F238E27FC236}">
                      <a16:creationId xmlns:a16="http://schemas.microsoft.com/office/drawing/2014/main" id="{9B577517-BE7B-4F14-BAD3-D06225070D1D}"/>
                    </a:ext>
                  </a:extLst>
                </p:cNvPr>
                <p:cNvGrpSpPr/>
                <p:nvPr/>
              </p:nvGrpSpPr>
              <p:grpSpPr>
                <a:xfrm>
                  <a:off x="2459405" y="842566"/>
                  <a:ext cx="996096" cy="1089448"/>
                  <a:chOff x="3507170" y="1572126"/>
                  <a:chExt cx="996096" cy="1089448"/>
                </a:xfrm>
              </p:grpSpPr>
              <p:cxnSp>
                <p:nvCxnSpPr>
                  <p:cNvPr id="228" name="Straight Connector 227">
                    <a:extLst>
                      <a:ext uri="{FF2B5EF4-FFF2-40B4-BE49-F238E27FC236}">
                        <a16:creationId xmlns:a16="http://schemas.microsoft.com/office/drawing/2014/main" id="{AEBC2CCC-1880-4774-8AFA-3D510E8E123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7170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9" name="Straight Connector 228">
                    <a:extLst>
                      <a:ext uri="{FF2B5EF4-FFF2-40B4-BE49-F238E27FC236}">
                        <a16:creationId xmlns:a16="http://schemas.microsoft.com/office/drawing/2014/main" id="{E67FCAE7-C541-4E59-AA5D-19FC0D952AD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13232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0" name="Straight Connector 229">
                    <a:extLst>
                      <a:ext uri="{FF2B5EF4-FFF2-40B4-BE49-F238E27FC236}">
                        <a16:creationId xmlns:a16="http://schemas.microsoft.com/office/drawing/2014/main" id="{161B8460-9DF1-44E5-803F-5BF13688754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15001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1" name="Straight Connector 230">
                    <a:extLst>
                      <a:ext uri="{FF2B5EF4-FFF2-40B4-BE49-F238E27FC236}">
                        <a16:creationId xmlns:a16="http://schemas.microsoft.com/office/drawing/2014/main" id="{6EF58C59-7F4F-405A-99A4-3C138D87C4C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2477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2" name="Straight Connector 231">
                    <a:extLst>
                      <a:ext uri="{FF2B5EF4-FFF2-40B4-BE49-F238E27FC236}">
                        <a16:creationId xmlns:a16="http://schemas.microsoft.com/office/drawing/2014/main" id="{D3532E6B-FFCF-4E47-A9BD-BDD6568C2AA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14246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3" name="Straight Connector 232">
                    <a:extLst>
                      <a:ext uri="{FF2B5EF4-FFF2-40B4-BE49-F238E27FC236}">
                        <a16:creationId xmlns:a16="http://schemas.microsoft.com/office/drawing/2014/main" id="{0F290842-8973-4232-B9E0-EC118CE7A49F}"/>
                      </a:ext>
                    </a:extLst>
                  </p:cNvPr>
                  <p:cNvCxnSpPr/>
                  <p:nvPr/>
                </p:nvCxnSpPr>
                <p:spPr>
                  <a:xfrm>
                    <a:off x="4503266" y="15721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15" name="Group 214">
                  <a:extLst>
                    <a:ext uri="{FF2B5EF4-FFF2-40B4-BE49-F238E27FC236}">
                      <a16:creationId xmlns:a16="http://schemas.microsoft.com/office/drawing/2014/main" id="{50C94B18-4F7A-4160-88E5-DE5AE4EA2EDF}"/>
                    </a:ext>
                  </a:extLst>
                </p:cNvPr>
                <p:cNvGrpSpPr/>
                <p:nvPr/>
              </p:nvGrpSpPr>
              <p:grpSpPr>
                <a:xfrm>
                  <a:off x="3652946" y="835233"/>
                  <a:ext cx="996096" cy="1089448"/>
                  <a:chOff x="3507170" y="1572126"/>
                  <a:chExt cx="996096" cy="1089448"/>
                </a:xfrm>
              </p:grpSpPr>
              <p:cxnSp>
                <p:nvCxnSpPr>
                  <p:cNvPr id="222" name="Straight Connector 221">
                    <a:extLst>
                      <a:ext uri="{FF2B5EF4-FFF2-40B4-BE49-F238E27FC236}">
                        <a16:creationId xmlns:a16="http://schemas.microsoft.com/office/drawing/2014/main" id="{0400B227-0464-477B-B30D-18B44B7361E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7170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3" name="Straight Connector 222">
                    <a:extLst>
                      <a:ext uri="{FF2B5EF4-FFF2-40B4-BE49-F238E27FC236}">
                        <a16:creationId xmlns:a16="http://schemas.microsoft.com/office/drawing/2014/main" id="{7B2CEC9C-72D6-4F39-BC5B-EB4CB88DA40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13232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4" name="Straight Connector 223">
                    <a:extLst>
                      <a:ext uri="{FF2B5EF4-FFF2-40B4-BE49-F238E27FC236}">
                        <a16:creationId xmlns:a16="http://schemas.microsoft.com/office/drawing/2014/main" id="{41206158-30DC-4D3F-9667-193E3528FDD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15001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5" name="Straight Connector 224">
                    <a:extLst>
                      <a:ext uri="{FF2B5EF4-FFF2-40B4-BE49-F238E27FC236}">
                        <a16:creationId xmlns:a16="http://schemas.microsoft.com/office/drawing/2014/main" id="{F7D95C27-BF2E-4462-BF52-6B13A1255E0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2477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6" name="Straight Connector 225">
                    <a:extLst>
                      <a:ext uri="{FF2B5EF4-FFF2-40B4-BE49-F238E27FC236}">
                        <a16:creationId xmlns:a16="http://schemas.microsoft.com/office/drawing/2014/main" id="{63EE8C81-B186-4C68-A1BB-82A2D09ED2D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14246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7" name="Straight Connector 226">
                    <a:extLst>
                      <a:ext uri="{FF2B5EF4-FFF2-40B4-BE49-F238E27FC236}">
                        <a16:creationId xmlns:a16="http://schemas.microsoft.com/office/drawing/2014/main" id="{D502FA81-3069-49F2-B34E-5FF7CDCA49B2}"/>
                      </a:ext>
                    </a:extLst>
                  </p:cNvPr>
                  <p:cNvCxnSpPr/>
                  <p:nvPr/>
                </p:nvCxnSpPr>
                <p:spPr>
                  <a:xfrm>
                    <a:off x="4503266" y="15721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16" name="Group 215">
                  <a:extLst>
                    <a:ext uri="{FF2B5EF4-FFF2-40B4-BE49-F238E27FC236}">
                      <a16:creationId xmlns:a16="http://schemas.microsoft.com/office/drawing/2014/main" id="{8AA4B6D0-4415-4AEA-B4D5-568D03AF6B9E}"/>
                    </a:ext>
                  </a:extLst>
                </p:cNvPr>
                <p:cNvGrpSpPr/>
                <p:nvPr/>
              </p:nvGrpSpPr>
              <p:grpSpPr>
                <a:xfrm flipH="1">
                  <a:off x="65055" y="835233"/>
                  <a:ext cx="807076" cy="542156"/>
                  <a:chOff x="3354770" y="1419726"/>
                  <a:chExt cx="807076" cy="542156"/>
                </a:xfrm>
              </p:grpSpPr>
              <p:cxnSp>
                <p:nvCxnSpPr>
                  <p:cNvPr id="217" name="Straight Connector 216">
                    <a:extLst>
                      <a:ext uri="{FF2B5EF4-FFF2-40B4-BE49-F238E27FC236}">
                        <a16:creationId xmlns:a16="http://schemas.microsoft.com/office/drawing/2014/main" id="{1638D12D-5E4C-4CE4-8F06-AFB8B6D2E11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4770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8" name="Straight Connector 217">
                    <a:extLst>
                      <a:ext uri="{FF2B5EF4-FFF2-40B4-BE49-F238E27FC236}">
                        <a16:creationId xmlns:a16="http://schemas.microsoft.com/office/drawing/2014/main" id="{EC766CC0-54EB-42DC-AD94-1DB2DCE5EAB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60832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9" name="Straight Connector 218">
                    <a:extLst>
                      <a:ext uri="{FF2B5EF4-FFF2-40B4-BE49-F238E27FC236}">
                        <a16:creationId xmlns:a16="http://schemas.microsoft.com/office/drawing/2014/main" id="{D142F4D1-EEB4-4DBA-B68A-E43ADF32677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62601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0" name="Straight Connector 219">
                    <a:extLst>
                      <a:ext uri="{FF2B5EF4-FFF2-40B4-BE49-F238E27FC236}">
                        <a16:creationId xmlns:a16="http://schemas.microsoft.com/office/drawing/2014/main" id="{244BD0FD-B148-41CD-96E7-EA04BC1E54B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60077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1" name="Straight Connector 220">
                    <a:extLst>
                      <a:ext uri="{FF2B5EF4-FFF2-40B4-BE49-F238E27FC236}">
                        <a16:creationId xmlns:a16="http://schemas.microsoft.com/office/drawing/2014/main" id="{79FC600D-79EC-4E85-B2C2-FA8697537CE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61846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55" name="Group 154">
                <a:extLst>
                  <a:ext uri="{FF2B5EF4-FFF2-40B4-BE49-F238E27FC236}">
                    <a16:creationId xmlns:a16="http://schemas.microsoft.com/office/drawing/2014/main" id="{58D71D91-FD76-4759-A896-10A2F104133B}"/>
                  </a:ext>
                </a:extLst>
              </p:cNvPr>
              <p:cNvGrpSpPr/>
              <p:nvPr/>
            </p:nvGrpSpPr>
            <p:grpSpPr>
              <a:xfrm>
                <a:off x="4862745" y="845134"/>
                <a:ext cx="4583987" cy="1099349"/>
                <a:chOff x="65055" y="835233"/>
                <a:chExt cx="4583987" cy="1099349"/>
              </a:xfrm>
            </p:grpSpPr>
            <p:grpSp>
              <p:nvGrpSpPr>
                <p:cNvPr id="185" name="Group 184">
                  <a:extLst>
                    <a:ext uri="{FF2B5EF4-FFF2-40B4-BE49-F238E27FC236}">
                      <a16:creationId xmlns:a16="http://schemas.microsoft.com/office/drawing/2014/main" id="{4875D0A4-3F3D-4EEF-8FE1-0E7E27BFFFA4}"/>
                    </a:ext>
                  </a:extLst>
                </p:cNvPr>
                <p:cNvGrpSpPr/>
                <p:nvPr/>
              </p:nvGrpSpPr>
              <p:grpSpPr>
                <a:xfrm>
                  <a:off x="1055981" y="845134"/>
                  <a:ext cx="1197865" cy="1089448"/>
                  <a:chOff x="3153001" y="1419726"/>
                  <a:chExt cx="1197865" cy="1089448"/>
                </a:xfrm>
              </p:grpSpPr>
              <p:cxnSp>
                <p:nvCxnSpPr>
                  <p:cNvPr id="206" name="Straight Connector 205">
                    <a:extLst>
                      <a:ext uri="{FF2B5EF4-FFF2-40B4-BE49-F238E27FC236}">
                        <a16:creationId xmlns:a16="http://schemas.microsoft.com/office/drawing/2014/main" id="{E974A108-4B69-4B5D-8205-4C3E0ECB3CA9}"/>
                      </a:ext>
                    </a:extLst>
                  </p:cNvPr>
                  <p:cNvCxnSpPr/>
                  <p:nvPr/>
                </p:nvCxnSpPr>
                <p:spPr>
                  <a:xfrm>
                    <a:off x="3153001" y="14197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7" name="Straight Connector 206">
                    <a:extLst>
                      <a:ext uri="{FF2B5EF4-FFF2-40B4-BE49-F238E27FC236}">
                        <a16:creationId xmlns:a16="http://schemas.microsoft.com/office/drawing/2014/main" id="{CA6A5701-35FD-437C-9A3F-AF0BBADC77C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4770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8" name="Straight Connector 207">
                    <a:extLst>
                      <a:ext uri="{FF2B5EF4-FFF2-40B4-BE49-F238E27FC236}">
                        <a16:creationId xmlns:a16="http://schemas.microsoft.com/office/drawing/2014/main" id="{7537B5E0-D672-4019-8822-22C0F0E9F7A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60832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9" name="Straight Connector 208">
                    <a:extLst>
                      <a:ext uri="{FF2B5EF4-FFF2-40B4-BE49-F238E27FC236}">
                        <a16:creationId xmlns:a16="http://schemas.microsoft.com/office/drawing/2014/main" id="{A9090076-B3B4-4921-95DE-5586F99B490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62601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0" name="Straight Connector 209">
                    <a:extLst>
                      <a:ext uri="{FF2B5EF4-FFF2-40B4-BE49-F238E27FC236}">
                        <a16:creationId xmlns:a16="http://schemas.microsoft.com/office/drawing/2014/main" id="{91A447B6-F1C4-462E-BD42-47CB7973BE8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60077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1" name="Straight Connector 210">
                    <a:extLst>
                      <a:ext uri="{FF2B5EF4-FFF2-40B4-BE49-F238E27FC236}">
                        <a16:creationId xmlns:a16="http://schemas.microsoft.com/office/drawing/2014/main" id="{884572CB-F5DC-47B8-AB21-B85B794D592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61846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2" name="Straight Connector 211">
                    <a:extLst>
                      <a:ext uri="{FF2B5EF4-FFF2-40B4-BE49-F238E27FC236}">
                        <a16:creationId xmlns:a16="http://schemas.microsoft.com/office/drawing/2014/main" id="{A0995AF1-FCB3-45CA-A6FC-CC66ACAA6704}"/>
                      </a:ext>
                    </a:extLst>
                  </p:cNvPr>
                  <p:cNvCxnSpPr/>
                  <p:nvPr/>
                </p:nvCxnSpPr>
                <p:spPr>
                  <a:xfrm>
                    <a:off x="4350866" y="14197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86" name="Group 185">
                  <a:extLst>
                    <a:ext uri="{FF2B5EF4-FFF2-40B4-BE49-F238E27FC236}">
                      <a16:creationId xmlns:a16="http://schemas.microsoft.com/office/drawing/2014/main" id="{69A091FE-B395-44A9-BED9-C493F6D0AD79}"/>
                    </a:ext>
                  </a:extLst>
                </p:cNvPr>
                <p:cNvGrpSpPr/>
                <p:nvPr/>
              </p:nvGrpSpPr>
              <p:grpSpPr>
                <a:xfrm>
                  <a:off x="2459405" y="842566"/>
                  <a:ext cx="996096" cy="1089448"/>
                  <a:chOff x="3507170" y="1572126"/>
                  <a:chExt cx="996096" cy="1089448"/>
                </a:xfrm>
              </p:grpSpPr>
              <p:cxnSp>
                <p:nvCxnSpPr>
                  <p:cNvPr id="200" name="Straight Connector 199">
                    <a:extLst>
                      <a:ext uri="{FF2B5EF4-FFF2-40B4-BE49-F238E27FC236}">
                        <a16:creationId xmlns:a16="http://schemas.microsoft.com/office/drawing/2014/main" id="{35C5DDFD-EF7F-492C-8750-DA00687630F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7170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1" name="Straight Connector 200">
                    <a:extLst>
                      <a:ext uri="{FF2B5EF4-FFF2-40B4-BE49-F238E27FC236}">
                        <a16:creationId xmlns:a16="http://schemas.microsoft.com/office/drawing/2014/main" id="{C6940389-7AAC-48F6-8F28-ABA7CAB4D70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13232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2" name="Straight Connector 201">
                    <a:extLst>
                      <a:ext uri="{FF2B5EF4-FFF2-40B4-BE49-F238E27FC236}">
                        <a16:creationId xmlns:a16="http://schemas.microsoft.com/office/drawing/2014/main" id="{35185594-8F82-48D5-83E5-899DA638D04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15001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3" name="Straight Connector 202">
                    <a:extLst>
                      <a:ext uri="{FF2B5EF4-FFF2-40B4-BE49-F238E27FC236}">
                        <a16:creationId xmlns:a16="http://schemas.microsoft.com/office/drawing/2014/main" id="{6709557C-E857-424F-9ED6-8F5A6F03460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2477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4" name="Straight Connector 203">
                    <a:extLst>
                      <a:ext uri="{FF2B5EF4-FFF2-40B4-BE49-F238E27FC236}">
                        <a16:creationId xmlns:a16="http://schemas.microsoft.com/office/drawing/2014/main" id="{63C24ACA-900F-4E82-9E66-E47E756B478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14246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5" name="Straight Connector 204">
                    <a:extLst>
                      <a:ext uri="{FF2B5EF4-FFF2-40B4-BE49-F238E27FC236}">
                        <a16:creationId xmlns:a16="http://schemas.microsoft.com/office/drawing/2014/main" id="{E4E0CC3E-0837-44B9-87B5-2E7701311A7B}"/>
                      </a:ext>
                    </a:extLst>
                  </p:cNvPr>
                  <p:cNvCxnSpPr/>
                  <p:nvPr/>
                </p:nvCxnSpPr>
                <p:spPr>
                  <a:xfrm>
                    <a:off x="4503266" y="15721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87" name="Group 186">
                  <a:extLst>
                    <a:ext uri="{FF2B5EF4-FFF2-40B4-BE49-F238E27FC236}">
                      <a16:creationId xmlns:a16="http://schemas.microsoft.com/office/drawing/2014/main" id="{2D7984D7-0CA1-422D-BA15-738D496BBE42}"/>
                    </a:ext>
                  </a:extLst>
                </p:cNvPr>
                <p:cNvGrpSpPr/>
                <p:nvPr/>
              </p:nvGrpSpPr>
              <p:grpSpPr>
                <a:xfrm>
                  <a:off x="3652946" y="835233"/>
                  <a:ext cx="996096" cy="1089448"/>
                  <a:chOff x="3507170" y="1572126"/>
                  <a:chExt cx="996096" cy="1089448"/>
                </a:xfrm>
              </p:grpSpPr>
              <p:cxnSp>
                <p:nvCxnSpPr>
                  <p:cNvPr id="194" name="Straight Connector 193">
                    <a:extLst>
                      <a:ext uri="{FF2B5EF4-FFF2-40B4-BE49-F238E27FC236}">
                        <a16:creationId xmlns:a16="http://schemas.microsoft.com/office/drawing/2014/main" id="{78EA861A-F743-4553-8522-0D5E1FD633C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7170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5" name="Straight Connector 194">
                    <a:extLst>
                      <a:ext uri="{FF2B5EF4-FFF2-40B4-BE49-F238E27FC236}">
                        <a16:creationId xmlns:a16="http://schemas.microsoft.com/office/drawing/2014/main" id="{3FD144CE-390E-4D00-A1B4-0A3C259D4C0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13232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6" name="Straight Connector 195">
                    <a:extLst>
                      <a:ext uri="{FF2B5EF4-FFF2-40B4-BE49-F238E27FC236}">
                        <a16:creationId xmlns:a16="http://schemas.microsoft.com/office/drawing/2014/main" id="{6554CFD6-20E3-4BB3-ACF6-D7AB61F4039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15001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7" name="Straight Connector 196">
                    <a:extLst>
                      <a:ext uri="{FF2B5EF4-FFF2-40B4-BE49-F238E27FC236}">
                        <a16:creationId xmlns:a16="http://schemas.microsoft.com/office/drawing/2014/main" id="{712A2EA6-3170-41C0-A7F9-766EA1AE323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2477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8" name="Straight Connector 197">
                    <a:extLst>
                      <a:ext uri="{FF2B5EF4-FFF2-40B4-BE49-F238E27FC236}">
                        <a16:creationId xmlns:a16="http://schemas.microsoft.com/office/drawing/2014/main" id="{796BE960-B56E-48FA-B16F-058669C89C8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14246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9" name="Straight Connector 198">
                    <a:extLst>
                      <a:ext uri="{FF2B5EF4-FFF2-40B4-BE49-F238E27FC236}">
                        <a16:creationId xmlns:a16="http://schemas.microsoft.com/office/drawing/2014/main" id="{752514DE-8528-4576-9617-70A52B92FB1F}"/>
                      </a:ext>
                    </a:extLst>
                  </p:cNvPr>
                  <p:cNvCxnSpPr/>
                  <p:nvPr/>
                </p:nvCxnSpPr>
                <p:spPr>
                  <a:xfrm>
                    <a:off x="4503266" y="15721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88" name="Group 187">
                  <a:extLst>
                    <a:ext uri="{FF2B5EF4-FFF2-40B4-BE49-F238E27FC236}">
                      <a16:creationId xmlns:a16="http://schemas.microsoft.com/office/drawing/2014/main" id="{0F8DE6A3-6023-45D2-B674-9D661C45FDD7}"/>
                    </a:ext>
                  </a:extLst>
                </p:cNvPr>
                <p:cNvGrpSpPr/>
                <p:nvPr/>
              </p:nvGrpSpPr>
              <p:grpSpPr>
                <a:xfrm flipH="1">
                  <a:off x="65055" y="835233"/>
                  <a:ext cx="807076" cy="542156"/>
                  <a:chOff x="3354770" y="1419726"/>
                  <a:chExt cx="807076" cy="542156"/>
                </a:xfrm>
              </p:grpSpPr>
              <p:cxnSp>
                <p:nvCxnSpPr>
                  <p:cNvPr id="189" name="Straight Connector 188">
                    <a:extLst>
                      <a:ext uri="{FF2B5EF4-FFF2-40B4-BE49-F238E27FC236}">
                        <a16:creationId xmlns:a16="http://schemas.microsoft.com/office/drawing/2014/main" id="{74F77F23-4045-4647-BA1C-359D586F485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4770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0" name="Straight Connector 189">
                    <a:extLst>
                      <a:ext uri="{FF2B5EF4-FFF2-40B4-BE49-F238E27FC236}">
                        <a16:creationId xmlns:a16="http://schemas.microsoft.com/office/drawing/2014/main" id="{82B21837-253E-40AF-91FF-99404FDAE04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60832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1" name="Straight Connector 190">
                    <a:extLst>
                      <a:ext uri="{FF2B5EF4-FFF2-40B4-BE49-F238E27FC236}">
                        <a16:creationId xmlns:a16="http://schemas.microsoft.com/office/drawing/2014/main" id="{EB196585-3AD0-47A6-8C51-C3EE3088244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62601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2" name="Straight Connector 191">
                    <a:extLst>
                      <a:ext uri="{FF2B5EF4-FFF2-40B4-BE49-F238E27FC236}">
                        <a16:creationId xmlns:a16="http://schemas.microsoft.com/office/drawing/2014/main" id="{BA5CA670-7CA0-4006-B5A1-D3B8B05B51E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60077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3" name="Straight Connector 192">
                    <a:extLst>
                      <a:ext uri="{FF2B5EF4-FFF2-40B4-BE49-F238E27FC236}">
                        <a16:creationId xmlns:a16="http://schemas.microsoft.com/office/drawing/2014/main" id="{EE69C8D9-1C23-48EE-994B-CE595DF1C79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61846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56" name="Group 155">
                <a:extLst>
                  <a:ext uri="{FF2B5EF4-FFF2-40B4-BE49-F238E27FC236}">
                    <a16:creationId xmlns:a16="http://schemas.microsoft.com/office/drawing/2014/main" id="{5CCC074F-E956-4B23-94B4-E84FF57D08F9}"/>
                  </a:ext>
                </a:extLst>
              </p:cNvPr>
              <p:cNvGrpSpPr/>
              <p:nvPr/>
            </p:nvGrpSpPr>
            <p:grpSpPr>
              <a:xfrm>
                <a:off x="9663094" y="842566"/>
                <a:ext cx="4583987" cy="1099349"/>
                <a:chOff x="65055" y="835233"/>
                <a:chExt cx="4583987" cy="1099349"/>
              </a:xfrm>
            </p:grpSpPr>
            <p:grpSp>
              <p:nvGrpSpPr>
                <p:cNvPr id="157" name="Group 156">
                  <a:extLst>
                    <a:ext uri="{FF2B5EF4-FFF2-40B4-BE49-F238E27FC236}">
                      <a16:creationId xmlns:a16="http://schemas.microsoft.com/office/drawing/2014/main" id="{F342E4B5-6646-47CF-83A4-4E05FD92D3F8}"/>
                    </a:ext>
                  </a:extLst>
                </p:cNvPr>
                <p:cNvGrpSpPr/>
                <p:nvPr/>
              </p:nvGrpSpPr>
              <p:grpSpPr>
                <a:xfrm>
                  <a:off x="1055981" y="845134"/>
                  <a:ext cx="1197865" cy="1089448"/>
                  <a:chOff x="3153001" y="1419726"/>
                  <a:chExt cx="1197865" cy="1089448"/>
                </a:xfrm>
              </p:grpSpPr>
              <p:cxnSp>
                <p:nvCxnSpPr>
                  <p:cNvPr id="178" name="Straight Connector 177">
                    <a:extLst>
                      <a:ext uri="{FF2B5EF4-FFF2-40B4-BE49-F238E27FC236}">
                        <a16:creationId xmlns:a16="http://schemas.microsoft.com/office/drawing/2014/main" id="{56AA035C-42DD-49FC-83F4-84CD2C5C8575}"/>
                      </a:ext>
                    </a:extLst>
                  </p:cNvPr>
                  <p:cNvCxnSpPr/>
                  <p:nvPr/>
                </p:nvCxnSpPr>
                <p:spPr>
                  <a:xfrm>
                    <a:off x="3153001" y="14197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9" name="Straight Connector 178">
                    <a:extLst>
                      <a:ext uri="{FF2B5EF4-FFF2-40B4-BE49-F238E27FC236}">
                        <a16:creationId xmlns:a16="http://schemas.microsoft.com/office/drawing/2014/main" id="{AC814FDD-9380-4CD5-81FF-773B57B1190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4770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0" name="Straight Connector 179">
                    <a:extLst>
                      <a:ext uri="{FF2B5EF4-FFF2-40B4-BE49-F238E27FC236}">
                        <a16:creationId xmlns:a16="http://schemas.microsoft.com/office/drawing/2014/main" id="{A7438586-7685-4720-8272-8ED9104F087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60832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1" name="Straight Connector 180">
                    <a:extLst>
                      <a:ext uri="{FF2B5EF4-FFF2-40B4-BE49-F238E27FC236}">
                        <a16:creationId xmlns:a16="http://schemas.microsoft.com/office/drawing/2014/main" id="{9CAE8695-E4BC-438D-A33B-5D544BFF7B1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62601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2" name="Straight Connector 181">
                    <a:extLst>
                      <a:ext uri="{FF2B5EF4-FFF2-40B4-BE49-F238E27FC236}">
                        <a16:creationId xmlns:a16="http://schemas.microsoft.com/office/drawing/2014/main" id="{FBF27AE7-B559-4909-A690-E4F3D924D34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60077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3" name="Straight Connector 182">
                    <a:extLst>
                      <a:ext uri="{FF2B5EF4-FFF2-40B4-BE49-F238E27FC236}">
                        <a16:creationId xmlns:a16="http://schemas.microsoft.com/office/drawing/2014/main" id="{825B988C-1906-4CCF-94E7-61923D88F94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61846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4" name="Straight Connector 183">
                    <a:extLst>
                      <a:ext uri="{FF2B5EF4-FFF2-40B4-BE49-F238E27FC236}">
                        <a16:creationId xmlns:a16="http://schemas.microsoft.com/office/drawing/2014/main" id="{386E410F-45CD-4688-8E8C-6494D70CDF27}"/>
                      </a:ext>
                    </a:extLst>
                  </p:cNvPr>
                  <p:cNvCxnSpPr/>
                  <p:nvPr/>
                </p:nvCxnSpPr>
                <p:spPr>
                  <a:xfrm>
                    <a:off x="4350866" y="14197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58" name="Group 157">
                  <a:extLst>
                    <a:ext uri="{FF2B5EF4-FFF2-40B4-BE49-F238E27FC236}">
                      <a16:creationId xmlns:a16="http://schemas.microsoft.com/office/drawing/2014/main" id="{91B3FA62-E296-4602-8DD7-8C421BACBF04}"/>
                    </a:ext>
                  </a:extLst>
                </p:cNvPr>
                <p:cNvGrpSpPr/>
                <p:nvPr/>
              </p:nvGrpSpPr>
              <p:grpSpPr>
                <a:xfrm>
                  <a:off x="2459405" y="842566"/>
                  <a:ext cx="996096" cy="1089448"/>
                  <a:chOff x="3507170" y="1572126"/>
                  <a:chExt cx="996096" cy="1089448"/>
                </a:xfrm>
              </p:grpSpPr>
              <p:cxnSp>
                <p:nvCxnSpPr>
                  <p:cNvPr id="172" name="Straight Connector 171">
                    <a:extLst>
                      <a:ext uri="{FF2B5EF4-FFF2-40B4-BE49-F238E27FC236}">
                        <a16:creationId xmlns:a16="http://schemas.microsoft.com/office/drawing/2014/main" id="{FE1B959A-F7FF-4812-BD57-745631BEB99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7170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3" name="Straight Connector 172">
                    <a:extLst>
                      <a:ext uri="{FF2B5EF4-FFF2-40B4-BE49-F238E27FC236}">
                        <a16:creationId xmlns:a16="http://schemas.microsoft.com/office/drawing/2014/main" id="{04707A0D-BBA9-4C09-86AB-8A5C782E045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13232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4" name="Straight Connector 173">
                    <a:extLst>
                      <a:ext uri="{FF2B5EF4-FFF2-40B4-BE49-F238E27FC236}">
                        <a16:creationId xmlns:a16="http://schemas.microsoft.com/office/drawing/2014/main" id="{BE09A9A9-1A42-452E-8691-9F695C23855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15001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5" name="Straight Connector 174">
                    <a:extLst>
                      <a:ext uri="{FF2B5EF4-FFF2-40B4-BE49-F238E27FC236}">
                        <a16:creationId xmlns:a16="http://schemas.microsoft.com/office/drawing/2014/main" id="{A56F060E-E736-499C-9AE1-4CBD763C17D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2477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6" name="Straight Connector 175">
                    <a:extLst>
                      <a:ext uri="{FF2B5EF4-FFF2-40B4-BE49-F238E27FC236}">
                        <a16:creationId xmlns:a16="http://schemas.microsoft.com/office/drawing/2014/main" id="{045485D3-C732-483A-BED4-F6770174907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14246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7" name="Straight Connector 176">
                    <a:extLst>
                      <a:ext uri="{FF2B5EF4-FFF2-40B4-BE49-F238E27FC236}">
                        <a16:creationId xmlns:a16="http://schemas.microsoft.com/office/drawing/2014/main" id="{44169DB6-6EFB-43C8-8544-4E96F86AE2F3}"/>
                      </a:ext>
                    </a:extLst>
                  </p:cNvPr>
                  <p:cNvCxnSpPr/>
                  <p:nvPr/>
                </p:nvCxnSpPr>
                <p:spPr>
                  <a:xfrm>
                    <a:off x="4503266" y="15721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59" name="Group 158">
                  <a:extLst>
                    <a:ext uri="{FF2B5EF4-FFF2-40B4-BE49-F238E27FC236}">
                      <a16:creationId xmlns:a16="http://schemas.microsoft.com/office/drawing/2014/main" id="{AEDB4112-8F1A-4996-86AC-B061247DE5EC}"/>
                    </a:ext>
                  </a:extLst>
                </p:cNvPr>
                <p:cNvGrpSpPr/>
                <p:nvPr/>
              </p:nvGrpSpPr>
              <p:grpSpPr>
                <a:xfrm>
                  <a:off x="3652946" y="835233"/>
                  <a:ext cx="996096" cy="1089448"/>
                  <a:chOff x="3507170" y="1572126"/>
                  <a:chExt cx="996096" cy="1089448"/>
                </a:xfrm>
              </p:grpSpPr>
              <p:cxnSp>
                <p:nvCxnSpPr>
                  <p:cNvPr id="166" name="Straight Connector 165">
                    <a:extLst>
                      <a:ext uri="{FF2B5EF4-FFF2-40B4-BE49-F238E27FC236}">
                        <a16:creationId xmlns:a16="http://schemas.microsoft.com/office/drawing/2014/main" id="{AA1CFC2B-B0D8-4995-83E7-34728026DAC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7170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7" name="Straight Connector 166">
                    <a:extLst>
                      <a:ext uri="{FF2B5EF4-FFF2-40B4-BE49-F238E27FC236}">
                        <a16:creationId xmlns:a16="http://schemas.microsoft.com/office/drawing/2014/main" id="{C444123D-80AF-4487-9311-E94659C9D47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13232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8" name="Straight Connector 167">
                    <a:extLst>
                      <a:ext uri="{FF2B5EF4-FFF2-40B4-BE49-F238E27FC236}">
                        <a16:creationId xmlns:a16="http://schemas.microsoft.com/office/drawing/2014/main" id="{8BD0394E-DF32-444D-B907-64B92BE754A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15001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9" name="Straight Connector 168">
                    <a:extLst>
                      <a:ext uri="{FF2B5EF4-FFF2-40B4-BE49-F238E27FC236}">
                        <a16:creationId xmlns:a16="http://schemas.microsoft.com/office/drawing/2014/main" id="{075B1204-47BF-45DD-A34E-57EDA52C7F6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2477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0" name="Straight Connector 169">
                    <a:extLst>
                      <a:ext uri="{FF2B5EF4-FFF2-40B4-BE49-F238E27FC236}">
                        <a16:creationId xmlns:a16="http://schemas.microsoft.com/office/drawing/2014/main" id="{70B05FE8-E5D1-4F89-A27D-9A640A184D5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14246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1" name="Straight Connector 170">
                    <a:extLst>
                      <a:ext uri="{FF2B5EF4-FFF2-40B4-BE49-F238E27FC236}">
                        <a16:creationId xmlns:a16="http://schemas.microsoft.com/office/drawing/2014/main" id="{8F790BBD-9BC8-4516-A690-7EBB560F1574}"/>
                      </a:ext>
                    </a:extLst>
                  </p:cNvPr>
                  <p:cNvCxnSpPr/>
                  <p:nvPr/>
                </p:nvCxnSpPr>
                <p:spPr>
                  <a:xfrm>
                    <a:off x="4503266" y="15721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60" name="Group 159">
                  <a:extLst>
                    <a:ext uri="{FF2B5EF4-FFF2-40B4-BE49-F238E27FC236}">
                      <a16:creationId xmlns:a16="http://schemas.microsoft.com/office/drawing/2014/main" id="{E431BC0E-A937-488E-9B8E-6D1119EC1DC2}"/>
                    </a:ext>
                  </a:extLst>
                </p:cNvPr>
                <p:cNvGrpSpPr/>
                <p:nvPr/>
              </p:nvGrpSpPr>
              <p:grpSpPr>
                <a:xfrm flipH="1">
                  <a:off x="65055" y="835233"/>
                  <a:ext cx="807076" cy="542156"/>
                  <a:chOff x="3354770" y="1419726"/>
                  <a:chExt cx="807076" cy="542156"/>
                </a:xfrm>
              </p:grpSpPr>
              <p:cxnSp>
                <p:nvCxnSpPr>
                  <p:cNvPr id="161" name="Straight Connector 160">
                    <a:extLst>
                      <a:ext uri="{FF2B5EF4-FFF2-40B4-BE49-F238E27FC236}">
                        <a16:creationId xmlns:a16="http://schemas.microsoft.com/office/drawing/2014/main" id="{27838718-7107-4958-B624-47BC3A87874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4770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2" name="Straight Connector 161">
                    <a:extLst>
                      <a:ext uri="{FF2B5EF4-FFF2-40B4-BE49-F238E27FC236}">
                        <a16:creationId xmlns:a16="http://schemas.microsoft.com/office/drawing/2014/main" id="{B2D1AE58-4E05-4E2B-A3B7-19F553751A4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60832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3" name="Straight Connector 162">
                    <a:extLst>
                      <a:ext uri="{FF2B5EF4-FFF2-40B4-BE49-F238E27FC236}">
                        <a16:creationId xmlns:a16="http://schemas.microsoft.com/office/drawing/2014/main" id="{098C9C46-48AE-46CB-89CA-AC77875ED29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62601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4" name="Straight Connector 163">
                    <a:extLst>
                      <a:ext uri="{FF2B5EF4-FFF2-40B4-BE49-F238E27FC236}">
                        <a16:creationId xmlns:a16="http://schemas.microsoft.com/office/drawing/2014/main" id="{C07B0E8C-FFCE-49C3-A568-FF6B9393428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60077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5" name="Straight Connector 164">
                    <a:extLst>
                      <a:ext uri="{FF2B5EF4-FFF2-40B4-BE49-F238E27FC236}">
                        <a16:creationId xmlns:a16="http://schemas.microsoft.com/office/drawing/2014/main" id="{F356948D-0ED3-48D8-8FD4-EDB63463E17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61846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</p:grpSp>
      <p:sp>
        <p:nvSpPr>
          <p:cNvPr id="328" name="TextBox 327">
            <a:extLst>
              <a:ext uri="{FF2B5EF4-FFF2-40B4-BE49-F238E27FC236}">
                <a16:creationId xmlns:a16="http://schemas.microsoft.com/office/drawing/2014/main" id="{B7A1D8EC-7834-41E7-8FFE-B60E34CFD0E9}"/>
              </a:ext>
            </a:extLst>
          </p:cNvPr>
          <p:cNvSpPr txBox="1"/>
          <p:nvPr/>
        </p:nvSpPr>
        <p:spPr>
          <a:xfrm>
            <a:off x="4602643" y="5887908"/>
            <a:ext cx="298671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spc="300" noProof="0">
                <a:solidFill>
                  <a:prstClr val="white"/>
                </a:solidFill>
                <a:latin typeface="Tahoma" panose="020B0604030504040204" pitchFamily="34" charset="0"/>
              </a:rPr>
              <a:t>Xếp hình</a:t>
            </a:r>
            <a:endParaRPr kumimoji="0" lang="en-US" sz="4400" b="1" i="0" u="none" strike="noStrike" kern="1200" cap="none" spc="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07018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repeatCount="indefinite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repeatCount="indefinite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repeatCount="indefinite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3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repeatCount="indefinite" fill="hold" grpId="0" nodeType="withEffect">
                                  <p:stCondLst>
                                    <p:cond delay="6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repeatCount="indefinite" fill="hold" grpId="0" nodeType="withEffect">
                                  <p:stCondLst>
                                    <p:cond delay="13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repeatCount="indefinite" fill="hold" grpId="0" nodeType="withEffect">
                                  <p:stCondLst>
                                    <p:cond delay="18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5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7.40741E-7 L -0.06705 7.40741E-7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59" y="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3.33333E-6 L 0.0496 -3.33333E-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4" y="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3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repeatCount="indefinite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repeatCount="indefinite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3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2" repeatCount="indefinite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3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repeatCount="indefinite" fill="hold" grpId="0" nodeType="withEffect">
                                  <p:stCondLst>
                                    <p:cond delay="6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repeatCount="indefinite" fill="hold" grpId="0" nodeType="withEffect">
                                  <p:stCondLst>
                                    <p:cond delay="13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repeatCount="indefinite" fill="hold" grpId="0" nodeType="withEffect">
                                  <p:stCondLst>
                                    <p:cond delay="18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5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3.7037E-7 L -0.06705 -3.7037E-7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59" y="0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4.44444E-6 L 0.0496 -4.44444E-6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4" y="0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11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7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nodeType="withEffect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7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1" fill="hold" nodeType="withEffect">
                                  <p:stCondLst>
                                    <p:cond delay="675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7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2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3" dur="7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8" presetClass="emph" presetSubtype="0" repeatCount="indefinite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21600000">
                                      <p:cBhvr>
                                        <p:cTn id="95" dur="5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8" grpId="0" animBg="1"/>
      <p:bldP spid="49" grpId="0" animBg="1"/>
      <p:bldP spid="50" grpId="0" animBg="1"/>
      <p:bldP spid="66" grpId="0" animBg="1"/>
      <p:bldP spid="72" grpId="0" animBg="1"/>
      <p:bldP spid="73" grpId="0" animBg="1"/>
      <p:bldP spid="74" grpId="0" animBg="1"/>
      <p:bldP spid="32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F958DCE-32E5-4704-B2D7-96655DBAB4C9}"/>
              </a:ext>
            </a:extLst>
          </p:cNvPr>
          <p:cNvSpPr/>
          <p:nvPr/>
        </p:nvSpPr>
        <p:spPr>
          <a:xfrm>
            <a:off x="-31447" y="-17691"/>
            <a:ext cx="12254894" cy="6893379"/>
          </a:xfrm>
          <a:prstGeom prst="rect">
            <a:avLst/>
          </a:prstGeom>
          <a:gradFill flip="none" rotWithShape="1">
            <a:gsLst>
              <a:gs pos="100000">
                <a:schemeClr val="tx1">
                  <a:lumMod val="95000"/>
                  <a:lumOff val="5000"/>
                  <a:alpha val="89000"/>
                </a:schemeClr>
              </a:gs>
              <a:gs pos="1000">
                <a:srgbClr val="680000">
                  <a:alpha val="8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00CB8D9-4180-46D4-BDED-42C1BACE7434}"/>
              </a:ext>
            </a:extLst>
          </p:cNvPr>
          <p:cNvSpPr/>
          <p:nvPr/>
        </p:nvSpPr>
        <p:spPr>
          <a:xfrm>
            <a:off x="-31447" y="-35379"/>
            <a:ext cx="12254894" cy="6893379"/>
          </a:xfrm>
          <a:prstGeom prst="rect">
            <a:avLst/>
          </a:prstGeom>
          <a:gradFill flip="none" rotWithShape="1">
            <a:gsLst>
              <a:gs pos="100000">
                <a:schemeClr val="tx1">
                  <a:alpha val="10000"/>
                </a:schemeClr>
              </a:gs>
              <a:gs pos="0">
                <a:srgbClr val="EE0000">
                  <a:alpha val="1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6" name="Group 25" hidden="1">
            <a:extLst>
              <a:ext uri="{FF2B5EF4-FFF2-40B4-BE49-F238E27FC236}">
                <a16:creationId xmlns:a16="http://schemas.microsoft.com/office/drawing/2014/main" id="{E765920E-4251-400C-A584-49820EF86DC0}"/>
              </a:ext>
            </a:extLst>
          </p:cNvPr>
          <p:cNvGrpSpPr/>
          <p:nvPr/>
        </p:nvGrpSpPr>
        <p:grpSpPr>
          <a:xfrm flipH="1">
            <a:off x="6458730" y="5945863"/>
            <a:ext cx="5588294" cy="474304"/>
            <a:chOff x="396540" y="859316"/>
            <a:chExt cx="5588294" cy="474304"/>
          </a:xfrm>
          <a:effectLst>
            <a:glow rad="50800">
              <a:srgbClr val="00B0F0">
                <a:alpha val="27000"/>
              </a:srgbClr>
            </a:glow>
          </a:effectLst>
        </p:grpSpPr>
        <p:cxnSp>
          <p:nvCxnSpPr>
            <p:cNvPr id="27" name="Straight Connector 26" hidden="1">
              <a:extLst>
                <a:ext uri="{FF2B5EF4-FFF2-40B4-BE49-F238E27FC236}">
                  <a16:creationId xmlns:a16="http://schemas.microsoft.com/office/drawing/2014/main" id="{72CA0E71-EA2B-4EE6-B075-B4F5944D580A}"/>
                </a:ext>
              </a:extLst>
            </p:cNvPr>
            <p:cNvCxnSpPr/>
            <p:nvPr/>
          </p:nvCxnSpPr>
          <p:spPr>
            <a:xfrm>
              <a:off x="396540" y="861141"/>
              <a:ext cx="1641514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 hidden="1">
              <a:extLst>
                <a:ext uri="{FF2B5EF4-FFF2-40B4-BE49-F238E27FC236}">
                  <a16:creationId xmlns:a16="http://schemas.microsoft.com/office/drawing/2014/main" id="{D0AF223A-F143-4D11-84E8-F6BDA7AF32EE}"/>
                </a:ext>
              </a:extLst>
            </p:cNvPr>
            <p:cNvCxnSpPr>
              <a:cxnSpLocks/>
            </p:cNvCxnSpPr>
            <p:nvPr/>
          </p:nvCxnSpPr>
          <p:spPr>
            <a:xfrm>
              <a:off x="2585044" y="1286166"/>
              <a:ext cx="2501156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 hidden="1">
              <a:extLst>
                <a:ext uri="{FF2B5EF4-FFF2-40B4-BE49-F238E27FC236}">
                  <a16:creationId xmlns:a16="http://schemas.microsoft.com/office/drawing/2014/main" id="{2EF6477C-B11A-42D9-BB6B-D7106D48D25D}"/>
                </a:ext>
              </a:extLst>
            </p:cNvPr>
            <p:cNvCxnSpPr>
              <a:cxnSpLocks/>
            </p:cNvCxnSpPr>
            <p:nvPr/>
          </p:nvCxnSpPr>
          <p:spPr>
            <a:xfrm>
              <a:off x="2027104" y="859316"/>
              <a:ext cx="567065" cy="428675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Oval 30" hidden="1">
              <a:extLst>
                <a:ext uri="{FF2B5EF4-FFF2-40B4-BE49-F238E27FC236}">
                  <a16:creationId xmlns:a16="http://schemas.microsoft.com/office/drawing/2014/main" id="{3C07EAA0-BE1F-4B53-9D34-F848CB7E1B04}"/>
                </a:ext>
              </a:extLst>
            </p:cNvPr>
            <p:cNvSpPr/>
            <p:nvPr/>
          </p:nvSpPr>
          <p:spPr>
            <a:xfrm flipV="1">
              <a:off x="5091675" y="1238712"/>
              <a:ext cx="94908" cy="94908"/>
            </a:xfrm>
            <a:prstGeom prst="ellipse">
              <a:avLst/>
            </a:pr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32" name="Straight Connector 31" hidden="1">
              <a:extLst>
                <a:ext uri="{FF2B5EF4-FFF2-40B4-BE49-F238E27FC236}">
                  <a16:creationId xmlns:a16="http://schemas.microsoft.com/office/drawing/2014/main" id="{EA954272-6C8A-484C-A5A7-E492F2850821}"/>
                </a:ext>
              </a:extLst>
            </p:cNvPr>
            <p:cNvCxnSpPr>
              <a:cxnSpLocks/>
            </p:cNvCxnSpPr>
            <p:nvPr/>
          </p:nvCxnSpPr>
          <p:spPr>
            <a:xfrm>
              <a:off x="5186583" y="1290248"/>
              <a:ext cx="798251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3" name="Straight Connector 32" hidden="1">
            <a:extLst>
              <a:ext uri="{FF2B5EF4-FFF2-40B4-BE49-F238E27FC236}">
                <a16:creationId xmlns:a16="http://schemas.microsoft.com/office/drawing/2014/main" id="{A7CCFFAD-4E25-424C-B792-A9BD913BAB26}"/>
              </a:ext>
            </a:extLst>
          </p:cNvPr>
          <p:cNvCxnSpPr>
            <a:cxnSpLocks/>
          </p:cNvCxnSpPr>
          <p:nvPr/>
        </p:nvCxnSpPr>
        <p:spPr>
          <a:xfrm flipH="1">
            <a:off x="7780015" y="6485841"/>
            <a:ext cx="981559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 hidden="1">
            <a:extLst>
              <a:ext uri="{FF2B5EF4-FFF2-40B4-BE49-F238E27FC236}">
                <a16:creationId xmlns:a16="http://schemas.microsoft.com/office/drawing/2014/main" id="{0CAAB2EC-FA25-4E94-8C51-301864441C88}"/>
              </a:ext>
            </a:extLst>
          </p:cNvPr>
          <p:cNvCxnSpPr>
            <a:cxnSpLocks/>
          </p:cNvCxnSpPr>
          <p:nvPr/>
        </p:nvCxnSpPr>
        <p:spPr>
          <a:xfrm flipH="1">
            <a:off x="7425130" y="6278113"/>
            <a:ext cx="1347520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Group 34" hidden="1">
            <a:extLst>
              <a:ext uri="{FF2B5EF4-FFF2-40B4-BE49-F238E27FC236}">
                <a16:creationId xmlns:a16="http://schemas.microsoft.com/office/drawing/2014/main" id="{4B166ECB-B08B-4D7F-9D15-8644288D1285}"/>
              </a:ext>
            </a:extLst>
          </p:cNvPr>
          <p:cNvGrpSpPr/>
          <p:nvPr/>
        </p:nvGrpSpPr>
        <p:grpSpPr>
          <a:xfrm flipH="1">
            <a:off x="9479850" y="6265425"/>
            <a:ext cx="702507" cy="215359"/>
            <a:chOff x="2261207" y="1178878"/>
            <a:chExt cx="702507" cy="215359"/>
          </a:xfrm>
          <a:effectLst>
            <a:glow rad="50800">
              <a:srgbClr val="00B0F0">
                <a:alpha val="27000"/>
              </a:srgbClr>
            </a:glow>
          </a:effectLst>
        </p:grpSpPr>
        <p:cxnSp>
          <p:nvCxnSpPr>
            <p:cNvPr id="36" name="Straight Connector 35" hidden="1">
              <a:extLst>
                <a:ext uri="{FF2B5EF4-FFF2-40B4-BE49-F238E27FC236}">
                  <a16:creationId xmlns:a16="http://schemas.microsoft.com/office/drawing/2014/main" id="{977BB2FD-E807-49F4-A116-643881A38600}"/>
                </a:ext>
              </a:extLst>
            </p:cNvPr>
            <p:cNvCxnSpPr>
              <a:cxnSpLocks/>
            </p:cNvCxnSpPr>
            <p:nvPr/>
          </p:nvCxnSpPr>
          <p:spPr>
            <a:xfrm>
              <a:off x="2546091" y="1390349"/>
              <a:ext cx="417623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 hidden="1">
              <a:extLst>
                <a:ext uri="{FF2B5EF4-FFF2-40B4-BE49-F238E27FC236}">
                  <a16:creationId xmlns:a16="http://schemas.microsoft.com/office/drawing/2014/main" id="{F784DD01-337E-48A2-B273-ADBEC8D05988}"/>
                </a:ext>
              </a:extLst>
            </p:cNvPr>
            <p:cNvCxnSpPr>
              <a:cxnSpLocks/>
            </p:cNvCxnSpPr>
            <p:nvPr/>
          </p:nvCxnSpPr>
          <p:spPr>
            <a:xfrm>
              <a:off x="2261207" y="1178878"/>
              <a:ext cx="284884" cy="215359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 hidden="1">
            <a:extLst>
              <a:ext uri="{FF2B5EF4-FFF2-40B4-BE49-F238E27FC236}">
                <a16:creationId xmlns:a16="http://schemas.microsoft.com/office/drawing/2014/main" id="{C45549C6-7225-4385-95DE-23A81523CCC1}"/>
              </a:ext>
            </a:extLst>
          </p:cNvPr>
          <p:cNvGrpSpPr/>
          <p:nvPr/>
        </p:nvGrpSpPr>
        <p:grpSpPr>
          <a:xfrm>
            <a:off x="218201" y="5918538"/>
            <a:ext cx="4336374" cy="428675"/>
            <a:chOff x="218201" y="6013788"/>
            <a:chExt cx="4336374" cy="428675"/>
          </a:xfrm>
        </p:grpSpPr>
        <p:cxnSp>
          <p:nvCxnSpPr>
            <p:cNvPr id="39" name="Straight Connector 38" hidden="1">
              <a:extLst>
                <a:ext uri="{FF2B5EF4-FFF2-40B4-BE49-F238E27FC236}">
                  <a16:creationId xmlns:a16="http://schemas.microsoft.com/office/drawing/2014/main" id="{E137A9F0-91D4-4FA1-80D1-F8187812927C}"/>
                </a:ext>
              </a:extLst>
            </p:cNvPr>
            <p:cNvCxnSpPr/>
            <p:nvPr/>
          </p:nvCxnSpPr>
          <p:spPr>
            <a:xfrm>
              <a:off x="218201" y="6015613"/>
              <a:ext cx="1641514" cy="0"/>
            </a:xfrm>
            <a:prstGeom prst="line">
              <a:avLst/>
            </a:prstGeom>
            <a:ln w="25400">
              <a:solidFill>
                <a:schemeClr val="bg1"/>
              </a:solidFill>
            </a:ln>
            <a:effectLst>
              <a:glow rad="50800">
                <a:srgbClr val="00B0F0">
                  <a:alpha val="27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 hidden="1">
              <a:extLst>
                <a:ext uri="{FF2B5EF4-FFF2-40B4-BE49-F238E27FC236}">
                  <a16:creationId xmlns:a16="http://schemas.microsoft.com/office/drawing/2014/main" id="{D73B7460-BC8E-4DBD-8225-9B68D1EC0578}"/>
                </a:ext>
              </a:extLst>
            </p:cNvPr>
            <p:cNvCxnSpPr>
              <a:cxnSpLocks/>
            </p:cNvCxnSpPr>
            <p:nvPr/>
          </p:nvCxnSpPr>
          <p:spPr>
            <a:xfrm>
              <a:off x="2406705" y="6440638"/>
              <a:ext cx="2147870" cy="0"/>
            </a:xfrm>
            <a:prstGeom prst="line">
              <a:avLst/>
            </a:prstGeom>
            <a:ln w="25400">
              <a:solidFill>
                <a:schemeClr val="bg1"/>
              </a:solidFill>
            </a:ln>
            <a:effectLst>
              <a:glow rad="50800">
                <a:srgbClr val="00B0F0">
                  <a:alpha val="27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 hidden="1">
              <a:extLst>
                <a:ext uri="{FF2B5EF4-FFF2-40B4-BE49-F238E27FC236}">
                  <a16:creationId xmlns:a16="http://schemas.microsoft.com/office/drawing/2014/main" id="{0BAB8909-F2DD-4284-B724-B4A3FA299D42}"/>
                </a:ext>
              </a:extLst>
            </p:cNvPr>
            <p:cNvCxnSpPr>
              <a:cxnSpLocks/>
            </p:cNvCxnSpPr>
            <p:nvPr/>
          </p:nvCxnSpPr>
          <p:spPr>
            <a:xfrm>
              <a:off x="1848765" y="6013788"/>
              <a:ext cx="567065" cy="428675"/>
            </a:xfrm>
            <a:prstGeom prst="line">
              <a:avLst/>
            </a:prstGeom>
            <a:ln w="25400">
              <a:solidFill>
                <a:schemeClr val="bg1"/>
              </a:solidFill>
            </a:ln>
            <a:effectLst>
              <a:glow rad="50800">
                <a:srgbClr val="00B0F0">
                  <a:alpha val="27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Oval 41" hidden="1">
            <a:extLst>
              <a:ext uri="{FF2B5EF4-FFF2-40B4-BE49-F238E27FC236}">
                <a16:creationId xmlns:a16="http://schemas.microsoft.com/office/drawing/2014/main" id="{6892A4C6-F8D0-4F75-BD23-F3B89934CC1D}"/>
              </a:ext>
            </a:extLst>
          </p:cNvPr>
          <p:cNvSpPr/>
          <p:nvPr/>
        </p:nvSpPr>
        <p:spPr>
          <a:xfrm flipV="1">
            <a:off x="6057834" y="6287658"/>
            <a:ext cx="149557" cy="149557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3" name="Straight Connector 42" hidden="1">
            <a:extLst>
              <a:ext uri="{FF2B5EF4-FFF2-40B4-BE49-F238E27FC236}">
                <a16:creationId xmlns:a16="http://schemas.microsoft.com/office/drawing/2014/main" id="{928A56D9-94A4-4098-BB3F-7D435159FFC6}"/>
              </a:ext>
            </a:extLst>
          </p:cNvPr>
          <p:cNvCxnSpPr>
            <a:cxnSpLocks/>
          </p:cNvCxnSpPr>
          <p:nvPr/>
        </p:nvCxnSpPr>
        <p:spPr>
          <a:xfrm>
            <a:off x="3024646" y="6449571"/>
            <a:ext cx="1347520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 hidden="1">
            <a:extLst>
              <a:ext uri="{FF2B5EF4-FFF2-40B4-BE49-F238E27FC236}">
                <a16:creationId xmlns:a16="http://schemas.microsoft.com/office/drawing/2014/main" id="{24B084AE-9B86-4EB5-8E93-616C4D8C0B5F}"/>
              </a:ext>
            </a:extLst>
          </p:cNvPr>
          <p:cNvCxnSpPr>
            <a:cxnSpLocks/>
          </p:cNvCxnSpPr>
          <p:nvPr/>
        </p:nvCxnSpPr>
        <p:spPr>
          <a:xfrm>
            <a:off x="2600261" y="6238100"/>
            <a:ext cx="1347520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Group 44" hidden="1">
            <a:extLst>
              <a:ext uri="{FF2B5EF4-FFF2-40B4-BE49-F238E27FC236}">
                <a16:creationId xmlns:a16="http://schemas.microsoft.com/office/drawing/2014/main" id="{FE2C666D-A570-43A4-9278-DFC2B5EAC846}"/>
              </a:ext>
            </a:extLst>
          </p:cNvPr>
          <p:cNvGrpSpPr/>
          <p:nvPr/>
        </p:nvGrpSpPr>
        <p:grpSpPr>
          <a:xfrm>
            <a:off x="2077919" y="6238100"/>
            <a:ext cx="690046" cy="215359"/>
            <a:chOff x="2273668" y="1178878"/>
            <a:chExt cx="690046" cy="215359"/>
          </a:xfrm>
          <a:effectLst>
            <a:glow rad="50800">
              <a:srgbClr val="00B0F0">
                <a:alpha val="27000"/>
              </a:srgbClr>
            </a:glow>
          </a:effectLst>
        </p:grpSpPr>
        <p:cxnSp>
          <p:nvCxnSpPr>
            <p:cNvPr id="46" name="Straight Connector 45" hidden="1">
              <a:extLst>
                <a:ext uri="{FF2B5EF4-FFF2-40B4-BE49-F238E27FC236}">
                  <a16:creationId xmlns:a16="http://schemas.microsoft.com/office/drawing/2014/main" id="{AF6B0937-4FE8-4BDC-8BCF-68C68C48ADA6}"/>
                </a:ext>
              </a:extLst>
            </p:cNvPr>
            <p:cNvCxnSpPr>
              <a:cxnSpLocks/>
            </p:cNvCxnSpPr>
            <p:nvPr/>
          </p:nvCxnSpPr>
          <p:spPr>
            <a:xfrm>
              <a:off x="2546091" y="1390349"/>
              <a:ext cx="417623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 hidden="1">
              <a:extLst>
                <a:ext uri="{FF2B5EF4-FFF2-40B4-BE49-F238E27FC236}">
                  <a16:creationId xmlns:a16="http://schemas.microsoft.com/office/drawing/2014/main" id="{2B9119AE-9E3E-43A6-92D3-05F04992C6B7}"/>
                </a:ext>
              </a:extLst>
            </p:cNvPr>
            <p:cNvCxnSpPr>
              <a:cxnSpLocks/>
            </p:cNvCxnSpPr>
            <p:nvPr/>
          </p:nvCxnSpPr>
          <p:spPr>
            <a:xfrm>
              <a:off x="2273668" y="1178878"/>
              <a:ext cx="284884" cy="215359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Oval 47" hidden="1">
            <a:extLst>
              <a:ext uri="{FF2B5EF4-FFF2-40B4-BE49-F238E27FC236}">
                <a16:creationId xmlns:a16="http://schemas.microsoft.com/office/drawing/2014/main" id="{48B94A45-EC03-4EF7-89AC-B8B64CF0E0E8}"/>
              </a:ext>
            </a:extLst>
          </p:cNvPr>
          <p:cNvSpPr/>
          <p:nvPr/>
        </p:nvSpPr>
        <p:spPr>
          <a:xfrm flipV="1">
            <a:off x="5666998" y="6287658"/>
            <a:ext cx="149557" cy="149557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Oval 48" hidden="1">
            <a:extLst>
              <a:ext uri="{FF2B5EF4-FFF2-40B4-BE49-F238E27FC236}">
                <a16:creationId xmlns:a16="http://schemas.microsoft.com/office/drawing/2014/main" id="{9C7B9708-929F-4598-991B-AB0FC2EA1DE7}"/>
              </a:ext>
            </a:extLst>
          </p:cNvPr>
          <p:cNvSpPr/>
          <p:nvPr/>
        </p:nvSpPr>
        <p:spPr>
          <a:xfrm flipV="1">
            <a:off x="5276162" y="6287657"/>
            <a:ext cx="149557" cy="149557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Oval 49" hidden="1">
            <a:extLst>
              <a:ext uri="{FF2B5EF4-FFF2-40B4-BE49-F238E27FC236}">
                <a16:creationId xmlns:a16="http://schemas.microsoft.com/office/drawing/2014/main" id="{CE938702-8179-4188-BC0B-8E7C9C61F6FE}"/>
              </a:ext>
            </a:extLst>
          </p:cNvPr>
          <p:cNvSpPr/>
          <p:nvPr/>
        </p:nvSpPr>
        <p:spPr>
          <a:xfrm flipV="1">
            <a:off x="4897364" y="6287656"/>
            <a:ext cx="149557" cy="149557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1" name="Group 50" hidden="1">
            <a:extLst>
              <a:ext uri="{FF2B5EF4-FFF2-40B4-BE49-F238E27FC236}">
                <a16:creationId xmlns:a16="http://schemas.microsoft.com/office/drawing/2014/main" id="{E2A2DAF5-AE77-42DC-B41A-7280D45056BD}"/>
              </a:ext>
            </a:extLst>
          </p:cNvPr>
          <p:cNvGrpSpPr/>
          <p:nvPr/>
        </p:nvGrpSpPr>
        <p:grpSpPr>
          <a:xfrm flipH="1" flipV="1">
            <a:off x="6611130" y="192763"/>
            <a:ext cx="5588294" cy="474304"/>
            <a:chOff x="396540" y="859316"/>
            <a:chExt cx="5588294" cy="474304"/>
          </a:xfrm>
          <a:effectLst>
            <a:glow rad="50800">
              <a:srgbClr val="00B0F0">
                <a:alpha val="27000"/>
              </a:srgbClr>
            </a:glow>
          </a:effectLst>
        </p:grpSpPr>
        <p:cxnSp>
          <p:nvCxnSpPr>
            <p:cNvPr id="52" name="Straight Connector 51" hidden="1">
              <a:extLst>
                <a:ext uri="{FF2B5EF4-FFF2-40B4-BE49-F238E27FC236}">
                  <a16:creationId xmlns:a16="http://schemas.microsoft.com/office/drawing/2014/main" id="{74B45ED4-E250-4539-B789-A311C1B9FFEB}"/>
                </a:ext>
              </a:extLst>
            </p:cNvPr>
            <p:cNvCxnSpPr/>
            <p:nvPr/>
          </p:nvCxnSpPr>
          <p:spPr>
            <a:xfrm>
              <a:off x="396540" y="861141"/>
              <a:ext cx="1641514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 hidden="1">
              <a:extLst>
                <a:ext uri="{FF2B5EF4-FFF2-40B4-BE49-F238E27FC236}">
                  <a16:creationId xmlns:a16="http://schemas.microsoft.com/office/drawing/2014/main" id="{C219983D-C682-4719-A4FF-435C8C575F20}"/>
                </a:ext>
              </a:extLst>
            </p:cNvPr>
            <p:cNvCxnSpPr>
              <a:cxnSpLocks/>
            </p:cNvCxnSpPr>
            <p:nvPr/>
          </p:nvCxnSpPr>
          <p:spPr>
            <a:xfrm>
              <a:off x="2585044" y="1286166"/>
              <a:ext cx="2501156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 hidden="1">
              <a:extLst>
                <a:ext uri="{FF2B5EF4-FFF2-40B4-BE49-F238E27FC236}">
                  <a16:creationId xmlns:a16="http://schemas.microsoft.com/office/drawing/2014/main" id="{10195493-96B3-41B8-9BF2-D537C136E407}"/>
                </a:ext>
              </a:extLst>
            </p:cNvPr>
            <p:cNvCxnSpPr>
              <a:cxnSpLocks/>
            </p:cNvCxnSpPr>
            <p:nvPr/>
          </p:nvCxnSpPr>
          <p:spPr>
            <a:xfrm>
              <a:off x="2027104" y="859316"/>
              <a:ext cx="567065" cy="428675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Oval 54" hidden="1">
              <a:extLst>
                <a:ext uri="{FF2B5EF4-FFF2-40B4-BE49-F238E27FC236}">
                  <a16:creationId xmlns:a16="http://schemas.microsoft.com/office/drawing/2014/main" id="{E7F3E2A0-B9D5-42F7-BAB2-FA2A046093EA}"/>
                </a:ext>
              </a:extLst>
            </p:cNvPr>
            <p:cNvSpPr/>
            <p:nvPr/>
          </p:nvSpPr>
          <p:spPr>
            <a:xfrm flipV="1">
              <a:off x="5091675" y="1238712"/>
              <a:ext cx="94908" cy="94908"/>
            </a:xfrm>
            <a:prstGeom prst="ellipse">
              <a:avLst/>
            </a:pr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56" name="Straight Connector 55" hidden="1">
              <a:extLst>
                <a:ext uri="{FF2B5EF4-FFF2-40B4-BE49-F238E27FC236}">
                  <a16:creationId xmlns:a16="http://schemas.microsoft.com/office/drawing/2014/main" id="{6D5B989F-4477-493F-8C12-40A990B9B9D8}"/>
                </a:ext>
              </a:extLst>
            </p:cNvPr>
            <p:cNvCxnSpPr>
              <a:cxnSpLocks/>
            </p:cNvCxnSpPr>
            <p:nvPr/>
          </p:nvCxnSpPr>
          <p:spPr>
            <a:xfrm>
              <a:off x="5186583" y="1290248"/>
              <a:ext cx="798251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7" name="Straight Connector 56" hidden="1">
            <a:extLst>
              <a:ext uri="{FF2B5EF4-FFF2-40B4-BE49-F238E27FC236}">
                <a16:creationId xmlns:a16="http://schemas.microsoft.com/office/drawing/2014/main" id="{4130AA28-2375-4D57-9161-022E2995A8CF}"/>
              </a:ext>
            </a:extLst>
          </p:cNvPr>
          <p:cNvCxnSpPr>
            <a:cxnSpLocks/>
          </p:cNvCxnSpPr>
          <p:nvPr/>
        </p:nvCxnSpPr>
        <p:spPr>
          <a:xfrm flipH="1" flipV="1">
            <a:off x="7932415" y="732741"/>
            <a:ext cx="981559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 hidden="1">
            <a:extLst>
              <a:ext uri="{FF2B5EF4-FFF2-40B4-BE49-F238E27FC236}">
                <a16:creationId xmlns:a16="http://schemas.microsoft.com/office/drawing/2014/main" id="{5D049B21-8397-4BA6-B4D5-AE00BA794B98}"/>
              </a:ext>
            </a:extLst>
          </p:cNvPr>
          <p:cNvCxnSpPr>
            <a:cxnSpLocks/>
          </p:cNvCxnSpPr>
          <p:nvPr/>
        </p:nvCxnSpPr>
        <p:spPr>
          <a:xfrm flipH="1" flipV="1">
            <a:off x="7577530" y="525013"/>
            <a:ext cx="1347520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9" name="Group 58" hidden="1">
            <a:extLst>
              <a:ext uri="{FF2B5EF4-FFF2-40B4-BE49-F238E27FC236}">
                <a16:creationId xmlns:a16="http://schemas.microsoft.com/office/drawing/2014/main" id="{AAFA79DC-01FE-42A7-994E-00DA86DB8C57}"/>
              </a:ext>
            </a:extLst>
          </p:cNvPr>
          <p:cNvGrpSpPr/>
          <p:nvPr/>
        </p:nvGrpSpPr>
        <p:grpSpPr>
          <a:xfrm flipH="1" flipV="1">
            <a:off x="9632250" y="512325"/>
            <a:ext cx="702507" cy="215359"/>
            <a:chOff x="2261207" y="1178878"/>
            <a:chExt cx="702507" cy="215359"/>
          </a:xfrm>
          <a:effectLst>
            <a:glow rad="50800">
              <a:srgbClr val="00B0F0">
                <a:alpha val="27000"/>
              </a:srgbClr>
            </a:glow>
          </a:effectLst>
        </p:grpSpPr>
        <p:cxnSp>
          <p:nvCxnSpPr>
            <p:cNvPr id="60" name="Straight Connector 59" hidden="1">
              <a:extLst>
                <a:ext uri="{FF2B5EF4-FFF2-40B4-BE49-F238E27FC236}">
                  <a16:creationId xmlns:a16="http://schemas.microsoft.com/office/drawing/2014/main" id="{16A45D2A-1C94-446F-B8CB-08C7E79D8408}"/>
                </a:ext>
              </a:extLst>
            </p:cNvPr>
            <p:cNvCxnSpPr>
              <a:cxnSpLocks/>
            </p:cNvCxnSpPr>
            <p:nvPr/>
          </p:nvCxnSpPr>
          <p:spPr>
            <a:xfrm>
              <a:off x="2546091" y="1390349"/>
              <a:ext cx="417623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 hidden="1">
              <a:extLst>
                <a:ext uri="{FF2B5EF4-FFF2-40B4-BE49-F238E27FC236}">
                  <a16:creationId xmlns:a16="http://schemas.microsoft.com/office/drawing/2014/main" id="{B1B7D386-ED11-4A1E-B92D-999684202D20}"/>
                </a:ext>
              </a:extLst>
            </p:cNvPr>
            <p:cNvCxnSpPr>
              <a:cxnSpLocks/>
            </p:cNvCxnSpPr>
            <p:nvPr/>
          </p:nvCxnSpPr>
          <p:spPr>
            <a:xfrm>
              <a:off x="2261207" y="1178878"/>
              <a:ext cx="284884" cy="215359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Group 61" hidden="1">
            <a:extLst>
              <a:ext uri="{FF2B5EF4-FFF2-40B4-BE49-F238E27FC236}">
                <a16:creationId xmlns:a16="http://schemas.microsoft.com/office/drawing/2014/main" id="{E305BCA7-0B5D-4196-A2C7-4ED330946C0B}"/>
              </a:ext>
            </a:extLst>
          </p:cNvPr>
          <p:cNvGrpSpPr/>
          <p:nvPr/>
        </p:nvGrpSpPr>
        <p:grpSpPr>
          <a:xfrm flipV="1">
            <a:off x="370601" y="165438"/>
            <a:ext cx="4336374" cy="428675"/>
            <a:chOff x="218201" y="6013788"/>
            <a:chExt cx="4336374" cy="428675"/>
          </a:xfrm>
        </p:grpSpPr>
        <p:cxnSp>
          <p:nvCxnSpPr>
            <p:cNvPr id="63" name="Straight Connector 62" hidden="1">
              <a:extLst>
                <a:ext uri="{FF2B5EF4-FFF2-40B4-BE49-F238E27FC236}">
                  <a16:creationId xmlns:a16="http://schemas.microsoft.com/office/drawing/2014/main" id="{72B5B1A7-7F7C-4D4E-AF52-80E4023D1471}"/>
                </a:ext>
              </a:extLst>
            </p:cNvPr>
            <p:cNvCxnSpPr/>
            <p:nvPr/>
          </p:nvCxnSpPr>
          <p:spPr>
            <a:xfrm>
              <a:off x="218201" y="6015613"/>
              <a:ext cx="1641514" cy="0"/>
            </a:xfrm>
            <a:prstGeom prst="line">
              <a:avLst/>
            </a:prstGeom>
            <a:ln w="25400">
              <a:solidFill>
                <a:schemeClr val="bg1"/>
              </a:solidFill>
            </a:ln>
            <a:effectLst>
              <a:glow rad="50800">
                <a:srgbClr val="00B0F0">
                  <a:alpha val="27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 hidden="1">
              <a:extLst>
                <a:ext uri="{FF2B5EF4-FFF2-40B4-BE49-F238E27FC236}">
                  <a16:creationId xmlns:a16="http://schemas.microsoft.com/office/drawing/2014/main" id="{CDAD2B66-5E89-4657-8089-E2A0036DCE71}"/>
                </a:ext>
              </a:extLst>
            </p:cNvPr>
            <p:cNvCxnSpPr>
              <a:cxnSpLocks/>
            </p:cNvCxnSpPr>
            <p:nvPr/>
          </p:nvCxnSpPr>
          <p:spPr>
            <a:xfrm>
              <a:off x="2406705" y="6440638"/>
              <a:ext cx="2147870" cy="0"/>
            </a:xfrm>
            <a:prstGeom prst="line">
              <a:avLst/>
            </a:prstGeom>
            <a:ln w="25400">
              <a:solidFill>
                <a:schemeClr val="bg1"/>
              </a:solidFill>
            </a:ln>
            <a:effectLst>
              <a:glow rad="50800">
                <a:srgbClr val="00B0F0">
                  <a:alpha val="27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 hidden="1">
              <a:extLst>
                <a:ext uri="{FF2B5EF4-FFF2-40B4-BE49-F238E27FC236}">
                  <a16:creationId xmlns:a16="http://schemas.microsoft.com/office/drawing/2014/main" id="{5E8B0027-2451-4ED7-8B68-90C5DB72E581}"/>
                </a:ext>
              </a:extLst>
            </p:cNvPr>
            <p:cNvCxnSpPr>
              <a:cxnSpLocks/>
            </p:cNvCxnSpPr>
            <p:nvPr/>
          </p:nvCxnSpPr>
          <p:spPr>
            <a:xfrm>
              <a:off x="1848765" y="6013788"/>
              <a:ext cx="567065" cy="428675"/>
            </a:xfrm>
            <a:prstGeom prst="line">
              <a:avLst/>
            </a:prstGeom>
            <a:ln w="25400">
              <a:solidFill>
                <a:schemeClr val="bg1"/>
              </a:solidFill>
            </a:ln>
            <a:effectLst>
              <a:glow rad="50800">
                <a:srgbClr val="00B0F0">
                  <a:alpha val="27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Oval 65" hidden="1">
            <a:extLst>
              <a:ext uri="{FF2B5EF4-FFF2-40B4-BE49-F238E27FC236}">
                <a16:creationId xmlns:a16="http://schemas.microsoft.com/office/drawing/2014/main" id="{DE0FA6CC-8140-4548-A3E3-1EFBF074AC2B}"/>
              </a:ext>
            </a:extLst>
          </p:cNvPr>
          <p:cNvSpPr/>
          <p:nvPr/>
        </p:nvSpPr>
        <p:spPr>
          <a:xfrm>
            <a:off x="6210234" y="534558"/>
            <a:ext cx="149557" cy="149557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67" name="Straight Connector 66" hidden="1">
            <a:extLst>
              <a:ext uri="{FF2B5EF4-FFF2-40B4-BE49-F238E27FC236}">
                <a16:creationId xmlns:a16="http://schemas.microsoft.com/office/drawing/2014/main" id="{6C5B0FE9-5436-40AA-AAE5-B989BEC2F995}"/>
              </a:ext>
            </a:extLst>
          </p:cNvPr>
          <p:cNvCxnSpPr>
            <a:cxnSpLocks/>
          </p:cNvCxnSpPr>
          <p:nvPr/>
        </p:nvCxnSpPr>
        <p:spPr>
          <a:xfrm flipV="1">
            <a:off x="3177046" y="696471"/>
            <a:ext cx="1347520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 hidden="1">
            <a:extLst>
              <a:ext uri="{FF2B5EF4-FFF2-40B4-BE49-F238E27FC236}">
                <a16:creationId xmlns:a16="http://schemas.microsoft.com/office/drawing/2014/main" id="{89A5A5CF-A1DB-4059-8336-E848EC08E48D}"/>
              </a:ext>
            </a:extLst>
          </p:cNvPr>
          <p:cNvCxnSpPr>
            <a:cxnSpLocks/>
          </p:cNvCxnSpPr>
          <p:nvPr/>
        </p:nvCxnSpPr>
        <p:spPr>
          <a:xfrm flipV="1">
            <a:off x="2752661" y="485000"/>
            <a:ext cx="1347520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9" name="Group 68" hidden="1">
            <a:extLst>
              <a:ext uri="{FF2B5EF4-FFF2-40B4-BE49-F238E27FC236}">
                <a16:creationId xmlns:a16="http://schemas.microsoft.com/office/drawing/2014/main" id="{4B49C063-8F4D-4717-9E4B-7696A6CDCE5E}"/>
              </a:ext>
            </a:extLst>
          </p:cNvPr>
          <p:cNvGrpSpPr/>
          <p:nvPr/>
        </p:nvGrpSpPr>
        <p:grpSpPr>
          <a:xfrm flipV="1">
            <a:off x="2230319" y="485000"/>
            <a:ext cx="690046" cy="215359"/>
            <a:chOff x="2273668" y="1178878"/>
            <a:chExt cx="690046" cy="215359"/>
          </a:xfrm>
          <a:effectLst>
            <a:glow rad="50800">
              <a:srgbClr val="00B0F0">
                <a:alpha val="27000"/>
              </a:srgbClr>
            </a:glow>
          </a:effectLst>
        </p:grpSpPr>
        <p:cxnSp>
          <p:nvCxnSpPr>
            <p:cNvPr id="70" name="Straight Connector 69" hidden="1">
              <a:extLst>
                <a:ext uri="{FF2B5EF4-FFF2-40B4-BE49-F238E27FC236}">
                  <a16:creationId xmlns:a16="http://schemas.microsoft.com/office/drawing/2014/main" id="{D7F0E8B5-386F-4CA2-A480-A7929916B297}"/>
                </a:ext>
              </a:extLst>
            </p:cNvPr>
            <p:cNvCxnSpPr>
              <a:cxnSpLocks/>
            </p:cNvCxnSpPr>
            <p:nvPr/>
          </p:nvCxnSpPr>
          <p:spPr>
            <a:xfrm>
              <a:off x="2546091" y="1390349"/>
              <a:ext cx="417623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 hidden="1">
              <a:extLst>
                <a:ext uri="{FF2B5EF4-FFF2-40B4-BE49-F238E27FC236}">
                  <a16:creationId xmlns:a16="http://schemas.microsoft.com/office/drawing/2014/main" id="{B19CF0AB-C344-45E3-95A4-A4117F580A63}"/>
                </a:ext>
              </a:extLst>
            </p:cNvPr>
            <p:cNvCxnSpPr>
              <a:cxnSpLocks/>
            </p:cNvCxnSpPr>
            <p:nvPr/>
          </p:nvCxnSpPr>
          <p:spPr>
            <a:xfrm>
              <a:off x="2273668" y="1178878"/>
              <a:ext cx="284884" cy="215359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2" name="Oval 71" hidden="1">
            <a:extLst>
              <a:ext uri="{FF2B5EF4-FFF2-40B4-BE49-F238E27FC236}">
                <a16:creationId xmlns:a16="http://schemas.microsoft.com/office/drawing/2014/main" id="{F8EC46BF-3AAE-4E02-AF3D-36EE7F18796C}"/>
              </a:ext>
            </a:extLst>
          </p:cNvPr>
          <p:cNvSpPr/>
          <p:nvPr/>
        </p:nvSpPr>
        <p:spPr>
          <a:xfrm>
            <a:off x="5819398" y="534558"/>
            <a:ext cx="149557" cy="149557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Oval 72" hidden="1">
            <a:extLst>
              <a:ext uri="{FF2B5EF4-FFF2-40B4-BE49-F238E27FC236}">
                <a16:creationId xmlns:a16="http://schemas.microsoft.com/office/drawing/2014/main" id="{4653C1E5-38D2-44E7-83E7-566F4D2E76EA}"/>
              </a:ext>
            </a:extLst>
          </p:cNvPr>
          <p:cNvSpPr/>
          <p:nvPr/>
        </p:nvSpPr>
        <p:spPr>
          <a:xfrm>
            <a:off x="5428562" y="534557"/>
            <a:ext cx="149557" cy="149557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4" name="Oval 73" hidden="1">
            <a:extLst>
              <a:ext uri="{FF2B5EF4-FFF2-40B4-BE49-F238E27FC236}">
                <a16:creationId xmlns:a16="http://schemas.microsoft.com/office/drawing/2014/main" id="{140D314A-35AD-41F9-9EAF-E26BF4B4F3EE}"/>
              </a:ext>
            </a:extLst>
          </p:cNvPr>
          <p:cNvSpPr/>
          <p:nvPr/>
        </p:nvSpPr>
        <p:spPr>
          <a:xfrm>
            <a:off x="5049764" y="534556"/>
            <a:ext cx="149557" cy="149557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75" name="Straight Connector 74" hidden="1">
            <a:extLst>
              <a:ext uri="{FF2B5EF4-FFF2-40B4-BE49-F238E27FC236}">
                <a16:creationId xmlns:a16="http://schemas.microsoft.com/office/drawing/2014/main" id="{129735DD-92B2-4B75-9684-32ADA4B0AC78}"/>
              </a:ext>
            </a:extLst>
          </p:cNvPr>
          <p:cNvCxnSpPr>
            <a:cxnSpLocks/>
          </p:cNvCxnSpPr>
          <p:nvPr/>
        </p:nvCxnSpPr>
        <p:spPr>
          <a:xfrm>
            <a:off x="72999" y="4196267"/>
            <a:ext cx="754332" cy="0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 hidden="1">
            <a:extLst>
              <a:ext uri="{FF2B5EF4-FFF2-40B4-BE49-F238E27FC236}">
                <a16:creationId xmlns:a16="http://schemas.microsoft.com/office/drawing/2014/main" id="{3AE54D20-EDC4-4903-824C-0B1357BFB096}"/>
              </a:ext>
            </a:extLst>
          </p:cNvPr>
          <p:cNvCxnSpPr>
            <a:cxnSpLocks/>
          </p:cNvCxnSpPr>
          <p:nvPr/>
        </p:nvCxnSpPr>
        <p:spPr>
          <a:xfrm>
            <a:off x="1187119" y="2032306"/>
            <a:ext cx="0" cy="1848006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 hidden="1">
            <a:extLst>
              <a:ext uri="{FF2B5EF4-FFF2-40B4-BE49-F238E27FC236}">
                <a16:creationId xmlns:a16="http://schemas.microsoft.com/office/drawing/2014/main" id="{6E716C95-D309-4843-B57B-70574BFCB2B4}"/>
              </a:ext>
            </a:extLst>
          </p:cNvPr>
          <p:cNvCxnSpPr>
            <a:cxnSpLocks/>
          </p:cNvCxnSpPr>
          <p:nvPr/>
        </p:nvCxnSpPr>
        <p:spPr>
          <a:xfrm>
            <a:off x="1187119" y="2032306"/>
            <a:ext cx="10085533" cy="0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 hidden="1">
            <a:extLst>
              <a:ext uri="{FF2B5EF4-FFF2-40B4-BE49-F238E27FC236}">
                <a16:creationId xmlns:a16="http://schemas.microsoft.com/office/drawing/2014/main" id="{8B8F3E26-5090-4DDC-9C10-10367D1E7760}"/>
              </a:ext>
            </a:extLst>
          </p:cNvPr>
          <p:cNvCxnSpPr>
            <a:cxnSpLocks/>
          </p:cNvCxnSpPr>
          <p:nvPr/>
        </p:nvCxnSpPr>
        <p:spPr>
          <a:xfrm>
            <a:off x="11272652" y="2032306"/>
            <a:ext cx="0" cy="2082062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 hidden="1">
            <a:extLst>
              <a:ext uri="{FF2B5EF4-FFF2-40B4-BE49-F238E27FC236}">
                <a16:creationId xmlns:a16="http://schemas.microsoft.com/office/drawing/2014/main" id="{9CD4BD38-6C56-4DB8-9C0C-F4CB6192A0C2}"/>
              </a:ext>
            </a:extLst>
          </p:cNvPr>
          <p:cNvCxnSpPr>
            <a:cxnSpLocks/>
          </p:cNvCxnSpPr>
          <p:nvPr/>
        </p:nvCxnSpPr>
        <p:spPr>
          <a:xfrm>
            <a:off x="5301671" y="4077228"/>
            <a:ext cx="5970981" cy="0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0" name="Group 79" hidden="1">
            <a:extLst>
              <a:ext uri="{FF2B5EF4-FFF2-40B4-BE49-F238E27FC236}">
                <a16:creationId xmlns:a16="http://schemas.microsoft.com/office/drawing/2014/main" id="{6D9EF87B-E608-4C1C-B48D-57A1391C16EE}"/>
              </a:ext>
            </a:extLst>
          </p:cNvPr>
          <p:cNvGrpSpPr/>
          <p:nvPr/>
        </p:nvGrpSpPr>
        <p:grpSpPr>
          <a:xfrm rot="9345197">
            <a:off x="1092939" y="4137941"/>
            <a:ext cx="146206" cy="146206"/>
            <a:chOff x="4440936" y="1773936"/>
            <a:chExt cx="3310128" cy="3310128"/>
          </a:xfrm>
          <a:effectLst>
            <a:glow rad="38100">
              <a:schemeClr val="accent5">
                <a:satMod val="175000"/>
                <a:alpha val="28000"/>
              </a:schemeClr>
            </a:glow>
          </a:effectLst>
        </p:grpSpPr>
        <p:sp>
          <p:nvSpPr>
            <p:cNvPr id="81" name="Oval 80" hidden="1">
              <a:extLst>
                <a:ext uri="{FF2B5EF4-FFF2-40B4-BE49-F238E27FC236}">
                  <a16:creationId xmlns:a16="http://schemas.microsoft.com/office/drawing/2014/main" id="{7B94A7E5-7DD8-4CD1-BC5E-3810919EB197}"/>
                </a:ext>
              </a:extLst>
            </p:cNvPr>
            <p:cNvSpPr/>
            <p:nvPr/>
          </p:nvSpPr>
          <p:spPr>
            <a:xfrm>
              <a:off x="4441251" y="1774251"/>
              <a:ext cx="3309498" cy="3309498"/>
            </a:xfrm>
            <a:prstGeom prst="ellipse">
              <a:avLst/>
            </a:prstGeom>
            <a:noFill/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" name="Arc 81" hidden="1">
              <a:extLst>
                <a:ext uri="{FF2B5EF4-FFF2-40B4-BE49-F238E27FC236}">
                  <a16:creationId xmlns:a16="http://schemas.microsoft.com/office/drawing/2014/main" id="{262EF9FA-4868-44EE-9CF1-12F5E9ECA823}"/>
                </a:ext>
              </a:extLst>
            </p:cNvPr>
            <p:cNvSpPr/>
            <p:nvPr/>
          </p:nvSpPr>
          <p:spPr>
            <a:xfrm>
              <a:off x="4440936" y="1773936"/>
              <a:ext cx="3310128" cy="3310128"/>
            </a:xfrm>
            <a:prstGeom prst="arc">
              <a:avLst/>
            </a:prstGeom>
            <a:ln w="28575">
              <a:solidFill>
                <a:srgbClr val="BDD7EE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Arc 82" hidden="1">
              <a:extLst>
                <a:ext uri="{FF2B5EF4-FFF2-40B4-BE49-F238E27FC236}">
                  <a16:creationId xmlns:a16="http://schemas.microsoft.com/office/drawing/2014/main" id="{81A76E66-8979-40C5-A860-EDAB4D03B2E4}"/>
                </a:ext>
              </a:extLst>
            </p:cNvPr>
            <p:cNvSpPr/>
            <p:nvPr/>
          </p:nvSpPr>
          <p:spPr>
            <a:xfrm flipH="1">
              <a:off x="4440936" y="1773936"/>
              <a:ext cx="3310128" cy="3310128"/>
            </a:xfrm>
            <a:prstGeom prst="arc">
              <a:avLst>
                <a:gd name="adj1" fmla="val 6117151"/>
                <a:gd name="adj2" fmla="val 8372158"/>
              </a:avLst>
            </a:prstGeom>
            <a:ln w="28575">
              <a:solidFill>
                <a:srgbClr val="BDD7EE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Arc 83" hidden="1">
              <a:extLst>
                <a:ext uri="{FF2B5EF4-FFF2-40B4-BE49-F238E27FC236}">
                  <a16:creationId xmlns:a16="http://schemas.microsoft.com/office/drawing/2014/main" id="{95ED56DD-B762-48EF-A579-F8B33CAACE8C}"/>
                </a:ext>
              </a:extLst>
            </p:cNvPr>
            <p:cNvSpPr/>
            <p:nvPr/>
          </p:nvSpPr>
          <p:spPr>
            <a:xfrm flipH="1">
              <a:off x="4440936" y="1773936"/>
              <a:ext cx="3310128" cy="3310128"/>
            </a:xfrm>
            <a:prstGeom prst="arc">
              <a:avLst>
                <a:gd name="adj1" fmla="val 20256575"/>
                <a:gd name="adj2" fmla="val 3001779"/>
              </a:avLst>
            </a:prstGeom>
            <a:ln w="28575">
              <a:solidFill>
                <a:srgbClr val="BDD7EE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F481A20E-A4E5-4F6F-A651-4AC8AE9FC4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8791" y="1600200"/>
            <a:ext cx="1267890" cy="18288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240D326-A41A-4AB6-915C-5A53D4C04B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2869" y="1600200"/>
            <a:ext cx="1711652" cy="246888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0D042E9-F35A-41E2-8B78-41B9BB4835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0951" y="1600200"/>
            <a:ext cx="1267891" cy="1828800"/>
          </a:xfrm>
          <a:prstGeom prst="rect">
            <a:avLst/>
          </a:prstGeom>
        </p:spPr>
      </p:pic>
      <p:pic>
        <p:nvPicPr>
          <p:cNvPr id="143" name="Picture 142">
            <a:extLst>
              <a:ext uri="{FF2B5EF4-FFF2-40B4-BE49-F238E27FC236}">
                <a16:creationId xmlns:a16="http://schemas.microsoft.com/office/drawing/2014/main" id="{7BEC8603-1064-439B-B0F2-2930A6294B9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42717" y="1600200"/>
            <a:ext cx="1267891" cy="1828800"/>
          </a:xfrm>
          <a:prstGeom prst="rect">
            <a:avLst/>
          </a:prstGeom>
        </p:spPr>
      </p:pic>
      <p:pic>
        <p:nvPicPr>
          <p:cNvPr id="145" name="Picture 144">
            <a:extLst>
              <a:ext uri="{FF2B5EF4-FFF2-40B4-BE49-F238E27FC236}">
                <a16:creationId xmlns:a16="http://schemas.microsoft.com/office/drawing/2014/main" id="{11080B26-F493-4DE9-9A19-A377CA809B5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81605" y="1600200"/>
            <a:ext cx="1711652" cy="2468880"/>
          </a:xfrm>
          <a:prstGeom prst="rect">
            <a:avLst/>
          </a:prstGeom>
        </p:spPr>
      </p:pic>
      <p:pic>
        <p:nvPicPr>
          <p:cNvPr id="147" name="Picture 146">
            <a:extLst>
              <a:ext uri="{FF2B5EF4-FFF2-40B4-BE49-F238E27FC236}">
                <a16:creationId xmlns:a16="http://schemas.microsoft.com/office/drawing/2014/main" id="{5E916B94-0DCB-4CED-80C9-D84CE409076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444" y="1600200"/>
            <a:ext cx="1267891" cy="1828800"/>
          </a:xfrm>
          <a:prstGeom prst="rect">
            <a:avLst/>
          </a:prstGeom>
        </p:spPr>
      </p:pic>
      <p:pic>
        <p:nvPicPr>
          <p:cNvPr id="149" name="Picture 148">
            <a:extLst>
              <a:ext uri="{FF2B5EF4-FFF2-40B4-BE49-F238E27FC236}">
                <a16:creationId xmlns:a16="http://schemas.microsoft.com/office/drawing/2014/main" id="{FBC21351-307C-4F51-A8D9-5401AA06334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7527" y="1600200"/>
            <a:ext cx="2971072" cy="4114800"/>
          </a:xfrm>
          <a:prstGeom prst="rect">
            <a:avLst/>
          </a:prstGeom>
        </p:spPr>
      </p:pic>
      <p:grpSp>
        <p:nvGrpSpPr>
          <p:cNvPr id="151" name="Group 150">
            <a:extLst>
              <a:ext uri="{FF2B5EF4-FFF2-40B4-BE49-F238E27FC236}">
                <a16:creationId xmlns:a16="http://schemas.microsoft.com/office/drawing/2014/main" id="{11254746-379C-4083-B786-23BF6F57614D}"/>
              </a:ext>
            </a:extLst>
          </p:cNvPr>
          <p:cNvGrpSpPr/>
          <p:nvPr/>
        </p:nvGrpSpPr>
        <p:grpSpPr>
          <a:xfrm>
            <a:off x="-10035608" y="54922"/>
            <a:ext cx="22505609" cy="663117"/>
            <a:chOff x="-3210580" y="576235"/>
            <a:chExt cx="22505609" cy="760471"/>
          </a:xfrm>
          <a:effectLst>
            <a:glow rad="63500">
              <a:schemeClr val="bg1">
                <a:alpha val="28000"/>
              </a:schemeClr>
            </a:glow>
          </a:effectLst>
        </p:grpSpPr>
        <p:grpSp>
          <p:nvGrpSpPr>
            <p:cNvPr id="152" name="Group 151">
              <a:extLst>
                <a:ext uri="{FF2B5EF4-FFF2-40B4-BE49-F238E27FC236}">
                  <a16:creationId xmlns:a16="http://schemas.microsoft.com/office/drawing/2014/main" id="{659591A5-EC31-4609-B7FA-685D4CAE9B73}"/>
                </a:ext>
              </a:extLst>
            </p:cNvPr>
            <p:cNvGrpSpPr/>
            <p:nvPr/>
          </p:nvGrpSpPr>
          <p:grpSpPr>
            <a:xfrm>
              <a:off x="-3210580" y="576235"/>
              <a:ext cx="11183109" cy="750872"/>
              <a:chOff x="65055" y="835233"/>
              <a:chExt cx="14182026" cy="1109250"/>
            </a:xfrm>
          </p:grpSpPr>
          <p:grpSp>
            <p:nvGrpSpPr>
              <p:cNvPr id="241" name="Group 240">
                <a:extLst>
                  <a:ext uri="{FF2B5EF4-FFF2-40B4-BE49-F238E27FC236}">
                    <a16:creationId xmlns:a16="http://schemas.microsoft.com/office/drawing/2014/main" id="{E96004A1-5B87-40D7-90C6-556010AFBAA3}"/>
                  </a:ext>
                </a:extLst>
              </p:cNvPr>
              <p:cNvGrpSpPr/>
              <p:nvPr/>
            </p:nvGrpSpPr>
            <p:grpSpPr>
              <a:xfrm>
                <a:off x="65055" y="835233"/>
                <a:ext cx="4583987" cy="1099349"/>
                <a:chOff x="65055" y="835233"/>
                <a:chExt cx="4583987" cy="1099349"/>
              </a:xfrm>
            </p:grpSpPr>
            <p:grpSp>
              <p:nvGrpSpPr>
                <p:cNvPr id="300" name="Group 299">
                  <a:extLst>
                    <a:ext uri="{FF2B5EF4-FFF2-40B4-BE49-F238E27FC236}">
                      <a16:creationId xmlns:a16="http://schemas.microsoft.com/office/drawing/2014/main" id="{BF9BE2BB-6417-4234-B2DF-E452A3AEB267}"/>
                    </a:ext>
                  </a:extLst>
                </p:cNvPr>
                <p:cNvGrpSpPr/>
                <p:nvPr/>
              </p:nvGrpSpPr>
              <p:grpSpPr>
                <a:xfrm>
                  <a:off x="1055981" y="845134"/>
                  <a:ext cx="1197865" cy="1089448"/>
                  <a:chOff x="3153001" y="1419726"/>
                  <a:chExt cx="1197865" cy="1089448"/>
                </a:xfrm>
              </p:grpSpPr>
              <p:cxnSp>
                <p:nvCxnSpPr>
                  <p:cNvPr id="321" name="Straight Connector 320">
                    <a:extLst>
                      <a:ext uri="{FF2B5EF4-FFF2-40B4-BE49-F238E27FC236}">
                        <a16:creationId xmlns:a16="http://schemas.microsoft.com/office/drawing/2014/main" id="{9D26BABF-5163-4B71-AD12-EBE3D2DD8165}"/>
                      </a:ext>
                    </a:extLst>
                  </p:cNvPr>
                  <p:cNvCxnSpPr/>
                  <p:nvPr/>
                </p:nvCxnSpPr>
                <p:spPr>
                  <a:xfrm>
                    <a:off x="3153001" y="14197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2" name="Straight Connector 321">
                    <a:extLst>
                      <a:ext uri="{FF2B5EF4-FFF2-40B4-BE49-F238E27FC236}">
                        <a16:creationId xmlns:a16="http://schemas.microsoft.com/office/drawing/2014/main" id="{2DB28460-5409-4F3A-B0EC-1B66CFD8D1B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4770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3" name="Straight Connector 322">
                    <a:extLst>
                      <a:ext uri="{FF2B5EF4-FFF2-40B4-BE49-F238E27FC236}">
                        <a16:creationId xmlns:a16="http://schemas.microsoft.com/office/drawing/2014/main" id="{527130E0-269C-4BED-83B7-AB98D4084A5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60832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4" name="Straight Connector 323">
                    <a:extLst>
                      <a:ext uri="{FF2B5EF4-FFF2-40B4-BE49-F238E27FC236}">
                        <a16:creationId xmlns:a16="http://schemas.microsoft.com/office/drawing/2014/main" id="{685D2AA3-15CF-4079-AE88-80A7625AC21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62601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5" name="Straight Connector 324">
                    <a:extLst>
                      <a:ext uri="{FF2B5EF4-FFF2-40B4-BE49-F238E27FC236}">
                        <a16:creationId xmlns:a16="http://schemas.microsoft.com/office/drawing/2014/main" id="{C5BB8D90-DA8D-443D-85F8-E2474608283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60077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6" name="Straight Connector 325">
                    <a:extLst>
                      <a:ext uri="{FF2B5EF4-FFF2-40B4-BE49-F238E27FC236}">
                        <a16:creationId xmlns:a16="http://schemas.microsoft.com/office/drawing/2014/main" id="{D3A2B0FC-3CD8-4B3F-ACE2-33011319EA6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61846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7" name="Straight Connector 326">
                    <a:extLst>
                      <a:ext uri="{FF2B5EF4-FFF2-40B4-BE49-F238E27FC236}">
                        <a16:creationId xmlns:a16="http://schemas.microsoft.com/office/drawing/2014/main" id="{2A469EC5-5EAE-4FD7-B3DA-62A6375B8F23}"/>
                      </a:ext>
                    </a:extLst>
                  </p:cNvPr>
                  <p:cNvCxnSpPr/>
                  <p:nvPr/>
                </p:nvCxnSpPr>
                <p:spPr>
                  <a:xfrm>
                    <a:off x="4350866" y="14197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01" name="Group 300">
                  <a:extLst>
                    <a:ext uri="{FF2B5EF4-FFF2-40B4-BE49-F238E27FC236}">
                      <a16:creationId xmlns:a16="http://schemas.microsoft.com/office/drawing/2014/main" id="{195525FB-F826-47C1-8C91-527443D6821A}"/>
                    </a:ext>
                  </a:extLst>
                </p:cNvPr>
                <p:cNvGrpSpPr/>
                <p:nvPr/>
              </p:nvGrpSpPr>
              <p:grpSpPr>
                <a:xfrm>
                  <a:off x="2459405" y="842566"/>
                  <a:ext cx="996096" cy="1089448"/>
                  <a:chOff x="3507170" y="1572126"/>
                  <a:chExt cx="996096" cy="1089448"/>
                </a:xfrm>
              </p:grpSpPr>
              <p:cxnSp>
                <p:nvCxnSpPr>
                  <p:cNvPr id="315" name="Straight Connector 314">
                    <a:extLst>
                      <a:ext uri="{FF2B5EF4-FFF2-40B4-BE49-F238E27FC236}">
                        <a16:creationId xmlns:a16="http://schemas.microsoft.com/office/drawing/2014/main" id="{89078242-A8DF-405C-88F9-F5B5053FEF5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7170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6" name="Straight Connector 315">
                    <a:extLst>
                      <a:ext uri="{FF2B5EF4-FFF2-40B4-BE49-F238E27FC236}">
                        <a16:creationId xmlns:a16="http://schemas.microsoft.com/office/drawing/2014/main" id="{01C0463B-09FD-4B93-99CA-7A553B3CBF6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13232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7" name="Straight Connector 316">
                    <a:extLst>
                      <a:ext uri="{FF2B5EF4-FFF2-40B4-BE49-F238E27FC236}">
                        <a16:creationId xmlns:a16="http://schemas.microsoft.com/office/drawing/2014/main" id="{62E6426A-5B7F-48A0-8706-52C79F6FFC1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15001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8" name="Straight Connector 317">
                    <a:extLst>
                      <a:ext uri="{FF2B5EF4-FFF2-40B4-BE49-F238E27FC236}">
                        <a16:creationId xmlns:a16="http://schemas.microsoft.com/office/drawing/2014/main" id="{F1FBB4E9-5C28-40FD-895E-7B471C7E973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2477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9" name="Straight Connector 318">
                    <a:extLst>
                      <a:ext uri="{FF2B5EF4-FFF2-40B4-BE49-F238E27FC236}">
                        <a16:creationId xmlns:a16="http://schemas.microsoft.com/office/drawing/2014/main" id="{868E7A41-0EFE-4F28-9715-E4C986A4480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14246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0" name="Straight Connector 319">
                    <a:extLst>
                      <a:ext uri="{FF2B5EF4-FFF2-40B4-BE49-F238E27FC236}">
                        <a16:creationId xmlns:a16="http://schemas.microsoft.com/office/drawing/2014/main" id="{6B9F780D-7655-49EB-955D-5E97D432941E}"/>
                      </a:ext>
                    </a:extLst>
                  </p:cNvPr>
                  <p:cNvCxnSpPr/>
                  <p:nvPr/>
                </p:nvCxnSpPr>
                <p:spPr>
                  <a:xfrm>
                    <a:off x="4503266" y="15721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02" name="Group 301">
                  <a:extLst>
                    <a:ext uri="{FF2B5EF4-FFF2-40B4-BE49-F238E27FC236}">
                      <a16:creationId xmlns:a16="http://schemas.microsoft.com/office/drawing/2014/main" id="{F323563C-1AEC-4E4A-A47E-CF48B33213AA}"/>
                    </a:ext>
                  </a:extLst>
                </p:cNvPr>
                <p:cNvGrpSpPr/>
                <p:nvPr/>
              </p:nvGrpSpPr>
              <p:grpSpPr>
                <a:xfrm>
                  <a:off x="3652946" y="835233"/>
                  <a:ext cx="996096" cy="1089448"/>
                  <a:chOff x="3507170" y="1572126"/>
                  <a:chExt cx="996096" cy="1089448"/>
                </a:xfrm>
              </p:grpSpPr>
              <p:cxnSp>
                <p:nvCxnSpPr>
                  <p:cNvPr id="309" name="Straight Connector 308">
                    <a:extLst>
                      <a:ext uri="{FF2B5EF4-FFF2-40B4-BE49-F238E27FC236}">
                        <a16:creationId xmlns:a16="http://schemas.microsoft.com/office/drawing/2014/main" id="{9B0460D0-9D39-48EA-A0EC-F679E4C8B10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7170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0" name="Straight Connector 309">
                    <a:extLst>
                      <a:ext uri="{FF2B5EF4-FFF2-40B4-BE49-F238E27FC236}">
                        <a16:creationId xmlns:a16="http://schemas.microsoft.com/office/drawing/2014/main" id="{B9E35676-1B64-4A92-930C-BCB836EE0CA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13232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1" name="Straight Connector 310">
                    <a:extLst>
                      <a:ext uri="{FF2B5EF4-FFF2-40B4-BE49-F238E27FC236}">
                        <a16:creationId xmlns:a16="http://schemas.microsoft.com/office/drawing/2014/main" id="{1278155F-3D9C-4AA8-86FE-977478E8FB5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15001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2" name="Straight Connector 311">
                    <a:extLst>
                      <a:ext uri="{FF2B5EF4-FFF2-40B4-BE49-F238E27FC236}">
                        <a16:creationId xmlns:a16="http://schemas.microsoft.com/office/drawing/2014/main" id="{5EBE2C17-FCEE-4BEE-B062-6973174429D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2477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3" name="Straight Connector 312">
                    <a:extLst>
                      <a:ext uri="{FF2B5EF4-FFF2-40B4-BE49-F238E27FC236}">
                        <a16:creationId xmlns:a16="http://schemas.microsoft.com/office/drawing/2014/main" id="{D31A10D4-920C-4A13-801A-E6F0E8100C1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14246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4" name="Straight Connector 313">
                    <a:extLst>
                      <a:ext uri="{FF2B5EF4-FFF2-40B4-BE49-F238E27FC236}">
                        <a16:creationId xmlns:a16="http://schemas.microsoft.com/office/drawing/2014/main" id="{F5DF3366-96FB-468D-9657-D63D76D08F0E}"/>
                      </a:ext>
                    </a:extLst>
                  </p:cNvPr>
                  <p:cNvCxnSpPr/>
                  <p:nvPr/>
                </p:nvCxnSpPr>
                <p:spPr>
                  <a:xfrm>
                    <a:off x="4503266" y="15721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03" name="Group 302">
                  <a:extLst>
                    <a:ext uri="{FF2B5EF4-FFF2-40B4-BE49-F238E27FC236}">
                      <a16:creationId xmlns:a16="http://schemas.microsoft.com/office/drawing/2014/main" id="{D5B73DA3-5E50-409E-995A-65044230913F}"/>
                    </a:ext>
                  </a:extLst>
                </p:cNvPr>
                <p:cNvGrpSpPr/>
                <p:nvPr/>
              </p:nvGrpSpPr>
              <p:grpSpPr>
                <a:xfrm flipH="1">
                  <a:off x="65055" y="835233"/>
                  <a:ext cx="807076" cy="542156"/>
                  <a:chOff x="3354770" y="1419726"/>
                  <a:chExt cx="807076" cy="542156"/>
                </a:xfrm>
              </p:grpSpPr>
              <p:cxnSp>
                <p:nvCxnSpPr>
                  <p:cNvPr id="304" name="Straight Connector 303">
                    <a:extLst>
                      <a:ext uri="{FF2B5EF4-FFF2-40B4-BE49-F238E27FC236}">
                        <a16:creationId xmlns:a16="http://schemas.microsoft.com/office/drawing/2014/main" id="{FF902349-8B08-4B9F-9BAC-6C978272AC5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4770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5" name="Straight Connector 304">
                    <a:extLst>
                      <a:ext uri="{FF2B5EF4-FFF2-40B4-BE49-F238E27FC236}">
                        <a16:creationId xmlns:a16="http://schemas.microsoft.com/office/drawing/2014/main" id="{A98C3675-BDD8-43A4-9FD1-06796C0C345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60832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6" name="Straight Connector 305">
                    <a:extLst>
                      <a:ext uri="{FF2B5EF4-FFF2-40B4-BE49-F238E27FC236}">
                        <a16:creationId xmlns:a16="http://schemas.microsoft.com/office/drawing/2014/main" id="{6FE2537A-7EAE-4711-9536-3150251D96A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62601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7" name="Straight Connector 306">
                    <a:extLst>
                      <a:ext uri="{FF2B5EF4-FFF2-40B4-BE49-F238E27FC236}">
                        <a16:creationId xmlns:a16="http://schemas.microsoft.com/office/drawing/2014/main" id="{9AEDD2E3-2F50-4FDB-AE13-DF66DC4B006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60077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8" name="Straight Connector 307">
                    <a:extLst>
                      <a:ext uri="{FF2B5EF4-FFF2-40B4-BE49-F238E27FC236}">
                        <a16:creationId xmlns:a16="http://schemas.microsoft.com/office/drawing/2014/main" id="{7255ECF3-AEFE-47FE-9BF6-980CF6C5A40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61846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42" name="Group 241">
                <a:extLst>
                  <a:ext uri="{FF2B5EF4-FFF2-40B4-BE49-F238E27FC236}">
                    <a16:creationId xmlns:a16="http://schemas.microsoft.com/office/drawing/2014/main" id="{C0D6A82D-63B2-456D-8DDD-AA73D6E113C9}"/>
                  </a:ext>
                </a:extLst>
              </p:cNvPr>
              <p:cNvGrpSpPr/>
              <p:nvPr/>
            </p:nvGrpSpPr>
            <p:grpSpPr>
              <a:xfrm>
                <a:off x="4862745" y="845134"/>
                <a:ext cx="4583987" cy="1099349"/>
                <a:chOff x="65055" y="835233"/>
                <a:chExt cx="4583987" cy="1099349"/>
              </a:xfrm>
            </p:grpSpPr>
            <p:grpSp>
              <p:nvGrpSpPr>
                <p:cNvPr id="272" name="Group 271">
                  <a:extLst>
                    <a:ext uri="{FF2B5EF4-FFF2-40B4-BE49-F238E27FC236}">
                      <a16:creationId xmlns:a16="http://schemas.microsoft.com/office/drawing/2014/main" id="{44BBD7CD-BA81-4125-900E-0F1953464870}"/>
                    </a:ext>
                  </a:extLst>
                </p:cNvPr>
                <p:cNvGrpSpPr/>
                <p:nvPr/>
              </p:nvGrpSpPr>
              <p:grpSpPr>
                <a:xfrm>
                  <a:off x="1055981" y="845134"/>
                  <a:ext cx="1197865" cy="1089448"/>
                  <a:chOff x="3153001" y="1419726"/>
                  <a:chExt cx="1197865" cy="1089448"/>
                </a:xfrm>
              </p:grpSpPr>
              <p:cxnSp>
                <p:nvCxnSpPr>
                  <p:cNvPr id="293" name="Straight Connector 292">
                    <a:extLst>
                      <a:ext uri="{FF2B5EF4-FFF2-40B4-BE49-F238E27FC236}">
                        <a16:creationId xmlns:a16="http://schemas.microsoft.com/office/drawing/2014/main" id="{F9F4C1E7-B5B5-4301-AF5E-921C765A6FD8}"/>
                      </a:ext>
                    </a:extLst>
                  </p:cNvPr>
                  <p:cNvCxnSpPr/>
                  <p:nvPr/>
                </p:nvCxnSpPr>
                <p:spPr>
                  <a:xfrm>
                    <a:off x="3153001" y="14197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4" name="Straight Connector 293">
                    <a:extLst>
                      <a:ext uri="{FF2B5EF4-FFF2-40B4-BE49-F238E27FC236}">
                        <a16:creationId xmlns:a16="http://schemas.microsoft.com/office/drawing/2014/main" id="{B35A89E6-1944-406D-9077-5A7A92064B0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4770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5" name="Straight Connector 294">
                    <a:extLst>
                      <a:ext uri="{FF2B5EF4-FFF2-40B4-BE49-F238E27FC236}">
                        <a16:creationId xmlns:a16="http://schemas.microsoft.com/office/drawing/2014/main" id="{4A72A17D-2E29-424D-B05E-638F06FED6E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60832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6" name="Straight Connector 295">
                    <a:extLst>
                      <a:ext uri="{FF2B5EF4-FFF2-40B4-BE49-F238E27FC236}">
                        <a16:creationId xmlns:a16="http://schemas.microsoft.com/office/drawing/2014/main" id="{3904AF2B-E687-4392-9B15-45053CAF210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62601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7" name="Straight Connector 296">
                    <a:extLst>
                      <a:ext uri="{FF2B5EF4-FFF2-40B4-BE49-F238E27FC236}">
                        <a16:creationId xmlns:a16="http://schemas.microsoft.com/office/drawing/2014/main" id="{6BB34CAD-7955-4B09-BE4B-CFE3CCF759C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60077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8" name="Straight Connector 297">
                    <a:extLst>
                      <a:ext uri="{FF2B5EF4-FFF2-40B4-BE49-F238E27FC236}">
                        <a16:creationId xmlns:a16="http://schemas.microsoft.com/office/drawing/2014/main" id="{E8EE3E32-43C6-44E0-9049-BA6651BE606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61846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9" name="Straight Connector 298">
                    <a:extLst>
                      <a:ext uri="{FF2B5EF4-FFF2-40B4-BE49-F238E27FC236}">
                        <a16:creationId xmlns:a16="http://schemas.microsoft.com/office/drawing/2014/main" id="{E4F8D000-4BAA-4940-B92D-988D00FCE7BF}"/>
                      </a:ext>
                    </a:extLst>
                  </p:cNvPr>
                  <p:cNvCxnSpPr/>
                  <p:nvPr/>
                </p:nvCxnSpPr>
                <p:spPr>
                  <a:xfrm>
                    <a:off x="4350866" y="14197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73" name="Group 272">
                  <a:extLst>
                    <a:ext uri="{FF2B5EF4-FFF2-40B4-BE49-F238E27FC236}">
                      <a16:creationId xmlns:a16="http://schemas.microsoft.com/office/drawing/2014/main" id="{806F03D3-D4F2-412A-839A-5662F0A04037}"/>
                    </a:ext>
                  </a:extLst>
                </p:cNvPr>
                <p:cNvGrpSpPr/>
                <p:nvPr/>
              </p:nvGrpSpPr>
              <p:grpSpPr>
                <a:xfrm>
                  <a:off x="2459405" y="842566"/>
                  <a:ext cx="996096" cy="1089448"/>
                  <a:chOff x="3507170" y="1572126"/>
                  <a:chExt cx="996096" cy="1089448"/>
                </a:xfrm>
              </p:grpSpPr>
              <p:cxnSp>
                <p:nvCxnSpPr>
                  <p:cNvPr id="287" name="Straight Connector 286">
                    <a:extLst>
                      <a:ext uri="{FF2B5EF4-FFF2-40B4-BE49-F238E27FC236}">
                        <a16:creationId xmlns:a16="http://schemas.microsoft.com/office/drawing/2014/main" id="{72C68E53-AB9E-4A87-B1C1-C88F8D1E475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7170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8" name="Straight Connector 287">
                    <a:extLst>
                      <a:ext uri="{FF2B5EF4-FFF2-40B4-BE49-F238E27FC236}">
                        <a16:creationId xmlns:a16="http://schemas.microsoft.com/office/drawing/2014/main" id="{797A4B1E-50DC-4148-95FF-E6F749F3E96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13232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9" name="Straight Connector 288">
                    <a:extLst>
                      <a:ext uri="{FF2B5EF4-FFF2-40B4-BE49-F238E27FC236}">
                        <a16:creationId xmlns:a16="http://schemas.microsoft.com/office/drawing/2014/main" id="{49CFBC8A-AFEF-4BCC-91A2-A9FC8E81E00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15001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0" name="Straight Connector 289">
                    <a:extLst>
                      <a:ext uri="{FF2B5EF4-FFF2-40B4-BE49-F238E27FC236}">
                        <a16:creationId xmlns:a16="http://schemas.microsoft.com/office/drawing/2014/main" id="{834B900A-4C19-461B-8E13-44CA567F168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2477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1" name="Straight Connector 290">
                    <a:extLst>
                      <a:ext uri="{FF2B5EF4-FFF2-40B4-BE49-F238E27FC236}">
                        <a16:creationId xmlns:a16="http://schemas.microsoft.com/office/drawing/2014/main" id="{A2D9D457-AFEA-4008-B0A5-279C24E15C1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14246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2" name="Straight Connector 291">
                    <a:extLst>
                      <a:ext uri="{FF2B5EF4-FFF2-40B4-BE49-F238E27FC236}">
                        <a16:creationId xmlns:a16="http://schemas.microsoft.com/office/drawing/2014/main" id="{4A98A7D1-FF9C-4185-93B6-1651C3FF6F0B}"/>
                      </a:ext>
                    </a:extLst>
                  </p:cNvPr>
                  <p:cNvCxnSpPr/>
                  <p:nvPr/>
                </p:nvCxnSpPr>
                <p:spPr>
                  <a:xfrm>
                    <a:off x="4503266" y="15721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74" name="Group 273">
                  <a:extLst>
                    <a:ext uri="{FF2B5EF4-FFF2-40B4-BE49-F238E27FC236}">
                      <a16:creationId xmlns:a16="http://schemas.microsoft.com/office/drawing/2014/main" id="{F1388029-BA51-4463-9F11-384C65B0198D}"/>
                    </a:ext>
                  </a:extLst>
                </p:cNvPr>
                <p:cNvGrpSpPr/>
                <p:nvPr/>
              </p:nvGrpSpPr>
              <p:grpSpPr>
                <a:xfrm>
                  <a:off x="3652946" y="835233"/>
                  <a:ext cx="996096" cy="1089448"/>
                  <a:chOff x="3507170" y="1572126"/>
                  <a:chExt cx="996096" cy="1089448"/>
                </a:xfrm>
              </p:grpSpPr>
              <p:cxnSp>
                <p:nvCxnSpPr>
                  <p:cNvPr id="281" name="Straight Connector 280">
                    <a:extLst>
                      <a:ext uri="{FF2B5EF4-FFF2-40B4-BE49-F238E27FC236}">
                        <a16:creationId xmlns:a16="http://schemas.microsoft.com/office/drawing/2014/main" id="{42D98130-8218-421B-A299-9024405704D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7170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2" name="Straight Connector 281">
                    <a:extLst>
                      <a:ext uri="{FF2B5EF4-FFF2-40B4-BE49-F238E27FC236}">
                        <a16:creationId xmlns:a16="http://schemas.microsoft.com/office/drawing/2014/main" id="{F28D6A9F-2FD6-4150-8F95-4D2F7957D1D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13232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3" name="Straight Connector 282">
                    <a:extLst>
                      <a:ext uri="{FF2B5EF4-FFF2-40B4-BE49-F238E27FC236}">
                        <a16:creationId xmlns:a16="http://schemas.microsoft.com/office/drawing/2014/main" id="{30A42FF3-88D2-4754-81B0-E62E3481D05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15001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4" name="Straight Connector 283">
                    <a:extLst>
                      <a:ext uri="{FF2B5EF4-FFF2-40B4-BE49-F238E27FC236}">
                        <a16:creationId xmlns:a16="http://schemas.microsoft.com/office/drawing/2014/main" id="{08959625-1352-4802-BED4-8658F8208FC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2477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5" name="Straight Connector 284">
                    <a:extLst>
                      <a:ext uri="{FF2B5EF4-FFF2-40B4-BE49-F238E27FC236}">
                        <a16:creationId xmlns:a16="http://schemas.microsoft.com/office/drawing/2014/main" id="{99D7F68F-CD1D-44A9-BAB1-7CCF1CC55F4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14246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6" name="Straight Connector 285">
                    <a:extLst>
                      <a:ext uri="{FF2B5EF4-FFF2-40B4-BE49-F238E27FC236}">
                        <a16:creationId xmlns:a16="http://schemas.microsoft.com/office/drawing/2014/main" id="{D19071D0-96DB-4607-9125-1861969E3092}"/>
                      </a:ext>
                    </a:extLst>
                  </p:cNvPr>
                  <p:cNvCxnSpPr/>
                  <p:nvPr/>
                </p:nvCxnSpPr>
                <p:spPr>
                  <a:xfrm>
                    <a:off x="4503266" y="15721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75" name="Group 274">
                  <a:extLst>
                    <a:ext uri="{FF2B5EF4-FFF2-40B4-BE49-F238E27FC236}">
                      <a16:creationId xmlns:a16="http://schemas.microsoft.com/office/drawing/2014/main" id="{663FA0AB-6415-4E56-B68A-C3CB5F8F52C2}"/>
                    </a:ext>
                  </a:extLst>
                </p:cNvPr>
                <p:cNvGrpSpPr/>
                <p:nvPr/>
              </p:nvGrpSpPr>
              <p:grpSpPr>
                <a:xfrm flipH="1">
                  <a:off x="65055" y="835233"/>
                  <a:ext cx="807076" cy="542156"/>
                  <a:chOff x="3354770" y="1419726"/>
                  <a:chExt cx="807076" cy="542156"/>
                </a:xfrm>
              </p:grpSpPr>
              <p:cxnSp>
                <p:nvCxnSpPr>
                  <p:cNvPr id="276" name="Straight Connector 275">
                    <a:extLst>
                      <a:ext uri="{FF2B5EF4-FFF2-40B4-BE49-F238E27FC236}">
                        <a16:creationId xmlns:a16="http://schemas.microsoft.com/office/drawing/2014/main" id="{B2F58D1A-D3B1-43DB-AB28-A27876DDEB9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4770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7" name="Straight Connector 276">
                    <a:extLst>
                      <a:ext uri="{FF2B5EF4-FFF2-40B4-BE49-F238E27FC236}">
                        <a16:creationId xmlns:a16="http://schemas.microsoft.com/office/drawing/2014/main" id="{C28A6B73-65CD-4894-B8C7-48C32988BFC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60832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8" name="Straight Connector 277">
                    <a:extLst>
                      <a:ext uri="{FF2B5EF4-FFF2-40B4-BE49-F238E27FC236}">
                        <a16:creationId xmlns:a16="http://schemas.microsoft.com/office/drawing/2014/main" id="{07D512C9-035F-4308-A8FD-750BE02CA8E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62601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9" name="Straight Connector 278">
                    <a:extLst>
                      <a:ext uri="{FF2B5EF4-FFF2-40B4-BE49-F238E27FC236}">
                        <a16:creationId xmlns:a16="http://schemas.microsoft.com/office/drawing/2014/main" id="{F120B350-ACB4-42F2-8BA5-22D50494D37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60077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0" name="Straight Connector 279">
                    <a:extLst>
                      <a:ext uri="{FF2B5EF4-FFF2-40B4-BE49-F238E27FC236}">
                        <a16:creationId xmlns:a16="http://schemas.microsoft.com/office/drawing/2014/main" id="{3803989A-A5FE-4F32-BA84-DA7B1BB3940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61846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43" name="Group 242">
                <a:extLst>
                  <a:ext uri="{FF2B5EF4-FFF2-40B4-BE49-F238E27FC236}">
                    <a16:creationId xmlns:a16="http://schemas.microsoft.com/office/drawing/2014/main" id="{51931D7C-CAFD-455B-BEB0-D1B12A51F888}"/>
                  </a:ext>
                </a:extLst>
              </p:cNvPr>
              <p:cNvGrpSpPr/>
              <p:nvPr/>
            </p:nvGrpSpPr>
            <p:grpSpPr>
              <a:xfrm>
                <a:off x="9663094" y="842566"/>
                <a:ext cx="4583987" cy="1099349"/>
                <a:chOff x="65055" y="835233"/>
                <a:chExt cx="4583987" cy="1099349"/>
              </a:xfrm>
            </p:grpSpPr>
            <p:grpSp>
              <p:nvGrpSpPr>
                <p:cNvPr id="244" name="Group 243">
                  <a:extLst>
                    <a:ext uri="{FF2B5EF4-FFF2-40B4-BE49-F238E27FC236}">
                      <a16:creationId xmlns:a16="http://schemas.microsoft.com/office/drawing/2014/main" id="{E9D0AFEC-79D2-4CB1-B870-3B84F9CEFF55}"/>
                    </a:ext>
                  </a:extLst>
                </p:cNvPr>
                <p:cNvGrpSpPr/>
                <p:nvPr/>
              </p:nvGrpSpPr>
              <p:grpSpPr>
                <a:xfrm>
                  <a:off x="1055981" y="845134"/>
                  <a:ext cx="1197865" cy="1089448"/>
                  <a:chOff x="3153001" y="1419726"/>
                  <a:chExt cx="1197865" cy="1089448"/>
                </a:xfrm>
              </p:grpSpPr>
              <p:cxnSp>
                <p:nvCxnSpPr>
                  <p:cNvPr id="265" name="Straight Connector 264">
                    <a:extLst>
                      <a:ext uri="{FF2B5EF4-FFF2-40B4-BE49-F238E27FC236}">
                        <a16:creationId xmlns:a16="http://schemas.microsoft.com/office/drawing/2014/main" id="{DD563D1E-CE28-4633-B580-0E1ED9C32745}"/>
                      </a:ext>
                    </a:extLst>
                  </p:cNvPr>
                  <p:cNvCxnSpPr/>
                  <p:nvPr/>
                </p:nvCxnSpPr>
                <p:spPr>
                  <a:xfrm>
                    <a:off x="3153001" y="14197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6" name="Straight Connector 265">
                    <a:extLst>
                      <a:ext uri="{FF2B5EF4-FFF2-40B4-BE49-F238E27FC236}">
                        <a16:creationId xmlns:a16="http://schemas.microsoft.com/office/drawing/2014/main" id="{F26075AE-0BF6-4645-AFB2-57B77BDE377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4770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7" name="Straight Connector 266">
                    <a:extLst>
                      <a:ext uri="{FF2B5EF4-FFF2-40B4-BE49-F238E27FC236}">
                        <a16:creationId xmlns:a16="http://schemas.microsoft.com/office/drawing/2014/main" id="{A65573EA-B866-4293-8B0C-99B25AD0CEA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60832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8" name="Straight Connector 267">
                    <a:extLst>
                      <a:ext uri="{FF2B5EF4-FFF2-40B4-BE49-F238E27FC236}">
                        <a16:creationId xmlns:a16="http://schemas.microsoft.com/office/drawing/2014/main" id="{6D6C516C-BB51-4328-A8E7-6366951AE9E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62601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9" name="Straight Connector 268">
                    <a:extLst>
                      <a:ext uri="{FF2B5EF4-FFF2-40B4-BE49-F238E27FC236}">
                        <a16:creationId xmlns:a16="http://schemas.microsoft.com/office/drawing/2014/main" id="{6636F1FA-84EC-42AB-8AD0-ED1FD1FB02E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60077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0" name="Straight Connector 269">
                    <a:extLst>
                      <a:ext uri="{FF2B5EF4-FFF2-40B4-BE49-F238E27FC236}">
                        <a16:creationId xmlns:a16="http://schemas.microsoft.com/office/drawing/2014/main" id="{E821ADB7-7B0E-4EB3-8578-94382AD9764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61846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1" name="Straight Connector 270">
                    <a:extLst>
                      <a:ext uri="{FF2B5EF4-FFF2-40B4-BE49-F238E27FC236}">
                        <a16:creationId xmlns:a16="http://schemas.microsoft.com/office/drawing/2014/main" id="{AB638D6D-D93C-4E9C-AB59-2640D138C75A}"/>
                      </a:ext>
                    </a:extLst>
                  </p:cNvPr>
                  <p:cNvCxnSpPr/>
                  <p:nvPr/>
                </p:nvCxnSpPr>
                <p:spPr>
                  <a:xfrm>
                    <a:off x="4350866" y="14197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45" name="Group 244">
                  <a:extLst>
                    <a:ext uri="{FF2B5EF4-FFF2-40B4-BE49-F238E27FC236}">
                      <a16:creationId xmlns:a16="http://schemas.microsoft.com/office/drawing/2014/main" id="{0FC037DF-3621-41D5-960A-69CD7C0A219F}"/>
                    </a:ext>
                  </a:extLst>
                </p:cNvPr>
                <p:cNvGrpSpPr/>
                <p:nvPr/>
              </p:nvGrpSpPr>
              <p:grpSpPr>
                <a:xfrm>
                  <a:off x="2459405" y="842566"/>
                  <a:ext cx="996096" cy="1089448"/>
                  <a:chOff x="3507170" y="1572126"/>
                  <a:chExt cx="996096" cy="1089448"/>
                </a:xfrm>
              </p:grpSpPr>
              <p:cxnSp>
                <p:nvCxnSpPr>
                  <p:cNvPr id="259" name="Straight Connector 258">
                    <a:extLst>
                      <a:ext uri="{FF2B5EF4-FFF2-40B4-BE49-F238E27FC236}">
                        <a16:creationId xmlns:a16="http://schemas.microsoft.com/office/drawing/2014/main" id="{FC489A13-F8D3-42BE-A9B8-1458B0D8AEE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7170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0" name="Straight Connector 259">
                    <a:extLst>
                      <a:ext uri="{FF2B5EF4-FFF2-40B4-BE49-F238E27FC236}">
                        <a16:creationId xmlns:a16="http://schemas.microsoft.com/office/drawing/2014/main" id="{DB364028-070E-4B69-BAD8-EECA4D3C00B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13232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1" name="Straight Connector 260">
                    <a:extLst>
                      <a:ext uri="{FF2B5EF4-FFF2-40B4-BE49-F238E27FC236}">
                        <a16:creationId xmlns:a16="http://schemas.microsoft.com/office/drawing/2014/main" id="{EF64B5B1-8CA6-46E6-9262-03C23811FBB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15001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2" name="Straight Connector 261">
                    <a:extLst>
                      <a:ext uri="{FF2B5EF4-FFF2-40B4-BE49-F238E27FC236}">
                        <a16:creationId xmlns:a16="http://schemas.microsoft.com/office/drawing/2014/main" id="{32AB6E7D-6F78-42C7-9318-1539BFAEDC9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2477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3" name="Straight Connector 262">
                    <a:extLst>
                      <a:ext uri="{FF2B5EF4-FFF2-40B4-BE49-F238E27FC236}">
                        <a16:creationId xmlns:a16="http://schemas.microsoft.com/office/drawing/2014/main" id="{804D42B4-974D-4709-9762-9470746AB5C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14246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4" name="Straight Connector 263">
                    <a:extLst>
                      <a:ext uri="{FF2B5EF4-FFF2-40B4-BE49-F238E27FC236}">
                        <a16:creationId xmlns:a16="http://schemas.microsoft.com/office/drawing/2014/main" id="{8310A010-622A-4E33-AA5A-BF6AE3E79287}"/>
                      </a:ext>
                    </a:extLst>
                  </p:cNvPr>
                  <p:cNvCxnSpPr/>
                  <p:nvPr/>
                </p:nvCxnSpPr>
                <p:spPr>
                  <a:xfrm>
                    <a:off x="4503266" y="15721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46" name="Group 245">
                  <a:extLst>
                    <a:ext uri="{FF2B5EF4-FFF2-40B4-BE49-F238E27FC236}">
                      <a16:creationId xmlns:a16="http://schemas.microsoft.com/office/drawing/2014/main" id="{DA66DB5D-9321-4810-9CC7-1279C5677921}"/>
                    </a:ext>
                  </a:extLst>
                </p:cNvPr>
                <p:cNvGrpSpPr/>
                <p:nvPr/>
              </p:nvGrpSpPr>
              <p:grpSpPr>
                <a:xfrm>
                  <a:off x="3652946" y="835233"/>
                  <a:ext cx="996096" cy="1089448"/>
                  <a:chOff x="3507170" y="1572126"/>
                  <a:chExt cx="996096" cy="1089448"/>
                </a:xfrm>
              </p:grpSpPr>
              <p:cxnSp>
                <p:nvCxnSpPr>
                  <p:cNvPr id="253" name="Straight Connector 252">
                    <a:extLst>
                      <a:ext uri="{FF2B5EF4-FFF2-40B4-BE49-F238E27FC236}">
                        <a16:creationId xmlns:a16="http://schemas.microsoft.com/office/drawing/2014/main" id="{AD44DC3F-89B0-4398-BBC8-09043427881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7170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4" name="Straight Connector 253">
                    <a:extLst>
                      <a:ext uri="{FF2B5EF4-FFF2-40B4-BE49-F238E27FC236}">
                        <a16:creationId xmlns:a16="http://schemas.microsoft.com/office/drawing/2014/main" id="{E969B7A9-B333-4A58-8E6E-C0D9D47BAF9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13232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5" name="Straight Connector 254">
                    <a:extLst>
                      <a:ext uri="{FF2B5EF4-FFF2-40B4-BE49-F238E27FC236}">
                        <a16:creationId xmlns:a16="http://schemas.microsoft.com/office/drawing/2014/main" id="{2CE8502B-DB60-48C1-80E5-B013C2755D7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15001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6" name="Straight Connector 255">
                    <a:extLst>
                      <a:ext uri="{FF2B5EF4-FFF2-40B4-BE49-F238E27FC236}">
                        <a16:creationId xmlns:a16="http://schemas.microsoft.com/office/drawing/2014/main" id="{335F9F64-5D91-4D8C-8A6C-F18B82B1DF4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2477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7" name="Straight Connector 256">
                    <a:extLst>
                      <a:ext uri="{FF2B5EF4-FFF2-40B4-BE49-F238E27FC236}">
                        <a16:creationId xmlns:a16="http://schemas.microsoft.com/office/drawing/2014/main" id="{86C94D36-7EE1-4C8C-96F2-FAC5E654ACD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14246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8" name="Straight Connector 257">
                    <a:extLst>
                      <a:ext uri="{FF2B5EF4-FFF2-40B4-BE49-F238E27FC236}">
                        <a16:creationId xmlns:a16="http://schemas.microsoft.com/office/drawing/2014/main" id="{D3C38C57-6387-4BE1-8BCC-61114C5CF7E2}"/>
                      </a:ext>
                    </a:extLst>
                  </p:cNvPr>
                  <p:cNvCxnSpPr/>
                  <p:nvPr/>
                </p:nvCxnSpPr>
                <p:spPr>
                  <a:xfrm>
                    <a:off x="4503266" y="15721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47" name="Group 246">
                  <a:extLst>
                    <a:ext uri="{FF2B5EF4-FFF2-40B4-BE49-F238E27FC236}">
                      <a16:creationId xmlns:a16="http://schemas.microsoft.com/office/drawing/2014/main" id="{2A8762CB-19BB-403C-AC2A-C3B449B0E183}"/>
                    </a:ext>
                  </a:extLst>
                </p:cNvPr>
                <p:cNvGrpSpPr/>
                <p:nvPr/>
              </p:nvGrpSpPr>
              <p:grpSpPr>
                <a:xfrm flipH="1">
                  <a:off x="65055" y="835233"/>
                  <a:ext cx="807076" cy="542156"/>
                  <a:chOff x="3354770" y="1419726"/>
                  <a:chExt cx="807076" cy="542156"/>
                </a:xfrm>
              </p:grpSpPr>
              <p:cxnSp>
                <p:nvCxnSpPr>
                  <p:cNvPr id="248" name="Straight Connector 247">
                    <a:extLst>
                      <a:ext uri="{FF2B5EF4-FFF2-40B4-BE49-F238E27FC236}">
                        <a16:creationId xmlns:a16="http://schemas.microsoft.com/office/drawing/2014/main" id="{6022D7FA-568E-493E-A1F8-50A66A15A40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4770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9" name="Straight Connector 248">
                    <a:extLst>
                      <a:ext uri="{FF2B5EF4-FFF2-40B4-BE49-F238E27FC236}">
                        <a16:creationId xmlns:a16="http://schemas.microsoft.com/office/drawing/2014/main" id="{F624F33B-9FF7-4100-AAE1-23E22FA0FD7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60832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0" name="Straight Connector 249">
                    <a:extLst>
                      <a:ext uri="{FF2B5EF4-FFF2-40B4-BE49-F238E27FC236}">
                        <a16:creationId xmlns:a16="http://schemas.microsoft.com/office/drawing/2014/main" id="{C4B3EBDB-C382-4646-B583-D14506EDB43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62601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1" name="Straight Connector 250">
                    <a:extLst>
                      <a:ext uri="{FF2B5EF4-FFF2-40B4-BE49-F238E27FC236}">
                        <a16:creationId xmlns:a16="http://schemas.microsoft.com/office/drawing/2014/main" id="{7AD44426-BE9C-4A23-AAD5-2E5206DB328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60077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2" name="Straight Connector 251">
                    <a:extLst>
                      <a:ext uri="{FF2B5EF4-FFF2-40B4-BE49-F238E27FC236}">
                        <a16:creationId xmlns:a16="http://schemas.microsoft.com/office/drawing/2014/main" id="{1E30902E-0732-48AB-A0CF-569DC7EEA55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61846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153" name="Group 152">
              <a:extLst>
                <a:ext uri="{FF2B5EF4-FFF2-40B4-BE49-F238E27FC236}">
                  <a16:creationId xmlns:a16="http://schemas.microsoft.com/office/drawing/2014/main" id="{E4EBC38F-BD85-4E0A-8235-225938E6C709}"/>
                </a:ext>
              </a:extLst>
            </p:cNvPr>
            <p:cNvGrpSpPr/>
            <p:nvPr/>
          </p:nvGrpSpPr>
          <p:grpSpPr>
            <a:xfrm>
              <a:off x="8111920" y="585834"/>
              <a:ext cx="11183109" cy="750872"/>
              <a:chOff x="65055" y="835233"/>
              <a:chExt cx="14182026" cy="1109250"/>
            </a:xfrm>
          </p:grpSpPr>
          <p:grpSp>
            <p:nvGrpSpPr>
              <p:cNvPr id="154" name="Group 153">
                <a:extLst>
                  <a:ext uri="{FF2B5EF4-FFF2-40B4-BE49-F238E27FC236}">
                    <a16:creationId xmlns:a16="http://schemas.microsoft.com/office/drawing/2014/main" id="{B525E1EF-3CBD-4531-8D36-D3B54CBF55C5}"/>
                  </a:ext>
                </a:extLst>
              </p:cNvPr>
              <p:cNvGrpSpPr/>
              <p:nvPr/>
            </p:nvGrpSpPr>
            <p:grpSpPr>
              <a:xfrm>
                <a:off x="65055" y="835233"/>
                <a:ext cx="4583987" cy="1099349"/>
                <a:chOff x="65055" y="835233"/>
                <a:chExt cx="4583987" cy="1099349"/>
              </a:xfrm>
            </p:grpSpPr>
            <p:grpSp>
              <p:nvGrpSpPr>
                <p:cNvPr id="213" name="Group 212">
                  <a:extLst>
                    <a:ext uri="{FF2B5EF4-FFF2-40B4-BE49-F238E27FC236}">
                      <a16:creationId xmlns:a16="http://schemas.microsoft.com/office/drawing/2014/main" id="{F4D51176-E41F-426B-9E72-5C19EFD0C1B1}"/>
                    </a:ext>
                  </a:extLst>
                </p:cNvPr>
                <p:cNvGrpSpPr/>
                <p:nvPr/>
              </p:nvGrpSpPr>
              <p:grpSpPr>
                <a:xfrm>
                  <a:off x="1055981" y="845134"/>
                  <a:ext cx="1197865" cy="1089448"/>
                  <a:chOff x="3153001" y="1419726"/>
                  <a:chExt cx="1197865" cy="1089448"/>
                </a:xfrm>
              </p:grpSpPr>
              <p:cxnSp>
                <p:nvCxnSpPr>
                  <p:cNvPr id="234" name="Straight Connector 233">
                    <a:extLst>
                      <a:ext uri="{FF2B5EF4-FFF2-40B4-BE49-F238E27FC236}">
                        <a16:creationId xmlns:a16="http://schemas.microsoft.com/office/drawing/2014/main" id="{F085C299-4EC9-45DF-8D3E-8456AC576466}"/>
                      </a:ext>
                    </a:extLst>
                  </p:cNvPr>
                  <p:cNvCxnSpPr/>
                  <p:nvPr/>
                </p:nvCxnSpPr>
                <p:spPr>
                  <a:xfrm>
                    <a:off x="3153001" y="14197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5" name="Straight Connector 234">
                    <a:extLst>
                      <a:ext uri="{FF2B5EF4-FFF2-40B4-BE49-F238E27FC236}">
                        <a16:creationId xmlns:a16="http://schemas.microsoft.com/office/drawing/2014/main" id="{EC411CBC-BE26-4669-A1E1-2B15D47C233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4770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6" name="Straight Connector 235">
                    <a:extLst>
                      <a:ext uri="{FF2B5EF4-FFF2-40B4-BE49-F238E27FC236}">
                        <a16:creationId xmlns:a16="http://schemas.microsoft.com/office/drawing/2014/main" id="{52F0B30C-0FEE-49A8-AD68-C1093D5E27E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60832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7" name="Straight Connector 236">
                    <a:extLst>
                      <a:ext uri="{FF2B5EF4-FFF2-40B4-BE49-F238E27FC236}">
                        <a16:creationId xmlns:a16="http://schemas.microsoft.com/office/drawing/2014/main" id="{2C5620C2-7776-4297-AD28-0C9FE04702F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62601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8" name="Straight Connector 237">
                    <a:extLst>
                      <a:ext uri="{FF2B5EF4-FFF2-40B4-BE49-F238E27FC236}">
                        <a16:creationId xmlns:a16="http://schemas.microsoft.com/office/drawing/2014/main" id="{13A6D20D-7728-4115-B0B2-E54723E3524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60077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9" name="Straight Connector 238">
                    <a:extLst>
                      <a:ext uri="{FF2B5EF4-FFF2-40B4-BE49-F238E27FC236}">
                        <a16:creationId xmlns:a16="http://schemas.microsoft.com/office/drawing/2014/main" id="{FCB2F429-3759-4C84-881C-4B3B8E34A89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61846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0" name="Straight Connector 239">
                    <a:extLst>
                      <a:ext uri="{FF2B5EF4-FFF2-40B4-BE49-F238E27FC236}">
                        <a16:creationId xmlns:a16="http://schemas.microsoft.com/office/drawing/2014/main" id="{C3F5B094-CF37-4A5B-842C-6D2AD97754C3}"/>
                      </a:ext>
                    </a:extLst>
                  </p:cNvPr>
                  <p:cNvCxnSpPr/>
                  <p:nvPr/>
                </p:nvCxnSpPr>
                <p:spPr>
                  <a:xfrm>
                    <a:off x="4350866" y="14197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14" name="Group 213">
                  <a:extLst>
                    <a:ext uri="{FF2B5EF4-FFF2-40B4-BE49-F238E27FC236}">
                      <a16:creationId xmlns:a16="http://schemas.microsoft.com/office/drawing/2014/main" id="{9B577517-BE7B-4F14-BAD3-D06225070D1D}"/>
                    </a:ext>
                  </a:extLst>
                </p:cNvPr>
                <p:cNvGrpSpPr/>
                <p:nvPr/>
              </p:nvGrpSpPr>
              <p:grpSpPr>
                <a:xfrm>
                  <a:off x="2459405" y="842566"/>
                  <a:ext cx="996096" cy="1089448"/>
                  <a:chOff x="3507170" y="1572126"/>
                  <a:chExt cx="996096" cy="1089448"/>
                </a:xfrm>
              </p:grpSpPr>
              <p:cxnSp>
                <p:nvCxnSpPr>
                  <p:cNvPr id="228" name="Straight Connector 227">
                    <a:extLst>
                      <a:ext uri="{FF2B5EF4-FFF2-40B4-BE49-F238E27FC236}">
                        <a16:creationId xmlns:a16="http://schemas.microsoft.com/office/drawing/2014/main" id="{AEBC2CCC-1880-4774-8AFA-3D510E8E123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7170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9" name="Straight Connector 228">
                    <a:extLst>
                      <a:ext uri="{FF2B5EF4-FFF2-40B4-BE49-F238E27FC236}">
                        <a16:creationId xmlns:a16="http://schemas.microsoft.com/office/drawing/2014/main" id="{E67FCAE7-C541-4E59-AA5D-19FC0D952AD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13232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0" name="Straight Connector 229">
                    <a:extLst>
                      <a:ext uri="{FF2B5EF4-FFF2-40B4-BE49-F238E27FC236}">
                        <a16:creationId xmlns:a16="http://schemas.microsoft.com/office/drawing/2014/main" id="{161B8460-9DF1-44E5-803F-5BF13688754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15001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1" name="Straight Connector 230">
                    <a:extLst>
                      <a:ext uri="{FF2B5EF4-FFF2-40B4-BE49-F238E27FC236}">
                        <a16:creationId xmlns:a16="http://schemas.microsoft.com/office/drawing/2014/main" id="{6EF58C59-7F4F-405A-99A4-3C138D87C4C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2477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2" name="Straight Connector 231">
                    <a:extLst>
                      <a:ext uri="{FF2B5EF4-FFF2-40B4-BE49-F238E27FC236}">
                        <a16:creationId xmlns:a16="http://schemas.microsoft.com/office/drawing/2014/main" id="{D3532E6B-FFCF-4E47-A9BD-BDD6568C2AA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14246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3" name="Straight Connector 232">
                    <a:extLst>
                      <a:ext uri="{FF2B5EF4-FFF2-40B4-BE49-F238E27FC236}">
                        <a16:creationId xmlns:a16="http://schemas.microsoft.com/office/drawing/2014/main" id="{0F290842-8973-4232-B9E0-EC118CE7A49F}"/>
                      </a:ext>
                    </a:extLst>
                  </p:cNvPr>
                  <p:cNvCxnSpPr/>
                  <p:nvPr/>
                </p:nvCxnSpPr>
                <p:spPr>
                  <a:xfrm>
                    <a:off x="4503266" y="15721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15" name="Group 214">
                  <a:extLst>
                    <a:ext uri="{FF2B5EF4-FFF2-40B4-BE49-F238E27FC236}">
                      <a16:creationId xmlns:a16="http://schemas.microsoft.com/office/drawing/2014/main" id="{50C94B18-4F7A-4160-88E5-DE5AE4EA2EDF}"/>
                    </a:ext>
                  </a:extLst>
                </p:cNvPr>
                <p:cNvGrpSpPr/>
                <p:nvPr/>
              </p:nvGrpSpPr>
              <p:grpSpPr>
                <a:xfrm>
                  <a:off x="3652946" y="835233"/>
                  <a:ext cx="996096" cy="1089448"/>
                  <a:chOff x="3507170" y="1572126"/>
                  <a:chExt cx="996096" cy="1089448"/>
                </a:xfrm>
              </p:grpSpPr>
              <p:cxnSp>
                <p:nvCxnSpPr>
                  <p:cNvPr id="222" name="Straight Connector 221">
                    <a:extLst>
                      <a:ext uri="{FF2B5EF4-FFF2-40B4-BE49-F238E27FC236}">
                        <a16:creationId xmlns:a16="http://schemas.microsoft.com/office/drawing/2014/main" id="{0400B227-0464-477B-B30D-18B44B7361E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7170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3" name="Straight Connector 222">
                    <a:extLst>
                      <a:ext uri="{FF2B5EF4-FFF2-40B4-BE49-F238E27FC236}">
                        <a16:creationId xmlns:a16="http://schemas.microsoft.com/office/drawing/2014/main" id="{7B2CEC9C-72D6-4F39-BC5B-EB4CB88DA40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13232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4" name="Straight Connector 223">
                    <a:extLst>
                      <a:ext uri="{FF2B5EF4-FFF2-40B4-BE49-F238E27FC236}">
                        <a16:creationId xmlns:a16="http://schemas.microsoft.com/office/drawing/2014/main" id="{41206158-30DC-4D3F-9667-193E3528FDD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15001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5" name="Straight Connector 224">
                    <a:extLst>
                      <a:ext uri="{FF2B5EF4-FFF2-40B4-BE49-F238E27FC236}">
                        <a16:creationId xmlns:a16="http://schemas.microsoft.com/office/drawing/2014/main" id="{F7D95C27-BF2E-4462-BF52-6B13A1255E0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2477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6" name="Straight Connector 225">
                    <a:extLst>
                      <a:ext uri="{FF2B5EF4-FFF2-40B4-BE49-F238E27FC236}">
                        <a16:creationId xmlns:a16="http://schemas.microsoft.com/office/drawing/2014/main" id="{63EE8C81-B186-4C68-A1BB-82A2D09ED2D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14246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7" name="Straight Connector 226">
                    <a:extLst>
                      <a:ext uri="{FF2B5EF4-FFF2-40B4-BE49-F238E27FC236}">
                        <a16:creationId xmlns:a16="http://schemas.microsoft.com/office/drawing/2014/main" id="{D502FA81-3069-49F2-B34E-5FF7CDCA49B2}"/>
                      </a:ext>
                    </a:extLst>
                  </p:cNvPr>
                  <p:cNvCxnSpPr/>
                  <p:nvPr/>
                </p:nvCxnSpPr>
                <p:spPr>
                  <a:xfrm>
                    <a:off x="4503266" y="15721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16" name="Group 215">
                  <a:extLst>
                    <a:ext uri="{FF2B5EF4-FFF2-40B4-BE49-F238E27FC236}">
                      <a16:creationId xmlns:a16="http://schemas.microsoft.com/office/drawing/2014/main" id="{8AA4B6D0-4415-4AEA-B4D5-568D03AF6B9E}"/>
                    </a:ext>
                  </a:extLst>
                </p:cNvPr>
                <p:cNvGrpSpPr/>
                <p:nvPr/>
              </p:nvGrpSpPr>
              <p:grpSpPr>
                <a:xfrm flipH="1">
                  <a:off x="65055" y="835233"/>
                  <a:ext cx="807076" cy="542156"/>
                  <a:chOff x="3354770" y="1419726"/>
                  <a:chExt cx="807076" cy="542156"/>
                </a:xfrm>
              </p:grpSpPr>
              <p:cxnSp>
                <p:nvCxnSpPr>
                  <p:cNvPr id="217" name="Straight Connector 216">
                    <a:extLst>
                      <a:ext uri="{FF2B5EF4-FFF2-40B4-BE49-F238E27FC236}">
                        <a16:creationId xmlns:a16="http://schemas.microsoft.com/office/drawing/2014/main" id="{1638D12D-5E4C-4CE4-8F06-AFB8B6D2E11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4770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8" name="Straight Connector 217">
                    <a:extLst>
                      <a:ext uri="{FF2B5EF4-FFF2-40B4-BE49-F238E27FC236}">
                        <a16:creationId xmlns:a16="http://schemas.microsoft.com/office/drawing/2014/main" id="{EC766CC0-54EB-42DC-AD94-1DB2DCE5EAB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60832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9" name="Straight Connector 218">
                    <a:extLst>
                      <a:ext uri="{FF2B5EF4-FFF2-40B4-BE49-F238E27FC236}">
                        <a16:creationId xmlns:a16="http://schemas.microsoft.com/office/drawing/2014/main" id="{D142F4D1-EEB4-4DBA-B68A-E43ADF32677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62601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0" name="Straight Connector 219">
                    <a:extLst>
                      <a:ext uri="{FF2B5EF4-FFF2-40B4-BE49-F238E27FC236}">
                        <a16:creationId xmlns:a16="http://schemas.microsoft.com/office/drawing/2014/main" id="{244BD0FD-B148-41CD-96E7-EA04BC1E54B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60077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1" name="Straight Connector 220">
                    <a:extLst>
                      <a:ext uri="{FF2B5EF4-FFF2-40B4-BE49-F238E27FC236}">
                        <a16:creationId xmlns:a16="http://schemas.microsoft.com/office/drawing/2014/main" id="{79FC600D-79EC-4E85-B2C2-FA8697537CE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61846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55" name="Group 154">
                <a:extLst>
                  <a:ext uri="{FF2B5EF4-FFF2-40B4-BE49-F238E27FC236}">
                    <a16:creationId xmlns:a16="http://schemas.microsoft.com/office/drawing/2014/main" id="{58D71D91-FD76-4759-A896-10A2F104133B}"/>
                  </a:ext>
                </a:extLst>
              </p:cNvPr>
              <p:cNvGrpSpPr/>
              <p:nvPr/>
            </p:nvGrpSpPr>
            <p:grpSpPr>
              <a:xfrm>
                <a:off x="4862745" y="845134"/>
                <a:ext cx="4583987" cy="1099349"/>
                <a:chOff x="65055" y="835233"/>
                <a:chExt cx="4583987" cy="1099349"/>
              </a:xfrm>
            </p:grpSpPr>
            <p:grpSp>
              <p:nvGrpSpPr>
                <p:cNvPr id="185" name="Group 184">
                  <a:extLst>
                    <a:ext uri="{FF2B5EF4-FFF2-40B4-BE49-F238E27FC236}">
                      <a16:creationId xmlns:a16="http://schemas.microsoft.com/office/drawing/2014/main" id="{4875D0A4-3F3D-4EEF-8FE1-0E7E27BFFFA4}"/>
                    </a:ext>
                  </a:extLst>
                </p:cNvPr>
                <p:cNvGrpSpPr/>
                <p:nvPr/>
              </p:nvGrpSpPr>
              <p:grpSpPr>
                <a:xfrm>
                  <a:off x="1055981" y="845134"/>
                  <a:ext cx="1197865" cy="1089448"/>
                  <a:chOff x="3153001" y="1419726"/>
                  <a:chExt cx="1197865" cy="1089448"/>
                </a:xfrm>
              </p:grpSpPr>
              <p:cxnSp>
                <p:nvCxnSpPr>
                  <p:cNvPr id="206" name="Straight Connector 205">
                    <a:extLst>
                      <a:ext uri="{FF2B5EF4-FFF2-40B4-BE49-F238E27FC236}">
                        <a16:creationId xmlns:a16="http://schemas.microsoft.com/office/drawing/2014/main" id="{E974A108-4B69-4B5D-8205-4C3E0ECB3CA9}"/>
                      </a:ext>
                    </a:extLst>
                  </p:cNvPr>
                  <p:cNvCxnSpPr/>
                  <p:nvPr/>
                </p:nvCxnSpPr>
                <p:spPr>
                  <a:xfrm>
                    <a:off x="3153001" y="14197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7" name="Straight Connector 206">
                    <a:extLst>
                      <a:ext uri="{FF2B5EF4-FFF2-40B4-BE49-F238E27FC236}">
                        <a16:creationId xmlns:a16="http://schemas.microsoft.com/office/drawing/2014/main" id="{CA6A5701-35FD-437C-9A3F-AF0BBADC77C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4770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8" name="Straight Connector 207">
                    <a:extLst>
                      <a:ext uri="{FF2B5EF4-FFF2-40B4-BE49-F238E27FC236}">
                        <a16:creationId xmlns:a16="http://schemas.microsoft.com/office/drawing/2014/main" id="{7537B5E0-D672-4019-8822-22C0F0E9F7A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60832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9" name="Straight Connector 208">
                    <a:extLst>
                      <a:ext uri="{FF2B5EF4-FFF2-40B4-BE49-F238E27FC236}">
                        <a16:creationId xmlns:a16="http://schemas.microsoft.com/office/drawing/2014/main" id="{A9090076-B3B4-4921-95DE-5586F99B490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62601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0" name="Straight Connector 209">
                    <a:extLst>
                      <a:ext uri="{FF2B5EF4-FFF2-40B4-BE49-F238E27FC236}">
                        <a16:creationId xmlns:a16="http://schemas.microsoft.com/office/drawing/2014/main" id="{91A447B6-F1C4-462E-BD42-47CB7973BE8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60077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1" name="Straight Connector 210">
                    <a:extLst>
                      <a:ext uri="{FF2B5EF4-FFF2-40B4-BE49-F238E27FC236}">
                        <a16:creationId xmlns:a16="http://schemas.microsoft.com/office/drawing/2014/main" id="{884572CB-F5DC-47B8-AB21-B85B794D592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61846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2" name="Straight Connector 211">
                    <a:extLst>
                      <a:ext uri="{FF2B5EF4-FFF2-40B4-BE49-F238E27FC236}">
                        <a16:creationId xmlns:a16="http://schemas.microsoft.com/office/drawing/2014/main" id="{A0995AF1-FCB3-45CA-A6FC-CC66ACAA6704}"/>
                      </a:ext>
                    </a:extLst>
                  </p:cNvPr>
                  <p:cNvCxnSpPr/>
                  <p:nvPr/>
                </p:nvCxnSpPr>
                <p:spPr>
                  <a:xfrm>
                    <a:off x="4350866" y="14197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86" name="Group 185">
                  <a:extLst>
                    <a:ext uri="{FF2B5EF4-FFF2-40B4-BE49-F238E27FC236}">
                      <a16:creationId xmlns:a16="http://schemas.microsoft.com/office/drawing/2014/main" id="{69A091FE-B395-44A9-BED9-C493F6D0AD79}"/>
                    </a:ext>
                  </a:extLst>
                </p:cNvPr>
                <p:cNvGrpSpPr/>
                <p:nvPr/>
              </p:nvGrpSpPr>
              <p:grpSpPr>
                <a:xfrm>
                  <a:off x="2459405" y="842566"/>
                  <a:ext cx="996096" cy="1089448"/>
                  <a:chOff x="3507170" y="1572126"/>
                  <a:chExt cx="996096" cy="1089448"/>
                </a:xfrm>
              </p:grpSpPr>
              <p:cxnSp>
                <p:nvCxnSpPr>
                  <p:cNvPr id="200" name="Straight Connector 199">
                    <a:extLst>
                      <a:ext uri="{FF2B5EF4-FFF2-40B4-BE49-F238E27FC236}">
                        <a16:creationId xmlns:a16="http://schemas.microsoft.com/office/drawing/2014/main" id="{35C5DDFD-EF7F-492C-8750-DA00687630F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7170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1" name="Straight Connector 200">
                    <a:extLst>
                      <a:ext uri="{FF2B5EF4-FFF2-40B4-BE49-F238E27FC236}">
                        <a16:creationId xmlns:a16="http://schemas.microsoft.com/office/drawing/2014/main" id="{C6940389-7AAC-48F6-8F28-ABA7CAB4D70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13232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2" name="Straight Connector 201">
                    <a:extLst>
                      <a:ext uri="{FF2B5EF4-FFF2-40B4-BE49-F238E27FC236}">
                        <a16:creationId xmlns:a16="http://schemas.microsoft.com/office/drawing/2014/main" id="{35185594-8F82-48D5-83E5-899DA638D04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15001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3" name="Straight Connector 202">
                    <a:extLst>
                      <a:ext uri="{FF2B5EF4-FFF2-40B4-BE49-F238E27FC236}">
                        <a16:creationId xmlns:a16="http://schemas.microsoft.com/office/drawing/2014/main" id="{6709557C-E857-424F-9ED6-8F5A6F03460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2477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4" name="Straight Connector 203">
                    <a:extLst>
                      <a:ext uri="{FF2B5EF4-FFF2-40B4-BE49-F238E27FC236}">
                        <a16:creationId xmlns:a16="http://schemas.microsoft.com/office/drawing/2014/main" id="{63C24ACA-900F-4E82-9E66-E47E756B478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14246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5" name="Straight Connector 204">
                    <a:extLst>
                      <a:ext uri="{FF2B5EF4-FFF2-40B4-BE49-F238E27FC236}">
                        <a16:creationId xmlns:a16="http://schemas.microsoft.com/office/drawing/2014/main" id="{E4E0CC3E-0837-44B9-87B5-2E7701311A7B}"/>
                      </a:ext>
                    </a:extLst>
                  </p:cNvPr>
                  <p:cNvCxnSpPr/>
                  <p:nvPr/>
                </p:nvCxnSpPr>
                <p:spPr>
                  <a:xfrm>
                    <a:off x="4503266" y="15721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87" name="Group 186">
                  <a:extLst>
                    <a:ext uri="{FF2B5EF4-FFF2-40B4-BE49-F238E27FC236}">
                      <a16:creationId xmlns:a16="http://schemas.microsoft.com/office/drawing/2014/main" id="{2D7984D7-0CA1-422D-BA15-738D496BBE42}"/>
                    </a:ext>
                  </a:extLst>
                </p:cNvPr>
                <p:cNvGrpSpPr/>
                <p:nvPr/>
              </p:nvGrpSpPr>
              <p:grpSpPr>
                <a:xfrm>
                  <a:off x="3652946" y="835233"/>
                  <a:ext cx="996096" cy="1089448"/>
                  <a:chOff x="3507170" y="1572126"/>
                  <a:chExt cx="996096" cy="1089448"/>
                </a:xfrm>
              </p:grpSpPr>
              <p:cxnSp>
                <p:nvCxnSpPr>
                  <p:cNvPr id="194" name="Straight Connector 193">
                    <a:extLst>
                      <a:ext uri="{FF2B5EF4-FFF2-40B4-BE49-F238E27FC236}">
                        <a16:creationId xmlns:a16="http://schemas.microsoft.com/office/drawing/2014/main" id="{78EA861A-F743-4553-8522-0D5E1FD633C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7170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5" name="Straight Connector 194">
                    <a:extLst>
                      <a:ext uri="{FF2B5EF4-FFF2-40B4-BE49-F238E27FC236}">
                        <a16:creationId xmlns:a16="http://schemas.microsoft.com/office/drawing/2014/main" id="{3FD144CE-390E-4D00-A1B4-0A3C259D4C0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13232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6" name="Straight Connector 195">
                    <a:extLst>
                      <a:ext uri="{FF2B5EF4-FFF2-40B4-BE49-F238E27FC236}">
                        <a16:creationId xmlns:a16="http://schemas.microsoft.com/office/drawing/2014/main" id="{6554CFD6-20E3-4BB3-ACF6-D7AB61F4039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15001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7" name="Straight Connector 196">
                    <a:extLst>
                      <a:ext uri="{FF2B5EF4-FFF2-40B4-BE49-F238E27FC236}">
                        <a16:creationId xmlns:a16="http://schemas.microsoft.com/office/drawing/2014/main" id="{712A2EA6-3170-41C0-A7F9-766EA1AE323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2477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8" name="Straight Connector 197">
                    <a:extLst>
                      <a:ext uri="{FF2B5EF4-FFF2-40B4-BE49-F238E27FC236}">
                        <a16:creationId xmlns:a16="http://schemas.microsoft.com/office/drawing/2014/main" id="{796BE960-B56E-48FA-B16F-058669C89C8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14246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9" name="Straight Connector 198">
                    <a:extLst>
                      <a:ext uri="{FF2B5EF4-FFF2-40B4-BE49-F238E27FC236}">
                        <a16:creationId xmlns:a16="http://schemas.microsoft.com/office/drawing/2014/main" id="{752514DE-8528-4576-9617-70A52B92FB1F}"/>
                      </a:ext>
                    </a:extLst>
                  </p:cNvPr>
                  <p:cNvCxnSpPr/>
                  <p:nvPr/>
                </p:nvCxnSpPr>
                <p:spPr>
                  <a:xfrm>
                    <a:off x="4503266" y="15721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88" name="Group 187">
                  <a:extLst>
                    <a:ext uri="{FF2B5EF4-FFF2-40B4-BE49-F238E27FC236}">
                      <a16:creationId xmlns:a16="http://schemas.microsoft.com/office/drawing/2014/main" id="{0F8DE6A3-6023-45D2-B674-9D661C45FDD7}"/>
                    </a:ext>
                  </a:extLst>
                </p:cNvPr>
                <p:cNvGrpSpPr/>
                <p:nvPr/>
              </p:nvGrpSpPr>
              <p:grpSpPr>
                <a:xfrm flipH="1">
                  <a:off x="65055" y="835233"/>
                  <a:ext cx="807076" cy="542156"/>
                  <a:chOff x="3354770" y="1419726"/>
                  <a:chExt cx="807076" cy="542156"/>
                </a:xfrm>
              </p:grpSpPr>
              <p:cxnSp>
                <p:nvCxnSpPr>
                  <p:cNvPr id="189" name="Straight Connector 188">
                    <a:extLst>
                      <a:ext uri="{FF2B5EF4-FFF2-40B4-BE49-F238E27FC236}">
                        <a16:creationId xmlns:a16="http://schemas.microsoft.com/office/drawing/2014/main" id="{74F77F23-4045-4647-BA1C-359D586F485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4770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0" name="Straight Connector 189">
                    <a:extLst>
                      <a:ext uri="{FF2B5EF4-FFF2-40B4-BE49-F238E27FC236}">
                        <a16:creationId xmlns:a16="http://schemas.microsoft.com/office/drawing/2014/main" id="{82B21837-253E-40AF-91FF-99404FDAE04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60832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1" name="Straight Connector 190">
                    <a:extLst>
                      <a:ext uri="{FF2B5EF4-FFF2-40B4-BE49-F238E27FC236}">
                        <a16:creationId xmlns:a16="http://schemas.microsoft.com/office/drawing/2014/main" id="{EB196585-3AD0-47A6-8C51-C3EE3088244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62601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2" name="Straight Connector 191">
                    <a:extLst>
                      <a:ext uri="{FF2B5EF4-FFF2-40B4-BE49-F238E27FC236}">
                        <a16:creationId xmlns:a16="http://schemas.microsoft.com/office/drawing/2014/main" id="{BA5CA670-7CA0-4006-B5A1-D3B8B05B51E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60077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3" name="Straight Connector 192">
                    <a:extLst>
                      <a:ext uri="{FF2B5EF4-FFF2-40B4-BE49-F238E27FC236}">
                        <a16:creationId xmlns:a16="http://schemas.microsoft.com/office/drawing/2014/main" id="{EE69C8D9-1C23-48EE-994B-CE595DF1C79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61846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56" name="Group 155">
                <a:extLst>
                  <a:ext uri="{FF2B5EF4-FFF2-40B4-BE49-F238E27FC236}">
                    <a16:creationId xmlns:a16="http://schemas.microsoft.com/office/drawing/2014/main" id="{5CCC074F-E956-4B23-94B4-E84FF57D08F9}"/>
                  </a:ext>
                </a:extLst>
              </p:cNvPr>
              <p:cNvGrpSpPr/>
              <p:nvPr/>
            </p:nvGrpSpPr>
            <p:grpSpPr>
              <a:xfrm>
                <a:off x="9663094" y="842566"/>
                <a:ext cx="4583987" cy="1099349"/>
                <a:chOff x="65055" y="835233"/>
                <a:chExt cx="4583987" cy="1099349"/>
              </a:xfrm>
            </p:grpSpPr>
            <p:grpSp>
              <p:nvGrpSpPr>
                <p:cNvPr id="157" name="Group 156">
                  <a:extLst>
                    <a:ext uri="{FF2B5EF4-FFF2-40B4-BE49-F238E27FC236}">
                      <a16:creationId xmlns:a16="http://schemas.microsoft.com/office/drawing/2014/main" id="{F342E4B5-6646-47CF-83A4-4E05FD92D3F8}"/>
                    </a:ext>
                  </a:extLst>
                </p:cNvPr>
                <p:cNvGrpSpPr/>
                <p:nvPr/>
              </p:nvGrpSpPr>
              <p:grpSpPr>
                <a:xfrm>
                  <a:off x="1055981" y="845134"/>
                  <a:ext cx="1197865" cy="1089448"/>
                  <a:chOff x="3153001" y="1419726"/>
                  <a:chExt cx="1197865" cy="1089448"/>
                </a:xfrm>
              </p:grpSpPr>
              <p:cxnSp>
                <p:nvCxnSpPr>
                  <p:cNvPr id="178" name="Straight Connector 177">
                    <a:extLst>
                      <a:ext uri="{FF2B5EF4-FFF2-40B4-BE49-F238E27FC236}">
                        <a16:creationId xmlns:a16="http://schemas.microsoft.com/office/drawing/2014/main" id="{56AA035C-42DD-49FC-83F4-84CD2C5C8575}"/>
                      </a:ext>
                    </a:extLst>
                  </p:cNvPr>
                  <p:cNvCxnSpPr/>
                  <p:nvPr/>
                </p:nvCxnSpPr>
                <p:spPr>
                  <a:xfrm>
                    <a:off x="3153001" y="14197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9" name="Straight Connector 178">
                    <a:extLst>
                      <a:ext uri="{FF2B5EF4-FFF2-40B4-BE49-F238E27FC236}">
                        <a16:creationId xmlns:a16="http://schemas.microsoft.com/office/drawing/2014/main" id="{AC814FDD-9380-4CD5-81FF-773B57B1190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4770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0" name="Straight Connector 179">
                    <a:extLst>
                      <a:ext uri="{FF2B5EF4-FFF2-40B4-BE49-F238E27FC236}">
                        <a16:creationId xmlns:a16="http://schemas.microsoft.com/office/drawing/2014/main" id="{A7438586-7685-4720-8272-8ED9104F087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60832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1" name="Straight Connector 180">
                    <a:extLst>
                      <a:ext uri="{FF2B5EF4-FFF2-40B4-BE49-F238E27FC236}">
                        <a16:creationId xmlns:a16="http://schemas.microsoft.com/office/drawing/2014/main" id="{9CAE8695-E4BC-438D-A33B-5D544BFF7B1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62601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2" name="Straight Connector 181">
                    <a:extLst>
                      <a:ext uri="{FF2B5EF4-FFF2-40B4-BE49-F238E27FC236}">
                        <a16:creationId xmlns:a16="http://schemas.microsoft.com/office/drawing/2014/main" id="{FBF27AE7-B559-4909-A690-E4F3D924D34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60077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3" name="Straight Connector 182">
                    <a:extLst>
                      <a:ext uri="{FF2B5EF4-FFF2-40B4-BE49-F238E27FC236}">
                        <a16:creationId xmlns:a16="http://schemas.microsoft.com/office/drawing/2014/main" id="{825B988C-1906-4CCF-94E7-61923D88F94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61846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4" name="Straight Connector 183">
                    <a:extLst>
                      <a:ext uri="{FF2B5EF4-FFF2-40B4-BE49-F238E27FC236}">
                        <a16:creationId xmlns:a16="http://schemas.microsoft.com/office/drawing/2014/main" id="{386E410F-45CD-4688-8E8C-6494D70CDF27}"/>
                      </a:ext>
                    </a:extLst>
                  </p:cNvPr>
                  <p:cNvCxnSpPr/>
                  <p:nvPr/>
                </p:nvCxnSpPr>
                <p:spPr>
                  <a:xfrm>
                    <a:off x="4350866" y="14197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58" name="Group 157">
                  <a:extLst>
                    <a:ext uri="{FF2B5EF4-FFF2-40B4-BE49-F238E27FC236}">
                      <a16:creationId xmlns:a16="http://schemas.microsoft.com/office/drawing/2014/main" id="{91B3FA62-E296-4602-8DD7-8C421BACBF04}"/>
                    </a:ext>
                  </a:extLst>
                </p:cNvPr>
                <p:cNvGrpSpPr/>
                <p:nvPr/>
              </p:nvGrpSpPr>
              <p:grpSpPr>
                <a:xfrm>
                  <a:off x="2459405" y="842566"/>
                  <a:ext cx="996096" cy="1089448"/>
                  <a:chOff x="3507170" y="1572126"/>
                  <a:chExt cx="996096" cy="1089448"/>
                </a:xfrm>
              </p:grpSpPr>
              <p:cxnSp>
                <p:nvCxnSpPr>
                  <p:cNvPr id="172" name="Straight Connector 171">
                    <a:extLst>
                      <a:ext uri="{FF2B5EF4-FFF2-40B4-BE49-F238E27FC236}">
                        <a16:creationId xmlns:a16="http://schemas.microsoft.com/office/drawing/2014/main" id="{FE1B959A-F7FF-4812-BD57-745631BEB99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7170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3" name="Straight Connector 172">
                    <a:extLst>
                      <a:ext uri="{FF2B5EF4-FFF2-40B4-BE49-F238E27FC236}">
                        <a16:creationId xmlns:a16="http://schemas.microsoft.com/office/drawing/2014/main" id="{04707A0D-BBA9-4C09-86AB-8A5C782E045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13232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4" name="Straight Connector 173">
                    <a:extLst>
                      <a:ext uri="{FF2B5EF4-FFF2-40B4-BE49-F238E27FC236}">
                        <a16:creationId xmlns:a16="http://schemas.microsoft.com/office/drawing/2014/main" id="{BE09A9A9-1A42-452E-8691-9F695C23855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15001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5" name="Straight Connector 174">
                    <a:extLst>
                      <a:ext uri="{FF2B5EF4-FFF2-40B4-BE49-F238E27FC236}">
                        <a16:creationId xmlns:a16="http://schemas.microsoft.com/office/drawing/2014/main" id="{A56F060E-E736-499C-9AE1-4CBD763C17D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2477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6" name="Straight Connector 175">
                    <a:extLst>
                      <a:ext uri="{FF2B5EF4-FFF2-40B4-BE49-F238E27FC236}">
                        <a16:creationId xmlns:a16="http://schemas.microsoft.com/office/drawing/2014/main" id="{045485D3-C732-483A-BED4-F6770174907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14246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7" name="Straight Connector 176">
                    <a:extLst>
                      <a:ext uri="{FF2B5EF4-FFF2-40B4-BE49-F238E27FC236}">
                        <a16:creationId xmlns:a16="http://schemas.microsoft.com/office/drawing/2014/main" id="{44169DB6-6EFB-43C8-8544-4E96F86AE2F3}"/>
                      </a:ext>
                    </a:extLst>
                  </p:cNvPr>
                  <p:cNvCxnSpPr/>
                  <p:nvPr/>
                </p:nvCxnSpPr>
                <p:spPr>
                  <a:xfrm>
                    <a:off x="4503266" y="15721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59" name="Group 158">
                  <a:extLst>
                    <a:ext uri="{FF2B5EF4-FFF2-40B4-BE49-F238E27FC236}">
                      <a16:creationId xmlns:a16="http://schemas.microsoft.com/office/drawing/2014/main" id="{AEDB4112-8F1A-4996-86AC-B061247DE5EC}"/>
                    </a:ext>
                  </a:extLst>
                </p:cNvPr>
                <p:cNvGrpSpPr/>
                <p:nvPr/>
              </p:nvGrpSpPr>
              <p:grpSpPr>
                <a:xfrm>
                  <a:off x="3652946" y="835233"/>
                  <a:ext cx="996096" cy="1089448"/>
                  <a:chOff x="3507170" y="1572126"/>
                  <a:chExt cx="996096" cy="1089448"/>
                </a:xfrm>
              </p:grpSpPr>
              <p:cxnSp>
                <p:nvCxnSpPr>
                  <p:cNvPr id="166" name="Straight Connector 165">
                    <a:extLst>
                      <a:ext uri="{FF2B5EF4-FFF2-40B4-BE49-F238E27FC236}">
                        <a16:creationId xmlns:a16="http://schemas.microsoft.com/office/drawing/2014/main" id="{AA1CFC2B-B0D8-4995-83E7-34728026DAC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7170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7" name="Straight Connector 166">
                    <a:extLst>
                      <a:ext uri="{FF2B5EF4-FFF2-40B4-BE49-F238E27FC236}">
                        <a16:creationId xmlns:a16="http://schemas.microsoft.com/office/drawing/2014/main" id="{C444123D-80AF-4487-9311-E94659C9D47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13232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8" name="Straight Connector 167">
                    <a:extLst>
                      <a:ext uri="{FF2B5EF4-FFF2-40B4-BE49-F238E27FC236}">
                        <a16:creationId xmlns:a16="http://schemas.microsoft.com/office/drawing/2014/main" id="{8BD0394E-DF32-444D-B907-64B92BE754A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15001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9" name="Straight Connector 168">
                    <a:extLst>
                      <a:ext uri="{FF2B5EF4-FFF2-40B4-BE49-F238E27FC236}">
                        <a16:creationId xmlns:a16="http://schemas.microsoft.com/office/drawing/2014/main" id="{075B1204-47BF-45DD-A34E-57EDA52C7F6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2477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0" name="Straight Connector 169">
                    <a:extLst>
                      <a:ext uri="{FF2B5EF4-FFF2-40B4-BE49-F238E27FC236}">
                        <a16:creationId xmlns:a16="http://schemas.microsoft.com/office/drawing/2014/main" id="{70B05FE8-E5D1-4F89-A27D-9A640A184D5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14246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1" name="Straight Connector 170">
                    <a:extLst>
                      <a:ext uri="{FF2B5EF4-FFF2-40B4-BE49-F238E27FC236}">
                        <a16:creationId xmlns:a16="http://schemas.microsoft.com/office/drawing/2014/main" id="{8F790BBD-9BC8-4516-A690-7EBB560F1574}"/>
                      </a:ext>
                    </a:extLst>
                  </p:cNvPr>
                  <p:cNvCxnSpPr/>
                  <p:nvPr/>
                </p:nvCxnSpPr>
                <p:spPr>
                  <a:xfrm>
                    <a:off x="4503266" y="15721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60" name="Group 159">
                  <a:extLst>
                    <a:ext uri="{FF2B5EF4-FFF2-40B4-BE49-F238E27FC236}">
                      <a16:creationId xmlns:a16="http://schemas.microsoft.com/office/drawing/2014/main" id="{E431BC0E-A937-488E-9B8E-6D1119EC1DC2}"/>
                    </a:ext>
                  </a:extLst>
                </p:cNvPr>
                <p:cNvGrpSpPr/>
                <p:nvPr/>
              </p:nvGrpSpPr>
              <p:grpSpPr>
                <a:xfrm flipH="1">
                  <a:off x="65055" y="835233"/>
                  <a:ext cx="807076" cy="542156"/>
                  <a:chOff x="3354770" y="1419726"/>
                  <a:chExt cx="807076" cy="542156"/>
                </a:xfrm>
              </p:grpSpPr>
              <p:cxnSp>
                <p:nvCxnSpPr>
                  <p:cNvPr id="161" name="Straight Connector 160">
                    <a:extLst>
                      <a:ext uri="{FF2B5EF4-FFF2-40B4-BE49-F238E27FC236}">
                        <a16:creationId xmlns:a16="http://schemas.microsoft.com/office/drawing/2014/main" id="{27838718-7107-4958-B624-47BC3A87874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4770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2" name="Straight Connector 161">
                    <a:extLst>
                      <a:ext uri="{FF2B5EF4-FFF2-40B4-BE49-F238E27FC236}">
                        <a16:creationId xmlns:a16="http://schemas.microsoft.com/office/drawing/2014/main" id="{B2D1AE58-4E05-4E2B-A3B7-19F553751A4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60832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3" name="Straight Connector 162">
                    <a:extLst>
                      <a:ext uri="{FF2B5EF4-FFF2-40B4-BE49-F238E27FC236}">
                        <a16:creationId xmlns:a16="http://schemas.microsoft.com/office/drawing/2014/main" id="{098C9C46-48AE-46CB-89CA-AC77875ED29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62601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4" name="Straight Connector 163">
                    <a:extLst>
                      <a:ext uri="{FF2B5EF4-FFF2-40B4-BE49-F238E27FC236}">
                        <a16:creationId xmlns:a16="http://schemas.microsoft.com/office/drawing/2014/main" id="{C07B0E8C-FFCE-49C3-A568-FF6B9393428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60077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5" name="Straight Connector 164">
                    <a:extLst>
                      <a:ext uri="{FF2B5EF4-FFF2-40B4-BE49-F238E27FC236}">
                        <a16:creationId xmlns:a16="http://schemas.microsoft.com/office/drawing/2014/main" id="{F356948D-0ED3-48D8-8FD4-EDB63463E17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61846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</p:grpSp>
      <p:sp>
        <p:nvSpPr>
          <p:cNvPr id="328" name="TextBox 327">
            <a:extLst>
              <a:ext uri="{FF2B5EF4-FFF2-40B4-BE49-F238E27FC236}">
                <a16:creationId xmlns:a16="http://schemas.microsoft.com/office/drawing/2014/main" id="{B7A1D8EC-7834-41E7-8FFE-B60E34CFD0E9}"/>
              </a:ext>
            </a:extLst>
          </p:cNvPr>
          <p:cNvSpPr txBox="1"/>
          <p:nvPr/>
        </p:nvSpPr>
        <p:spPr>
          <a:xfrm>
            <a:off x="4920037" y="5887908"/>
            <a:ext cx="235192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spc="300">
                <a:solidFill>
                  <a:prstClr val="white"/>
                </a:solidFill>
                <a:latin typeface="Tahoma" panose="020B0604030504040204" pitchFamily="34" charset="0"/>
              </a:rPr>
              <a:t>Đá cầu</a:t>
            </a:r>
            <a:endParaRPr kumimoji="0" lang="en-US" sz="4400" b="1" i="0" u="none" strike="noStrike" kern="1200" cap="none" spc="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11932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repeatCount="indefinite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repeatCount="indefinite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repeatCount="indefinite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3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repeatCount="indefinite" fill="hold" grpId="0" nodeType="withEffect">
                                  <p:stCondLst>
                                    <p:cond delay="6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repeatCount="indefinite" fill="hold" grpId="0" nodeType="withEffect">
                                  <p:stCondLst>
                                    <p:cond delay="13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repeatCount="indefinite" fill="hold" grpId="0" nodeType="withEffect">
                                  <p:stCondLst>
                                    <p:cond delay="18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5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7.40741E-7 L -0.06705 7.40741E-7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59" y="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3.33333E-6 L 0.0496 -3.33333E-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4" y="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3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repeatCount="indefinite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repeatCount="indefinite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3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2" repeatCount="indefinite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3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repeatCount="indefinite" fill="hold" grpId="0" nodeType="withEffect">
                                  <p:stCondLst>
                                    <p:cond delay="6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repeatCount="indefinite" fill="hold" grpId="0" nodeType="withEffect">
                                  <p:stCondLst>
                                    <p:cond delay="13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repeatCount="indefinite" fill="hold" grpId="0" nodeType="withEffect">
                                  <p:stCondLst>
                                    <p:cond delay="18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5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3.7037E-7 L -0.06705 -3.7037E-7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59" y="0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4.44444E-6 L 0.0496 -4.44444E-6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4" y="0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11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7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nodeType="withEffect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7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1" fill="hold" nodeType="withEffect">
                                  <p:stCondLst>
                                    <p:cond delay="675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7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2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3" dur="7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8" presetClass="emph" presetSubtype="0" repeatCount="indefinite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21600000">
                                      <p:cBhvr>
                                        <p:cTn id="95" dur="5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8" grpId="0" animBg="1"/>
      <p:bldP spid="49" grpId="0" animBg="1"/>
      <p:bldP spid="50" grpId="0" animBg="1"/>
      <p:bldP spid="66" grpId="0" animBg="1"/>
      <p:bldP spid="72" grpId="0" animBg="1"/>
      <p:bldP spid="73" grpId="0" animBg="1"/>
      <p:bldP spid="74" grpId="0" animBg="1"/>
      <p:bldP spid="32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873EC3D6-7E7F-4D7E-9BBC-D085CE5E1284}"/>
              </a:ext>
            </a:extLst>
          </p:cNvPr>
          <p:cNvSpPr/>
          <p:nvPr/>
        </p:nvSpPr>
        <p:spPr>
          <a:xfrm>
            <a:off x="-11856" y="3949"/>
            <a:ext cx="12238279" cy="6891644"/>
          </a:xfrm>
          <a:prstGeom prst="rect">
            <a:avLst/>
          </a:prstGeom>
          <a:gradFill>
            <a:gsLst>
              <a:gs pos="0">
                <a:schemeClr val="tx1">
                  <a:alpha val="68000"/>
                </a:schemeClr>
              </a:gs>
              <a:gs pos="82000">
                <a:srgbClr val="450505">
                  <a:alpha val="42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60" name="Group 759">
            <a:extLst>
              <a:ext uri="{FF2B5EF4-FFF2-40B4-BE49-F238E27FC236}">
                <a16:creationId xmlns:a16="http://schemas.microsoft.com/office/drawing/2014/main" id="{0C5EB7CE-C2E5-41DE-B6DD-81434F61EBC1}"/>
              </a:ext>
            </a:extLst>
          </p:cNvPr>
          <p:cNvGrpSpPr/>
          <p:nvPr/>
        </p:nvGrpSpPr>
        <p:grpSpPr>
          <a:xfrm>
            <a:off x="-107329" y="12700"/>
            <a:ext cx="12209382" cy="6807315"/>
            <a:chOff x="-27288" y="-12700"/>
            <a:chExt cx="12209382" cy="6870700"/>
          </a:xfrm>
        </p:grpSpPr>
        <p:grpSp>
          <p:nvGrpSpPr>
            <p:cNvPr id="761" name="Group 760">
              <a:extLst>
                <a:ext uri="{FF2B5EF4-FFF2-40B4-BE49-F238E27FC236}">
                  <a16:creationId xmlns:a16="http://schemas.microsoft.com/office/drawing/2014/main" id="{BD400723-B40C-4ACA-AFEE-481A4578EAA3}"/>
                </a:ext>
              </a:extLst>
            </p:cNvPr>
            <p:cNvGrpSpPr/>
            <p:nvPr/>
          </p:nvGrpSpPr>
          <p:grpSpPr>
            <a:xfrm>
              <a:off x="266700" y="-12700"/>
              <a:ext cx="11607800" cy="6870700"/>
              <a:chOff x="355600" y="-12700"/>
              <a:chExt cx="14889287" cy="6870700"/>
            </a:xfrm>
          </p:grpSpPr>
          <p:cxnSp>
            <p:nvCxnSpPr>
              <p:cNvPr id="784" name="Straight Connector 783">
                <a:extLst>
                  <a:ext uri="{FF2B5EF4-FFF2-40B4-BE49-F238E27FC236}">
                    <a16:creationId xmlns:a16="http://schemas.microsoft.com/office/drawing/2014/main" id="{EBAB12FA-B889-44D6-B277-4F9574317C3F}"/>
                  </a:ext>
                </a:extLst>
              </p:cNvPr>
              <p:cNvCxnSpPr/>
              <p:nvPr/>
            </p:nvCxnSpPr>
            <p:spPr>
              <a:xfrm>
                <a:off x="3556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5" name="Straight Connector 784">
                <a:extLst>
                  <a:ext uri="{FF2B5EF4-FFF2-40B4-BE49-F238E27FC236}">
                    <a16:creationId xmlns:a16="http://schemas.microsoft.com/office/drawing/2014/main" id="{C3702BD0-85B3-4646-A56C-42D0A0B2DC58}"/>
                  </a:ext>
                </a:extLst>
              </p:cNvPr>
              <p:cNvCxnSpPr/>
              <p:nvPr/>
            </p:nvCxnSpPr>
            <p:spPr>
              <a:xfrm>
                <a:off x="7620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6" name="Straight Connector 785">
                <a:extLst>
                  <a:ext uri="{FF2B5EF4-FFF2-40B4-BE49-F238E27FC236}">
                    <a16:creationId xmlns:a16="http://schemas.microsoft.com/office/drawing/2014/main" id="{C677A44A-BBDE-4739-815E-8E206CF1618E}"/>
                  </a:ext>
                </a:extLst>
              </p:cNvPr>
              <p:cNvCxnSpPr/>
              <p:nvPr/>
            </p:nvCxnSpPr>
            <p:spPr>
              <a:xfrm>
                <a:off x="11684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7" name="Straight Connector 786">
                <a:extLst>
                  <a:ext uri="{FF2B5EF4-FFF2-40B4-BE49-F238E27FC236}">
                    <a16:creationId xmlns:a16="http://schemas.microsoft.com/office/drawing/2014/main" id="{7C7D9832-26B2-49EA-8542-C76B0662F936}"/>
                  </a:ext>
                </a:extLst>
              </p:cNvPr>
              <p:cNvCxnSpPr/>
              <p:nvPr/>
            </p:nvCxnSpPr>
            <p:spPr>
              <a:xfrm>
                <a:off x="15748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8" name="Straight Connector 787">
                <a:extLst>
                  <a:ext uri="{FF2B5EF4-FFF2-40B4-BE49-F238E27FC236}">
                    <a16:creationId xmlns:a16="http://schemas.microsoft.com/office/drawing/2014/main" id="{16C906CC-C186-45B5-A1F7-62B7BDE120DF}"/>
                  </a:ext>
                </a:extLst>
              </p:cNvPr>
              <p:cNvCxnSpPr/>
              <p:nvPr/>
            </p:nvCxnSpPr>
            <p:spPr>
              <a:xfrm>
                <a:off x="19558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9" name="Straight Connector 788">
                <a:extLst>
                  <a:ext uri="{FF2B5EF4-FFF2-40B4-BE49-F238E27FC236}">
                    <a16:creationId xmlns:a16="http://schemas.microsoft.com/office/drawing/2014/main" id="{D9088013-4F2C-473C-86EF-032ECD4F65B6}"/>
                  </a:ext>
                </a:extLst>
              </p:cNvPr>
              <p:cNvCxnSpPr/>
              <p:nvPr/>
            </p:nvCxnSpPr>
            <p:spPr>
              <a:xfrm>
                <a:off x="23622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0" name="Straight Connector 789">
                <a:extLst>
                  <a:ext uri="{FF2B5EF4-FFF2-40B4-BE49-F238E27FC236}">
                    <a16:creationId xmlns:a16="http://schemas.microsoft.com/office/drawing/2014/main" id="{F9CE795D-6E70-4F4D-BE9B-536A3A0AC462}"/>
                  </a:ext>
                </a:extLst>
              </p:cNvPr>
              <p:cNvCxnSpPr/>
              <p:nvPr/>
            </p:nvCxnSpPr>
            <p:spPr>
              <a:xfrm>
                <a:off x="27686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1" name="Straight Connector 790">
                <a:extLst>
                  <a:ext uri="{FF2B5EF4-FFF2-40B4-BE49-F238E27FC236}">
                    <a16:creationId xmlns:a16="http://schemas.microsoft.com/office/drawing/2014/main" id="{78A85356-08A3-401C-A17C-4678C5D64D54}"/>
                  </a:ext>
                </a:extLst>
              </p:cNvPr>
              <p:cNvCxnSpPr/>
              <p:nvPr/>
            </p:nvCxnSpPr>
            <p:spPr>
              <a:xfrm>
                <a:off x="31750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2" name="Straight Connector 791">
                <a:extLst>
                  <a:ext uri="{FF2B5EF4-FFF2-40B4-BE49-F238E27FC236}">
                    <a16:creationId xmlns:a16="http://schemas.microsoft.com/office/drawing/2014/main" id="{D7F592D4-1991-4078-AC2E-398B58C6736C}"/>
                  </a:ext>
                </a:extLst>
              </p:cNvPr>
              <p:cNvCxnSpPr/>
              <p:nvPr/>
            </p:nvCxnSpPr>
            <p:spPr>
              <a:xfrm>
                <a:off x="3568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3" name="Straight Connector 792">
                <a:extLst>
                  <a:ext uri="{FF2B5EF4-FFF2-40B4-BE49-F238E27FC236}">
                    <a16:creationId xmlns:a16="http://schemas.microsoft.com/office/drawing/2014/main" id="{891A89D6-1DA2-4FCA-8B8F-EBB9F281CEA7}"/>
                  </a:ext>
                </a:extLst>
              </p:cNvPr>
              <p:cNvCxnSpPr/>
              <p:nvPr/>
            </p:nvCxnSpPr>
            <p:spPr>
              <a:xfrm>
                <a:off x="3975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4" name="Straight Connector 793">
                <a:extLst>
                  <a:ext uri="{FF2B5EF4-FFF2-40B4-BE49-F238E27FC236}">
                    <a16:creationId xmlns:a16="http://schemas.microsoft.com/office/drawing/2014/main" id="{C98F398B-9F4E-4858-9FB5-AB10A8A3B06B}"/>
                  </a:ext>
                </a:extLst>
              </p:cNvPr>
              <p:cNvCxnSpPr/>
              <p:nvPr/>
            </p:nvCxnSpPr>
            <p:spPr>
              <a:xfrm>
                <a:off x="4381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5" name="Straight Connector 794">
                <a:extLst>
                  <a:ext uri="{FF2B5EF4-FFF2-40B4-BE49-F238E27FC236}">
                    <a16:creationId xmlns:a16="http://schemas.microsoft.com/office/drawing/2014/main" id="{3F29A6C7-8448-406C-9492-E7465AA95B61}"/>
                  </a:ext>
                </a:extLst>
              </p:cNvPr>
              <p:cNvCxnSpPr/>
              <p:nvPr/>
            </p:nvCxnSpPr>
            <p:spPr>
              <a:xfrm>
                <a:off x="4787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6" name="Straight Connector 795">
                <a:extLst>
                  <a:ext uri="{FF2B5EF4-FFF2-40B4-BE49-F238E27FC236}">
                    <a16:creationId xmlns:a16="http://schemas.microsoft.com/office/drawing/2014/main" id="{B4F9EECD-4DA1-496E-BCD1-B20B11A467A6}"/>
                  </a:ext>
                </a:extLst>
              </p:cNvPr>
              <p:cNvCxnSpPr/>
              <p:nvPr/>
            </p:nvCxnSpPr>
            <p:spPr>
              <a:xfrm>
                <a:off x="5168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7" name="Straight Connector 796">
                <a:extLst>
                  <a:ext uri="{FF2B5EF4-FFF2-40B4-BE49-F238E27FC236}">
                    <a16:creationId xmlns:a16="http://schemas.microsoft.com/office/drawing/2014/main" id="{BE30FE63-E3C4-4AFD-A548-C4ED26B01015}"/>
                  </a:ext>
                </a:extLst>
              </p:cNvPr>
              <p:cNvCxnSpPr/>
              <p:nvPr/>
            </p:nvCxnSpPr>
            <p:spPr>
              <a:xfrm>
                <a:off x="55753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8" name="Straight Connector 797">
                <a:extLst>
                  <a:ext uri="{FF2B5EF4-FFF2-40B4-BE49-F238E27FC236}">
                    <a16:creationId xmlns:a16="http://schemas.microsoft.com/office/drawing/2014/main" id="{DE181D14-AF55-4EB0-8B74-F98398C2514B}"/>
                  </a:ext>
                </a:extLst>
              </p:cNvPr>
              <p:cNvCxnSpPr/>
              <p:nvPr/>
            </p:nvCxnSpPr>
            <p:spPr>
              <a:xfrm>
                <a:off x="5981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9" name="Straight Connector 798">
                <a:extLst>
                  <a:ext uri="{FF2B5EF4-FFF2-40B4-BE49-F238E27FC236}">
                    <a16:creationId xmlns:a16="http://schemas.microsoft.com/office/drawing/2014/main" id="{3149133F-63BB-4772-ABF6-0DB303C98E82}"/>
                  </a:ext>
                </a:extLst>
              </p:cNvPr>
              <p:cNvCxnSpPr/>
              <p:nvPr/>
            </p:nvCxnSpPr>
            <p:spPr>
              <a:xfrm>
                <a:off x="6388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0" name="Straight Connector 799">
                <a:extLst>
                  <a:ext uri="{FF2B5EF4-FFF2-40B4-BE49-F238E27FC236}">
                    <a16:creationId xmlns:a16="http://schemas.microsoft.com/office/drawing/2014/main" id="{7CAA8289-161A-40BA-BC9E-6D04DCB07199}"/>
                  </a:ext>
                </a:extLst>
              </p:cNvPr>
              <p:cNvCxnSpPr/>
              <p:nvPr/>
            </p:nvCxnSpPr>
            <p:spPr>
              <a:xfrm>
                <a:off x="6794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1" name="Straight Connector 800">
                <a:extLst>
                  <a:ext uri="{FF2B5EF4-FFF2-40B4-BE49-F238E27FC236}">
                    <a16:creationId xmlns:a16="http://schemas.microsoft.com/office/drawing/2014/main" id="{138EE4E9-2F3B-4402-A712-F0E63FBC9D28}"/>
                  </a:ext>
                </a:extLst>
              </p:cNvPr>
              <p:cNvCxnSpPr/>
              <p:nvPr/>
            </p:nvCxnSpPr>
            <p:spPr>
              <a:xfrm>
                <a:off x="7200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2" name="Straight Connector 801">
                <a:extLst>
                  <a:ext uri="{FF2B5EF4-FFF2-40B4-BE49-F238E27FC236}">
                    <a16:creationId xmlns:a16="http://schemas.microsoft.com/office/drawing/2014/main" id="{2546D61D-4F5D-4529-8A63-F28BA6DE9199}"/>
                  </a:ext>
                </a:extLst>
              </p:cNvPr>
              <p:cNvCxnSpPr/>
              <p:nvPr/>
            </p:nvCxnSpPr>
            <p:spPr>
              <a:xfrm>
                <a:off x="76073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3" name="Straight Connector 802">
                <a:extLst>
                  <a:ext uri="{FF2B5EF4-FFF2-40B4-BE49-F238E27FC236}">
                    <a16:creationId xmlns:a16="http://schemas.microsoft.com/office/drawing/2014/main" id="{82BA4CEA-D415-453B-87BC-7B534E12F2BF}"/>
                  </a:ext>
                </a:extLst>
              </p:cNvPr>
              <p:cNvCxnSpPr/>
              <p:nvPr/>
            </p:nvCxnSpPr>
            <p:spPr>
              <a:xfrm>
                <a:off x="8013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4" name="Straight Connector 803">
                <a:extLst>
                  <a:ext uri="{FF2B5EF4-FFF2-40B4-BE49-F238E27FC236}">
                    <a16:creationId xmlns:a16="http://schemas.microsoft.com/office/drawing/2014/main" id="{6BF74F03-303A-4C2F-A273-E4B9058AD022}"/>
                  </a:ext>
                </a:extLst>
              </p:cNvPr>
              <p:cNvCxnSpPr/>
              <p:nvPr/>
            </p:nvCxnSpPr>
            <p:spPr>
              <a:xfrm>
                <a:off x="8394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5" name="Straight Connector 804">
                <a:extLst>
                  <a:ext uri="{FF2B5EF4-FFF2-40B4-BE49-F238E27FC236}">
                    <a16:creationId xmlns:a16="http://schemas.microsoft.com/office/drawing/2014/main" id="{3D87D783-CF19-4B5C-9CE5-713AB5E4E20E}"/>
                  </a:ext>
                </a:extLst>
              </p:cNvPr>
              <p:cNvCxnSpPr/>
              <p:nvPr/>
            </p:nvCxnSpPr>
            <p:spPr>
              <a:xfrm>
                <a:off x="8801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6" name="Straight Connector 805">
                <a:extLst>
                  <a:ext uri="{FF2B5EF4-FFF2-40B4-BE49-F238E27FC236}">
                    <a16:creationId xmlns:a16="http://schemas.microsoft.com/office/drawing/2014/main" id="{ECD417C2-EEFB-4F30-BFCE-09188AB30D57}"/>
                  </a:ext>
                </a:extLst>
              </p:cNvPr>
              <p:cNvCxnSpPr/>
              <p:nvPr/>
            </p:nvCxnSpPr>
            <p:spPr>
              <a:xfrm>
                <a:off x="9207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7" name="Straight Connector 806">
                <a:extLst>
                  <a:ext uri="{FF2B5EF4-FFF2-40B4-BE49-F238E27FC236}">
                    <a16:creationId xmlns:a16="http://schemas.microsoft.com/office/drawing/2014/main" id="{2D628154-0995-4004-B4BA-EC8F65685F16}"/>
                  </a:ext>
                </a:extLst>
              </p:cNvPr>
              <p:cNvCxnSpPr/>
              <p:nvPr/>
            </p:nvCxnSpPr>
            <p:spPr>
              <a:xfrm>
                <a:off x="9613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8" name="Straight Connector 807">
                <a:extLst>
                  <a:ext uri="{FF2B5EF4-FFF2-40B4-BE49-F238E27FC236}">
                    <a16:creationId xmlns:a16="http://schemas.microsoft.com/office/drawing/2014/main" id="{7398B4FE-7EEB-40CB-93B6-1A87E4D2F658}"/>
                  </a:ext>
                </a:extLst>
              </p:cNvPr>
              <p:cNvCxnSpPr/>
              <p:nvPr/>
            </p:nvCxnSpPr>
            <p:spPr>
              <a:xfrm>
                <a:off x="100076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9" name="Straight Connector 808">
                <a:extLst>
                  <a:ext uri="{FF2B5EF4-FFF2-40B4-BE49-F238E27FC236}">
                    <a16:creationId xmlns:a16="http://schemas.microsoft.com/office/drawing/2014/main" id="{29787102-CBD8-4B0C-9E5C-58D3891369DC}"/>
                  </a:ext>
                </a:extLst>
              </p:cNvPr>
              <p:cNvCxnSpPr/>
              <p:nvPr/>
            </p:nvCxnSpPr>
            <p:spPr>
              <a:xfrm>
                <a:off x="104140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0" name="Straight Connector 809">
                <a:extLst>
                  <a:ext uri="{FF2B5EF4-FFF2-40B4-BE49-F238E27FC236}">
                    <a16:creationId xmlns:a16="http://schemas.microsoft.com/office/drawing/2014/main" id="{A14CB927-65F0-4C72-8652-218D5A9BEDD8}"/>
                  </a:ext>
                </a:extLst>
              </p:cNvPr>
              <p:cNvCxnSpPr/>
              <p:nvPr/>
            </p:nvCxnSpPr>
            <p:spPr>
              <a:xfrm>
                <a:off x="108204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1" name="Straight Connector 810">
                <a:extLst>
                  <a:ext uri="{FF2B5EF4-FFF2-40B4-BE49-F238E27FC236}">
                    <a16:creationId xmlns:a16="http://schemas.microsoft.com/office/drawing/2014/main" id="{C9ABB825-7CFA-4184-B77D-E425935B60B0}"/>
                  </a:ext>
                </a:extLst>
              </p:cNvPr>
              <p:cNvCxnSpPr/>
              <p:nvPr/>
            </p:nvCxnSpPr>
            <p:spPr>
              <a:xfrm>
                <a:off x="112268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2" name="Straight Connector 811">
                <a:extLst>
                  <a:ext uri="{FF2B5EF4-FFF2-40B4-BE49-F238E27FC236}">
                    <a16:creationId xmlns:a16="http://schemas.microsoft.com/office/drawing/2014/main" id="{A6091BCF-31A1-455C-9924-07720E06E0C8}"/>
                  </a:ext>
                </a:extLst>
              </p:cNvPr>
              <p:cNvCxnSpPr/>
              <p:nvPr/>
            </p:nvCxnSpPr>
            <p:spPr>
              <a:xfrm>
                <a:off x="116078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3" name="Straight Connector 812">
                <a:extLst>
                  <a:ext uri="{FF2B5EF4-FFF2-40B4-BE49-F238E27FC236}">
                    <a16:creationId xmlns:a16="http://schemas.microsoft.com/office/drawing/2014/main" id="{30D3B146-9608-4B9F-814F-60B3CA2D199B}"/>
                  </a:ext>
                </a:extLst>
              </p:cNvPr>
              <p:cNvCxnSpPr/>
              <p:nvPr/>
            </p:nvCxnSpPr>
            <p:spPr>
              <a:xfrm>
                <a:off x="120142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4" name="Straight Connector 813">
                <a:extLst>
                  <a:ext uri="{FF2B5EF4-FFF2-40B4-BE49-F238E27FC236}">
                    <a16:creationId xmlns:a16="http://schemas.microsoft.com/office/drawing/2014/main" id="{F5B9DEB4-7B44-41AB-B8BF-24D76CFB456B}"/>
                  </a:ext>
                </a:extLst>
              </p:cNvPr>
              <p:cNvCxnSpPr/>
              <p:nvPr/>
            </p:nvCxnSpPr>
            <p:spPr>
              <a:xfrm>
                <a:off x="12438185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5" name="Straight Connector 814">
                <a:extLst>
                  <a:ext uri="{FF2B5EF4-FFF2-40B4-BE49-F238E27FC236}">
                    <a16:creationId xmlns:a16="http://schemas.microsoft.com/office/drawing/2014/main" id="{835C0990-420B-4153-837B-2BB40F74A26F}"/>
                  </a:ext>
                </a:extLst>
              </p:cNvPr>
              <p:cNvCxnSpPr/>
              <p:nvPr/>
            </p:nvCxnSpPr>
            <p:spPr>
              <a:xfrm>
                <a:off x="12844587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6" name="Straight Connector 815">
                <a:extLst>
                  <a:ext uri="{FF2B5EF4-FFF2-40B4-BE49-F238E27FC236}">
                    <a16:creationId xmlns:a16="http://schemas.microsoft.com/office/drawing/2014/main" id="{A8CE8C24-F5F6-4F4B-8986-59CC6CAE6C53}"/>
                  </a:ext>
                </a:extLst>
              </p:cNvPr>
              <p:cNvCxnSpPr/>
              <p:nvPr/>
            </p:nvCxnSpPr>
            <p:spPr>
              <a:xfrm>
                <a:off x="13238285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7" name="Straight Connector 816">
                <a:extLst>
                  <a:ext uri="{FF2B5EF4-FFF2-40B4-BE49-F238E27FC236}">
                    <a16:creationId xmlns:a16="http://schemas.microsoft.com/office/drawing/2014/main" id="{7A9FCDD7-3E7A-483B-9926-A6E7039FB19F}"/>
                  </a:ext>
                </a:extLst>
              </p:cNvPr>
              <p:cNvCxnSpPr/>
              <p:nvPr/>
            </p:nvCxnSpPr>
            <p:spPr>
              <a:xfrm>
                <a:off x="13644687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8" name="Straight Connector 817">
                <a:extLst>
                  <a:ext uri="{FF2B5EF4-FFF2-40B4-BE49-F238E27FC236}">
                    <a16:creationId xmlns:a16="http://schemas.microsoft.com/office/drawing/2014/main" id="{BF6CA909-070A-4E03-A7B2-BADE6497DFAA}"/>
                  </a:ext>
                </a:extLst>
              </p:cNvPr>
              <p:cNvCxnSpPr/>
              <p:nvPr/>
            </p:nvCxnSpPr>
            <p:spPr>
              <a:xfrm>
                <a:off x="14051085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9" name="Straight Connector 818">
                <a:extLst>
                  <a:ext uri="{FF2B5EF4-FFF2-40B4-BE49-F238E27FC236}">
                    <a16:creationId xmlns:a16="http://schemas.microsoft.com/office/drawing/2014/main" id="{CB468823-CF90-4463-A5B5-9D54DEFCD6CB}"/>
                  </a:ext>
                </a:extLst>
              </p:cNvPr>
              <p:cNvCxnSpPr/>
              <p:nvPr/>
            </p:nvCxnSpPr>
            <p:spPr>
              <a:xfrm>
                <a:off x="14457487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0" name="Straight Connector 819">
                <a:extLst>
                  <a:ext uri="{FF2B5EF4-FFF2-40B4-BE49-F238E27FC236}">
                    <a16:creationId xmlns:a16="http://schemas.microsoft.com/office/drawing/2014/main" id="{CA7840CB-A6F5-4BA4-BB3B-110EE7783A17}"/>
                  </a:ext>
                </a:extLst>
              </p:cNvPr>
              <p:cNvCxnSpPr/>
              <p:nvPr/>
            </p:nvCxnSpPr>
            <p:spPr>
              <a:xfrm>
                <a:off x="14838486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1" name="Straight Connector 820">
                <a:extLst>
                  <a:ext uri="{FF2B5EF4-FFF2-40B4-BE49-F238E27FC236}">
                    <a16:creationId xmlns:a16="http://schemas.microsoft.com/office/drawing/2014/main" id="{0618A443-D67F-4029-B26A-BE80668B92A5}"/>
                  </a:ext>
                </a:extLst>
              </p:cNvPr>
              <p:cNvCxnSpPr/>
              <p:nvPr/>
            </p:nvCxnSpPr>
            <p:spPr>
              <a:xfrm>
                <a:off x="15244887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62" name="Group 761">
              <a:extLst>
                <a:ext uri="{FF2B5EF4-FFF2-40B4-BE49-F238E27FC236}">
                  <a16:creationId xmlns:a16="http://schemas.microsoft.com/office/drawing/2014/main" id="{52481E51-57D4-4D03-9E6B-C13900DAA17F}"/>
                </a:ext>
              </a:extLst>
            </p:cNvPr>
            <p:cNvGrpSpPr/>
            <p:nvPr/>
          </p:nvGrpSpPr>
          <p:grpSpPr>
            <a:xfrm rot="5400000">
              <a:off x="2943731" y="-2659871"/>
              <a:ext cx="6267343" cy="12209382"/>
              <a:chOff x="355600" y="0"/>
              <a:chExt cx="8039100" cy="6858000"/>
            </a:xfrm>
          </p:grpSpPr>
          <p:cxnSp>
            <p:nvCxnSpPr>
              <p:cNvPr id="763" name="Straight Connector 762">
                <a:extLst>
                  <a:ext uri="{FF2B5EF4-FFF2-40B4-BE49-F238E27FC236}">
                    <a16:creationId xmlns:a16="http://schemas.microsoft.com/office/drawing/2014/main" id="{AEE4D16C-BA94-434E-B980-21803F90DCA4}"/>
                  </a:ext>
                </a:extLst>
              </p:cNvPr>
              <p:cNvCxnSpPr/>
              <p:nvPr/>
            </p:nvCxnSpPr>
            <p:spPr>
              <a:xfrm>
                <a:off x="3556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4" name="Straight Connector 763">
                <a:extLst>
                  <a:ext uri="{FF2B5EF4-FFF2-40B4-BE49-F238E27FC236}">
                    <a16:creationId xmlns:a16="http://schemas.microsoft.com/office/drawing/2014/main" id="{7369A401-AC85-456E-A838-9A46D50661A7}"/>
                  </a:ext>
                </a:extLst>
              </p:cNvPr>
              <p:cNvCxnSpPr/>
              <p:nvPr/>
            </p:nvCxnSpPr>
            <p:spPr>
              <a:xfrm>
                <a:off x="7620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5" name="Straight Connector 764">
                <a:extLst>
                  <a:ext uri="{FF2B5EF4-FFF2-40B4-BE49-F238E27FC236}">
                    <a16:creationId xmlns:a16="http://schemas.microsoft.com/office/drawing/2014/main" id="{FC010CB4-5CD4-488B-9FCD-CCCF1E2750CA}"/>
                  </a:ext>
                </a:extLst>
              </p:cNvPr>
              <p:cNvCxnSpPr/>
              <p:nvPr/>
            </p:nvCxnSpPr>
            <p:spPr>
              <a:xfrm>
                <a:off x="11684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6" name="Straight Connector 765">
                <a:extLst>
                  <a:ext uri="{FF2B5EF4-FFF2-40B4-BE49-F238E27FC236}">
                    <a16:creationId xmlns:a16="http://schemas.microsoft.com/office/drawing/2014/main" id="{4F8E0B71-4A43-4259-B2D1-9D8347A08ECE}"/>
                  </a:ext>
                </a:extLst>
              </p:cNvPr>
              <p:cNvCxnSpPr/>
              <p:nvPr/>
            </p:nvCxnSpPr>
            <p:spPr>
              <a:xfrm>
                <a:off x="15748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7" name="Straight Connector 766">
                <a:extLst>
                  <a:ext uri="{FF2B5EF4-FFF2-40B4-BE49-F238E27FC236}">
                    <a16:creationId xmlns:a16="http://schemas.microsoft.com/office/drawing/2014/main" id="{A6FAE7A9-0308-40DA-B106-D0FDCC7F5781}"/>
                  </a:ext>
                </a:extLst>
              </p:cNvPr>
              <p:cNvCxnSpPr/>
              <p:nvPr/>
            </p:nvCxnSpPr>
            <p:spPr>
              <a:xfrm>
                <a:off x="19558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8" name="Straight Connector 767">
                <a:extLst>
                  <a:ext uri="{FF2B5EF4-FFF2-40B4-BE49-F238E27FC236}">
                    <a16:creationId xmlns:a16="http://schemas.microsoft.com/office/drawing/2014/main" id="{FA5B1E05-6069-4B83-B71C-34133B6ADBF9}"/>
                  </a:ext>
                </a:extLst>
              </p:cNvPr>
              <p:cNvCxnSpPr/>
              <p:nvPr/>
            </p:nvCxnSpPr>
            <p:spPr>
              <a:xfrm>
                <a:off x="23622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9" name="Straight Connector 768">
                <a:extLst>
                  <a:ext uri="{FF2B5EF4-FFF2-40B4-BE49-F238E27FC236}">
                    <a16:creationId xmlns:a16="http://schemas.microsoft.com/office/drawing/2014/main" id="{F552FFD7-82FD-4423-840B-FF86B57FFED1}"/>
                  </a:ext>
                </a:extLst>
              </p:cNvPr>
              <p:cNvCxnSpPr/>
              <p:nvPr/>
            </p:nvCxnSpPr>
            <p:spPr>
              <a:xfrm>
                <a:off x="27686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0" name="Straight Connector 769">
                <a:extLst>
                  <a:ext uri="{FF2B5EF4-FFF2-40B4-BE49-F238E27FC236}">
                    <a16:creationId xmlns:a16="http://schemas.microsoft.com/office/drawing/2014/main" id="{04DB960B-EC0C-47DA-94DE-249DAA35381D}"/>
                  </a:ext>
                </a:extLst>
              </p:cNvPr>
              <p:cNvCxnSpPr/>
              <p:nvPr/>
            </p:nvCxnSpPr>
            <p:spPr>
              <a:xfrm>
                <a:off x="31750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1" name="Straight Connector 770">
                <a:extLst>
                  <a:ext uri="{FF2B5EF4-FFF2-40B4-BE49-F238E27FC236}">
                    <a16:creationId xmlns:a16="http://schemas.microsoft.com/office/drawing/2014/main" id="{13142D8B-370E-4AB8-A1B8-63AF4157B110}"/>
                  </a:ext>
                </a:extLst>
              </p:cNvPr>
              <p:cNvCxnSpPr/>
              <p:nvPr/>
            </p:nvCxnSpPr>
            <p:spPr>
              <a:xfrm>
                <a:off x="3568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2" name="Straight Connector 771">
                <a:extLst>
                  <a:ext uri="{FF2B5EF4-FFF2-40B4-BE49-F238E27FC236}">
                    <a16:creationId xmlns:a16="http://schemas.microsoft.com/office/drawing/2014/main" id="{D26AA68B-5A13-4C6D-B199-4F28C12C5210}"/>
                  </a:ext>
                </a:extLst>
              </p:cNvPr>
              <p:cNvCxnSpPr/>
              <p:nvPr/>
            </p:nvCxnSpPr>
            <p:spPr>
              <a:xfrm>
                <a:off x="3975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3" name="Straight Connector 772">
                <a:extLst>
                  <a:ext uri="{FF2B5EF4-FFF2-40B4-BE49-F238E27FC236}">
                    <a16:creationId xmlns:a16="http://schemas.microsoft.com/office/drawing/2014/main" id="{79CA93E8-C910-4EF7-AD09-24657F257F63}"/>
                  </a:ext>
                </a:extLst>
              </p:cNvPr>
              <p:cNvCxnSpPr/>
              <p:nvPr/>
            </p:nvCxnSpPr>
            <p:spPr>
              <a:xfrm>
                <a:off x="4381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4" name="Straight Connector 773">
                <a:extLst>
                  <a:ext uri="{FF2B5EF4-FFF2-40B4-BE49-F238E27FC236}">
                    <a16:creationId xmlns:a16="http://schemas.microsoft.com/office/drawing/2014/main" id="{97E864CA-8FF0-45AF-B023-A046E08B843F}"/>
                  </a:ext>
                </a:extLst>
              </p:cNvPr>
              <p:cNvCxnSpPr/>
              <p:nvPr/>
            </p:nvCxnSpPr>
            <p:spPr>
              <a:xfrm>
                <a:off x="4787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5" name="Straight Connector 774">
                <a:extLst>
                  <a:ext uri="{FF2B5EF4-FFF2-40B4-BE49-F238E27FC236}">
                    <a16:creationId xmlns:a16="http://schemas.microsoft.com/office/drawing/2014/main" id="{DD285153-71DC-4A49-B002-F1BC87E505A2}"/>
                  </a:ext>
                </a:extLst>
              </p:cNvPr>
              <p:cNvCxnSpPr/>
              <p:nvPr/>
            </p:nvCxnSpPr>
            <p:spPr>
              <a:xfrm>
                <a:off x="5168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6" name="Straight Connector 775">
                <a:extLst>
                  <a:ext uri="{FF2B5EF4-FFF2-40B4-BE49-F238E27FC236}">
                    <a16:creationId xmlns:a16="http://schemas.microsoft.com/office/drawing/2014/main" id="{2A2B0A62-885F-49B3-B604-BCE6A5AC6F7D}"/>
                  </a:ext>
                </a:extLst>
              </p:cNvPr>
              <p:cNvCxnSpPr/>
              <p:nvPr/>
            </p:nvCxnSpPr>
            <p:spPr>
              <a:xfrm>
                <a:off x="55753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7" name="Straight Connector 776">
                <a:extLst>
                  <a:ext uri="{FF2B5EF4-FFF2-40B4-BE49-F238E27FC236}">
                    <a16:creationId xmlns:a16="http://schemas.microsoft.com/office/drawing/2014/main" id="{4A17B57B-C1AE-4537-B1CC-E1FA5DDBD867}"/>
                  </a:ext>
                </a:extLst>
              </p:cNvPr>
              <p:cNvCxnSpPr/>
              <p:nvPr/>
            </p:nvCxnSpPr>
            <p:spPr>
              <a:xfrm>
                <a:off x="5981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8" name="Straight Connector 777">
                <a:extLst>
                  <a:ext uri="{FF2B5EF4-FFF2-40B4-BE49-F238E27FC236}">
                    <a16:creationId xmlns:a16="http://schemas.microsoft.com/office/drawing/2014/main" id="{5ABAB36C-A9B2-4E04-A283-2EEBE13494F6}"/>
                  </a:ext>
                </a:extLst>
              </p:cNvPr>
              <p:cNvCxnSpPr/>
              <p:nvPr/>
            </p:nvCxnSpPr>
            <p:spPr>
              <a:xfrm>
                <a:off x="6388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9" name="Straight Connector 778">
                <a:extLst>
                  <a:ext uri="{FF2B5EF4-FFF2-40B4-BE49-F238E27FC236}">
                    <a16:creationId xmlns:a16="http://schemas.microsoft.com/office/drawing/2014/main" id="{1866728B-9986-4F1D-86D2-1B8FEEDF1CB0}"/>
                  </a:ext>
                </a:extLst>
              </p:cNvPr>
              <p:cNvCxnSpPr/>
              <p:nvPr/>
            </p:nvCxnSpPr>
            <p:spPr>
              <a:xfrm>
                <a:off x="6794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0" name="Straight Connector 779">
                <a:extLst>
                  <a:ext uri="{FF2B5EF4-FFF2-40B4-BE49-F238E27FC236}">
                    <a16:creationId xmlns:a16="http://schemas.microsoft.com/office/drawing/2014/main" id="{73692DEC-A5EC-4FFB-B94C-0C741438253F}"/>
                  </a:ext>
                </a:extLst>
              </p:cNvPr>
              <p:cNvCxnSpPr/>
              <p:nvPr/>
            </p:nvCxnSpPr>
            <p:spPr>
              <a:xfrm>
                <a:off x="7200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1" name="Straight Connector 780">
                <a:extLst>
                  <a:ext uri="{FF2B5EF4-FFF2-40B4-BE49-F238E27FC236}">
                    <a16:creationId xmlns:a16="http://schemas.microsoft.com/office/drawing/2014/main" id="{4ED44FA5-2226-40FB-8F8F-066CC1E3DC69}"/>
                  </a:ext>
                </a:extLst>
              </p:cNvPr>
              <p:cNvCxnSpPr/>
              <p:nvPr/>
            </p:nvCxnSpPr>
            <p:spPr>
              <a:xfrm>
                <a:off x="76073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2" name="Straight Connector 781">
                <a:extLst>
                  <a:ext uri="{FF2B5EF4-FFF2-40B4-BE49-F238E27FC236}">
                    <a16:creationId xmlns:a16="http://schemas.microsoft.com/office/drawing/2014/main" id="{9C6CE3B2-CEB9-4BB5-8218-519AD96DFACD}"/>
                  </a:ext>
                </a:extLst>
              </p:cNvPr>
              <p:cNvCxnSpPr/>
              <p:nvPr/>
            </p:nvCxnSpPr>
            <p:spPr>
              <a:xfrm>
                <a:off x="8013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3" name="Straight Connector 782">
                <a:extLst>
                  <a:ext uri="{FF2B5EF4-FFF2-40B4-BE49-F238E27FC236}">
                    <a16:creationId xmlns:a16="http://schemas.microsoft.com/office/drawing/2014/main" id="{3DD1D169-498F-4CC6-AF10-B78C536BF9D9}"/>
                  </a:ext>
                </a:extLst>
              </p:cNvPr>
              <p:cNvCxnSpPr/>
              <p:nvPr/>
            </p:nvCxnSpPr>
            <p:spPr>
              <a:xfrm>
                <a:off x="8394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12" name="Group 111" hidden="1">
            <a:extLst>
              <a:ext uri="{FF2B5EF4-FFF2-40B4-BE49-F238E27FC236}">
                <a16:creationId xmlns:a16="http://schemas.microsoft.com/office/drawing/2014/main" id="{A4E21C86-16E9-4487-BA3B-CCCA51C5C83E}"/>
              </a:ext>
            </a:extLst>
          </p:cNvPr>
          <p:cNvGrpSpPr/>
          <p:nvPr/>
        </p:nvGrpSpPr>
        <p:grpSpPr>
          <a:xfrm>
            <a:off x="-27288" y="-12700"/>
            <a:ext cx="12209382" cy="6870700"/>
            <a:chOff x="-27288" y="-12700"/>
            <a:chExt cx="12209382" cy="6870700"/>
          </a:xfrm>
        </p:grpSpPr>
        <p:grpSp>
          <p:nvGrpSpPr>
            <p:cNvPr id="113" name="Group 112">
              <a:extLst>
                <a:ext uri="{FF2B5EF4-FFF2-40B4-BE49-F238E27FC236}">
                  <a16:creationId xmlns:a16="http://schemas.microsoft.com/office/drawing/2014/main" id="{2EEA6B91-75B3-4911-9D42-F7F4E7DE0181}"/>
                </a:ext>
              </a:extLst>
            </p:cNvPr>
            <p:cNvGrpSpPr/>
            <p:nvPr/>
          </p:nvGrpSpPr>
          <p:grpSpPr>
            <a:xfrm>
              <a:off x="266700" y="-12700"/>
              <a:ext cx="11607800" cy="6870700"/>
              <a:chOff x="355600" y="-12700"/>
              <a:chExt cx="14889287" cy="6870700"/>
            </a:xfrm>
          </p:grpSpPr>
          <p:cxnSp>
            <p:nvCxnSpPr>
              <p:cNvPr id="136" name="Straight Connector 135">
                <a:extLst>
                  <a:ext uri="{FF2B5EF4-FFF2-40B4-BE49-F238E27FC236}">
                    <a16:creationId xmlns:a16="http://schemas.microsoft.com/office/drawing/2014/main" id="{09C8E877-935F-45CC-98A8-CE10E772548C}"/>
                  </a:ext>
                </a:extLst>
              </p:cNvPr>
              <p:cNvCxnSpPr/>
              <p:nvPr/>
            </p:nvCxnSpPr>
            <p:spPr>
              <a:xfrm>
                <a:off x="3556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>
                <a:extLst>
                  <a:ext uri="{FF2B5EF4-FFF2-40B4-BE49-F238E27FC236}">
                    <a16:creationId xmlns:a16="http://schemas.microsoft.com/office/drawing/2014/main" id="{A526125A-906F-4B24-9802-ECB3DDDF2CAB}"/>
                  </a:ext>
                </a:extLst>
              </p:cNvPr>
              <p:cNvCxnSpPr/>
              <p:nvPr/>
            </p:nvCxnSpPr>
            <p:spPr>
              <a:xfrm>
                <a:off x="7620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>
                <a:extLst>
                  <a:ext uri="{FF2B5EF4-FFF2-40B4-BE49-F238E27FC236}">
                    <a16:creationId xmlns:a16="http://schemas.microsoft.com/office/drawing/2014/main" id="{208B86A9-8109-4B9A-B62F-E733D9440E48}"/>
                  </a:ext>
                </a:extLst>
              </p:cNvPr>
              <p:cNvCxnSpPr/>
              <p:nvPr/>
            </p:nvCxnSpPr>
            <p:spPr>
              <a:xfrm>
                <a:off x="11684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>
                <a:extLst>
                  <a:ext uri="{FF2B5EF4-FFF2-40B4-BE49-F238E27FC236}">
                    <a16:creationId xmlns:a16="http://schemas.microsoft.com/office/drawing/2014/main" id="{4685F011-DFC1-409C-8CF4-50B4489A1A52}"/>
                  </a:ext>
                </a:extLst>
              </p:cNvPr>
              <p:cNvCxnSpPr/>
              <p:nvPr/>
            </p:nvCxnSpPr>
            <p:spPr>
              <a:xfrm>
                <a:off x="15748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9">
                <a:extLst>
                  <a:ext uri="{FF2B5EF4-FFF2-40B4-BE49-F238E27FC236}">
                    <a16:creationId xmlns:a16="http://schemas.microsoft.com/office/drawing/2014/main" id="{4591E651-B166-46F9-9F02-1C8922DAC61B}"/>
                  </a:ext>
                </a:extLst>
              </p:cNvPr>
              <p:cNvCxnSpPr/>
              <p:nvPr/>
            </p:nvCxnSpPr>
            <p:spPr>
              <a:xfrm>
                <a:off x="19558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140">
                <a:extLst>
                  <a:ext uri="{FF2B5EF4-FFF2-40B4-BE49-F238E27FC236}">
                    <a16:creationId xmlns:a16="http://schemas.microsoft.com/office/drawing/2014/main" id="{A217118F-D7B2-46E7-8124-16EF1CA3CE42}"/>
                  </a:ext>
                </a:extLst>
              </p:cNvPr>
              <p:cNvCxnSpPr/>
              <p:nvPr/>
            </p:nvCxnSpPr>
            <p:spPr>
              <a:xfrm>
                <a:off x="23622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Straight Connector 141">
                <a:extLst>
                  <a:ext uri="{FF2B5EF4-FFF2-40B4-BE49-F238E27FC236}">
                    <a16:creationId xmlns:a16="http://schemas.microsoft.com/office/drawing/2014/main" id="{86B3F1F0-6739-453E-9F95-DFB2360B7810}"/>
                  </a:ext>
                </a:extLst>
              </p:cNvPr>
              <p:cNvCxnSpPr/>
              <p:nvPr/>
            </p:nvCxnSpPr>
            <p:spPr>
              <a:xfrm>
                <a:off x="27686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Straight Connector 142">
                <a:extLst>
                  <a:ext uri="{FF2B5EF4-FFF2-40B4-BE49-F238E27FC236}">
                    <a16:creationId xmlns:a16="http://schemas.microsoft.com/office/drawing/2014/main" id="{9CE5BFCD-B749-48CF-940B-4716821495F8}"/>
                  </a:ext>
                </a:extLst>
              </p:cNvPr>
              <p:cNvCxnSpPr/>
              <p:nvPr/>
            </p:nvCxnSpPr>
            <p:spPr>
              <a:xfrm>
                <a:off x="31750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Straight Connector 143">
                <a:extLst>
                  <a:ext uri="{FF2B5EF4-FFF2-40B4-BE49-F238E27FC236}">
                    <a16:creationId xmlns:a16="http://schemas.microsoft.com/office/drawing/2014/main" id="{6C757BFA-BEF4-4331-8DEF-8036D0B616D3}"/>
                  </a:ext>
                </a:extLst>
              </p:cNvPr>
              <p:cNvCxnSpPr/>
              <p:nvPr/>
            </p:nvCxnSpPr>
            <p:spPr>
              <a:xfrm>
                <a:off x="3568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Straight Connector 144">
                <a:extLst>
                  <a:ext uri="{FF2B5EF4-FFF2-40B4-BE49-F238E27FC236}">
                    <a16:creationId xmlns:a16="http://schemas.microsoft.com/office/drawing/2014/main" id="{6422663B-E83C-4C1F-90BB-B271B38B8C32}"/>
                  </a:ext>
                </a:extLst>
              </p:cNvPr>
              <p:cNvCxnSpPr/>
              <p:nvPr/>
            </p:nvCxnSpPr>
            <p:spPr>
              <a:xfrm>
                <a:off x="3975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Connector 145">
                <a:extLst>
                  <a:ext uri="{FF2B5EF4-FFF2-40B4-BE49-F238E27FC236}">
                    <a16:creationId xmlns:a16="http://schemas.microsoft.com/office/drawing/2014/main" id="{29560408-F16B-404C-A987-650734542FC3}"/>
                  </a:ext>
                </a:extLst>
              </p:cNvPr>
              <p:cNvCxnSpPr/>
              <p:nvPr/>
            </p:nvCxnSpPr>
            <p:spPr>
              <a:xfrm>
                <a:off x="4381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Connector 146">
                <a:extLst>
                  <a:ext uri="{FF2B5EF4-FFF2-40B4-BE49-F238E27FC236}">
                    <a16:creationId xmlns:a16="http://schemas.microsoft.com/office/drawing/2014/main" id="{8173CE03-5F10-4D16-A2AA-EA67483E985E}"/>
                  </a:ext>
                </a:extLst>
              </p:cNvPr>
              <p:cNvCxnSpPr/>
              <p:nvPr/>
            </p:nvCxnSpPr>
            <p:spPr>
              <a:xfrm>
                <a:off x="4787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Connector 147">
                <a:extLst>
                  <a:ext uri="{FF2B5EF4-FFF2-40B4-BE49-F238E27FC236}">
                    <a16:creationId xmlns:a16="http://schemas.microsoft.com/office/drawing/2014/main" id="{24772477-1C1D-4BF8-930B-D3500857D448}"/>
                  </a:ext>
                </a:extLst>
              </p:cNvPr>
              <p:cNvCxnSpPr/>
              <p:nvPr/>
            </p:nvCxnSpPr>
            <p:spPr>
              <a:xfrm>
                <a:off x="5168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Straight Connector 148">
                <a:extLst>
                  <a:ext uri="{FF2B5EF4-FFF2-40B4-BE49-F238E27FC236}">
                    <a16:creationId xmlns:a16="http://schemas.microsoft.com/office/drawing/2014/main" id="{078AD7A6-AAB4-42C6-A3C3-31F1E376F2CE}"/>
                  </a:ext>
                </a:extLst>
              </p:cNvPr>
              <p:cNvCxnSpPr/>
              <p:nvPr/>
            </p:nvCxnSpPr>
            <p:spPr>
              <a:xfrm>
                <a:off x="55753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Connector 149">
                <a:extLst>
                  <a:ext uri="{FF2B5EF4-FFF2-40B4-BE49-F238E27FC236}">
                    <a16:creationId xmlns:a16="http://schemas.microsoft.com/office/drawing/2014/main" id="{8642F389-2571-47C7-8386-B00BC280FE91}"/>
                  </a:ext>
                </a:extLst>
              </p:cNvPr>
              <p:cNvCxnSpPr/>
              <p:nvPr/>
            </p:nvCxnSpPr>
            <p:spPr>
              <a:xfrm>
                <a:off x="5981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Straight Connector 150">
                <a:extLst>
                  <a:ext uri="{FF2B5EF4-FFF2-40B4-BE49-F238E27FC236}">
                    <a16:creationId xmlns:a16="http://schemas.microsoft.com/office/drawing/2014/main" id="{AC81FD4B-95BC-417B-89DB-B46FF4F28867}"/>
                  </a:ext>
                </a:extLst>
              </p:cNvPr>
              <p:cNvCxnSpPr/>
              <p:nvPr/>
            </p:nvCxnSpPr>
            <p:spPr>
              <a:xfrm>
                <a:off x="6388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151">
                <a:extLst>
                  <a:ext uri="{FF2B5EF4-FFF2-40B4-BE49-F238E27FC236}">
                    <a16:creationId xmlns:a16="http://schemas.microsoft.com/office/drawing/2014/main" id="{1D54E5E8-640B-449F-A289-3AC7E680CF98}"/>
                  </a:ext>
                </a:extLst>
              </p:cNvPr>
              <p:cNvCxnSpPr/>
              <p:nvPr/>
            </p:nvCxnSpPr>
            <p:spPr>
              <a:xfrm>
                <a:off x="6794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152">
                <a:extLst>
                  <a:ext uri="{FF2B5EF4-FFF2-40B4-BE49-F238E27FC236}">
                    <a16:creationId xmlns:a16="http://schemas.microsoft.com/office/drawing/2014/main" id="{9CB4CB77-9024-4594-AAE5-4E4297F9D0E5}"/>
                  </a:ext>
                </a:extLst>
              </p:cNvPr>
              <p:cNvCxnSpPr/>
              <p:nvPr/>
            </p:nvCxnSpPr>
            <p:spPr>
              <a:xfrm>
                <a:off x="7200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153">
                <a:extLst>
                  <a:ext uri="{FF2B5EF4-FFF2-40B4-BE49-F238E27FC236}">
                    <a16:creationId xmlns:a16="http://schemas.microsoft.com/office/drawing/2014/main" id="{955FC595-3A81-4215-9786-AB8D38D591D0}"/>
                  </a:ext>
                </a:extLst>
              </p:cNvPr>
              <p:cNvCxnSpPr/>
              <p:nvPr/>
            </p:nvCxnSpPr>
            <p:spPr>
              <a:xfrm>
                <a:off x="76073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Straight Connector 154">
                <a:extLst>
                  <a:ext uri="{FF2B5EF4-FFF2-40B4-BE49-F238E27FC236}">
                    <a16:creationId xmlns:a16="http://schemas.microsoft.com/office/drawing/2014/main" id="{5D93813D-A820-4C91-A3F2-887468178205}"/>
                  </a:ext>
                </a:extLst>
              </p:cNvPr>
              <p:cNvCxnSpPr/>
              <p:nvPr/>
            </p:nvCxnSpPr>
            <p:spPr>
              <a:xfrm>
                <a:off x="8013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Straight Connector 155">
                <a:extLst>
                  <a:ext uri="{FF2B5EF4-FFF2-40B4-BE49-F238E27FC236}">
                    <a16:creationId xmlns:a16="http://schemas.microsoft.com/office/drawing/2014/main" id="{08952658-18F2-4416-A2AD-21151B66C806}"/>
                  </a:ext>
                </a:extLst>
              </p:cNvPr>
              <p:cNvCxnSpPr/>
              <p:nvPr/>
            </p:nvCxnSpPr>
            <p:spPr>
              <a:xfrm>
                <a:off x="8394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Straight Connector 156">
                <a:extLst>
                  <a:ext uri="{FF2B5EF4-FFF2-40B4-BE49-F238E27FC236}">
                    <a16:creationId xmlns:a16="http://schemas.microsoft.com/office/drawing/2014/main" id="{74AD5B0A-10E9-4856-B717-03EE37F51C83}"/>
                  </a:ext>
                </a:extLst>
              </p:cNvPr>
              <p:cNvCxnSpPr/>
              <p:nvPr/>
            </p:nvCxnSpPr>
            <p:spPr>
              <a:xfrm>
                <a:off x="8801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Straight Connector 157">
                <a:extLst>
                  <a:ext uri="{FF2B5EF4-FFF2-40B4-BE49-F238E27FC236}">
                    <a16:creationId xmlns:a16="http://schemas.microsoft.com/office/drawing/2014/main" id="{4D5DD98A-BBA0-4B4A-BE7E-87971BB331D7}"/>
                  </a:ext>
                </a:extLst>
              </p:cNvPr>
              <p:cNvCxnSpPr/>
              <p:nvPr/>
            </p:nvCxnSpPr>
            <p:spPr>
              <a:xfrm>
                <a:off x="9207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Straight Connector 158">
                <a:extLst>
                  <a:ext uri="{FF2B5EF4-FFF2-40B4-BE49-F238E27FC236}">
                    <a16:creationId xmlns:a16="http://schemas.microsoft.com/office/drawing/2014/main" id="{D18EBAEB-9BDB-4C51-9540-93A571C9ABD3}"/>
                  </a:ext>
                </a:extLst>
              </p:cNvPr>
              <p:cNvCxnSpPr/>
              <p:nvPr/>
            </p:nvCxnSpPr>
            <p:spPr>
              <a:xfrm>
                <a:off x="9613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Straight Connector 159">
                <a:extLst>
                  <a:ext uri="{FF2B5EF4-FFF2-40B4-BE49-F238E27FC236}">
                    <a16:creationId xmlns:a16="http://schemas.microsoft.com/office/drawing/2014/main" id="{F49B78BB-E1B8-4F71-A2DA-CB94A001D82C}"/>
                  </a:ext>
                </a:extLst>
              </p:cNvPr>
              <p:cNvCxnSpPr/>
              <p:nvPr/>
            </p:nvCxnSpPr>
            <p:spPr>
              <a:xfrm>
                <a:off x="100076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Straight Connector 160">
                <a:extLst>
                  <a:ext uri="{FF2B5EF4-FFF2-40B4-BE49-F238E27FC236}">
                    <a16:creationId xmlns:a16="http://schemas.microsoft.com/office/drawing/2014/main" id="{D5690FE9-3CBB-49AA-864F-850D82C9B914}"/>
                  </a:ext>
                </a:extLst>
              </p:cNvPr>
              <p:cNvCxnSpPr/>
              <p:nvPr/>
            </p:nvCxnSpPr>
            <p:spPr>
              <a:xfrm>
                <a:off x="104140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161">
                <a:extLst>
                  <a:ext uri="{FF2B5EF4-FFF2-40B4-BE49-F238E27FC236}">
                    <a16:creationId xmlns:a16="http://schemas.microsoft.com/office/drawing/2014/main" id="{6B265E70-B574-49A4-BC05-6A12930A586C}"/>
                  </a:ext>
                </a:extLst>
              </p:cNvPr>
              <p:cNvCxnSpPr/>
              <p:nvPr/>
            </p:nvCxnSpPr>
            <p:spPr>
              <a:xfrm>
                <a:off x="108204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Straight Connector 162">
                <a:extLst>
                  <a:ext uri="{FF2B5EF4-FFF2-40B4-BE49-F238E27FC236}">
                    <a16:creationId xmlns:a16="http://schemas.microsoft.com/office/drawing/2014/main" id="{A06E1F71-92CD-4630-8207-5FA61C977DBF}"/>
                  </a:ext>
                </a:extLst>
              </p:cNvPr>
              <p:cNvCxnSpPr/>
              <p:nvPr/>
            </p:nvCxnSpPr>
            <p:spPr>
              <a:xfrm>
                <a:off x="112268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>
                <a:extLst>
                  <a:ext uri="{FF2B5EF4-FFF2-40B4-BE49-F238E27FC236}">
                    <a16:creationId xmlns:a16="http://schemas.microsoft.com/office/drawing/2014/main" id="{A24E636A-DC67-46D6-82EF-CAF366785B60}"/>
                  </a:ext>
                </a:extLst>
              </p:cNvPr>
              <p:cNvCxnSpPr/>
              <p:nvPr/>
            </p:nvCxnSpPr>
            <p:spPr>
              <a:xfrm>
                <a:off x="116078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>
                <a:extLst>
                  <a:ext uri="{FF2B5EF4-FFF2-40B4-BE49-F238E27FC236}">
                    <a16:creationId xmlns:a16="http://schemas.microsoft.com/office/drawing/2014/main" id="{65A1385E-5FC5-4DB6-8A5F-E740E2EE1309}"/>
                  </a:ext>
                </a:extLst>
              </p:cNvPr>
              <p:cNvCxnSpPr/>
              <p:nvPr/>
            </p:nvCxnSpPr>
            <p:spPr>
              <a:xfrm>
                <a:off x="120142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>
                <a:extLst>
                  <a:ext uri="{FF2B5EF4-FFF2-40B4-BE49-F238E27FC236}">
                    <a16:creationId xmlns:a16="http://schemas.microsoft.com/office/drawing/2014/main" id="{087855C3-99A5-4360-B288-A014664EEA17}"/>
                  </a:ext>
                </a:extLst>
              </p:cNvPr>
              <p:cNvCxnSpPr/>
              <p:nvPr/>
            </p:nvCxnSpPr>
            <p:spPr>
              <a:xfrm>
                <a:off x="12438185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66">
                <a:extLst>
                  <a:ext uri="{FF2B5EF4-FFF2-40B4-BE49-F238E27FC236}">
                    <a16:creationId xmlns:a16="http://schemas.microsoft.com/office/drawing/2014/main" id="{024C43A8-6CED-45F3-B131-652D96A61237}"/>
                  </a:ext>
                </a:extLst>
              </p:cNvPr>
              <p:cNvCxnSpPr/>
              <p:nvPr/>
            </p:nvCxnSpPr>
            <p:spPr>
              <a:xfrm>
                <a:off x="12844587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167">
                <a:extLst>
                  <a:ext uri="{FF2B5EF4-FFF2-40B4-BE49-F238E27FC236}">
                    <a16:creationId xmlns:a16="http://schemas.microsoft.com/office/drawing/2014/main" id="{F349E014-AEC1-4AA9-90C7-1581091B7125}"/>
                  </a:ext>
                </a:extLst>
              </p:cNvPr>
              <p:cNvCxnSpPr/>
              <p:nvPr/>
            </p:nvCxnSpPr>
            <p:spPr>
              <a:xfrm>
                <a:off x="13238285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>
                <a:extLst>
                  <a:ext uri="{FF2B5EF4-FFF2-40B4-BE49-F238E27FC236}">
                    <a16:creationId xmlns:a16="http://schemas.microsoft.com/office/drawing/2014/main" id="{AF55F647-48EA-4561-A01A-488112E2A3EE}"/>
                  </a:ext>
                </a:extLst>
              </p:cNvPr>
              <p:cNvCxnSpPr/>
              <p:nvPr/>
            </p:nvCxnSpPr>
            <p:spPr>
              <a:xfrm>
                <a:off x="13644687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Straight Connector 169">
                <a:extLst>
                  <a:ext uri="{FF2B5EF4-FFF2-40B4-BE49-F238E27FC236}">
                    <a16:creationId xmlns:a16="http://schemas.microsoft.com/office/drawing/2014/main" id="{48DEDA7E-3D7B-4F03-B328-61B11054DC87}"/>
                  </a:ext>
                </a:extLst>
              </p:cNvPr>
              <p:cNvCxnSpPr/>
              <p:nvPr/>
            </p:nvCxnSpPr>
            <p:spPr>
              <a:xfrm>
                <a:off x="14051085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>
                <a:extLst>
                  <a:ext uri="{FF2B5EF4-FFF2-40B4-BE49-F238E27FC236}">
                    <a16:creationId xmlns:a16="http://schemas.microsoft.com/office/drawing/2014/main" id="{3FBAE60B-2264-4785-AD83-67E9E1B9F96D}"/>
                  </a:ext>
                </a:extLst>
              </p:cNvPr>
              <p:cNvCxnSpPr/>
              <p:nvPr/>
            </p:nvCxnSpPr>
            <p:spPr>
              <a:xfrm>
                <a:off x="14457487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>
                <a:extLst>
                  <a:ext uri="{FF2B5EF4-FFF2-40B4-BE49-F238E27FC236}">
                    <a16:creationId xmlns:a16="http://schemas.microsoft.com/office/drawing/2014/main" id="{F0C1FA96-FFE1-47A1-A196-56793055643F}"/>
                  </a:ext>
                </a:extLst>
              </p:cNvPr>
              <p:cNvCxnSpPr/>
              <p:nvPr/>
            </p:nvCxnSpPr>
            <p:spPr>
              <a:xfrm>
                <a:off x="14838486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>
                <a:extLst>
                  <a:ext uri="{FF2B5EF4-FFF2-40B4-BE49-F238E27FC236}">
                    <a16:creationId xmlns:a16="http://schemas.microsoft.com/office/drawing/2014/main" id="{EE1D05CB-1318-4BE7-8791-30FAD863D110}"/>
                  </a:ext>
                </a:extLst>
              </p:cNvPr>
              <p:cNvCxnSpPr/>
              <p:nvPr/>
            </p:nvCxnSpPr>
            <p:spPr>
              <a:xfrm>
                <a:off x="15244887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id="{3C776989-533F-4E09-A473-A13EE201EAAE}"/>
                </a:ext>
              </a:extLst>
            </p:cNvPr>
            <p:cNvGrpSpPr/>
            <p:nvPr/>
          </p:nvGrpSpPr>
          <p:grpSpPr>
            <a:xfrm rot="5400000">
              <a:off x="2943731" y="-2659871"/>
              <a:ext cx="6267343" cy="12209382"/>
              <a:chOff x="355600" y="0"/>
              <a:chExt cx="8039100" cy="6858000"/>
            </a:xfrm>
          </p:grpSpPr>
          <p:cxnSp>
            <p:nvCxnSpPr>
              <p:cNvPr id="115" name="Straight Connector 114">
                <a:extLst>
                  <a:ext uri="{FF2B5EF4-FFF2-40B4-BE49-F238E27FC236}">
                    <a16:creationId xmlns:a16="http://schemas.microsoft.com/office/drawing/2014/main" id="{0E808AFF-0C28-4377-92C9-125E4C1AFDD0}"/>
                  </a:ext>
                </a:extLst>
              </p:cNvPr>
              <p:cNvCxnSpPr/>
              <p:nvPr/>
            </p:nvCxnSpPr>
            <p:spPr>
              <a:xfrm>
                <a:off x="3556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>
                <a:extLst>
                  <a:ext uri="{FF2B5EF4-FFF2-40B4-BE49-F238E27FC236}">
                    <a16:creationId xmlns:a16="http://schemas.microsoft.com/office/drawing/2014/main" id="{A8E4FC1E-3EED-484E-8A8F-6E773665AD03}"/>
                  </a:ext>
                </a:extLst>
              </p:cNvPr>
              <p:cNvCxnSpPr/>
              <p:nvPr/>
            </p:nvCxnSpPr>
            <p:spPr>
              <a:xfrm>
                <a:off x="7620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>
                <a:extLst>
                  <a:ext uri="{FF2B5EF4-FFF2-40B4-BE49-F238E27FC236}">
                    <a16:creationId xmlns:a16="http://schemas.microsoft.com/office/drawing/2014/main" id="{4B11F3EE-6A89-4373-9D1B-F8BFE33EFC7A}"/>
                  </a:ext>
                </a:extLst>
              </p:cNvPr>
              <p:cNvCxnSpPr/>
              <p:nvPr/>
            </p:nvCxnSpPr>
            <p:spPr>
              <a:xfrm>
                <a:off x="11684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>
                <a:extLst>
                  <a:ext uri="{FF2B5EF4-FFF2-40B4-BE49-F238E27FC236}">
                    <a16:creationId xmlns:a16="http://schemas.microsoft.com/office/drawing/2014/main" id="{BCD1BDEA-5F16-4D0D-887C-45EE155910BA}"/>
                  </a:ext>
                </a:extLst>
              </p:cNvPr>
              <p:cNvCxnSpPr/>
              <p:nvPr/>
            </p:nvCxnSpPr>
            <p:spPr>
              <a:xfrm>
                <a:off x="15748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>
                <a:extLst>
                  <a:ext uri="{FF2B5EF4-FFF2-40B4-BE49-F238E27FC236}">
                    <a16:creationId xmlns:a16="http://schemas.microsoft.com/office/drawing/2014/main" id="{09EFA626-A41E-4C38-AA59-CC6D036CD79B}"/>
                  </a:ext>
                </a:extLst>
              </p:cNvPr>
              <p:cNvCxnSpPr/>
              <p:nvPr/>
            </p:nvCxnSpPr>
            <p:spPr>
              <a:xfrm>
                <a:off x="19558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>
                <a:extLst>
                  <a:ext uri="{FF2B5EF4-FFF2-40B4-BE49-F238E27FC236}">
                    <a16:creationId xmlns:a16="http://schemas.microsoft.com/office/drawing/2014/main" id="{690D668C-D7DC-4015-9307-F2116DF055B5}"/>
                  </a:ext>
                </a:extLst>
              </p:cNvPr>
              <p:cNvCxnSpPr/>
              <p:nvPr/>
            </p:nvCxnSpPr>
            <p:spPr>
              <a:xfrm>
                <a:off x="23622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>
                <a:extLst>
                  <a:ext uri="{FF2B5EF4-FFF2-40B4-BE49-F238E27FC236}">
                    <a16:creationId xmlns:a16="http://schemas.microsoft.com/office/drawing/2014/main" id="{761B1F53-9022-4588-93C8-70A6DEB73D3B}"/>
                  </a:ext>
                </a:extLst>
              </p:cNvPr>
              <p:cNvCxnSpPr/>
              <p:nvPr/>
            </p:nvCxnSpPr>
            <p:spPr>
              <a:xfrm>
                <a:off x="27686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>
                <a:extLst>
                  <a:ext uri="{FF2B5EF4-FFF2-40B4-BE49-F238E27FC236}">
                    <a16:creationId xmlns:a16="http://schemas.microsoft.com/office/drawing/2014/main" id="{78B9FB04-D35A-42D7-AA19-3612D36197E9}"/>
                  </a:ext>
                </a:extLst>
              </p:cNvPr>
              <p:cNvCxnSpPr/>
              <p:nvPr/>
            </p:nvCxnSpPr>
            <p:spPr>
              <a:xfrm>
                <a:off x="31750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>
                <a:extLst>
                  <a:ext uri="{FF2B5EF4-FFF2-40B4-BE49-F238E27FC236}">
                    <a16:creationId xmlns:a16="http://schemas.microsoft.com/office/drawing/2014/main" id="{9570E60A-9C17-4820-9F8C-99AA1B0DD7DF}"/>
                  </a:ext>
                </a:extLst>
              </p:cNvPr>
              <p:cNvCxnSpPr/>
              <p:nvPr/>
            </p:nvCxnSpPr>
            <p:spPr>
              <a:xfrm>
                <a:off x="3568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>
                <a:extLst>
                  <a:ext uri="{FF2B5EF4-FFF2-40B4-BE49-F238E27FC236}">
                    <a16:creationId xmlns:a16="http://schemas.microsoft.com/office/drawing/2014/main" id="{65DAEAA4-CF80-40BD-970A-4916DA18B38A}"/>
                  </a:ext>
                </a:extLst>
              </p:cNvPr>
              <p:cNvCxnSpPr/>
              <p:nvPr/>
            </p:nvCxnSpPr>
            <p:spPr>
              <a:xfrm>
                <a:off x="3975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>
                <a:extLst>
                  <a:ext uri="{FF2B5EF4-FFF2-40B4-BE49-F238E27FC236}">
                    <a16:creationId xmlns:a16="http://schemas.microsoft.com/office/drawing/2014/main" id="{8BF66AB0-3E73-4D82-BBDD-F8AACE96B36C}"/>
                  </a:ext>
                </a:extLst>
              </p:cNvPr>
              <p:cNvCxnSpPr/>
              <p:nvPr/>
            </p:nvCxnSpPr>
            <p:spPr>
              <a:xfrm>
                <a:off x="4381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Connector 125">
                <a:extLst>
                  <a:ext uri="{FF2B5EF4-FFF2-40B4-BE49-F238E27FC236}">
                    <a16:creationId xmlns:a16="http://schemas.microsoft.com/office/drawing/2014/main" id="{92A5F1FE-E1B8-4ED9-92CF-0689D6C10ED6}"/>
                  </a:ext>
                </a:extLst>
              </p:cNvPr>
              <p:cNvCxnSpPr/>
              <p:nvPr/>
            </p:nvCxnSpPr>
            <p:spPr>
              <a:xfrm>
                <a:off x="4787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126">
                <a:extLst>
                  <a:ext uri="{FF2B5EF4-FFF2-40B4-BE49-F238E27FC236}">
                    <a16:creationId xmlns:a16="http://schemas.microsoft.com/office/drawing/2014/main" id="{5E78DB33-202F-4B55-A040-53DE5A27B7A5}"/>
                  </a:ext>
                </a:extLst>
              </p:cNvPr>
              <p:cNvCxnSpPr/>
              <p:nvPr/>
            </p:nvCxnSpPr>
            <p:spPr>
              <a:xfrm>
                <a:off x="5168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>
                <a:extLst>
                  <a:ext uri="{FF2B5EF4-FFF2-40B4-BE49-F238E27FC236}">
                    <a16:creationId xmlns:a16="http://schemas.microsoft.com/office/drawing/2014/main" id="{A497A919-084C-494D-B1F7-C5DB09F66F07}"/>
                  </a:ext>
                </a:extLst>
              </p:cNvPr>
              <p:cNvCxnSpPr/>
              <p:nvPr/>
            </p:nvCxnSpPr>
            <p:spPr>
              <a:xfrm>
                <a:off x="55753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28">
                <a:extLst>
                  <a:ext uri="{FF2B5EF4-FFF2-40B4-BE49-F238E27FC236}">
                    <a16:creationId xmlns:a16="http://schemas.microsoft.com/office/drawing/2014/main" id="{BD5BAAE2-9FD3-4765-AC6F-366FE3B365FC}"/>
                  </a:ext>
                </a:extLst>
              </p:cNvPr>
              <p:cNvCxnSpPr/>
              <p:nvPr/>
            </p:nvCxnSpPr>
            <p:spPr>
              <a:xfrm>
                <a:off x="5981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>
                <a:extLst>
                  <a:ext uri="{FF2B5EF4-FFF2-40B4-BE49-F238E27FC236}">
                    <a16:creationId xmlns:a16="http://schemas.microsoft.com/office/drawing/2014/main" id="{CF720350-A95A-45E8-90AF-F7CBBE9A835C}"/>
                  </a:ext>
                </a:extLst>
              </p:cNvPr>
              <p:cNvCxnSpPr/>
              <p:nvPr/>
            </p:nvCxnSpPr>
            <p:spPr>
              <a:xfrm>
                <a:off x="6388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>
                <a:extLst>
                  <a:ext uri="{FF2B5EF4-FFF2-40B4-BE49-F238E27FC236}">
                    <a16:creationId xmlns:a16="http://schemas.microsoft.com/office/drawing/2014/main" id="{8D162755-BAEF-4C69-B2C0-11CD4C28CA37}"/>
                  </a:ext>
                </a:extLst>
              </p:cNvPr>
              <p:cNvCxnSpPr/>
              <p:nvPr/>
            </p:nvCxnSpPr>
            <p:spPr>
              <a:xfrm>
                <a:off x="6794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>
                <a:extLst>
                  <a:ext uri="{FF2B5EF4-FFF2-40B4-BE49-F238E27FC236}">
                    <a16:creationId xmlns:a16="http://schemas.microsoft.com/office/drawing/2014/main" id="{6B79EAE7-7CCA-4905-A422-FFBDAC8F9C32}"/>
                  </a:ext>
                </a:extLst>
              </p:cNvPr>
              <p:cNvCxnSpPr/>
              <p:nvPr/>
            </p:nvCxnSpPr>
            <p:spPr>
              <a:xfrm>
                <a:off x="7200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>
                <a:extLst>
                  <a:ext uri="{FF2B5EF4-FFF2-40B4-BE49-F238E27FC236}">
                    <a16:creationId xmlns:a16="http://schemas.microsoft.com/office/drawing/2014/main" id="{3AE1565B-3E32-41B2-9778-3A977A5F8773}"/>
                  </a:ext>
                </a:extLst>
              </p:cNvPr>
              <p:cNvCxnSpPr/>
              <p:nvPr/>
            </p:nvCxnSpPr>
            <p:spPr>
              <a:xfrm>
                <a:off x="76073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>
                <a:extLst>
                  <a:ext uri="{FF2B5EF4-FFF2-40B4-BE49-F238E27FC236}">
                    <a16:creationId xmlns:a16="http://schemas.microsoft.com/office/drawing/2014/main" id="{BACAB77F-CC70-42AC-9C56-573DDEED8BF7}"/>
                  </a:ext>
                </a:extLst>
              </p:cNvPr>
              <p:cNvCxnSpPr/>
              <p:nvPr/>
            </p:nvCxnSpPr>
            <p:spPr>
              <a:xfrm>
                <a:off x="8013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>
                <a:extLst>
                  <a:ext uri="{FF2B5EF4-FFF2-40B4-BE49-F238E27FC236}">
                    <a16:creationId xmlns:a16="http://schemas.microsoft.com/office/drawing/2014/main" id="{26D7C459-968C-4677-B694-A2A0A22D962C}"/>
                  </a:ext>
                </a:extLst>
              </p:cNvPr>
              <p:cNvCxnSpPr/>
              <p:nvPr/>
            </p:nvCxnSpPr>
            <p:spPr>
              <a:xfrm>
                <a:off x="8394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94" name="Rectangle 393" hidden="1">
            <a:extLst>
              <a:ext uri="{FF2B5EF4-FFF2-40B4-BE49-F238E27FC236}">
                <a16:creationId xmlns:a16="http://schemas.microsoft.com/office/drawing/2014/main" id="{7C83F67D-97AB-4E31-869F-7BD17EBBBC99}"/>
              </a:ext>
            </a:extLst>
          </p:cNvPr>
          <p:cNvSpPr/>
          <p:nvPr/>
        </p:nvSpPr>
        <p:spPr>
          <a:xfrm>
            <a:off x="2634339" y="1043947"/>
            <a:ext cx="12989692" cy="7306702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  <a:alpha val="10000"/>
                </a:schemeClr>
              </a:gs>
              <a:gs pos="82000">
                <a:srgbClr val="450505">
                  <a:alpha val="1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 hidden="1">
            <a:extLst>
              <a:ext uri="{FF2B5EF4-FFF2-40B4-BE49-F238E27FC236}">
                <a16:creationId xmlns:a16="http://schemas.microsoft.com/office/drawing/2014/main" id="{BC2E2D73-B41A-4E1E-B0B1-46F735E47CC0}"/>
              </a:ext>
            </a:extLst>
          </p:cNvPr>
          <p:cNvSpPr/>
          <p:nvPr/>
        </p:nvSpPr>
        <p:spPr>
          <a:xfrm>
            <a:off x="-398846" y="-224351"/>
            <a:ext cx="12989692" cy="7306702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  <a:alpha val="10000"/>
                </a:schemeClr>
              </a:gs>
              <a:gs pos="82000">
                <a:srgbClr val="450505">
                  <a:alpha val="1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66" name="Straight Connector 465">
            <a:extLst>
              <a:ext uri="{FF2B5EF4-FFF2-40B4-BE49-F238E27FC236}">
                <a16:creationId xmlns:a16="http://schemas.microsoft.com/office/drawing/2014/main" id="{24024086-3B7A-4101-A3ED-51C93A485FBF}"/>
              </a:ext>
            </a:extLst>
          </p:cNvPr>
          <p:cNvCxnSpPr>
            <a:cxnSpLocks/>
          </p:cNvCxnSpPr>
          <p:nvPr/>
        </p:nvCxnSpPr>
        <p:spPr>
          <a:xfrm>
            <a:off x="-58823" y="94677"/>
            <a:ext cx="4896567" cy="0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7" name="Straight Connector 466">
            <a:extLst>
              <a:ext uri="{FF2B5EF4-FFF2-40B4-BE49-F238E27FC236}">
                <a16:creationId xmlns:a16="http://schemas.microsoft.com/office/drawing/2014/main" id="{8A125BFD-943E-4819-BE47-6B9223831C65}"/>
              </a:ext>
            </a:extLst>
          </p:cNvPr>
          <p:cNvCxnSpPr>
            <a:cxnSpLocks/>
          </p:cNvCxnSpPr>
          <p:nvPr/>
        </p:nvCxnSpPr>
        <p:spPr>
          <a:xfrm>
            <a:off x="2836167" y="94677"/>
            <a:ext cx="0" cy="1058920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0" name="Rectangle 479">
            <a:extLst>
              <a:ext uri="{FF2B5EF4-FFF2-40B4-BE49-F238E27FC236}">
                <a16:creationId xmlns:a16="http://schemas.microsoft.com/office/drawing/2014/main" id="{03803DAB-32B7-4B50-BC48-35D02DC47B1F}"/>
              </a:ext>
            </a:extLst>
          </p:cNvPr>
          <p:cNvSpPr/>
          <p:nvPr/>
        </p:nvSpPr>
        <p:spPr>
          <a:xfrm>
            <a:off x="3152333" y="232944"/>
            <a:ext cx="8894692" cy="1210204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glow rad="76200">
              <a:schemeClr val="bg1">
                <a:alpha val="44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81" name="Group 480">
            <a:extLst>
              <a:ext uri="{FF2B5EF4-FFF2-40B4-BE49-F238E27FC236}">
                <a16:creationId xmlns:a16="http://schemas.microsoft.com/office/drawing/2014/main" id="{A6565FB0-C732-407B-A4B7-3C8A15D82B6E}"/>
              </a:ext>
            </a:extLst>
          </p:cNvPr>
          <p:cNvGrpSpPr/>
          <p:nvPr/>
        </p:nvGrpSpPr>
        <p:grpSpPr>
          <a:xfrm>
            <a:off x="79953" y="166471"/>
            <a:ext cx="2454912" cy="923330"/>
            <a:chOff x="5770051" y="1160129"/>
            <a:chExt cx="2454912" cy="923330"/>
          </a:xfrm>
        </p:grpSpPr>
        <p:sp>
          <p:nvSpPr>
            <p:cNvPr id="482" name="Rectangle 481">
              <a:extLst>
                <a:ext uri="{FF2B5EF4-FFF2-40B4-BE49-F238E27FC236}">
                  <a16:creationId xmlns:a16="http://schemas.microsoft.com/office/drawing/2014/main" id="{1ADE5F34-76EE-4588-8304-224631F32ABB}"/>
                </a:ext>
              </a:extLst>
            </p:cNvPr>
            <p:cNvSpPr/>
            <p:nvPr/>
          </p:nvSpPr>
          <p:spPr>
            <a:xfrm>
              <a:off x="5770051" y="1247116"/>
              <a:ext cx="2454912" cy="805207"/>
            </a:xfrm>
            <a:prstGeom prst="rect">
              <a:avLst/>
            </a:prstGeom>
            <a:solidFill>
              <a:srgbClr val="BDD7EE"/>
            </a:solidFill>
            <a:ln>
              <a:noFill/>
            </a:ln>
            <a:effectLst>
              <a:glow rad="76200">
                <a:schemeClr val="accent5">
                  <a:satMod val="175000"/>
                  <a:alpha val="44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3" name="TextBox 482">
              <a:extLst>
                <a:ext uri="{FF2B5EF4-FFF2-40B4-BE49-F238E27FC236}">
                  <a16:creationId xmlns:a16="http://schemas.microsoft.com/office/drawing/2014/main" id="{5CC519F6-00EC-41CF-AC6A-ED4BA4B09038}"/>
                </a:ext>
              </a:extLst>
            </p:cNvPr>
            <p:cNvSpPr txBox="1"/>
            <p:nvPr/>
          </p:nvSpPr>
          <p:spPr>
            <a:xfrm>
              <a:off x="6079960" y="1160129"/>
              <a:ext cx="1843774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300" normalizeH="0" baseline="0" noProof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UTM Bitsumishi Pro" panose="02040603050506020204" pitchFamily="18" charset="0"/>
                </a:rPr>
                <a:t>Bài 1</a:t>
              </a:r>
              <a:endParaRPr kumimoji="0" lang="en-US" sz="5400" b="1" i="0" u="none" strike="noStrike" kern="1200" cap="none" spc="3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UTM Bitsumishi Pro" panose="02040603050506020204" pitchFamily="18" charset="0"/>
              </a:endParaRPr>
            </a:p>
          </p:txBody>
        </p:sp>
      </p:grpSp>
      <p:sp>
        <p:nvSpPr>
          <p:cNvPr id="183" name="TextBox 182">
            <a:extLst>
              <a:ext uri="{FF2B5EF4-FFF2-40B4-BE49-F238E27FC236}">
                <a16:creationId xmlns:a16="http://schemas.microsoft.com/office/drawing/2014/main" id="{CBC9A738-F5D2-44BE-8838-F04227E964C1}"/>
              </a:ext>
            </a:extLst>
          </p:cNvPr>
          <p:cNvSpPr txBox="1"/>
          <p:nvPr/>
        </p:nvSpPr>
        <p:spPr>
          <a:xfrm>
            <a:off x="3053155" y="279849"/>
            <a:ext cx="88683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sz="3600" b="1">
                <a:solidFill>
                  <a:srgbClr val="4472C4">
                    <a:lumMod val="50000"/>
                  </a:srgbClr>
                </a:solidFill>
                <a:latin typeface="Tahoma" panose="020B0604030504040204" pitchFamily="34" charset="0"/>
              </a:rPr>
              <a:t>Viết tên các trò chơi sau vào các nhóm ở dưới:</a:t>
            </a:r>
          </a:p>
        </p:txBody>
      </p:sp>
      <p:sp>
        <p:nvSpPr>
          <p:cNvPr id="221" name="Rectangle 220">
            <a:extLst>
              <a:ext uri="{FF2B5EF4-FFF2-40B4-BE49-F238E27FC236}">
                <a16:creationId xmlns:a16="http://schemas.microsoft.com/office/drawing/2014/main" id="{F90F87BF-2D9F-4CF0-9B88-9B82B3BC5F56}"/>
              </a:ext>
            </a:extLst>
          </p:cNvPr>
          <p:cNvSpPr/>
          <p:nvPr/>
        </p:nvSpPr>
        <p:spPr>
          <a:xfrm>
            <a:off x="180246" y="3281617"/>
            <a:ext cx="11968771" cy="1043063"/>
          </a:xfrm>
          <a:prstGeom prst="rect">
            <a:avLst/>
          </a:prstGeom>
          <a:solidFill>
            <a:schemeClr val="accent6">
              <a:lumMod val="20000"/>
              <a:lumOff val="80000"/>
              <a:alpha val="50000"/>
            </a:schemeClr>
          </a:solidFill>
          <a:ln>
            <a:noFill/>
          </a:ln>
          <a:effectLst>
            <a:glow rad="76200">
              <a:schemeClr val="bg1">
                <a:alpha val="44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2" name="TextBox 221">
            <a:extLst>
              <a:ext uri="{FF2B5EF4-FFF2-40B4-BE49-F238E27FC236}">
                <a16:creationId xmlns:a16="http://schemas.microsoft.com/office/drawing/2014/main" id="{23F326F4-35D4-4BE5-98BC-ECF3351C2A01}"/>
              </a:ext>
            </a:extLst>
          </p:cNvPr>
          <p:cNvSpPr txBox="1"/>
          <p:nvPr/>
        </p:nvSpPr>
        <p:spPr>
          <a:xfrm>
            <a:off x="156887" y="3499191"/>
            <a:ext cx="69520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3200" b="1">
                <a:solidFill>
                  <a:srgbClr val="4472C4">
                    <a:lumMod val="50000"/>
                  </a:srgbClr>
                </a:solidFill>
                <a:latin typeface="Tahoma" panose="020B0604030504040204" pitchFamily="34" charset="0"/>
              </a:rPr>
              <a:t>Trò chơi rèn luyện sức mạnh:</a:t>
            </a:r>
            <a:endParaRPr lang="vi-VN" sz="3200" b="1">
              <a:solidFill>
                <a:srgbClr val="4472C4">
                  <a:lumMod val="50000"/>
                </a:srgbClr>
              </a:solidFill>
              <a:latin typeface="Tahoma" panose="020B0604030504040204" pitchFamily="34" charset="0"/>
            </a:endParaRPr>
          </a:p>
        </p:txBody>
      </p:sp>
      <p:sp>
        <p:nvSpPr>
          <p:cNvPr id="223" name="Rectangle 222">
            <a:extLst>
              <a:ext uri="{FF2B5EF4-FFF2-40B4-BE49-F238E27FC236}">
                <a16:creationId xmlns:a16="http://schemas.microsoft.com/office/drawing/2014/main" id="{E8C3D9BF-E90C-4E43-B1E5-77009A25AC4F}"/>
              </a:ext>
            </a:extLst>
          </p:cNvPr>
          <p:cNvSpPr/>
          <p:nvPr/>
        </p:nvSpPr>
        <p:spPr>
          <a:xfrm>
            <a:off x="186659" y="4557433"/>
            <a:ext cx="11968771" cy="1043063"/>
          </a:xfrm>
          <a:prstGeom prst="rect">
            <a:avLst/>
          </a:prstGeom>
          <a:solidFill>
            <a:schemeClr val="accent3">
              <a:lumMod val="40000"/>
              <a:lumOff val="60000"/>
              <a:alpha val="50000"/>
            </a:schemeClr>
          </a:solidFill>
          <a:ln>
            <a:noFill/>
          </a:ln>
          <a:effectLst>
            <a:glow rad="76200">
              <a:schemeClr val="bg1">
                <a:alpha val="44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4" name="TextBox 223">
            <a:extLst>
              <a:ext uri="{FF2B5EF4-FFF2-40B4-BE49-F238E27FC236}">
                <a16:creationId xmlns:a16="http://schemas.microsoft.com/office/drawing/2014/main" id="{03823100-55D0-4E19-AFB3-3FB9F7C770F5}"/>
              </a:ext>
            </a:extLst>
          </p:cNvPr>
          <p:cNvSpPr txBox="1"/>
          <p:nvPr/>
        </p:nvSpPr>
        <p:spPr>
          <a:xfrm>
            <a:off x="202048" y="4776070"/>
            <a:ext cx="119332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defRPr sz="3200" b="1">
                <a:solidFill>
                  <a:srgbClr val="4472C4">
                    <a:lumMod val="50000"/>
                  </a:srgbClr>
                </a:solidFill>
                <a:latin typeface="Tahoma" panose="020B0604030504040204" pitchFamily="34" charset="0"/>
              </a:defRPr>
            </a:lvl1pPr>
          </a:lstStyle>
          <a:p>
            <a:pPr lvl="0">
              <a:defRPr/>
            </a:pPr>
            <a:r>
              <a:rPr lang="en-US"/>
              <a:t>Trò chơi rèn luyện sự khéo léo:</a:t>
            </a:r>
            <a:endParaRPr lang="vi-VN"/>
          </a:p>
        </p:txBody>
      </p:sp>
      <p:sp>
        <p:nvSpPr>
          <p:cNvPr id="227" name="Rectangle 226">
            <a:extLst>
              <a:ext uri="{FF2B5EF4-FFF2-40B4-BE49-F238E27FC236}">
                <a16:creationId xmlns:a16="http://schemas.microsoft.com/office/drawing/2014/main" id="{24FDCA99-57B2-441C-8DD4-EB97637CC04F}"/>
              </a:ext>
            </a:extLst>
          </p:cNvPr>
          <p:cNvSpPr/>
          <p:nvPr/>
        </p:nvSpPr>
        <p:spPr>
          <a:xfrm>
            <a:off x="172585" y="5776248"/>
            <a:ext cx="11968771" cy="1043063"/>
          </a:xfrm>
          <a:prstGeom prst="rect">
            <a:avLst/>
          </a:prstGeom>
          <a:solidFill>
            <a:schemeClr val="accent2">
              <a:lumMod val="40000"/>
              <a:lumOff val="60000"/>
              <a:alpha val="50000"/>
            </a:schemeClr>
          </a:solidFill>
          <a:ln>
            <a:noFill/>
          </a:ln>
          <a:effectLst>
            <a:glow rad="76200">
              <a:schemeClr val="bg1">
                <a:alpha val="44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8" name="TextBox 227">
            <a:extLst>
              <a:ext uri="{FF2B5EF4-FFF2-40B4-BE49-F238E27FC236}">
                <a16:creationId xmlns:a16="http://schemas.microsoft.com/office/drawing/2014/main" id="{D6411A9E-050A-4E68-B590-7B405296613F}"/>
              </a:ext>
            </a:extLst>
          </p:cNvPr>
          <p:cNvSpPr txBox="1"/>
          <p:nvPr/>
        </p:nvSpPr>
        <p:spPr>
          <a:xfrm>
            <a:off x="228455" y="5995776"/>
            <a:ext cx="119332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defRPr sz="3200" b="1">
                <a:solidFill>
                  <a:srgbClr val="4472C4">
                    <a:lumMod val="50000"/>
                  </a:srgbClr>
                </a:solidFill>
                <a:latin typeface="Tahoma" panose="020B0604030504040204" pitchFamily="34" charset="0"/>
              </a:defRPr>
            </a:lvl1pPr>
          </a:lstStyle>
          <a:p>
            <a:pPr lvl="0">
              <a:defRPr/>
            </a:pPr>
            <a:r>
              <a:rPr lang="en-US"/>
              <a:t>Trò chơi rèn luyện trí tuệ:</a:t>
            </a:r>
            <a:endParaRPr lang="vi-VN"/>
          </a:p>
        </p:txBody>
      </p:sp>
      <p:grpSp>
        <p:nvGrpSpPr>
          <p:cNvPr id="196" name="Group 195">
            <a:extLst>
              <a:ext uri="{FF2B5EF4-FFF2-40B4-BE49-F238E27FC236}">
                <a16:creationId xmlns:a16="http://schemas.microsoft.com/office/drawing/2014/main" id="{C58C5F24-14C3-42E4-AD84-3B679B48527D}"/>
              </a:ext>
            </a:extLst>
          </p:cNvPr>
          <p:cNvGrpSpPr/>
          <p:nvPr/>
        </p:nvGrpSpPr>
        <p:grpSpPr>
          <a:xfrm>
            <a:off x="663573" y="1537714"/>
            <a:ext cx="2218041" cy="653443"/>
            <a:chOff x="5770051" y="1247116"/>
            <a:chExt cx="2454912" cy="805207"/>
          </a:xfrm>
        </p:grpSpPr>
        <p:sp>
          <p:nvSpPr>
            <p:cNvPr id="197" name="Rectangle 196">
              <a:extLst>
                <a:ext uri="{FF2B5EF4-FFF2-40B4-BE49-F238E27FC236}">
                  <a16:creationId xmlns:a16="http://schemas.microsoft.com/office/drawing/2014/main" id="{10713483-235A-43C0-B458-667BE6B9DCB6}"/>
                </a:ext>
              </a:extLst>
            </p:cNvPr>
            <p:cNvSpPr/>
            <p:nvPr/>
          </p:nvSpPr>
          <p:spPr>
            <a:xfrm>
              <a:off x="5770051" y="1247116"/>
              <a:ext cx="2454912" cy="805207"/>
            </a:xfrm>
            <a:prstGeom prst="rect">
              <a:avLst/>
            </a:prstGeom>
            <a:solidFill>
              <a:schemeClr val="accent4">
                <a:lumMod val="40000"/>
                <a:lumOff val="60000"/>
                <a:alpha val="9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  <a:effectLst>
              <a:glow rad="76200">
                <a:schemeClr val="accent5">
                  <a:satMod val="175000"/>
                  <a:alpha val="44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8" name="TextBox 197">
              <a:extLst>
                <a:ext uri="{FF2B5EF4-FFF2-40B4-BE49-F238E27FC236}">
                  <a16:creationId xmlns:a16="http://schemas.microsoft.com/office/drawing/2014/main" id="{613763EA-A855-42B2-930E-2806B0A746A2}"/>
                </a:ext>
              </a:extLst>
            </p:cNvPr>
            <p:cNvSpPr txBox="1"/>
            <p:nvPr/>
          </p:nvSpPr>
          <p:spPr>
            <a:xfrm>
              <a:off x="5843586" y="1338641"/>
              <a:ext cx="226954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>
                  <a:solidFill>
                    <a:prstClr val="black">
                      <a:lumMod val="95000"/>
                      <a:lumOff val="5000"/>
                    </a:prst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nhảy dây</a:t>
              </a:r>
              <a:endParaRPr kumimoji="0" lang="en-US" sz="3200" b="1" i="0" u="none" strike="noStrike" kern="1200" cap="none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99" name="Group 198">
            <a:extLst>
              <a:ext uri="{FF2B5EF4-FFF2-40B4-BE49-F238E27FC236}">
                <a16:creationId xmlns:a16="http://schemas.microsoft.com/office/drawing/2014/main" id="{EE0E6E76-59CA-4B0F-8E43-2E43FD753CDE}"/>
              </a:ext>
            </a:extLst>
          </p:cNvPr>
          <p:cNvGrpSpPr/>
          <p:nvPr/>
        </p:nvGrpSpPr>
        <p:grpSpPr>
          <a:xfrm>
            <a:off x="2990777" y="1537714"/>
            <a:ext cx="1581366" cy="653443"/>
            <a:chOff x="5770051" y="1247116"/>
            <a:chExt cx="2454912" cy="805207"/>
          </a:xfrm>
        </p:grpSpPr>
        <p:sp>
          <p:nvSpPr>
            <p:cNvPr id="200" name="Rectangle 199">
              <a:extLst>
                <a:ext uri="{FF2B5EF4-FFF2-40B4-BE49-F238E27FC236}">
                  <a16:creationId xmlns:a16="http://schemas.microsoft.com/office/drawing/2014/main" id="{26D031D6-61E1-49DF-B7FC-AD61B962D53D}"/>
                </a:ext>
              </a:extLst>
            </p:cNvPr>
            <p:cNvSpPr/>
            <p:nvPr/>
          </p:nvSpPr>
          <p:spPr>
            <a:xfrm>
              <a:off x="5770051" y="1247116"/>
              <a:ext cx="2454912" cy="805207"/>
            </a:xfrm>
            <a:prstGeom prst="rect">
              <a:avLst/>
            </a:prstGeom>
            <a:solidFill>
              <a:schemeClr val="accent4">
                <a:lumMod val="40000"/>
                <a:lumOff val="60000"/>
                <a:alpha val="9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  <a:effectLst>
              <a:glow rad="76200">
                <a:schemeClr val="accent5">
                  <a:satMod val="175000"/>
                  <a:alpha val="44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1" name="TextBox 200">
              <a:extLst>
                <a:ext uri="{FF2B5EF4-FFF2-40B4-BE49-F238E27FC236}">
                  <a16:creationId xmlns:a16="http://schemas.microsoft.com/office/drawing/2014/main" id="{F3F250EA-54C2-4B23-AEDD-2AE844D3C75B}"/>
                </a:ext>
              </a:extLst>
            </p:cNvPr>
            <p:cNvSpPr txBox="1"/>
            <p:nvPr/>
          </p:nvSpPr>
          <p:spPr>
            <a:xfrm>
              <a:off x="5843587" y="1338641"/>
              <a:ext cx="235710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>
                  <a:solidFill>
                    <a:prstClr val="black">
                      <a:lumMod val="95000"/>
                      <a:lumOff val="5000"/>
                    </a:prst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kéo co</a:t>
              </a:r>
              <a:endParaRPr kumimoji="0" lang="en-US" sz="3200" b="1" i="0" u="none" strike="noStrike" kern="1200" cap="none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202" name="Group 201">
            <a:extLst>
              <a:ext uri="{FF2B5EF4-FFF2-40B4-BE49-F238E27FC236}">
                <a16:creationId xmlns:a16="http://schemas.microsoft.com/office/drawing/2014/main" id="{F40FA425-B86F-4F7E-BCDF-6EC84C575BC7}"/>
              </a:ext>
            </a:extLst>
          </p:cNvPr>
          <p:cNvGrpSpPr/>
          <p:nvPr/>
        </p:nvGrpSpPr>
        <p:grpSpPr>
          <a:xfrm>
            <a:off x="4681306" y="1537714"/>
            <a:ext cx="2364186" cy="653443"/>
            <a:chOff x="5770051" y="1247116"/>
            <a:chExt cx="2454912" cy="805207"/>
          </a:xfrm>
        </p:grpSpPr>
        <p:sp>
          <p:nvSpPr>
            <p:cNvPr id="203" name="Rectangle 202">
              <a:extLst>
                <a:ext uri="{FF2B5EF4-FFF2-40B4-BE49-F238E27FC236}">
                  <a16:creationId xmlns:a16="http://schemas.microsoft.com/office/drawing/2014/main" id="{AAF71089-1F6C-4D4D-AF10-F47B9C3A7FC6}"/>
                </a:ext>
              </a:extLst>
            </p:cNvPr>
            <p:cNvSpPr/>
            <p:nvPr/>
          </p:nvSpPr>
          <p:spPr>
            <a:xfrm>
              <a:off x="5770051" y="1247116"/>
              <a:ext cx="2454912" cy="805207"/>
            </a:xfrm>
            <a:prstGeom prst="rect">
              <a:avLst/>
            </a:prstGeom>
            <a:solidFill>
              <a:schemeClr val="accent4">
                <a:lumMod val="40000"/>
                <a:lumOff val="60000"/>
                <a:alpha val="9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  <a:effectLst>
              <a:glow rad="76200">
                <a:schemeClr val="accent5">
                  <a:satMod val="175000"/>
                  <a:alpha val="44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4" name="TextBox 203">
              <a:extLst>
                <a:ext uri="{FF2B5EF4-FFF2-40B4-BE49-F238E27FC236}">
                  <a16:creationId xmlns:a16="http://schemas.microsoft.com/office/drawing/2014/main" id="{41D6B565-C0C4-411B-AB50-8841546B100C}"/>
                </a:ext>
              </a:extLst>
            </p:cNvPr>
            <p:cNvSpPr txBox="1"/>
            <p:nvPr/>
          </p:nvSpPr>
          <p:spPr>
            <a:xfrm>
              <a:off x="5843586" y="1338641"/>
              <a:ext cx="230069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normalizeH="0" baseline="0" noProof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ô </a:t>
              </a:r>
              <a:r>
                <a:rPr lang="en-US" sz="3200" b="1">
                  <a:solidFill>
                    <a:prstClr val="black">
                      <a:lumMod val="95000"/>
                      <a:lumOff val="5000"/>
                    </a:prst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ăn quan</a:t>
              </a:r>
              <a:endParaRPr kumimoji="0" lang="en-US" sz="3200" b="1" i="0" u="none" strike="noStrike" kern="1200" cap="none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205" name="Group 204">
            <a:extLst>
              <a:ext uri="{FF2B5EF4-FFF2-40B4-BE49-F238E27FC236}">
                <a16:creationId xmlns:a16="http://schemas.microsoft.com/office/drawing/2014/main" id="{8B406C5D-99F6-4457-B883-8F5586336F28}"/>
              </a:ext>
            </a:extLst>
          </p:cNvPr>
          <p:cNvGrpSpPr/>
          <p:nvPr/>
        </p:nvGrpSpPr>
        <p:grpSpPr>
          <a:xfrm>
            <a:off x="7154655" y="1537714"/>
            <a:ext cx="1225375" cy="653443"/>
            <a:chOff x="5770051" y="1247116"/>
            <a:chExt cx="2454912" cy="805207"/>
          </a:xfrm>
        </p:grpSpPr>
        <p:sp>
          <p:nvSpPr>
            <p:cNvPr id="206" name="Rectangle 205">
              <a:extLst>
                <a:ext uri="{FF2B5EF4-FFF2-40B4-BE49-F238E27FC236}">
                  <a16:creationId xmlns:a16="http://schemas.microsoft.com/office/drawing/2014/main" id="{CF5DD1BF-11B9-4711-B188-FD6BC6378C0A}"/>
                </a:ext>
              </a:extLst>
            </p:cNvPr>
            <p:cNvSpPr/>
            <p:nvPr/>
          </p:nvSpPr>
          <p:spPr>
            <a:xfrm>
              <a:off x="5770051" y="1247116"/>
              <a:ext cx="2454912" cy="805207"/>
            </a:xfrm>
            <a:prstGeom prst="rect">
              <a:avLst/>
            </a:prstGeom>
            <a:solidFill>
              <a:schemeClr val="accent4">
                <a:lumMod val="40000"/>
                <a:lumOff val="60000"/>
                <a:alpha val="9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  <a:effectLst>
              <a:glow rad="76200">
                <a:schemeClr val="accent5">
                  <a:satMod val="175000"/>
                  <a:alpha val="44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7" name="TextBox 206">
              <a:extLst>
                <a:ext uri="{FF2B5EF4-FFF2-40B4-BE49-F238E27FC236}">
                  <a16:creationId xmlns:a16="http://schemas.microsoft.com/office/drawing/2014/main" id="{372C3D38-8EA5-4287-AB47-9F7816921F65}"/>
                </a:ext>
              </a:extLst>
            </p:cNvPr>
            <p:cNvSpPr txBox="1"/>
            <p:nvPr/>
          </p:nvSpPr>
          <p:spPr>
            <a:xfrm>
              <a:off x="5843586" y="1338641"/>
              <a:ext cx="115127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>
                  <a:solidFill>
                    <a:prstClr val="black">
                      <a:lumMod val="95000"/>
                      <a:lumOff val="5000"/>
                    </a:prst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lò cò</a:t>
              </a:r>
              <a:endParaRPr kumimoji="0" lang="en-US" sz="3200" b="1" i="0" u="none" strike="noStrike" kern="1200" cap="none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208" name="Group 207">
            <a:extLst>
              <a:ext uri="{FF2B5EF4-FFF2-40B4-BE49-F238E27FC236}">
                <a16:creationId xmlns:a16="http://schemas.microsoft.com/office/drawing/2014/main" id="{9B19CE54-2A3D-4893-86F6-25AFF86CC1A0}"/>
              </a:ext>
            </a:extLst>
          </p:cNvPr>
          <p:cNvGrpSpPr/>
          <p:nvPr/>
        </p:nvGrpSpPr>
        <p:grpSpPr>
          <a:xfrm>
            <a:off x="8489193" y="1536236"/>
            <a:ext cx="939875" cy="659050"/>
            <a:chOff x="5770051" y="1247116"/>
            <a:chExt cx="2454912" cy="812116"/>
          </a:xfrm>
        </p:grpSpPr>
        <p:sp>
          <p:nvSpPr>
            <p:cNvPr id="209" name="Rectangle 208">
              <a:extLst>
                <a:ext uri="{FF2B5EF4-FFF2-40B4-BE49-F238E27FC236}">
                  <a16:creationId xmlns:a16="http://schemas.microsoft.com/office/drawing/2014/main" id="{A1F8A37C-D597-45CE-9470-F63320BF2872}"/>
                </a:ext>
              </a:extLst>
            </p:cNvPr>
            <p:cNvSpPr/>
            <p:nvPr/>
          </p:nvSpPr>
          <p:spPr>
            <a:xfrm>
              <a:off x="5770051" y="1247116"/>
              <a:ext cx="2454912" cy="805207"/>
            </a:xfrm>
            <a:prstGeom prst="rect">
              <a:avLst/>
            </a:prstGeom>
            <a:solidFill>
              <a:schemeClr val="accent4">
                <a:lumMod val="40000"/>
                <a:lumOff val="60000"/>
                <a:alpha val="9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  <a:effectLst>
              <a:glow rad="76200">
                <a:schemeClr val="accent5">
                  <a:satMod val="175000"/>
                  <a:alpha val="44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0" name="TextBox 209">
              <a:extLst>
                <a:ext uri="{FF2B5EF4-FFF2-40B4-BE49-F238E27FC236}">
                  <a16:creationId xmlns:a16="http://schemas.microsoft.com/office/drawing/2014/main" id="{95DAFCD8-D27D-451E-A49A-7B682F402369}"/>
                </a:ext>
              </a:extLst>
            </p:cNvPr>
            <p:cNvSpPr txBox="1"/>
            <p:nvPr/>
          </p:nvSpPr>
          <p:spPr>
            <a:xfrm>
              <a:off x="5843586" y="1338642"/>
              <a:ext cx="1677021" cy="7205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>
                  <a:solidFill>
                    <a:prstClr val="black">
                      <a:lumMod val="95000"/>
                      <a:lumOff val="5000"/>
                    </a:prst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vật</a:t>
              </a:r>
              <a:endParaRPr kumimoji="0" lang="en-US" sz="3200" b="1" i="0" u="none" strike="noStrike" kern="1200" cap="none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211" name="Group 210">
            <a:extLst>
              <a:ext uri="{FF2B5EF4-FFF2-40B4-BE49-F238E27FC236}">
                <a16:creationId xmlns:a16="http://schemas.microsoft.com/office/drawing/2014/main" id="{6E30242E-0A3D-414F-8C85-57A4AE38C8E6}"/>
              </a:ext>
            </a:extLst>
          </p:cNvPr>
          <p:cNvGrpSpPr/>
          <p:nvPr/>
        </p:nvGrpSpPr>
        <p:grpSpPr>
          <a:xfrm>
            <a:off x="9538230" y="1535997"/>
            <a:ext cx="2095404" cy="659050"/>
            <a:chOff x="5770051" y="1247116"/>
            <a:chExt cx="5473096" cy="812116"/>
          </a:xfrm>
        </p:grpSpPr>
        <p:sp>
          <p:nvSpPr>
            <p:cNvPr id="212" name="Rectangle 211">
              <a:extLst>
                <a:ext uri="{FF2B5EF4-FFF2-40B4-BE49-F238E27FC236}">
                  <a16:creationId xmlns:a16="http://schemas.microsoft.com/office/drawing/2014/main" id="{924A5FF9-5924-4A92-B553-9A8111973BF8}"/>
                </a:ext>
              </a:extLst>
            </p:cNvPr>
            <p:cNvSpPr/>
            <p:nvPr/>
          </p:nvSpPr>
          <p:spPr>
            <a:xfrm>
              <a:off x="5770051" y="1247116"/>
              <a:ext cx="5473096" cy="805207"/>
            </a:xfrm>
            <a:prstGeom prst="rect">
              <a:avLst/>
            </a:prstGeom>
            <a:solidFill>
              <a:schemeClr val="accent4">
                <a:lumMod val="40000"/>
                <a:lumOff val="60000"/>
                <a:alpha val="9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  <a:effectLst>
              <a:glow rad="76200">
                <a:schemeClr val="accent5">
                  <a:satMod val="175000"/>
                  <a:alpha val="44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3" name="TextBox 212">
              <a:extLst>
                <a:ext uri="{FF2B5EF4-FFF2-40B4-BE49-F238E27FC236}">
                  <a16:creationId xmlns:a16="http://schemas.microsoft.com/office/drawing/2014/main" id="{E4CA9345-4F43-49C5-B937-6698DD7A212C}"/>
                </a:ext>
              </a:extLst>
            </p:cNvPr>
            <p:cNvSpPr txBox="1"/>
            <p:nvPr/>
          </p:nvSpPr>
          <p:spPr>
            <a:xfrm>
              <a:off x="5843585" y="1338642"/>
              <a:ext cx="5280603" cy="7205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>
                  <a:solidFill>
                    <a:prstClr val="black">
                      <a:lumMod val="95000"/>
                      <a:lumOff val="5000"/>
                    </a:prst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cờ tướng</a:t>
              </a:r>
              <a:endParaRPr kumimoji="0" lang="en-US" sz="3200" b="1" i="0" u="none" strike="noStrike" kern="1200" cap="none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214" name="Group 213">
            <a:extLst>
              <a:ext uri="{FF2B5EF4-FFF2-40B4-BE49-F238E27FC236}">
                <a16:creationId xmlns:a16="http://schemas.microsoft.com/office/drawing/2014/main" id="{2FE1ECEA-DAC0-4498-BD8F-82635937E1AB}"/>
              </a:ext>
            </a:extLst>
          </p:cNvPr>
          <p:cNvGrpSpPr/>
          <p:nvPr/>
        </p:nvGrpSpPr>
        <p:grpSpPr>
          <a:xfrm>
            <a:off x="3747604" y="2334490"/>
            <a:ext cx="2117985" cy="659050"/>
            <a:chOff x="5770051" y="1247116"/>
            <a:chExt cx="2454912" cy="812116"/>
          </a:xfrm>
        </p:grpSpPr>
        <p:sp>
          <p:nvSpPr>
            <p:cNvPr id="215" name="Rectangle 214">
              <a:extLst>
                <a:ext uri="{FF2B5EF4-FFF2-40B4-BE49-F238E27FC236}">
                  <a16:creationId xmlns:a16="http://schemas.microsoft.com/office/drawing/2014/main" id="{1BCD85FD-C4AC-4F43-80BF-21496B060FDC}"/>
                </a:ext>
              </a:extLst>
            </p:cNvPr>
            <p:cNvSpPr/>
            <p:nvPr/>
          </p:nvSpPr>
          <p:spPr>
            <a:xfrm>
              <a:off x="5770051" y="1247116"/>
              <a:ext cx="2454912" cy="805207"/>
            </a:xfrm>
            <a:prstGeom prst="rect">
              <a:avLst/>
            </a:prstGeom>
            <a:solidFill>
              <a:schemeClr val="accent4">
                <a:lumMod val="40000"/>
                <a:lumOff val="60000"/>
                <a:alpha val="9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  <a:effectLst>
              <a:glow rad="76200">
                <a:schemeClr val="accent5">
                  <a:satMod val="175000"/>
                  <a:alpha val="44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6" name="TextBox 215">
              <a:extLst>
                <a:ext uri="{FF2B5EF4-FFF2-40B4-BE49-F238E27FC236}">
                  <a16:creationId xmlns:a16="http://schemas.microsoft.com/office/drawing/2014/main" id="{7F12895B-FA66-4EC3-896D-CE9A8C8A7B98}"/>
                </a:ext>
              </a:extLst>
            </p:cNvPr>
            <p:cNvSpPr txBox="1"/>
            <p:nvPr/>
          </p:nvSpPr>
          <p:spPr>
            <a:xfrm>
              <a:off x="5843586" y="1338642"/>
              <a:ext cx="2212772" cy="7205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normalizeH="0" baseline="0" noProof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xếp hình</a:t>
              </a:r>
              <a:endParaRPr kumimoji="0" lang="en-US" sz="3200" b="1" i="0" u="none" strike="noStrike" kern="1200" cap="none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217" name="Group 216">
            <a:extLst>
              <a:ext uri="{FF2B5EF4-FFF2-40B4-BE49-F238E27FC236}">
                <a16:creationId xmlns:a16="http://schemas.microsoft.com/office/drawing/2014/main" id="{9FE14114-EAD6-4589-A6B6-8AABDBD5F8C2}"/>
              </a:ext>
            </a:extLst>
          </p:cNvPr>
          <p:cNvGrpSpPr/>
          <p:nvPr/>
        </p:nvGrpSpPr>
        <p:grpSpPr>
          <a:xfrm>
            <a:off x="6220419" y="2332542"/>
            <a:ext cx="1623201" cy="659050"/>
            <a:chOff x="5770051" y="1247116"/>
            <a:chExt cx="5473096" cy="812116"/>
          </a:xfrm>
        </p:grpSpPr>
        <p:sp>
          <p:nvSpPr>
            <p:cNvPr id="218" name="Rectangle 217">
              <a:extLst>
                <a:ext uri="{FF2B5EF4-FFF2-40B4-BE49-F238E27FC236}">
                  <a16:creationId xmlns:a16="http://schemas.microsoft.com/office/drawing/2014/main" id="{D546E8EC-DF58-47F7-9689-988B07AA8EF0}"/>
                </a:ext>
              </a:extLst>
            </p:cNvPr>
            <p:cNvSpPr/>
            <p:nvPr/>
          </p:nvSpPr>
          <p:spPr>
            <a:xfrm>
              <a:off x="5770051" y="1247116"/>
              <a:ext cx="5473096" cy="805207"/>
            </a:xfrm>
            <a:prstGeom prst="rect">
              <a:avLst/>
            </a:prstGeom>
            <a:solidFill>
              <a:schemeClr val="accent4">
                <a:lumMod val="40000"/>
                <a:lumOff val="60000"/>
                <a:alpha val="9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  <a:effectLst>
              <a:glow rad="76200">
                <a:schemeClr val="accent5">
                  <a:satMod val="175000"/>
                  <a:alpha val="44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9" name="TextBox 218">
              <a:extLst>
                <a:ext uri="{FF2B5EF4-FFF2-40B4-BE49-F238E27FC236}">
                  <a16:creationId xmlns:a16="http://schemas.microsoft.com/office/drawing/2014/main" id="{D9A33770-3D4F-4600-84BA-8378A9209BC9}"/>
                </a:ext>
              </a:extLst>
            </p:cNvPr>
            <p:cNvSpPr txBox="1"/>
            <p:nvPr/>
          </p:nvSpPr>
          <p:spPr>
            <a:xfrm>
              <a:off x="5843586" y="1338642"/>
              <a:ext cx="5162847" cy="7205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>
                  <a:solidFill>
                    <a:prstClr val="black">
                      <a:lumMod val="95000"/>
                      <a:lumOff val="5000"/>
                    </a:prst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đá cầu</a:t>
              </a:r>
              <a:endParaRPr kumimoji="0" lang="en-US" sz="3200" b="1" i="0" u="none" strike="noStrike" kern="1200" cap="none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5992829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7.40741E-7 L 0.49232 0.4673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609" y="23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7.40741E-7 L 0.27252 0.28148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20" y="14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7.40741E-7 L 0.06588 0.6414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94" y="32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7.40741E-7 L 0.15352 0.4673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69" y="23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7.40741E-7 L -0.03347 0.2805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0" y="14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7.40741E-7 L -0.13112 0.64699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62" y="32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07407E-6 L 0.52201 0.5287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94" y="26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2.96296E-6 L 0.34414 0.35417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01" y="17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7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873EC3D6-7E7F-4D7E-9BBC-D085CE5E1284}"/>
              </a:ext>
            </a:extLst>
          </p:cNvPr>
          <p:cNvSpPr/>
          <p:nvPr/>
        </p:nvSpPr>
        <p:spPr>
          <a:xfrm>
            <a:off x="-11856" y="3949"/>
            <a:ext cx="12238279" cy="6891644"/>
          </a:xfrm>
          <a:prstGeom prst="rect">
            <a:avLst/>
          </a:prstGeom>
          <a:gradFill>
            <a:gsLst>
              <a:gs pos="0">
                <a:schemeClr val="tx1">
                  <a:alpha val="68000"/>
                </a:schemeClr>
              </a:gs>
              <a:gs pos="82000">
                <a:srgbClr val="450505">
                  <a:alpha val="42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60" name="Group 759">
            <a:extLst>
              <a:ext uri="{FF2B5EF4-FFF2-40B4-BE49-F238E27FC236}">
                <a16:creationId xmlns:a16="http://schemas.microsoft.com/office/drawing/2014/main" id="{0C5EB7CE-C2E5-41DE-B6DD-81434F61EBC1}"/>
              </a:ext>
            </a:extLst>
          </p:cNvPr>
          <p:cNvGrpSpPr/>
          <p:nvPr/>
        </p:nvGrpSpPr>
        <p:grpSpPr>
          <a:xfrm>
            <a:off x="-107329" y="12700"/>
            <a:ext cx="12209382" cy="6807315"/>
            <a:chOff x="-27288" y="-12700"/>
            <a:chExt cx="12209382" cy="6870700"/>
          </a:xfrm>
        </p:grpSpPr>
        <p:grpSp>
          <p:nvGrpSpPr>
            <p:cNvPr id="761" name="Group 760">
              <a:extLst>
                <a:ext uri="{FF2B5EF4-FFF2-40B4-BE49-F238E27FC236}">
                  <a16:creationId xmlns:a16="http://schemas.microsoft.com/office/drawing/2014/main" id="{BD400723-B40C-4ACA-AFEE-481A4578EAA3}"/>
                </a:ext>
              </a:extLst>
            </p:cNvPr>
            <p:cNvGrpSpPr/>
            <p:nvPr/>
          </p:nvGrpSpPr>
          <p:grpSpPr>
            <a:xfrm>
              <a:off x="266700" y="-12700"/>
              <a:ext cx="11607800" cy="6870700"/>
              <a:chOff x="355600" y="-12700"/>
              <a:chExt cx="14889287" cy="6870700"/>
            </a:xfrm>
          </p:grpSpPr>
          <p:cxnSp>
            <p:nvCxnSpPr>
              <p:cNvPr id="784" name="Straight Connector 783">
                <a:extLst>
                  <a:ext uri="{FF2B5EF4-FFF2-40B4-BE49-F238E27FC236}">
                    <a16:creationId xmlns:a16="http://schemas.microsoft.com/office/drawing/2014/main" id="{EBAB12FA-B889-44D6-B277-4F9574317C3F}"/>
                  </a:ext>
                </a:extLst>
              </p:cNvPr>
              <p:cNvCxnSpPr/>
              <p:nvPr/>
            </p:nvCxnSpPr>
            <p:spPr>
              <a:xfrm>
                <a:off x="3556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5" name="Straight Connector 784">
                <a:extLst>
                  <a:ext uri="{FF2B5EF4-FFF2-40B4-BE49-F238E27FC236}">
                    <a16:creationId xmlns:a16="http://schemas.microsoft.com/office/drawing/2014/main" id="{C3702BD0-85B3-4646-A56C-42D0A0B2DC58}"/>
                  </a:ext>
                </a:extLst>
              </p:cNvPr>
              <p:cNvCxnSpPr/>
              <p:nvPr/>
            </p:nvCxnSpPr>
            <p:spPr>
              <a:xfrm>
                <a:off x="7620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6" name="Straight Connector 785">
                <a:extLst>
                  <a:ext uri="{FF2B5EF4-FFF2-40B4-BE49-F238E27FC236}">
                    <a16:creationId xmlns:a16="http://schemas.microsoft.com/office/drawing/2014/main" id="{C677A44A-BBDE-4739-815E-8E206CF1618E}"/>
                  </a:ext>
                </a:extLst>
              </p:cNvPr>
              <p:cNvCxnSpPr/>
              <p:nvPr/>
            </p:nvCxnSpPr>
            <p:spPr>
              <a:xfrm>
                <a:off x="11684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7" name="Straight Connector 786">
                <a:extLst>
                  <a:ext uri="{FF2B5EF4-FFF2-40B4-BE49-F238E27FC236}">
                    <a16:creationId xmlns:a16="http://schemas.microsoft.com/office/drawing/2014/main" id="{7C7D9832-26B2-49EA-8542-C76B0662F936}"/>
                  </a:ext>
                </a:extLst>
              </p:cNvPr>
              <p:cNvCxnSpPr/>
              <p:nvPr/>
            </p:nvCxnSpPr>
            <p:spPr>
              <a:xfrm>
                <a:off x="15748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8" name="Straight Connector 787">
                <a:extLst>
                  <a:ext uri="{FF2B5EF4-FFF2-40B4-BE49-F238E27FC236}">
                    <a16:creationId xmlns:a16="http://schemas.microsoft.com/office/drawing/2014/main" id="{16C906CC-C186-45B5-A1F7-62B7BDE120DF}"/>
                  </a:ext>
                </a:extLst>
              </p:cNvPr>
              <p:cNvCxnSpPr/>
              <p:nvPr/>
            </p:nvCxnSpPr>
            <p:spPr>
              <a:xfrm>
                <a:off x="19558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9" name="Straight Connector 788">
                <a:extLst>
                  <a:ext uri="{FF2B5EF4-FFF2-40B4-BE49-F238E27FC236}">
                    <a16:creationId xmlns:a16="http://schemas.microsoft.com/office/drawing/2014/main" id="{D9088013-4F2C-473C-86EF-032ECD4F65B6}"/>
                  </a:ext>
                </a:extLst>
              </p:cNvPr>
              <p:cNvCxnSpPr/>
              <p:nvPr/>
            </p:nvCxnSpPr>
            <p:spPr>
              <a:xfrm>
                <a:off x="23622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0" name="Straight Connector 789">
                <a:extLst>
                  <a:ext uri="{FF2B5EF4-FFF2-40B4-BE49-F238E27FC236}">
                    <a16:creationId xmlns:a16="http://schemas.microsoft.com/office/drawing/2014/main" id="{F9CE795D-6E70-4F4D-BE9B-536A3A0AC462}"/>
                  </a:ext>
                </a:extLst>
              </p:cNvPr>
              <p:cNvCxnSpPr/>
              <p:nvPr/>
            </p:nvCxnSpPr>
            <p:spPr>
              <a:xfrm>
                <a:off x="27686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1" name="Straight Connector 790">
                <a:extLst>
                  <a:ext uri="{FF2B5EF4-FFF2-40B4-BE49-F238E27FC236}">
                    <a16:creationId xmlns:a16="http://schemas.microsoft.com/office/drawing/2014/main" id="{78A85356-08A3-401C-A17C-4678C5D64D54}"/>
                  </a:ext>
                </a:extLst>
              </p:cNvPr>
              <p:cNvCxnSpPr/>
              <p:nvPr/>
            </p:nvCxnSpPr>
            <p:spPr>
              <a:xfrm>
                <a:off x="31750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2" name="Straight Connector 791">
                <a:extLst>
                  <a:ext uri="{FF2B5EF4-FFF2-40B4-BE49-F238E27FC236}">
                    <a16:creationId xmlns:a16="http://schemas.microsoft.com/office/drawing/2014/main" id="{D7F592D4-1991-4078-AC2E-398B58C6736C}"/>
                  </a:ext>
                </a:extLst>
              </p:cNvPr>
              <p:cNvCxnSpPr/>
              <p:nvPr/>
            </p:nvCxnSpPr>
            <p:spPr>
              <a:xfrm>
                <a:off x="3568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3" name="Straight Connector 792">
                <a:extLst>
                  <a:ext uri="{FF2B5EF4-FFF2-40B4-BE49-F238E27FC236}">
                    <a16:creationId xmlns:a16="http://schemas.microsoft.com/office/drawing/2014/main" id="{891A89D6-1DA2-4FCA-8B8F-EBB9F281CEA7}"/>
                  </a:ext>
                </a:extLst>
              </p:cNvPr>
              <p:cNvCxnSpPr/>
              <p:nvPr/>
            </p:nvCxnSpPr>
            <p:spPr>
              <a:xfrm>
                <a:off x="3975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4" name="Straight Connector 793">
                <a:extLst>
                  <a:ext uri="{FF2B5EF4-FFF2-40B4-BE49-F238E27FC236}">
                    <a16:creationId xmlns:a16="http://schemas.microsoft.com/office/drawing/2014/main" id="{C98F398B-9F4E-4858-9FB5-AB10A8A3B06B}"/>
                  </a:ext>
                </a:extLst>
              </p:cNvPr>
              <p:cNvCxnSpPr/>
              <p:nvPr/>
            </p:nvCxnSpPr>
            <p:spPr>
              <a:xfrm>
                <a:off x="4381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5" name="Straight Connector 794">
                <a:extLst>
                  <a:ext uri="{FF2B5EF4-FFF2-40B4-BE49-F238E27FC236}">
                    <a16:creationId xmlns:a16="http://schemas.microsoft.com/office/drawing/2014/main" id="{3F29A6C7-8448-406C-9492-E7465AA95B61}"/>
                  </a:ext>
                </a:extLst>
              </p:cNvPr>
              <p:cNvCxnSpPr/>
              <p:nvPr/>
            </p:nvCxnSpPr>
            <p:spPr>
              <a:xfrm>
                <a:off x="4787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6" name="Straight Connector 795">
                <a:extLst>
                  <a:ext uri="{FF2B5EF4-FFF2-40B4-BE49-F238E27FC236}">
                    <a16:creationId xmlns:a16="http://schemas.microsoft.com/office/drawing/2014/main" id="{B4F9EECD-4DA1-496E-BCD1-B20B11A467A6}"/>
                  </a:ext>
                </a:extLst>
              </p:cNvPr>
              <p:cNvCxnSpPr/>
              <p:nvPr/>
            </p:nvCxnSpPr>
            <p:spPr>
              <a:xfrm>
                <a:off x="5168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7" name="Straight Connector 796">
                <a:extLst>
                  <a:ext uri="{FF2B5EF4-FFF2-40B4-BE49-F238E27FC236}">
                    <a16:creationId xmlns:a16="http://schemas.microsoft.com/office/drawing/2014/main" id="{BE30FE63-E3C4-4AFD-A548-C4ED26B01015}"/>
                  </a:ext>
                </a:extLst>
              </p:cNvPr>
              <p:cNvCxnSpPr/>
              <p:nvPr/>
            </p:nvCxnSpPr>
            <p:spPr>
              <a:xfrm>
                <a:off x="55753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8" name="Straight Connector 797">
                <a:extLst>
                  <a:ext uri="{FF2B5EF4-FFF2-40B4-BE49-F238E27FC236}">
                    <a16:creationId xmlns:a16="http://schemas.microsoft.com/office/drawing/2014/main" id="{DE181D14-AF55-4EB0-8B74-F98398C2514B}"/>
                  </a:ext>
                </a:extLst>
              </p:cNvPr>
              <p:cNvCxnSpPr/>
              <p:nvPr/>
            </p:nvCxnSpPr>
            <p:spPr>
              <a:xfrm>
                <a:off x="5981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9" name="Straight Connector 798">
                <a:extLst>
                  <a:ext uri="{FF2B5EF4-FFF2-40B4-BE49-F238E27FC236}">
                    <a16:creationId xmlns:a16="http://schemas.microsoft.com/office/drawing/2014/main" id="{3149133F-63BB-4772-ABF6-0DB303C98E82}"/>
                  </a:ext>
                </a:extLst>
              </p:cNvPr>
              <p:cNvCxnSpPr/>
              <p:nvPr/>
            </p:nvCxnSpPr>
            <p:spPr>
              <a:xfrm>
                <a:off x="6388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0" name="Straight Connector 799">
                <a:extLst>
                  <a:ext uri="{FF2B5EF4-FFF2-40B4-BE49-F238E27FC236}">
                    <a16:creationId xmlns:a16="http://schemas.microsoft.com/office/drawing/2014/main" id="{7CAA8289-161A-40BA-BC9E-6D04DCB07199}"/>
                  </a:ext>
                </a:extLst>
              </p:cNvPr>
              <p:cNvCxnSpPr/>
              <p:nvPr/>
            </p:nvCxnSpPr>
            <p:spPr>
              <a:xfrm>
                <a:off x="6794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1" name="Straight Connector 800">
                <a:extLst>
                  <a:ext uri="{FF2B5EF4-FFF2-40B4-BE49-F238E27FC236}">
                    <a16:creationId xmlns:a16="http://schemas.microsoft.com/office/drawing/2014/main" id="{138EE4E9-2F3B-4402-A712-F0E63FBC9D28}"/>
                  </a:ext>
                </a:extLst>
              </p:cNvPr>
              <p:cNvCxnSpPr/>
              <p:nvPr/>
            </p:nvCxnSpPr>
            <p:spPr>
              <a:xfrm>
                <a:off x="7200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2" name="Straight Connector 801">
                <a:extLst>
                  <a:ext uri="{FF2B5EF4-FFF2-40B4-BE49-F238E27FC236}">
                    <a16:creationId xmlns:a16="http://schemas.microsoft.com/office/drawing/2014/main" id="{2546D61D-4F5D-4529-8A63-F28BA6DE9199}"/>
                  </a:ext>
                </a:extLst>
              </p:cNvPr>
              <p:cNvCxnSpPr/>
              <p:nvPr/>
            </p:nvCxnSpPr>
            <p:spPr>
              <a:xfrm>
                <a:off x="76073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3" name="Straight Connector 802">
                <a:extLst>
                  <a:ext uri="{FF2B5EF4-FFF2-40B4-BE49-F238E27FC236}">
                    <a16:creationId xmlns:a16="http://schemas.microsoft.com/office/drawing/2014/main" id="{82BA4CEA-D415-453B-87BC-7B534E12F2BF}"/>
                  </a:ext>
                </a:extLst>
              </p:cNvPr>
              <p:cNvCxnSpPr/>
              <p:nvPr/>
            </p:nvCxnSpPr>
            <p:spPr>
              <a:xfrm>
                <a:off x="8013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4" name="Straight Connector 803">
                <a:extLst>
                  <a:ext uri="{FF2B5EF4-FFF2-40B4-BE49-F238E27FC236}">
                    <a16:creationId xmlns:a16="http://schemas.microsoft.com/office/drawing/2014/main" id="{6BF74F03-303A-4C2F-A273-E4B9058AD022}"/>
                  </a:ext>
                </a:extLst>
              </p:cNvPr>
              <p:cNvCxnSpPr/>
              <p:nvPr/>
            </p:nvCxnSpPr>
            <p:spPr>
              <a:xfrm>
                <a:off x="8394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5" name="Straight Connector 804">
                <a:extLst>
                  <a:ext uri="{FF2B5EF4-FFF2-40B4-BE49-F238E27FC236}">
                    <a16:creationId xmlns:a16="http://schemas.microsoft.com/office/drawing/2014/main" id="{3D87D783-CF19-4B5C-9CE5-713AB5E4E20E}"/>
                  </a:ext>
                </a:extLst>
              </p:cNvPr>
              <p:cNvCxnSpPr/>
              <p:nvPr/>
            </p:nvCxnSpPr>
            <p:spPr>
              <a:xfrm>
                <a:off x="8801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6" name="Straight Connector 805">
                <a:extLst>
                  <a:ext uri="{FF2B5EF4-FFF2-40B4-BE49-F238E27FC236}">
                    <a16:creationId xmlns:a16="http://schemas.microsoft.com/office/drawing/2014/main" id="{ECD417C2-EEFB-4F30-BFCE-09188AB30D57}"/>
                  </a:ext>
                </a:extLst>
              </p:cNvPr>
              <p:cNvCxnSpPr/>
              <p:nvPr/>
            </p:nvCxnSpPr>
            <p:spPr>
              <a:xfrm>
                <a:off x="9207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7" name="Straight Connector 806">
                <a:extLst>
                  <a:ext uri="{FF2B5EF4-FFF2-40B4-BE49-F238E27FC236}">
                    <a16:creationId xmlns:a16="http://schemas.microsoft.com/office/drawing/2014/main" id="{2D628154-0995-4004-B4BA-EC8F65685F16}"/>
                  </a:ext>
                </a:extLst>
              </p:cNvPr>
              <p:cNvCxnSpPr/>
              <p:nvPr/>
            </p:nvCxnSpPr>
            <p:spPr>
              <a:xfrm>
                <a:off x="9613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8" name="Straight Connector 807">
                <a:extLst>
                  <a:ext uri="{FF2B5EF4-FFF2-40B4-BE49-F238E27FC236}">
                    <a16:creationId xmlns:a16="http://schemas.microsoft.com/office/drawing/2014/main" id="{7398B4FE-7EEB-40CB-93B6-1A87E4D2F658}"/>
                  </a:ext>
                </a:extLst>
              </p:cNvPr>
              <p:cNvCxnSpPr/>
              <p:nvPr/>
            </p:nvCxnSpPr>
            <p:spPr>
              <a:xfrm>
                <a:off x="100076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9" name="Straight Connector 808">
                <a:extLst>
                  <a:ext uri="{FF2B5EF4-FFF2-40B4-BE49-F238E27FC236}">
                    <a16:creationId xmlns:a16="http://schemas.microsoft.com/office/drawing/2014/main" id="{29787102-CBD8-4B0C-9E5C-58D3891369DC}"/>
                  </a:ext>
                </a:extLst>
              </p:cNvPr>
              <p:cNvCxnSpPr/>
              <p:nvPr/>
            </p:nvCxnSpPr>
            <p:spPr>
              <a:xfrm>
                <a:off x="104140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0" name="Straight Connector 809">
                <a:extLst>
                  <a:ext uri="{FF2B5EF4-FFF2-40B4-BE49-F238E27FC236}">
                    <a16:creationId xmlns:a16="http://schemas.microsoft.com/office/drawing/2014/main" id="{A14CB927-65F0-4C72-8652-218D5A9BEDD8}"/>
                  </a:ext>
                </a:extLst>
              </p:cNvPr>
              <p:cNvCxnSpPr/>
              <p:nvPr/>
            </p:nvCxnSpPr>
            <p:spPr>
              <a:xfrm>
                <a:off x="108204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1" name="Straight Connector 810">
                <a:extLst>
                  <a:ext uri="{FF2B5EF4-FFF2-40B4-BE49-F238E27FC236}">
                    <a16:creationId xmlns:a16="http://schemas.microsoft.com/office/drawing/2014/main" id="{C9ABB825-7CFA-4184-B77D-E425935B60B0}"/>
                  </a:ext>
                </a:extLst>
              </p:cNvPr>
              <p:cNvCxnSpPr/>
              <p:nvPr/>
            </p:nvCxnSpPr>
            <p:spPr>
              <a:xfrm>
                <a:off x="112268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2" name="Straight Connector 811">
                <a:extLst>
                  <a:ext uri="{FF2B5EF4-FFF2-40B4-BE49-F238E27FC236}">
                    <a16:creationId xmlns:a16="http://schemas.microsoft.com/office/drawing/2014/main" id="{A6091BCF-31A1-455C-9924-07720E06E0C8}"/>
                  </a:ext>
                </a:extLst>
              </p:cNvPr>
              <p:cNvCxnSpPr/>
              <p:nvPr/>
            </p:nvCxnSpPr>
            <p:spPr>
              <a:xfrm>
                <a:off x="116078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3" name="Straight Connector 812">
                <a:extLst>
                  <a:ext uri="{FF2B5EF4-FFF2-40B4-BE49-F238E27FC236}">
                    <a16:creationId xmlns:a16="http://schemas.microsoft.com/office/drawing/2014/main" id="{30D3B146-9608-4B9F-814F-60B3CA2D199B}"/>
                  </a:ext>
                </a:extLst>
              </p:cNvPr>
              <p:cNvCxnSpPr/>
              <p:nvPr/>
            </p:nvCxnSpPr>
            <p:spPr>
              <a:xfrm>
                <a:off x="120142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4" name="Straight Connector 813">
                <a:extLst>
                  <a:ext uri="{FF2B5EF4-FFF2-40B4-BE49-F238E27FC236}">
                    <a16:creationId xmlns:a16="http://schemas.microsoft.com/office/drawing/2014/main" id="{F5B9DEB4-7B44-41AB-B8BF-24D76CFB456B}"/>
                  </a:ext>
                </a:extLst>
              </p:cNvPr>
              <p:cNvCxnSpPr/>
              <p:nvPr/>
            </p:nvCxnSpPr>
            <p:spPr>
              <a:xfrm>
                <a:off x="12438185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5" name="Straight Connector 814">
                <a:extLst>
                  <a:ext uri="{FF2B5EF4-FFF2-40B4-BE49-F238E27FC236}">
                    <a16:creationId xmlns:a16="http://schemas.microsoft.com/office/drawing/2014/main" id="{835C0990-420B-4153-837B-2BB40F74A26F}"/>
                  </a:ext>
                </a:extLst>
              </p:cNvPr>
              <p:cNvCxnSpPr/>
              <p:nvPr/>
            </p:nvCxnSpPr>
            <p:spPr>
              <a:xfrm>
                <a:off x="12844587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6" name="Straight Connector 815">
                <a:extLst>
                  <a:ext uri="{FF2B5EF4-FFF2-40B4-BE49-F238E27FC236}">
                    <a16:creationId xmlns:a16="http://schemas.microsoft.com/office/drawing/2014/main" id="{A8CE8C24-F5F6-4F4B-8986-59CC6CAE6C53}"/>
                  </a:ext>
                </a:extLst>
              </p:cNvPr>
              <p:cNvCxnSpPr/>
              <p:nvPr/>
            </p:nvCxnSpPr>
            <p:spPr>
              <a:xfrm>
                <a:off x="13238285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7" name="Straight Connector 816">
                <a:extLst>
                  <a:ext uri="{FF2B5EF4-FFF2-40B4-BE49-F238E27FC236}">
                    <a16:creationId xmlns:a16="http://schemas.microsoft.com/office/drawing/2014/main" id="{7A9FCDD7-3E7A-483B-9926-A6E7039FB19F}"/>
                  </a:ext>
                </a:extLst>
              </p:cNvPr>
              <p:cNvCxnSpPr/>
              <p:nvPr/>
            </p:nvCxnSpPr>
            <p:spPr>
              <a:xfrm>
                <a:off x="13644687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8" name="Straight Connector 817">
                <a:extLst>
                  <a:ext uri="{FF2B5EF4-FFF2-40B4-BE49-F238E27FC236}">
                    <a16:creationId xmlns:a16="http://schemas.microsoft.com/office/drawing/2014/main" id="{BF6CA909-070A-4E03-A7B2-BADE6497DFAA}"/>
                  </a:ext>
                </a:extLst>
              </p:cNvPr>
              <p:cNvCxnSpPr/>
              <p:nvPr/>
            </p:nvCxnSpPr>
            <p:spPr>
              <a:xfrm>
                <a:off x="14051085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9" name="Straight Connector 818">
                <a:extLst>
                  <a:ext uri="{FF2B5EF4-FFF2-40B4-BE49-F238E27FC236}">
                    <a16:creationId xmlns:a16="http://schemas.microsoft.com/office/drawing/2014/main" id="{CB468823-CF90-4463-A5B5-9D54DEFCD6CB}"/>
                  </a:ext>
                </a:extLst>
              </p:cNvPr>
              <p:cNvCxnSpPr/>
              <p:nvPr/>
            </p:nvCxnSpPr>
            <p:spPr>
              <a:xfrm>
                <a:off x="14457487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0" name="Straight Connector 819">
                <a:extLst>
                  <a:ext uri="{FF2B5EF4-FFF2-40B4-BE49-F238E27FC236}">
                    <a16:creationId xmlns:a16="http://schemas.microsoft.com/office/drawing/2014/main" id="{CA7840CB-A6F5-4BA4-BB3B-110EE7783A17}"/>
                  </a:ext>
                </a:extLst>
              </p:cNvPr>
              <p:cNvCxnSpPr/>
              <p:nvPr/>
            </p:nvCxnSpPr>
            <p:spPr>
              <a:xfrm>
                <a:off x="14838486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1" name="Straight Connector 820">
                <a:extLst>
                  <a:ext uri="{FF2B5EF4-FFF2-40B4-BE49-F238E27FC236}">
                    <a16:creationId xmlns:a16="http://schemas.microsoft.com/office/drawing/2014/main" id="{0618A443-D67F-4029-B26A-BE80668B92A5}"/>
                  </a:ext>
                </a:extLst>
              </p:cNvPr>
              <p:cNvCxnSpPr/>
              <p:nvPr/>
            </p:nvCxnSpPr>
            <p:spPr>
              <a:xfrm>
                <a:off x="15244887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62" name="Group 761">
              <a:extLst>
                <a:ext uri="{FF2B5EF4-FFF2-40B4-BE49-F238E27FC236}">
                  <a16:creationId xmlns:a16="http://schemas.microsoft.com/office/drawing/2014/main" id="{52481E51-57D4-4D03-9E6B-C13900DAA17F}"/>
                </a:ext>
              </a:extLst>
            </p:cNvPr>
            <p:cNvGrpSpPr/>
            <p:nvPr/>
          </p:nvGrpSpPr>
          <p:grpSpPr>
            <a:xfrm rot="5400000">
              <a:off x="2943731" y="-2659871"/>
              <a:ext cx="6267343" cy="12209382"/>
              <a:chOff x="355600" y="0"/>
              <a:chExt cx="8039100" cy="6858000"/>
            </a:xfrm>
          </p:grpSpPr>
          <p:cxnSp>
            <p:nvCxnSpPr>
              <p:cNvPr id="763" name="Straight Connector 762">
                <a:extLst>
                  <a:ext uri="{FF2B5EF4-FFF2-40B4-BE49-F238E27FC236}">
                    <a16:creationId xmlns:a16="http://schemas.microsoft.com/office/drawing/2014/main" id="{AEE4D16C-BA94-434E-B980-21803F90DCA4}"/>
                  </a:ext>
                </a:extLst>
              </p:cNvPr>
              <p:cNvCxnSpPr/>
              <p:nvPr/>
            </p:nvCxnSpPr>
            <p:spPr>
              <a:xfrm>
                <a:off x="3556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4" name="Straight Connector 763">
                <a:extLst>
                  <a:ext uri="{FF2B5EF4-FFF2-40B4-BE49-F238E27FC236}">
                    <a16:creationId xmlns:a16="http://schemas.microsoft.com/office/drawing/2014/main" id="{7369A401-AC85-456E-A838-9A46D50661A7}"/>
                  </a:ext>
                </a:extLst>
              </p:cNvPr>
              <p:cNvCxnSpPr/>
              <p:nvPr/>
            </p:nvCxnSpPr>
            <p:spPr>
              <a:xfrm>
                <a:off x="7620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5" name="Straight Connector 764">
                <a:extLst>
                  <a:ext uri="{FF2B5EF4-FFF2-40B4-BE49-F238E27FC236}">
                    <a16:creationId xmlns:a16="http://schemas.microsoft.com/office/drawing/2014/main" id="{FC010CB4-5CD4-488B-9FCD-CCCF1E2750CA}"/>
                  </a:ext>
                </a:extLst>
              </p:cNvPr>
              <p:cNvCxnSpPr/>
              <p:nvPr/>
            </p:nvCxnSpPr>
            <p:spPr>
              <a:xfrm>
                <a:off x="11684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6" name="Straight Connector 765">
                <a:extLst>
                  <a:ext uri="{FF2B5EF4-FFF2-40B4-BE49-F238E27FC236}">
                    <a16:creationId xmlns:a16="http://schemas.microsoft.com/office/drawing/2014/main" id="{4F8E0B71-4A43-4259-B2D1-9D8347A08ECE}"/>
                  </a:ext>
                </a:extLst>
              </p:cNvPr>
              <p:cNvCxnSpPr/>
              <p:nvPr/>
            </p:nvCxnSpPr>
            <p:spPr>
              <a:xfrm>
                <a:off x="15748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7" name="Straight Connector 766">
                <a:extLst>
                  <a:ext uri="{FF2B5EF4-FFF2-40B4-BE49-F238E27FC236}">
                    <a16:creationId xmlns:a16="http://schemas.microsoft.com/office/drawing/2014/main" id="{A6FAE7A9-0308-40DA-B106-D0FDCC7F5781}"/>
                  </a:ext>
                </a:extLst>
              </p:cNvPr>
              <p:cNvCxnSpPr/>
              <p:nvPr/>
            </p:nvCxnSpPr>
            <p:spPr>
              <a:xfrm>
                <a:off x="19558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8" name="Straight Connector 767">
                <a:extLst>
                  <a:ext uri="{FF2B5EF4-FFF2-40B4-BE49-F238E27FC236}">
                    <a16:creationId xmlns:a16="http://schemas.microsoft.com/office/drawing/2014/main" id="{FA5B1E05-6069-4B83-B71C-34133B6ADBF9}"/>
                  </a:ext>
                </a:extLst>
              </p:cNvPr>
              <p:cNvCxnSpPr/>
              <p:nvPr/>
            </p:nvCxnSpPr>
            <p:spPr>
              <a:xfrm>
                <a:off x="23622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9" name="Straight Connector 768">
                <a:extLst>
                  <a:ext uri="{FF2B5EF4-FFF2-40B4-BE49-F238E27FC236}">
                    <a16:creationId xmlns:a16="http://schemas.microsoft.com/office/drawing/2014/main" id="{F552FFD7-82FD-4423-840B-FF86B57FFED1}"/>
                  </a:ext>
                </a:extLst>
              </p:cNvPr>
              <p:cNvCxnSpPr/>
              <p:nvPr/>
            </p:nvCxnSpPr>
            <p:spPr>
              <a:xfrm>
                <a:off x="27686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0" name="Straight Connector 769">
                <a:extLst>
                  <a:ext uri="{FF2B5EF4-FFF2-40B4-BE49-F238E27FC236}">
                    <a16:creationId xmlns:a16="http://schemas.microsoft.com/office/drawing/2014/main" id="{04DB960B-EC0C-47DA-94DE-249DAA35381D}"/>
                  </a:ext>
                </a:extLst>
              </p:cNvPr>
              <p:cNvCxnSpPr/>
              <p:nvPr/>
            </p:nvCxnSpPr>
            <p:spPr>
              <a:xfrm>
                <a:off x="31750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1" name="Straight Connector 770">
                <a:extLst>
                  <a:ext uri="{FF2B5EF4-FFF2-40B4-BE49-F238E27FC236}">
                    <a16:creationId xmlns:a16="http://schemas.microsoft.com/office/drawing/2014/main" id="{13142D8B-370E-4AB8-A1B8-63AF4157B110}"/>
                  </a:ext>
                </a:extLst>
              </p:cNvPr>
              <p:cNvCxnSpPr/>
              <p:nvPr/>
            </p:nvCxnSpPr>
            <p:spPr>
              <a:xfrm>
                <a:off x="3568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2" name="Straight Connector 771">
                <a:extLst>
                  <a:ext uri="{FF2B5EF4-FFF2-40B4-BE49-F238E27FC236}">
                    <a16:creationId xmlns:a16="http://schemas.microsoft.com/office/drawing/2014/main" id="{D26AA68B-5A13-4C6D-B199-4F28C12C5210}"/>
                  </a:ext>
                </a:extLst>
              </p:cNvPr>
              <p:cNvCxnSpPr/>
              <p:nvPr/>
            </p:nvCxnSpPr>
            <p:spPr>
              <a:xfrm>
                <a:off x="3975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3" name="Straight Connector 772">
                <a:extLst>
                  <a:ext uri="{FF2B5EF4-FFF2-40B4-BE49-F238E27FC236}">
                    <a16:creationId xmlns:a16="http://schemas.microsoft.com/office/drawing/2014/main" id="{79CA93E8-C910-4EF7-AD09-24657F257F63}"/>
                  </a:ext>
                </a:extLst>
              </p:cNvPr>
              <p:cNvCxnSpPr/>
              <p:nvPr/>
            </p:nvCxnSpPr>
            <p:spPr>
              <a:xfrm>
                <a:off x="4381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4" name="Straight Connector 773">
                <a:extLst>
                  <a:ext uri="{FF2B5EF4-FFF2-40B4-BE49-F238E27FC236}">
                    <a16:creationId xmlns:a16="http://schemas.microsoft.com/office/drawing/2014/main" id="{97E864CA-8FF0-45AF-B023-A046E08B843F}"/>
                  </a:ext>
                </a:extLst>
              </p:cNvPr>
              <p:cNvCxnSpPr/>
              <p:nvPr/>
            </p:nvCxnSpPr>
            <p:spPr>
              <a:xfrm>
                <a:off x="4787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5" name="Straight Connector 774">
                <a:extLst>
                  <a:ext uri="{FF2B5EF4-FFF2-40B4-BE49-F238E27FC236}">
                    <a16:creationId xmlns:a16="http://schemas.microsoft.com/office/drawing/2014/main" id="{DD285153-71DC-4A49-B002-F1BC87E505A2}"/>
                  </a:ext>
                </a:extLst>
              </p:cNvPr>
              <p:cNvCxnSpPr/>
              <p:nvPr/>
            </p:nvCxnSpPr>
            <p:spPr>
              <a:xfrm>
                <a:off x="5168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6" name="Straight Connector 775">
                <a:extLst>
                  <a:ext uri="{FF2B5EF4-FFF2-40B4-BE49-F238E27FC236}">
                    <a16:creationId xmlns:a16="http://schemas.microsoft.com/office/drawing/2014/main" id="{2A2B0A62-885F-49B3-B604-BCE6A5AC6F7D}"/>
                  </a:ext>
                </a:extLst>
              </p:cNvPr>
              <p:cNvCxnSpPr/>
              <p:nvPr/>
            </p:nvCxnSpPr>
            <p:spPr>
              <a:xfrm>
                <a:off x="55753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7" name="Straight Connector 776">
                <a:extLst>
                  <a:ext uri="{FF2B5EF4-FFF2-40B4-BE49-F238E27FC236}">
                    <a16:creationId xmlns:a16="http://schemas.microsoft.com/office/drawing/2014/main" id="{4A17B57B-C1AE-4537-B1CC-E1FA5DDBD867}"/>
                  </a:ext>
                </a:extLst>
              </p:cNvPr>
              <p:cNvCxnSpPr/>
              <p:nvPr/>
            </p:nvCxnSpPr>
            <p:spPr>
              <a:xfrm>
                <a:off x="5981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8" name="Straight Connector 777">
                <a:extLst>
                  <a:ext uri="{FF2B5EF4-FFF2-40B4-BE49-F238E27FC236}">
                    <a16:creationId xmlns:a16="http://schemas.microsoft.com/office/drawing/2014/main" id="{5ABAB36C-A9B2-4E04-A283-2EEBE13494F6}"/>
                  </a:ext>
                </a:extLst>
              </p:cNvPr>
              <p:cNvCxnSpPr/>
              <p:nvPr/>
            </p:nvCxnSpPr>
            <p:spPr>
              <a:xfrm>
                <a:off x="6388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9" name="Straight Connector 778">
                <a:extLst>
                  <a:ext uri="{FF2B5EF4-FFF2-40B4-BE49-F238E27FC236}">
                    <a16:creationId xmlns:a16="http://schemas.microsoft.com/office/drawing/2014/main" id="{1866728B-9986-4F1D-86D2-1B8FEEDF1CB0}"/>
                  </a:ext>
                </a:extLst>
              </p:cNvPr>
              <p:cNvCxnSpPr/>
              <p:nvPr/>
            </p:nvCxnSpPr>
            <p:spPr>
              <a:xfrm>
                <a:off x="6794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0" name="Straight Connector 779">
                <a:extLst>
                  <a:ext uri="{FF2B5EF4-FFF2-40B4-BE49-F238E27FC236}">
                    <a16:creationId xmlns:a16="http://schemas.microsoft.com/office/drawing/2014/main" id="{73692DEC-A5EC-4FFB-B94C-0C741438253F}"/>
                  </a:ext>
                </a:extLst>
              </p:cNvPr>
              <p:cNvCxnSpPr/>
              <p:nvPr/>
            </p:nvCxnSpPr>
            <p:spPr>
              <a:xfrm>
                <a:off x="7200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1" name="Straight Connector 780">
                <a:extLst>
                  <a:ext uri="{FF2B5EF4-FFF2-40B4-BE49-F238E27FC236}">
                    <a16:creationId xmlns:a16="http://schemas.microsoft.com/office/drawing/2014/main" id="{4ED44FA5-2226-40FB-8F8F-066CC1E3DC69}"/>
                  </a:ext>
                </a:extLst>
              </p:cNvPr>
              <p:cNvCxnSpPr/>
              <p:nvPr/>
            </p:nvCxnSpPr>
            <p:spPr>
              <a:xfrm>
                <a:off x="76073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2" name="Straight Connector 781">
                <a:extLst>
                  <a:ext uri="{FF2B5EF4-FFF2-40B4-BE49-F238E27FC236}">
                    <a16:creationId xmlns:a16="http://schemas.microsoft.com/office/drawing/2014/main" id="{9C6CE3B2-CEB9-4BB5-8218-519AD96DFACD}"/>
                  </a:ext>
                </a:extLst>
              </p:cNvPr>
              <p:cNvCxnSpPr/>
              <p:nvPr/>
            </p:nvCxnSpPr>
            <p:spPr>
              <a:xfrm>
                <a:off x="8013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3" name="Straight Connector 782">
                <a:extLst>
                  <a:ext uri="{FF2B5EF4-FFF2-40B4-BE49-F238E27FC236}">
                    <a16:creationId xmlns:a16="http://schemas.microsoft.com/office/drawing/2014/main" id="{3DD1D169-498F-4CC6-AF10-B78C536BF9D9}"/>
                  </a:ext>
                </a:extLst>
              </p:cNvPr>
              <p:cNvCxnSpPr/>
              <p:nvPr/>
            </p:nvCxnSpPr>
            <p:spPr>
              <a:xfrm>
                <a:off x="8394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12" name="Group 111" hidden="1">
            <a:extLst>
              <a:ext uri="{FF2B5EF4-FFF2-40B4-BE49-F238E27FC236}">
                <a16:creationId xmlns:a16="http://schemas.microsoft.com/office/drawing/2014/main" id="{A4E21C86-16E9-4487-BA3B-CCCA51C5C83E}"/>
              </a:ext>
            </a:extLst>
          </p:cNvPr>
          <p:cNvGrpSpPr/>
          <p:nvPr/>
        </p:nvGrpSpPr>
        <p:grpSpPr>
          <a:xfrm>
            <a:off x="-27288" y="-12700"/>
            <a:ext cx="12209382" cy="6870700"/>
            <a:chOff x="-27288" y="-12700"/>
            <a:chExt cx="12209382" cy="6870700"/>
          </a:xfrm>
        </p:grpSpPr>
        <p:grpSp>
          <p:nvGrpSpPr>
            <p:cNvPr id="113" name="Group 112">
              <a:extLst>
                <a:ext uri="{FF2B5EF4-FFF2-40B4-BE49-F238E27FC236}">
                  <a16:creationId xmlns:a16="http://schemas.microsoft.com/office/drawing/2014/main" id="{2EEA6B91-75B3-4911-9D42-F7F4E7DE0181}"/>
                </a:ext>
              </a:extLst>
            </p:cNvPr>
            <p:cNvGrpSpPr/>
            <p:nvPr/>
          </p:nvGrpSpPr>
          <p:grpSpPr>
            <a:xfrm>
              <a:off x="266700" y="-12700"/>
              <a:ext cx="11607800" cy="6870700"/>
              <a:chOff x="355600" y="-12700"/>
              <a:chExt cx="14889287" cy="6870700"/>
            </a:xfrm>
          </p:grpSpPr>
          <p:cxnSp>
            <p:nvCxnSpPr>
              <p:cNvPr id="136" name="Straight Connector 135">
                <a:extLst>
                  <a:ext uri="{FF2B5EF4-FFF2-40B4-BE49-F238E27FC236}">
                    <a16:creationId xmlns:a16="http://schemas.microsoft.com/office/drawing/2014/main" id="{09C8E877-935F-45CC-98A8-CE10E772548C}"/>
                  </a:ext>
                </a:extLst>
              </p:cNvPr>
              <p:cNvCxnSpPr/>
              <p:nvPr/>
            </p:nvCxnSpPr>
            <p:spPr>
              <a:xfrm>
                <a:off x="3556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>
                <a:extLst>
                  <a:ext uri="{FF2B5EF4-FFF2-40B4-BE49-F238E27FC236}">
                    <a16:creationId xmlns:a16="http://schemas.microsoft.com/office/drawing/2014/main" id="{A526125A-906F-4B24-9802-ECB3DDDF2CAB}"/>
                  </a:ext>
                </a:extLst>
              </p:cNvPr>
              <p:cNvCxnSpPr/>
              <p:nvPr/>
            </p:nvCxnSpPr>
            <p:spPr>
              <a:xfrm>
                <a:off x="7620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>
                <a:extLst>
                  <a:ext uri="{FF2B5EF4-FFF2-40B4-BE49-F238E27FC236}">
                    <a16:creationId xmlns:a16="http://schemas.microsoft.com/office/drawing/2014/main" id="{208B86A9-8109-4B9A-B62F-E733D9440E48}"/>
                  </a:ext>
                </a:extLst>
              </p:cNvPr>
              <p:cNvCxnSpPr/>
              <p:nvPr/>
            </p:nvCxnSpPr>
            <p:spPr>
              <a:xfrm>
                <a:off x="11684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>
                <a:extLst>
                  <a:ext uri="{FF2B5EF4-FFF2-40B4-BE49-F238E27FC236}">
                    <a16:creationId xmlns:a16="http://schemas.microsoft.com/office/drawing/2014/main" id="{4685F011-DFC1-409C-8CF4-50B4489A1A52}"/>
                  </a:ext>
                </a:extLst>
              </p:cNvPr>
              <p:cNvCxnSpPr/>
              <p:nvPr/>
            </p:nvCxnSpPr>
            <p:spPr>
              <a:xfrm>
                <a:off x="15748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9">
                <a:extLst>
                  <a:ext uri="{FF2B5EF4-FFF2-40B4-BE49-F238E27FC236}">
                    <a16:creationId xmlns:a16="http://schemas.microsoft.com/office/drawing/2014/main" id="{4591E651-B166-46F9-9F02-1C8922DAC61B}"/>
                  </a:ext>
                </a:extLst>
              </p:cNvPr>
              <p:cNvCxnSpPr/>
              <p:nvPr/>
            </p:nvCxnSpPr>
            <p:spPr>
              <a:xfrm>
                <a:off x="19558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140">
                <a:extLst>
                  <a:ext uri="{FF2B5EF4-FFF2-40B4-BE49-F238E27FC236}">
                    <a16:creationId xmlns:a16="http://schemas.microsoft.com/office/drawing/2014/main" id="{A217118F-D7B2-46E7-8124-16EF1CA3CE42}"/>
                  </a:ext>
                </a:extLst>
              </p:cNvPr>
              <p:cNvCxnSpPr/>
              <p:nvPr/>
            </p:nvCxnSpPr>
            <p:spPr>
              <a:xfrm>
                <a:off x="23622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Straight Connector 141">
                <a:extLst>
                  <a:ext uri="{FF2B5EF4-FFF2-40B4-BE49-F238E27FC236}">
                    <a16:creationId xmlns:a16="http://schemas.microsoft.com/office/drawing/2014/main" id="{86B3F1F0-6739-453E-9F95-DFB2360B7810}"/>
                  </a:ext>
                </a:extLst>
              </p:cNvPr>
              <p:cNvCxnSpPr/>
              <p:nvPr/>
            </p:nvCxnSpPr>
            <p:spPr>
              <a:xfrm>
                <a:off x="27686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Straight Connector 142">
                <a:extLst>
                  <a:ext uri="{FF2B5EF4-FFF2-40B4-BE49-F238E27FC236}">
                    <a16:creationId xmlns:a16="http://schemas.microsoft.com/office/drawing/2014/main" id="{9CE5BFCD-B749-48CF-940B-4716821495F8}"/>
                  </a:ext>
                </a:extLst>
              </p:cNvPr>
              <p:cNvCxnSpPr/>
              <p:nvPr/>
            </p:nvCxnSpPr>
            <p:spPr>
              <a:xfrm>
                <a:off x="31750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Straight Connector 143">
                <a:extLst>
                  <a:ext uri="{FF2B5EF4-FFF2-40B4-BE49-F238E27FC236}">
                    <a16:creationId xmlns:a16="http://schemas.microsoft.com/office/drawing/2014/main" id="{6C757BFA-BEF4-4331-8DEF-8036D0B616D3}"/>
                  </a:ext>
                </a:extLst>
              </p:cNvPr>
              <p:cNvCxnSpPr/>
              <p:nvPr/>
            </p:nvCxnSpPr>
            <p:spPr>
              <a:xfrm>
                <a:off x="3568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Straight Connector 144">
                <a:extLst>
                  <a:ext uri="{FF2B5EF4-FFF2-40B4-BE49-F238E27FC236}">
                    <a16:creationId xmlns:a16="http://schemas.microsoft.com/office/drawing/2014/main" id="{6422663B-E83C-4C1F-90BB-B271B38B8C32}"/>
                  </a:ext>
                </a:extLst>
              </p:cNvPr>
              <p:cNvCxnSpPr/>
              <p:nvPr/>
            </p:nvCxnSpPr>
            <p:spPr>
              <a:xfrm>
                <a:off x="3975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Connector 145">
                <a:extLst>
                  <a:ext uri="{FF2B5EF4-FFF2-40B4-BE49-F238E27FC236}">
                    <a16:creationId xmlns:a16="http://schemas.microsoft.com/office/drawing/2014/main" id="{29560408-F16B-404C-A987-650734542FC3}"/>
                  </a:ext>
                </a:extLst>
              </p:cNvPr>
              <p:cNvCxnSpPr/>
              <p:nvPr/>
            </p:nvCxnSpPr>
            <p:spPr>
              <a:xfrm>
                <a:off x="4381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Connector 146">
                <a:extLst>
                  <a:ext uri="{FF2B5EF4-FFF2-40B4-BE49-F238E27FC236}">
                    <a16:creationId xmlns:a16="http://schemas.microsoft.com/office/drawing/2014/main" id="{8173CE03-5F10-4D16-A2AA-EA67483E985E}"/>
                  </a:ext>
                </a:extLst>
              </p:cNvPr>
              <p:cNvCxnSpPr/>
              <p:nvPr/>
            </p:nvCxnSpPr>
            <p:spPr>
              <a:xfrm>
                <a:off x="4787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Connector 147">
                <a:extLst>
                  <a:ext uri="{FF2B5EF4-FFF2-40B4-BE49-F238E27FC236}">
                    <a16:creationId xmlns:a16="http://schemas.microsoft.com/office/drawing/2014/main" id="{24772477-1C1D-4BF8-930B-D3500857D448}"/>
                  </a:ext>
                </a:extLst>
              </p:cNvPr>
              <p:cNvCxnSpPr/>
              <p:nvPr/>
            </p:nvCxnSpPr>
            <p:spPr>
              <a:xfrm>
                <a:off x="5168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Straight Connector 148">
                <a:extLst>
                  <a:ext uri="{FF2B5EF4-FFF2-40B4-BE49-F238E27FC236}">
                    <a16:creationId xmlns:a16="http://schemas.microsoft.com/office/drawing/2014/main" id="{078AD7A6-AAB4-42C6-A3C3-31F1E376F2CE}"/>
                  </a:ext>
                </a:extLst>
              </p:cNvPr>
              <p:cNvCxnSpPr/>
              <p:nvPr/>
            </p:nvCxnSpPr>
            <p:spPr>
              <a:xfrm>
                <a:off x="55753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Connector 149">
                <a:extLst>
                  <a:ext uri="{FF2B5EF4-FFF2-40B4-BE49-F238E27FC236}">
                    <a16:creationId xmlns:a16="http://schemas.microsoft.com/office/drawing/2014/main" id="{8642F389-2571-47C7-8386-B00BC280FE91}"/>
                  </a:ext>
                </a:extLst>
              </p:cNvPr>
              <p:cNvCxnSpPr/>
              <p:nvPr/>
            </p:nvCxnSpPr>
            <p:spPr>
              <a:xfrm>
                <a:off x="5981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Straight Connector 150">
                <a:extLst>
                  <a:ext uri="{FF2B5EF4-FFF2-40B4-BE49-F238E27FC236}">
                    <a16:creationId xmlns:a16="http://schemas.microsoft.com/office/drawing/2014/main" id="{AC81FD4B-95BC-417B-89DB-B46FF4F28867}"/>
                  </a:ext>
                </a:extLst>
              </p:cNvPr>
              <p:cNvCxnSpPr/>
              <p:nvPr/>
            </p:nvCxnSpPr>
            <p:spPr>
              <a:xfrm>
                <a:off x="6388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151">
                <a:extLst>
                  <a:ext uri="{FF2B5EF4-FFF2-40B4-BE49-F238E27FC236}">
                    <a16:creationId xmlns:a16="http://schemas.microsoft.com/office/drawing/2014/main" id="{1D54E5E8-640B-449F-A289-3AC7E680CF98}"/>
                  </a:ext>
                </a:extLst>
              </p:cNvPr>
              <p:cNvCxnSpPr/>
              <p:nvPr/>
            </p:nvCxnSpPr>
            <p:spPr>
              <a:xfrm>
                <a:off x="6794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152">
                <a:extLst>
                  <a:ext uri="{FF2B5EF4-FFF2-40B4-BE49-F238E27FC236}">
                    <a16:creationId xmlns:a16="http://schemas.microsoft.com/office/drawing/2014/main" id="{9CB4CB77-9024-4594-AAE5-4E4297F9D0E5}"/>
                  </a:ext>
                </a:extLst>
              </p:cNvPr>
              <p:cNvCxnSpPr/>
              <p:nvPr/>
            </p:nvCxnSpPr>
            <p:spPr>
              <a:xfrm>
                <a:off x="7200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153">
                <a:extLst>
                  <a:ext uri="{FF2B5EF4-FFF2-40B4-BE49-F238E27FC236}">
                    <a16:creationId xmlns:a16="http://schemas.microsoft.com/office/drawing/2014/main" id="{955FC595-3A81-4215-9786-AB8D38D591D0}"/>
                  </a:ext>
                </a:extLst>
              </p:cNvPr>
              <p:cNvCxnSpPr/>
              <p:nvPr/>
            </p:nvCxnSpPr>
            <p:spPr>
              <a:xfrm>
                <a:off x="76073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Straight Connector 154">
                <a:extLst>
                  <a:ext uri="{FF2B5EF4-FFF2-40B4-BE49-F238E27FC236}">
                    <a16:creationId xmlns:a16="http://schemas.microsoft.com/office/drawing/2014/main" id="{5D93813D-A820-4C91-A3F2-887468178205}"/>
                  </a:ext>
                </a:extLst>
              </p:cNvPr>
              <p:cNvCxnSpPr/>
              <p:nvPr/>
            </p:nvCxnSpPr>
            <p:spPr>
              <a:xfrm>
                <a:off x="8013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Straight Connector 155">
                <a:extLst>
                  <a:ext uri="{FF2B5EF4-FFF2-40B4-BE49-F238E27FC236}">
                    <a16:creationId xmlns:a16="http://schemas.microsoft.com/office/drawing/2014/main" id="{08952658-18F2-4416-A2AD-21151B66C806}"/>
                  </a:ext>
                </a:extLst>
              </p:cNvPr>
              <p:cNvCxnSpPr/>
              <p:nvPr/>
            </p:nvCxnSpPr>
            <p:spPr>
              <a:xfrm>
                <a:off x="8394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Straight Connector 156">
                <a:extLst>
                  <a:ext uri="{FF2B5EF4-FFF2-40B4-BE49-F238E27FC236}">
                    <a16:creationId xmlns:a16="http://schemas.microsoft.com/office/drawing/2014/main" id="{74AD5B0A-10E9-4856-B717-03EE37F51C83}"/>
                  </a:ext>
                </a:extLst>
              </p:cNvPr>
              <p:cNvCxnSpPr/>
              <p:nvPr/>
            </p:nvCxnSpPr>
            <p:spPr>
              <a:xfrm>
                <a:off x="8801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Straight Connector 157">
                <a:extLst>
                  <a:ext uri="{FF2B5EF4-FFF2-40B4-BE49-F238E27FC236}">
                    <a16:creationId xmlns:a16="http://schemas.microsoft.com/office/drawing/2014/main" id="{4D5DD98A-BBA0-4B4A-BE7E-87971BB331D7}"/>
                  </a:ext>
                </a:extLst>
              </p:cNvPr>
              <p:cNvCxnSpPr/>
              <p:nvPr/>
            </p:nvCxnSpPr>
            <p:spPr>
              <a:xfrm>
                <a:off x="9207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Straight Connector 158">
                <a:extLst>
                  <a:ext uri="{FF2B5EF4-FFF2-40B4-BE49-F238E27FC236}">
                    <a16:creationId xmlns:a16="http://schemas.microsoft.com/office/drawing/2014/main" id="{D18EBAEB-9BDB-4C51-9540-93A571C9ABD3}"/>
                  </a:ext>
                </a:extLst>
              </p:cNvPr>
              <p:cNvCxnSpPr/>
              <p:nvPr/>
            </p:nvCxnSpPr>
            <p:spPr>
              <a:xfrm>
                <a:off x="9613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Straight Connector 159">
                <a:extLst>
                  <a:ext uri="{FF2B5EF4-FFF2-40B4-BE49-F238E27FC236}">
                    <a16:creationId xmlns:a16="http://schemas.microsoft.com/office/drawing/2014/main" id="{F49B78BB-E1B8-4F71-A2DA-CB94A001D82C}"/>
                  </a:ext>
                </a:extLst>
              </p:cNvPr>
              <p:cNvCxnSpPr/>
              <p:nvPr/>
            </p:nvCxnSpPr>
            <p:spPr>
              <a:xfrm>
                <a:off x="100076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Straight Connector 160">
                <a:extLst>
                  <a:ext uri="{FF2B5EF4-FFF2-40B4-BE49-F238E27FC236}">
                    <a16:creationId xmlns:a16="http://schemas.microsoft.com/office/drawing/2014/main" id="{D5690FE9-3CBB-49AA-864F-850D82C9B914}"/>
                  </a:ext>
                </a:extLst>
              </p:cNvPr>
              <p:cNvCxnSpPr/>
              <p:nvPr/>
            </p:nvCxnSpPr>
            <p:spPr>
              <a:xfrm>
                <a:off x="104140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161">
                <a:extLst>
                  <a:ext uri="{FF2B5EF4-FFF2-40B4-BE49-F238E27FC236}">
                    <a16:creationId xmlns:a16="http://schemas.microsoft.com/office/drawing/2014/main" id="{6B265E70-B574-49A4-BC05-6A12930A586C}"/>
                  </a:ext>
                </a:extLst>
              </p:cNvPr>
              <p:cNvCxnSpPr/>
              <p:nvPr/>
            </p:nvCxnSpPr>
            <p:spPr>
              <a:xfrm>
                <a:off x="108204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Straight Connector 162">
                <a:extLst>
                  <a:ext uri="{FF2B5EF4-FFF2-40B4-BE49-F238E27FC236}">
                    <a16:creationId xmlns:a16="http://schemas.microsoft.com/office/drawing/2014/main" id="{A06E1F71-92CD-4630-8207-5FA61C977DBF}"/>
                  </a:ext>
                </a:extLst>
              </p:cNvPr>
              <p:cNvCxnSpPr/>
              <p:nvPr/>
            </p:nvCxnSpPr>
            <p:spPr>
              <a:xfrm>
                <a:off x="112268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>
                <a:extLst>
                  <a:ext uri="{FF2B5EF4-FFF2-40B4-BE49-F238E27FC236}">
                    <a16:creationId xmlns:a16="http://schemas.microsoft.com/office/drawing/2014/main" id="{A24E636A-DC67-46D6-82EF-CAF366785B60}"/>
                  </a:ext>
                </a:extLst>
              </p:cNvPr>
              <p:cNvCxnSpPr/>
              <p:nvPr/>
            </p:nvCxnSpPr>
            <p:spPr>
              <a:xfrm>
                <a:off x="116078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>
                <a:extLst>
                  <a:ext uri="{FF2B5EF4-FFF2-40B4-BE49-F238E27FC236}">
                    <a16:creationId xmlns:a16="http://schemas.microsoft.com/office/drawing/2014/main" id="{65A1385E-5FC5-4DB6-8A5F-E740E2EE1309}"/>
                  </a:ext>
                </a:extLst>
              </p:cNvPr>
              <p:cNvCxnSpPr/>
              <p:nvPr/>
            </p:nvCxnSpPr>
            <p:spPr>
              <a:xfrm>
                <a:off x="120142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>
                <a:extLst>
                  <a:ext uri="{FF2B5EF4-FFF2-40B4-BE49-F238E27FC236}">
                    <a16:creationId xmlns:a16="http://schemas.microsoft.com/office/drawing/2014/main" id="{087855C3-99A5-4360-B288-A014664EEA17}"/>
                  </a:ext>
                </a:extLst>
              </p:cNvPr>
              <p:cNvCxnSpPr/>
              <p:nvPr/>
            </p:nvCxnSpPr>
            <p:spPr>
              <a:xfrm>
                <a:off x="12438185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66">
                <a:extLst>
                  <a:ext uri="{FF2B5EF4-FFF2-40B4-BE49-F238E27FC236}">
                    <a16:creationId xmlns:a16="http://schemas.microsoft.com/office/drawing/2014/main" id="{024C43A8-6CED-45F3-B131-652D96A61237}"/>
                  </a:ext>
                </a:extLst>
              </p:cNvPr>
              <p:cNvCxnSpPr/>
              <p:nvPr/>
            </p:nvCxnSpPr>
            <p:spPr>
              <a:xfrm>
                <a:off x="12844587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167">
                <a:extLst>
                  <a:ext uri="{FF2B5EF4-FFF2-40B4-BE49-F238E27FC236}">
                    <a16:creationId xmlns:a16="http://schemas.microsoft.com/office/drawing/2014/main" id="{F349E014-AEC1-4AA9-90C7-1581091B7125}"/>
                  </a:ext>
                </a:extLst>
              </p:cNvPr>
              <p:cNvCxnSpPr/>
              <p:nvPr/>
            </p:nvCxnSpPr>
            <p:spPr>
              <a:xfrm>
                <a:off x="13238285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>
                <a:extLst>
                  <a:ext uri="{FF2B5EF4-FFF2-40B4-BE49-F238E27FC236}">
                    <a16:creationId xmlns:a16="http://schemas.microsoft.com/office/drawing/2014/main" id="{AF55F647-48EA-4561-A01A-488112E2A3EE}"/>
                  </a:ext>
                </a:extLst>
              </p:cNvPr>
              <p:cNvCxnSpPr/>
              <p:nvPr/>
            </p:nvCxnSpPr>
            <p:spPr>
              <a:xfrm>
                <a:off x="13644687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Straight Connector 169">
                <a:extLst>
                  <a:ext uri="{FF2B5EF4-FFF2-40B4-BE49-F238E27FC236}">
                    <a16:creationId xmlns:a16="http://schemas.microsoft.com/office/drawing/2014/main" id="{48DEDA7E-3D7B-4F03-B328-61B11054DC87}"/>
                  </a:ext>
                </a:extLst>
              </p:cNvPr>
              <p:cNvCxnSpPr/>
              <p:nvPr/>
            </p:nvCxnSpPr>
            <p:spPr>
              <a:xfrm>
                <a:off x="14051085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>
                <a:extLst>
                  <a:ext uri="{FF2B5EF4-FFF2-40B4-BE49-F238E27FC236}">
                    <a16:creationId xmlns:a16="http://schemas.microsoft.com/office/drawing/2014/main" id="{3FBAE60B-2264-4785-AD83-67E9E1B9F96D}"/>
                  </a:ext>
                </a:extLst>
              </p:cNvPr>
              <p:cNvCxnSpPr/>
              <p:nvPr/>
            </p:nvCxnSpPr>
            <p:spPr>
              <a:xfrm>
                <a:off x="14457487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>
                <a:extLst>
                  <a:ext uri="{FF2B5EF4-FFF2-40B4-BE49-F238E27FC236}">
                    <a16:creationId xmlns:a16="http://schemas.microsoft.com/office/drawing/2014/main" id="{F0C1FA96-FFE1-47A1-A196-56793055643F}"/>
                  </a:ext>
                </a:extLst>
              </p:cNvPr>
              <p:cNvCxnSpPr/>
              <p:nvPr/>
            </p:nvCxnSpPr>
            <p:spPr>
              <a:xfrm>
                <a:off x="14838486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>
                <a:extLst>
                  <a:ext uri="{FF2B5EF4-FFF2-40B4-BE49-F238E27FC236}">
                    <a16:creationId xmlns:a16="http://schemas.microsoft.com/office/drawing/2014/main" id="{EE1D05CB-1318-4BE7-8791-30FAD863D110}"/>
                  </a:ext>
                </a:extLst>
              </p:cNvPr>
              <p:cNvCxnSpPr/>
              <p:nvPr/>
            </p:nvCxnSpPr>
            <p:spPr>
              <a:xfrm>
                <a:off x="15244887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id="{3C776989-533F-4E09-A473-A13EE201EAAE}"/>
                </a:ext>
              </a:extLst>
            </p:cNvPr>
            <p:cNvGrpSpPr/>
            <p:nvPr/>
          </p:nvGrpSpPr>
          <p:grpSpPr>
            <a:xfrm rot="5400000">
              <a:off x="2943731" y="-2659871"/>
              <a:ext cx="6267343" cy="12209382"/>
              <a:chOff x="355600" y="0"/>
              <a:chExt cx="8039100" cy="6858000"/>
            </a:xfrm>
          </p:grpSpPr>
          <p:cxnSp>
            <p:nvCxnSpPr>
              <p:cNvPr id="115" name="Straight Connector 114">
                <a:extLst>
                  <a:ext uri="{FF2B5EF4-FFF2-40B4-BE49-F238E27FC236}">
                    <a16:creationId xmlns:a16="http://schemas.microsoft.com/office/drawing/2014/main" id="{0E808AFF-0C28-4377-92C9-125E4C1AFDD0}"/>
                  </a:ext>
                </a:extLst>
              </p:cNvPr>
              <p:cNvCxnSpPr/>
              <p:nvPr/>
            </p:nvCxnSpPr>
            <p:spPr>
              <a:xfrm>
                <a:off x="3556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>
                <a:extLst>
                  <a:ext uri="{FF2B5EF4-FFF2-40B4-BE49-F238E27FC236}">
                    <a16:creationId xmlns:a16="http://schemas.microsoft.com/office/drawing/2014/main" id="{A8E4FC1E-3EED-484E-8A8F-6E773665AD03}"/>
                  </a:ext>
                </a:extLst>
              </p:cNvPr>
              <p:cNvCxnSpPr/>
              <p:nvPr/>
            </p:nvCxnSpPr>
            <p:spPr>
              <a:xfrm>
                <a:off x="7620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>
                <a:extLst>
                  <a:ext uri="{FF2B5EF4-FFF2-40B4-BE49-F238E27FC236}">
                    <a16:creationId xmlns:a16="http://schemas.microsoft.com/office/drawing/2014/main" id="{4B11F3EE-6A89-4373-9D1B-F8BFE33EFC7A}"/>
                  </a:ext>
                </a:extLst>
              </p:cNvPr>
              <p:cNvCxnSpPr/>
              <p:nvPr/>
            </p:nvCxnSpPr>
            <p:spPr>
              <a:xfrm>
                <a:off x="11684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>
                <a:extLst>
                  <a:ext uri="{FF2B5EF4-FFF2-40B4-BE49-F238E27FC236}">
                    <a16:creationId xmlns:a16="http://schemas.microsoft.com/office/drawing/2014/main" id="{BCD1BDEA-5F16-4D0D-887C-45EE155910BA}"/>
                  </a:ext>
                </a:extLst>
              </p:cNvPr>
              <p:cNvCxnSpPr/>
              <p:nvPr/>
            </p:nvCxnSpPr>
            <p:spPr>
              <a:xfrm>
                <a:off x="15748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>
                <a:extLst>
                  <a:ext uri="{FF2B5EF4-FFF2-40B4-BE49-F238E27FC236}">
                    <a16:creationId xmlns:a16="http://schemas.microsoft.com/office/drawing/2014/main" id="{09EFA626-A41E-4C38-AA59-CC6D036CD79B}"/>
                  </a:ext>
                </a:extLst>
              </p:cNvPr>
              <p:cNvCxnSpPr/>
              <p:nvPr/>
            </p:nvCxnSpPr>
            <p:spPr>
              <a:xfrm>
                <a:off x="19558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>
                <a:extLst>
                  <a:ext uri="{FF2B5EF4-FFF2-40B4-BE49-F238E27FC236}">
                    <a16:creationId xmlns:a16="http://schemas.microsoft.com/office/drawing/2014/main" id="{690D668C-D7DC-4015-9307-F2116DF055B5}"/>
                  </a:ext>
                </a:extLst>
              </p:cNvPr>
              <p:cNvCxnSpPr/>
              <p:nvPr/>
            </p:nvCxnSpPr>
            <p:spPr>
              <a:xfrm>
                <a:off x="23622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>
                <a:extLst>
                  <a:ext uri="{FF2B5EF4-FFF2-40B4-BE49-F238E27FC236}">
                    <a16:creationId xmlns:a16="http://schemas.microsoft.com/office/drawing/2014/main" id="{761B1F53-9022-4588-93C8-70A6DEB73D3B}"/>
                  </a:ext>
                </a:extLst>
              </p:cNvPr>
              <p:cNvCxnSpPr/>
              <p:nvPr/>
            </p:nvCxnSpPr>
            <p:spPr>
              <a:xfrm>
                <a:off x="27686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>
                <a:extLst>
                  <a:ext uri="{FF2B5EF4-FFF2-40B4-BE49-F238E27FC236}">
                    <a16:creationId xmlns:a16="http://schemas.microsoft.com/office/drawing/2014/main" id="{78B9FB04-D35A-42D7-AA19-3612D36197E9}"/>
                  </a:ext>
                </a:extLst>
              </p:cNvPr>
              <p:cNvCxnSpPr/>
              <p:nvPr/>
            </p:nvCxnSpPr>
            <p:spPr>
              <a:xfrm>
                <a:off x="31750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>
                <a:extLst>
                  <a:ext uri="{FF2B5EF4-FFF2-40B4-BE49-F238E27FC236}">
                    <a16:creationId xmlns:a16="http://schemas.microsoft.com/office/drawing/2014/main" id="{9570E60A-9C17-4820-9F8C-99AA1B0DD7DF}"/>
                  </a:ext>
                </a:extLst>
              </p:cNvPr>
              <p:cNvCxnSpPr/>
              <p:nvPr/>
            </p:nvCxnSpPr>
            <p:spPr>
              <a:xfrm>
                <a:off x="3568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>
                <a:extLst>
                  <a:ext uri="{FF2B5EF4-FFF2-40B4-BE49-F238E27FC236}">
                    <a16:creationId xmlns:a16="http://schemas.microsoft.com/office/drawing/2014/main" id="{65DAEAA4-CF80-40BD-970A-4916DA18B38A}"/>
                  </a:ext>
                </a:extLst>
              </p:cNvPr>
              <p:cNvCxnSpPr/>
              <p:nvPr/>
            </p:nvCxnSpPr>
            <p:spPr>
              <a:xfrm>
                <a:off x="3975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>
                <a:extLst>
                  <a:ext uri="{FF2B5EF4-FFF2-40B4-BE49-F238E27FC236}">
                    <a16:creationId xmlns:a16="http://schemas.microsoft.com/office/drawing/2014/main" id="{8BF66AB0-3E73-4D82-BBDD-F8AACE96B36C}"/>
                  </a:ext>
                </a:extLst>
              </p:cNvPr>
              <p:cNvCxnSpPr/>
              <p:nvPr/>
            </p:nvCxnSpPr>
            <p:spPr>
              <a:xfrm>
                <a:off x="4381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Connector 125">
                <a:extLst>
                  <a:ext uri="{FF2B5EF4-FFF2-40B4-BE49-F238E27FC236}">
                    <a16:creationId xmlns:a16="http://schemas.microsoft.com/office/drawing/2014/main" id="{92A5F1FE-E1B8-4ED9-92CF-0689D6C10ED6}"/>
                  </a:ext>
                </a:extLst>
              </p:cNvPr>
              <p:cNvCxnSpPr/>
              <p:nvPr/>
            </p:nvCxnSpPr>
            <p:spPr>
              <a:xfrm>
                <a:off x="4787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126">
                <a:extLst>
                  <a:ext uri="{FF2B5EF4-FFF2-40B4-BE49-F238E27FC236}">
                    <a16:creationId xmlns:a16="http://schemas.microsoft.com/office/drawing/2014/main" id="{5E78DB33-202F-4B55-A040-53DE5A27B7A5}"/>
                  </a:ext>
                </a:extLst>
              </p:cNvPr>
              <p:cNvCxnSpPr/>
              <p:nvPr/>
            </p:nvCxnSpPr>
            <p:spPr>
              <a:xfrm>
                <a:off x="5168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>
                <a:extLst>
                  <a:ext uri="{FF2B5EF4-FFF2-40B4-BE49-F238E27FC236}">
                    <a16:creationId xmlns:a16="http://schemas.microsoft.com/office/drawing/2014/main" id="{A497A919-084C-494D-B1F7-C5DB09F66F07}"/>
                  </a:ext>
                </a:extLst>
              </p:cNvPr>
              <p:cNvCxnSpPr/>
              <p:nvPr/>
            </p:nvCxnSpPr>
            <p:spPr>
              <a:xfrm>
                <a:off x="55753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28">
                <a:extLst>
                  <a:ext uri="{FF2B5EF4-FFF2-40B4-BE49-F238E27FC236}">
                    <a16:creationId xmlns:a16="http://schemas.microsoft.com/office/drawing/2014/main" id="{BD5BAAE2-9FD3-4765-AC6F-366FE3B365FC}"/>
                  </a:ext>
                </a:extLst>
              </p:cNvPr>
              <p:cNvCxnSpPr/>
              <p:nvPr/>
            </p:nvCxnSpPr>
            <p:spPr>
              <a:xfrm>
                <a:off x="5981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>
                <a:extLst>
                  <a:ext uri="{FF2B5EF4-FFF2-40B4-BE49-F238E27FC236}">
                    <a16:creationId xmlns:a16="http://schemas.microsoft.com/office/drawing/2014/main" id="{CF720350-A95A-45E8-90AF-F7CBBE9A835C}"/>
                  </a:ext>
                </a:extLst>
              </p:cNvPr>
              <p:cNvCxnSpPr/>
              <p:nvPr/>
            </p:nvCxnSpPr>
            <p:spPr>
              <a:xfrm>
                <a:off x="6388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>
                <a:extLst>
                  <a:ext uri="{FF2B5EF4-FFF2-40B4-BE49-F238E27FC236}">
                    <a16:creationId xmlns:a16="http://schemas.microsoft.com/office/drawing/2014/main" id="{8D162755-BAEF-4C69-B2C0-11CD4C28CA37}"/>
                  </a:ext>
                </a:extLst>
              </p:cNvPr>
              <p:cNvCxnSpPr/>
              <p:nvPr/>
            </p:nvCxnSpPr>
            <p:spPr>
              <a:xfrm>
                <a:off x="6794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>
                <a:extLst>
                  <a:ext uri="{FF2B5EF4-FFF2-40B4-BE49-F238E27FC236}">
                    <a16:creationId xmlns:a16="http://schemas.microsoft.com/office/drawing/2014/main" id="{6B79EAE7-7CCA-4905-A422-FFBDAC8F9C32}"/>
                  </a:ext>
                </a:extLst>
              </p:cNvPr>
              <p:cNvCxnSpPr/>
              <p:nvPr/>
            </p:nvCxnSpPr>
            <p:spPr>
              <a:xfrm>
                <a:off x="7200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>
                <a:extLst>
                  <a:ext uri="{FF2B5EF4-FFF2-40B4-BE49-F238E27FC236}">
                    <a16:creationId xmlns:a16="http://schemas.microsoft.com/office/drawing/2014/main" id="{3AE1565B-3E32-41B2-9778-3A977A5F8773}"/>
                  </a:ext>
                </a:extLst>
              </p:cNvPr>
              <p:cNvCxnSpPr/>
              <p:nvPr/>
            </p:nvCxnSpPr>
            <p:spPr>
              <a:xfrm>
                <a:off x="76073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>
                <a:extLst>
                  <a:ext uri="{FF2B5EF4-FFF2-40B4-BE49-F238E27FC236}">
                    <a16:creationId xmlns:a16="http://schemas.microsoft.com/office/drawing/2014/main" id="{BACAB77F-CC70-42AC-9C56-573DDEED8BF7}"/>
                  </a:ext>
                </a:extLst>
              </p:cNvPr>
              <p:cNvCxnSpPr/>
              <p:nvPr/>
            </p:nvCxnSpPr>
            <p:spPr>
              <a:xfrm>
                <a:off x="8013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>
                <a:extLst>
                  <a:ext uri="{FF2B5EF4-FFF2-40B4-BE49-F238E27FC236}">
                    <a16:creationId xmlns:a16="http://schemas.microsoft.com/office/drawing/2014/main" id="{26D7C459-968C-4677-B694-A2A0A22D962C}"/>
                  </a:ext>
                </a:extLst>
              </p:cNvPr>
              <p:cNvCxnSpPr/>
              <p:nvPr/>
            </p:nvCxnSpPr>
            <p:spPr>
              <a:xfrm>
                <a:off x="8394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94" name="Rectangle 393" hidden="1">
            <a:extLst>
              <a:ext uri="{FF2B5EF4-FFF2-40B4-BE49-F238E27FC236}">
                <a16:creationId xmlns:a16="http://schemas.microsoft.com/office/drawing/2014/main" id="{7C83F67D-97AB-4E31-869F-7BD17EBBBC99}"/>
              </a:ext>
            </a:extLst>
          </p:cNvPr>
          <p:cNvSpPr/>
          <p:nvPr/>
        </p:nvSpPr>
        <p:spPr>
          <a:xfrm>
            <a:off x="2634339" y="1043947"/>
            <a:ext cx="12989692" cy="7306702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  <a:alpha val="10000"/>
                </a:schemeClr>
              </a:gs>
              <a:gs pos="82000">
                <a:srgbClr val="450505">
                  <a:alpha val="1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 hidden="1">
            <a:extLst>
              <a:ext uri="{FF2B5EF4-FFF2-40B4-BE49-F238E27FC236}">
                <a16:creationId xmlns:a16="http://schemas.microsoft.com/office/drawing/2014/main" id="{BC2E2D73-B41A-4E1E-B0B1-46F735E47CC0}"/>
              </a:ext>
            </a:extLst>
          </p:cNvPr>
          <p:cNvSpPr/>
          <p:nvPr/>
        </p:nvSpPr>
        <p:spPr>
          <a:xfrm>
            <a:off x="-398846" y="-224351"/>
            <a:ext cx="12989692" cy="7306702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  <a:alpha val="10000"/>
                </a:schemeClr>
              </a:gs>
              <a:gs pos="82000">
                <a:srgbClr val="450505">
                  <a:alpha val="1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B6B9507E-4818-48A9-80D4-61CA8D18CAF9}"/>
              </a:ext>
            </a:extLst>
          </p:cNvPr>
          <p:cNvSpPr/>
          <p:nvPr/>
        </p:nvSpPr>
        <p:spPr>
          <a:xfrm>
            <a:off x="-63881" y="7888"/>
            <a:ext cx="12328627" cy="548104"/>
          </a:xfrm>
          <a:prstGeom prst="rect">
            <a:avLst/>
          </a:prstGeom>
          <a:solidFill>
            <a:schemeClr val="dk1">
              <a:alpha val="40000"/>
            </a:schemeClr>
          </a:solidFill>
          <a:ln>
            <a:noFill/>
          </a:ln>
          <a:effectLst>
            <a:outerShdw blurRad="114300" dist="1143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A0FF50EB-888A-4E51-B8F1-20E4D4D1405C}"/>
              </a:ext>
            </a:extLst>
          </p:cNvPr>
          <p:cNvGrpSpPr/>
          <p:nvPr/>
        </p:nvGrpSpPr>
        <p:grpSpPr>
          <a:xfrm>
            <a:off x="11602950" y="154003"/>
            <a:ext cx="376364" cy="188258"/>
            <a:chOff x="8696199" y="1114425"/>
            <a:chExt cx="376364" cy="188258"/>
          </a:xfrm>
        </p:grpSpPr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359C50D9-9A49-446D-B6FC-195C30CF60C6}"/>
                </a:ext>
              </a:extLst>
            </p:cNvPr>
            <p:cNvCxnSpPr/>
            <p:nvPr/>
          </p:nvCxnSpPr>
          <p:spPr>
            <a:xfrm>
              <a:off x="8701088" y="1114425"/>
              <a:ext cx="371475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5D99520C-1844-46EC-9CB6-FFC50BE0E106}"/>
                </a:ext>
              </a:extLst>
            </p:cNvPr>
            <p:cNvCxnSpPr/>
            <p:nvPr/>
          </p:nvCxnSpPr>
          <p:spPr>
            <a:xfrm>
              <a:off x="8696199" y="1212221"/>
              <a:ext cx="371475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F54F4909-2343-4EA6-9D8E-48494B95A05F}"/>
                </a:ext>
              </a:extLst>
            </p:cNvPr>
            <p:cNvCxnSpPr/>
            <p:nvPr/>
          </p:nvCxnSpPr>
          <p:spPr>
            <a:xfrm>
              <a:off x="8701088" y="1302683"/>
              <a:ext cx="371475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5" name="Group 434">
            <a:extLst>
              <a:ext uri="{FF2B5EF4-FFF2-40B4-BE49-F238E27FC236}">
                <a16:creationId xmlns:a16="http://schemas.microsoft.com/office/drawing/2014/main" id="{3C02EADA-0C6B-4798-AD65-D617F9AC9529}"/>
              </a:ext>
            </a:extLst>
          </p:cNvPr>
          <p:cNvGrpSpPr/>
          <p:nvPr/>
        </p:nvGrpSpPr>
        <p:grpSpPr>
          <a:xfrm flipH="1">
            <a:off x="6458730" y="5755363"/>
            <a:ext cx="5588294" cy="474304"/>
            <a:chOff x="396540" y="859316"/>
            <a:chExt cx="5588294" cy="474304"/>
          </a:xfrm>
          <a:effectLst>
            <a:glow rad="50800">
              <a:srgbClr val="00B0F0">
                <a:alpha val="27000"/>
              </a:srgbClr>
            </a:glow>
          </a:effectLst>
        </p:grpSpPr>
        <p:cxnSp>
          <p:nvCxnSpPr>
            <p:cNvPr id="436" name="Straight Connector 435">
              <a:extLst>
                <a:ext uri="{FF2B5EF4-FFF2-40B4-BE49-F238E27FC236}">
                  <a16:creationId xmlns:a16="http://schemas.microsoft.com/office/drawing/2014/main" id="{ED001F93-8DF7-45F9-A9E3-EB4405067E24}"/>
                </a:ext>
              </a:extLst>
            </p:cNvPr>
            <p:cNvCxnSpPr/>
            <p:nvPr/>
          </p:nvCxnSpPr>
          <p:spPr>
            <a:xfrm>
              <a:off x="396540" y="861141"/>
              <a:ext cx="1641514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7" name="Straight Connector 436">
              <a:extLst>
                <a:ext uri="{FF2B5EF4-FFF2-40B4-BE49-F238E27FC236}">
                  <a16:creationId xmlns:a16="http://schemas.microsoft.com/office/drawing/2014/main" id="{D218A5A6-3DD5-4991-85E7-D33EC9F8D60B}"/>
                </a:ext>
              </a:extLst>
            </p:cNvPr>
            <p:cNvCxnSpPr>
              <a:cxnSpLocks/>
            </p:cNvCxnSpPr>
            <p:nvPr/>
          </p:nvCxnSpPr>
          <p:spPr>
            <a:xfrm>
              <a:off x="2585044" y="1286166"/>
              <a:ext cx="2501156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9" name="Straight Connector 438">
              <a:extLst>
                <a:ext uri="{FF2B5EF4-FFF2-40B4-BE49-F238E27FC236}">
                  <a16:creationId xmlns:a16="http://schemas.microsoft.com/office/drawing/2014/main" id="{92412284-4338-4905-AD10-76DA9D05B5FA}"/>
                </a:ext>
              </a:extLst>
            </p:cNvPr>
            <p:cNvCxnSpPr>
              <a:cxnSpLocks/>
            </p:cNvCxnSpPr>
            <p:nvPr/>
          </p:nvCxnSpPr>
          <p:spPr>
            <a:xfrm>
              <a:off x="2027104" y="859316"/>
              <a:ext cx="567065" cy="428675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1" name="Oval 440">
              <a:extLst>
                <a:ext uri="{FF2B5EF4-FFF2-40B4-BE49-F238E27FC236}">
                  <a16:creationId xmlns:a16="http://schemas.microsoft.com/office/drawing/2014/main" id="{5BC594F6-B91C-4130-9E52-3FC5589E2021}"/>
                </a:ext>
              </a:extLst>
            </p:cNvPr>
            <p:cNvSpPr/>
            <p:nvPr/>
          </p:nvSpPr>
          <p:spPr>
            <a:xfrm flipV="1">
              <a:off x="5091675" y="1238712"/>
              <a:ext cx="94908" cy="94908"/>
            </a:xfrm>
            <a:prstGeom prst="ellipse">
              <a:avLst/>
            </a:pr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442" name="Straight Connector 441">
              <a:extLst>
                <a:ext uri="{FF2B5EF4-FFF2-40B4-BE49-F238E27FC236}">
                  <a16:creationId xmlns:a16="http://schemas.microsoft.com/office/drawing/2014/main" id="{912D3487-EA35-4646-A313-4BE91A64329C}"/>
                </a:ext>
              </a:extLst>
            </p:cNvPr>
            <p:cNvCxnSpPr>
              <a:cxnSpLocks/>
            </p:cNvCxnSpPr>
            <p:nvPr/>
          </p:nvCxnSpPr>
          <p:spPr>
            <a:xfrm>
              <a:off x="5186583" y="1290248"/>
              <a:ext cx="798251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43" name="Straight Connector 442">
            <a:extLst>
              <a:ext uri="{FF2B5EF4-FFF2-40B4-BE49-F238E27FC236}">
                <a16:creationId xmlns:a16="http://schemas.microsoft.com/office/drawing/2014/main" id="{8D055AFC-11CB-41BA-AD2C-66EA9830EB57}"/>
              </a:ext>
            </a:extLst>
          </p:cNvPr>
          <p:cNvCxnSpPr>
            <a:cxnSpLocks/>
          </p:cNvCxnSpPr>
          <p:nvPr/>
        </p:nvCxnSpPr>
        <p:spPr>
          <a:xfrm flipH="1">
            <a:off x="7780015" y="6295341"/>
            <a:ext cx="981559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4" name="Straight Connector 443">
            <a:extLst>
              <a:ext uri="{FF2B5EF4-FFF2-40B4-BE49-F238E27FC236}">
                <a16:creationId xmlns:a16="http://schemas.microsoft.com/office/drawing/2014/main" id="{4150C393-7656-496A-A33B-D2EAA0E64BCA}"/>
              </a:ext>
            </a:extLst>
          </p:cNvPr>
          <p:cNvCxnSpPr>
            <a:cxnSpLocks/>
          </p:cNvCxnSpPr>
          <p:nvPr/>
        </p:nvCxnSpPr>
        <p:spPr>
          <a:xfrm flipH="1">
            <a:off x="7425130" y="6087613"/>
            <a:ext cx="1347520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5" name="Group 444">
            <a:extLst>
              <a:ext uri="{FF2B5EF4-FFF2-40B4-BE49-F238E27FC236}">
                <a16:creationId xmlns:a16="http://schemas.microsoft.com/office/drawing/2014/main" id="{86A499BE-C784-43F9-8C24-3FDF7BB95FF6}"/>
              </a:ext>
            </a:extLst>
          </p:cNvPr>
          <p:cNvGrpSpPr/>
          <p:nvPr/>
        </p:nvGrpSpPr>
        <p:grpSpPr>
          <a:xfrm flipH="1">
            <a:off x="9479850" y="6074925"/>
            <a:ext cx="702507" cy="215359"/>
            <a:chOff x="2261207" y="1178878"/>
            <a:chExt cx="702507" cy="215359"/>
          </a:xfrm>
          <a:effectLst>
            <a:glow rad="50800">
              <a:srgbClr val="00B0F0">
                <a:alpha val="27000"/>
              </a:srgbClr>
            </a:glow>
          </a:effectLst>
        </p:grpSpPr>
        <p:cxnSp>
          <p:nvCxnSpPr>
            <p:cNvPr id="446" name="Straight Connector 445">
              <a:extLst>
                <a:ext uri="{FF2B5EF4-FFF2-40B4-BE49-F238E27FC236}">
                  <a16:creationId xmlns:a16="http://schemas.microsoft.com/office/drawing/2014/main" id="{1D92DDF0-36DA-46E7-B00B-E746B16A2326}"/>
                </a:ext>
              </a:extLst>
            </p:cNvPr>
            <p:cNvCxnSpPr>
              <a:cxnSpLocks/>
            </p:cNvCxnSpPr>
            <p:nvPr/>
          </p:nvCxnSpPr>
          <p:spPr>
            <a:xfrm>
              <a:off x="2546091" y="1390349"/>
              <a:ext cx="417623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7" name="Straight Connector 446">
              <a:extLst>
                <a:ext uri="{FF2B5EF4-FFF2-40B4-BE49-F238E27FC236}">
                  <a16:creationId xmlns:a16="http://schemas.microsoft.com/office/drawing/2014/main" id="{32327CDB-FC74-40E5-BD4C-B527842A8E0E}"/>
                </a:ext>
              </a:extLst>
            </p:cNvPr>
            <p:cNvCxnSpPr>
              <a:cxnSpLocks/>
            </p:cNvCxnSpPr>
            <p:nvPr/>
          </p:nvCxnSpPr>
          <p:spPr>
            <a:xfrm>
              <a:off x="2261207" y="1178878"/>
              <a:ext cx="284884" cy="215359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8" name="Group 447">
            <a:extLst>
              <a:ext uri="{FF2B5EF4-FFF2-40B4-BE49-F238E27FC236}">
                <a16:creationId xmlns:a16="http://schemas.microsoft.com/office/drawing/2014/main" id="{AB87FD11-E492-4499-9C2C-6780E45DE630}"/>
              </a:ext>
            </a:extLst>
          </p:cNvPr>
          <p:cNvGrpSpPr/>
          <p:nvPr/>
        </p:nvGrpSpPr>
        <p:grpSpPr>
          <a:xfrm>
            <a:off x="218201" y="5728038"/>
            <a:ext cx="4336374" cy="428675"/>
            <a:chOff x="218201" y="6013788"/>
            <a:chExt cx="4336374" cy="428675"/>
          </a:xfrm>
        </p:grpSpPr>
        <p:cxnSp>
          <p:nvCxnSpPr>
            <p:cNvPr id="449" name="Straight Connector 448">
              <a:extLst>
                <a:ext uri="{FF2B5EF4-FFF2-40B4-BE49-F238E27FC236}">
                  <a16:creationId xmlns:a16="http://schemas.microsoft.com/office/drawing/2014/main" id="{8EBCBA8C-3E3D-4805-91DB-F4D43E8213EF}"/>
                </a:ext>
              </a:extLst>
            </p:cNvPr>
            <p:cNvCxnSpPr/>
            <p:nvPr/>
          </p:nvCxnSpPr>
          <p:spPr>
            <a:xfrm>
              <a:off x="218201" y="6015613"/>
              <a:ext cx="1641514" cy="0"/>
            </a:xfrm>
            <a:prstGeom prst="line">
              <a:avLst/>
            </a:prstGeom>
            <a:ln w="25400">
              <a:solidFill>
                <a:schemeClr val="bg1"/>
              </a:solidFill>
            </a:ln>
            <a:effectLst>
              <a:glow rad="50800">
                <a:srgbClr val="00B0F0">
                  <a:alpha val="27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0" name="Straight Connector 449">
              <a:extLst>
                <a:ext uri="{FF2B5EF4-FFF2-40B4-BE49-F238E27FC236}">
                  <a16:creationId xmlns:a16="http://schemas.microsoft.com/office/drawing/2014/main" id="{E49110CF-75DB-4EF0-A17A-8A7FC3E1170B}"/>
                </a:ext>
              </a:extLst>
            </p:cNvPr>
            <p:cNvCxnSpPr>
              <a:cxnSpLocks/>
            </p:cNvCxnSpPr>
            <p:nvPr/>
          </p:nvCxnSpPr>
          <p:spPr>
            <a:xfrm>
              <a:off x="2406705" y="6440638"/>
              <a:ext cx="2147870" cy="0"/>
            </a:xfrm>
            <a:prstGeom prst="line">
              <a:avLst/>
            </a:prstGeom>
            <a:ln w="25400">
              <a:solidFill>
                <a:schemeClr val="bg1"/>
              </a:solidFill>
            </a:ln>
            <a:effectLst>
              <a:glow rad="50800">
                <a:srgbClr val="00B0F0">
                  <a:alpha val="27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1" name="Straight Connector 450">
              <a:extLst>
                <a:ext uri="{FF2B5EF4-FFF2-40B4-BE49-F238E27FC236}">
                  <a16:creationId xmlns:a16="http://schemas.microsoft.com/office/drawing/2014/main" id="{F138D1C5-062F-4CDC-B01C-B29A0A902027}"/>
                </a:ext>
              </a:extLst>
            </p:cNvPr>
            <p:cNvCxnSpPr>
              <a:cxnSpLocks/>
            </p:cNvCxnSpPr>
            <p:nvPr/>
          </p:nvCxnSpPr>
          <p:spPr>
            <a:xfrm>
              <a:off x="1848765" y="6013788"/>
              <a:ext cx="567065" cy="428675"/>
            </a:xfrm>
            <a:prstGeom prst="line">
              <a:avLst/>
            </a:prstGeom>
            <a:ln w="25400">
              <a:solidFill>
                <a:schemeClr val="bg1"/>
              </a:solidFill>
            </a:ln>
            <a:effectLst>
              <a:glow rad="50800">
                <a:srgbClr val="00B0F0">
                  <a:alpha val="27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2" name="Oval 451">
            <a:extLst>
              <a:ext uri="{FF2B5EF4-FFF2-40B4-BE49-F238E27FC236}">
                <a16:creationId xmlns:a16="http://schemas.microsoft.com/office/drawing/2014/main" id="{0823B3D8-2686-4891-AE1C-2A6E760FDFDD}"/>
              </a:ext>
            </a:extLst>
          </p:cNvPr>
          <p:cNvSpPr/>
          <p:nvPr/>
        </p:nvSpPr>
        <p:spPr>
          <a:xfrm flipV="1">
            <a:off x="6057834" y="6097158"/>
            <a:ext cx="149557" cy="149557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53" name="Straight Connector 452">
            <a:extLst>
              <a:ext uri="{FF2B5EF4-FFF2-40B4-BE49-F238E27FC236}">
                <a16:creationId xmlns:a16="http://schemas.microsoft.com/office/drawing/2014/main" id="{A6AB222D-854C-401C-AA93-2A11B177F037}"/>
              </a:ext>
            </a:extLst>
          </p:cNvPr>
          <p:cNvCxnSpPr>
            <a:cxnSpLocks/>
          </p:cNvCxnSpPr>
          <p:nvPr/>
        </p:nvCxnSpPr>
        <p:spPr>
          <a:xfrm>
            <a:off x="3024646" y="6259071"/>
            <a:ext cx="1347520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4" name="Straight Connector 453">
            <a:extLst>
              <a:ext uri="{FF2B5EF4-FFF2-40B4-BE49-F238E27FC236}">
                <a16:creationId xmlns:a16="http://schemas.microsoft.com/office/drawing/2014/main" id="{F4BFB86A-D209-4CD2-9266-68AD674FE350}"/>
              </a:ext>
            </a:extLst>
          </p:cNvPr>
          <p:cNvCxnSpPr>
            <a:cxnSpLocks/>
          </p:cNvCxnSpPr>
          <p:nvPr/>
        </p:nvCxnSpPr>
        <p:spPr>
          <a:xfrm>
            <a:off x="2600261" y="6047600"/>
            <a:ext cx="1347520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5" name="Group 454">
            <a:extLst>
              <a:ext uri="{FF2B5EF4-FFF2-40B4-BE49-F238E27FC236}">
                <a16:creationId xmlns:a16="http://schemas.microsoft.com/office/drawing/2014/main" id="{87E1B846-A7DF-4344-9FE9-870F29C2F706}"/>
              </a:ext>
            </a:extLst>
          </p:cNvPr>
          <p:cNvGrpSpPr/>
          <p:nvPr/>
        </p:nvGrpSpPr>
        <p:grpSpPr>
          <a:xfrm>
            <a:off x="2077919" y="6047600"/>
            <a:ext cx="690046" cy="215359"/>
            <a:chOff x="2273668" y="1178878"/>
            <a:chExt cx="690046" cy="215359"/>
          </a:xfrm>
          <a:effectLst>
            <a:glow rad="50800">
              <a:srgbClr val="00B0F0">
                <a:alpha val="27000"/>
              </a:srgbClr>
            </a:glow>
          </a:effectLst>
        </p:grpSpPr>
        <p:cxnSp>
          <p:nvCxnSpPr>
            <p:cNvPr id="456" name="Straight Connector 455">
              <a:extLst>
                <a:ext uri="{FF2B5EF4-FFF2-40B4-BE49-F238E27FC236}">
                  <a16:creationId xmlns:a16="http://schemas.microsoft.com/office/drawing/2014/main" id="{EFC23F2A-A398-4729-ACF5-2FF74DC1C261}"/>
                </a:ext>
              </a:extLst>
            </p:cNvPr>
            <p:cNvCxnSpPr>
              <a:cxnSpLocks/>
            </p:cNvCxnSpPr>
            <p:nvPr/>
          </p:nvCxnSpPr>
          <p:spPr>
            <a:xfrm>
              <a:off x="2546091" y="1390349"/>
              <a:ext cx="417623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7" name="Straight Connector 456">
              <a:extLst>
                <a:ext uri="{FF2B5EF4-FFF2-40B4-BE49-F238E27FC236}">
                  <a16:creationId xmlns:a16="http://schemas.microsoft.com/office/drawing/2014/main" id="{2D1733A4-CDCF-49FF-8EB0-EE1EE8545636}"/>
                </a:ext>
              </a:extLst>
            </p:cNvPr>
            <p:cNvCxnSpPr>
              <a:cxnSpLocks/>
            </p:cNvCxnSpPr>
            <p:nvPr/>
          </p:nvCxnSpPr>
          <p:spPr>
            <a:xfrm>
              <a:off x="2273668" y="1178878"/>
              <a:ext cx="284884" cy="215359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8" name="Oval 457">
            <a:extLst>
              <a:ext uri="{FF2B5EF4-FFF2-40B4-BE49-F238E27FC236}">
                <a16:creationId xmlns:a16="http://schemas.microsoft.com/office/drawing/2014/main" id="{EA08A308-1763-43E8-ADFA-61D3668285A1}"/>
              </a:ext>
            </a:extLst>
          </p:cNvPr>
          <p:cNvSpPr/>
          <p:nvPr/>
        </p:nvSpPr>
        <p:spPr>
          <a:xfrm flipV="1">
            <a:off x="5666998" y="6097158"/>
            <a:ext cx="149557" cy="149557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9" name="Oval 458">
            <a:extLst>
              <a:ext uri="{FF2B5EF4-FFF2-40B4-BE49-F238E27FC236}">
                <a16:creationId xmlns:a16="http://schemas.microsoft.com/office/drawing/2014/main" id="{ED542AE2-8CD5-4577-AC25-DC899D73DF35}"/>
              </a:ext>
            </a:extLst>
          </p:cNvPr>
          <p:cNvSpPr/>
          <p:nvPr/>
        </p:nvSpPr>
        <p:spPr>
          <a:xfrm flipV="1">
            <a:off x="5276162" y="6097157"/>
            <a:ext cx="149557" cy="149557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0" name="Oval 459">
            <a:extLst>
              <a:ext uri="{FF2B5EF4-FFF2-40B4-BE49-F238E27FC236}">
                <a16:creationId xmlns:a16="http://schemas.microsoft.com/office/drawing/2014/main" id="{C00905D9-8265-469D-B28B-AFEE68B19DC0}"/>
              </a:ext>
            </a:extLst>
          </p:cNvPr>
          <p:cNvSpPr/>
          <p:nvPr/>
        </p:nvSpPr>
        <p:spPr>
          <a:xfrm flipV="1">
            <a:off x="4897364" y="6097156"/>
            <a:ext cx="149557" cy="149557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61" name="Straight Connector 460">
            <a:extLst>
              <a:ext uri="{FF2B5EF4-FFF2-40B4-BE49-F238E27FC236}">
                <a16:creationId xmlns:a16="http://schemas.microsoft.com/office/drawing/2014/main" id="{FF7559F8-5A74-41D4-AF95-33F74A09ACDE}"/>
              </a:ext>
            </a:extLst>
          </p:cNvPr>
          <p:cNvCxnSpPr>
            <a:cxnSpLocks/>
          </p:cNvCxnSpPr>
          <p:nvPr/>
        </p:nvCxnSpPr>
        <p:spPr>
          <a:xfrm>
            <a:off x="-55360" y="3418149"/>
            <a:ext cx="1283540" cy="743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2" name="Rectangle 461">
            <a:extLst>
              <a:ext uri="{FF2B5EF4-FFF2-40B4-BE49-F238E27FC236}">
                <a16:creationId xmlns:a16="http://schemas.microsoft.com/office/drawing/2014/main" id="{DDA5C340-91DA-46F3-BE10-2DD5A72A90A3}"/>
              </a:ext>
            </a:extLst>
          </p:cNvPr>
          <p:cNvSpPr/>
          <p:nvPr/>
        </p:nvSpPr>
        <p:spPr>
          <a:xfrm>
            <a:off x="1217198" y="891624"/>
            <a:ext cx="3286511" cy="4367898"/>
          </a:xfrm>
          <a:prstGeom prst="rect">
            <a:avLst/>
          </a:prstGeom>
          <a:noFill/>
          <a:ln w="31750">
            <a:solidFill>
              <a:srgbClr val="BDD7EE"/>
            </a:solidFill>
          </a:ln>
          <a:effectLst>
            <a:glow rad="63500">
              <a:srgbClr val="00CDC8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63" name="Picture 462">
            <a:extLst>
              <a:ext uri="{FF2B5EF4-FFF2-40B4-BE49-F238E27FC236}">
                <a16:creationId xmlns:a16="http://schemas.microsoft.com/office/drawing/2014/main" id="{3F5802BD-CF89-47E4-8F24-E3F4685F36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43265" y="1023880"/>
            <a:ext cx="3242251" cy="4362293"/>
          </a:xfrm>
          <a:prstGeom prst="rect">
            <a:avLst/>
          </a:prstGeom>
        </p:spPr>
      </p:pic>
      <p:cxnSp>
        <p:nvCxnSpPr>
          <p:cNvPr id="464" name="Straight Connector 463">
            <a:extLst>
              <a:ext uri="{FF2B5EF4-FFF2-40B4-BE49-F238E27FC236}">
                <a16:creationId xmlns:a16="http://schemas.microsoft.com/office/drawing/2014/main" id="{53AC14F5-948B-4759-A686-4BC34FE3AD06}"/>
              </a:ext>
            </a:extLst>
          </p:cNvPr>
          <p:cNvCxnSpPr>
            <a:cxnSpLocks/>
          </p:cNvCxnSpPr>
          <p:nvPr/>
        </p:nvCxnSpPr>
        <p:spPr>
          <a:xfrm>
            <a:off x="4489227" y="2566540"/>
            <a:ext cx="754332" cy="0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5" name="Straight Connector 464">
            <a:extLst>
              <a:ext uri="{FF2B5EF4-FFF2-40B4-BE49-F238E27FC236}">
                <a16:creationId xmlns:a16="http://schemas.microsoft.com/office/drawing/2014/main" id="{0D2280B8-3C81-434B-8650-A297CA5D651D}"/>
              </a:ext>
            </a:extLst>
          </p:cNvPr>
          <p:cNvCxnSpPr>
            <a:cxnSpLocks/>
          </p:cNvCxnSpPr>
          <p:nvPr/>
        </p:nvCxnSpPr>
        <p:spPr>
          <a:xfrm>
            <a:off x="5603347" y="802629"/>
            <a:ext cx="0" cy="1447956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6" name="Straight Connector 465">
            <a:extLst>
              <a:ext uri="{FF2B5EF4-FFF2-40B4-BE49-F238E27FC236}">
                <a16:creationId xmlns:a16="http://schemas.microsoft.com/office/drawing/2014/main" id="{24024086-3B7A-4101-A3ED-51C93A485FBF}"/>
              </a:ext>
            </a:extLst>
          </p:cNvPr>
          <p:cNvCxnSpPr>
            <a:cxnSpLocks/>
          </p:cNvCxnSpPr>
          <p:nvPr/>
        </p:nvCxnSpPr>
        <p:spPr>
          <a:xfrm>
            <a:off x="5603347" y="802629"/>
            <a:ext cx="4896567" cy="0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7" name="Straight Connector 466">
            <a:extLst>
              <a:ext uri="{FF2B5EF4-FFF2-40B4-BE49-F238E27FC236}">
                <a16:creationId xmlns:a16="http://schemas.microsoft.com/office/drawing/2014/main" id="{8A125BFD-943E-4819-BE47-6B9223831C65}"/>
              </a:ext>
            </a:extLst>
          </p:cNvPr>
          <p:cNvCxnSpPr>
            <a:cxnSpLocks/>
          </p:cNvCxnSpPr>
          <p:nvPr/>
        </p:nvCxnSpPr>
        <p:spPr>
          <a:xfrm>
            <a:off x="10499914" y="802629"/>
            <a:ext cx="0" cy="1058920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8" name="Straight Connector 467">
            <a:extLst>
              <a:ext uri="{FF2B5EF4-FFF2-40B4-BE49-F238E27FC236}">
                <a16:creationId xmlns:a16="http://schemas.microsoft.com/office/drawing/2014/main" id="{27841EDC-C580-4223-8E64-4447A98F171B}"/>
              </a:ext>
            </a:extLst>
          </p:cNvPr>
          <p:cNvCxnSpPr>
            <a:cxnSpLocks/>
          </p:cNvCxnSpPr>
          <p:nvPr/>
        </p:nvCxnSpPr>
        <p:spPr>
          <a:xfrm>
            <a:off x="8098890" y="1857383"/>
            <a:ext cx="2391610" cy="0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9" name="Straight Connector 468">
            <a:extLst>
              <a:ext uri="{FF2B5EF4-FFF2-40B4-BE49-F238E27FC236}">
                <a16:creationId xmlns:a16="http://schemas.microsoft.com/office/drawing/2014/main" id="{FBE23B36-5C1E-438A-B948-33F39C6A23D8}"/>
              </a:ext>
            </a:extLst>
          </p:cNvPr>
          <p:cNvCxnSpPr>
            <a:cxnSpLocks/>
          </p:cNvCxnSpPr>
          <p:nvPr/>
        </p:nvCxnSpPr>
        <p:spPr>
          <a:xfrm>
            <a:off x="8108732" y="1857383"/>
            <a:ext cx="0" cy="341330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0" name="Group 469">
            <a:extLst>
              <a:ext uri="{FF2B5EF4-FFF2-40B4-BE49-F238E27FC236}">
                <a16:creationId xmlns:a16="http://schemas.microsoft.com/office/drawing/2014/main" id="{E3A316E9-C74D-41C7-B651-3938E1D75E85}"/>
              </a:ext>
            </a:extLst>
          </p:cNvPr>
          <p:cNvGrpSpPr/>
          <p:nvPr/>
        </p:nvGrpSpPr>
        <p:grpSpPr>
          <a:xfrm rot="6299710">
            <a:off x="5407227" y="2414785"/>
            <a:ext cx="347846" cy="347846"/>
            <a:chOff x="4440936" y="1773936"/>
            <a:chExt cx="3310128" cy="3310128"/>
          </a:xfrm>
          <a:effectLst>
            <a:glow rad="25400">
              <a:schemeClr val="accent5">
                <a:satMod val="175000"/>
                <a:alpha val="28000"/>
              </a:schemeClr>
            </a:glow>
          </a:effectLst>
        </p:grpSpPr>
        <p:sp>
          <p:nvSpPr>
            <p:cNvPr id="471" name="Oval 470">
              <a:extLst>
                <a:ext uri="{FF2B5EF4-FFF2-40B4-BE49-F238E27FC236}">
                  <a16:creationId xmlns:a16="http://schemas.microsoft.com/office/drawing/2014/main" id="{4E8FEADE-4E7A-4362-A66C-F7E2DE9641C8}"/>
                </a:ext>
              </a:extLst>
            </p:cNvPr>
            <p:cNvSpPr/>
            <p:nvPr/>
          </p:nvSpPr>
          <p:spPr>
            <a:xfrm>
              <a:off x="4441251" y="1774251"/>
              <a:ext cx="3309498" cy="3309498"/>
            </a:xfrm>
            <a:prstGeom prst="ellipse">
              <a:avLst/>
            </a:prstGeom>
            <a:noFill/>
            <a:ln w="12700">
              <a:solidFill>
                <a:srgbClr val="BDD7E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2" name="Arc 471">
              <a:extLst>
                <a:ext uri="{FF2B5EF4-FFF2-40B4-BE49-F238E27FC236}">
                  <a16:creationId xmlns:a16="http://schemas.microsoft.com/office/drawing/2014/main" id="{6E4FBE41-4F9C-47D3-9ADA-A543C5BA21C7}"/>
                </a:ext>
              </a:extLst>
            </p:cNvPr>
            <p:cNvSpPr/>
            <p:nvPr/>
          </p:nvSpPr>
          <p:spPr>
            <a:xfrm>
              <a:off x="4440936" y="1773936"/>
              <a:ext cx="3310128" cy="3310128"/>
            </a:xfrm>
            <a:prstGeom prst="arc">
              <a:avLst/>
            </a:prstGeom>
            <a:ln w="60325">
              <a:solidFill>
                <a:srgbClr val="BDD7E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3" name="Arc 472">
              <a:extLst>
                <a:ext uri="{FF2B5EF4-FFF2-40B4-BE49-F238E27FC236}">
                  <a16:creationId xmlns:a16="http://schemas.microsoft.com/office/drawing/2014/main" id="{C2194776-0492-4B87-89E4-CF8626BC7E21}"/>
                </a:ext>
              </a:extLst>
            </p:cNvPr>
            <p:cNvSpPr/>
            <p:nvPr/>
          </p:nvSpPr>
          <p:spPr>
            <a:xfrm flipH="1">
              <a:off x="4440936" y="1773936"/>
              <a:ext cx="3310128" cy="3310128"/>
            </a:xfrm>
            <a:prstGeom prst="arc">
              <a:avLst>
                <a:gd name="adj1" fmla="val 6117151"/>
                <a:gd name="adj2" fmla="val 8372158"/>
              </a:avLst>
            </a:prstGeom>
            <a:ln w="60325">
              <a:solidFill>
                <a:srgbClr val="BDD7E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4" name="Arc 473">
              <a:extLst>
                <a:ext uri="{FF2B5EF4-FFF2-40B4-BE49-F238E27FC236}">
                  <a16:creationId xmlns:a16="http://schemas.microsoft.com/office/drawing/2014/main" id="{727D5AE2-9CA7-4C57-9D97-D38B7400EF35}"/>
                </a:ext>
              </a:extLst>
            </p:cNvPr>
            <p:cNvSpPr/>
            <p:nvPr/>
          </p:nvSpPr>
          <p:spPr>
            <a:xfrm flipH="1">
              <a:off x="4440936" y="1773936"/>
              <a:ext cx="3310128" cy="3310128"/>
            </a:xfrm>
            <a:prstGeom prst="arc">
              <a:avLst>
                <a:gd name="adj1" fmla="val 20256575"/>
                <a:gd name="adj2" fmla="val 3001779"/>
              </a:avLst>
            </a:prstGeom>
            <a:ln w="60325">
              <a:solidFill>
                <a:srgbClr val="BDD7E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75" name="Group 474">
            <a:extLst>
              <a:ext uri="{FF2B5EF4-FFF2-40B4-BE49-F238E27FC236}">
                <a16:creationId xmlns:a16="http://schemas.microsoft.com/office/drawing/2014/main" id="{FDE60C38-D25D-4129-A605-900F99333DFB}"/>
              </a:ext>
            </a:extLst>
          </p:cNvPr>
          <p:cNvGrpSpPr/>
          <p:nvPr/>
        </p:nvGrpSpPr>
        <p:grpSpPr>
          <a:xfrm rot="9345197">
            <a:off x="5509167" y="2508214"/>
            <a:ext cx="146206" cy="146206"/>
            <a:chOff x="4440936" y="1773936"/>
            <a:chExt cx="3310128" cy="3310128"/>
          </a:xfrm>
          <a:effectLst>
            <a:glow rad="38100">
              <a:schemeClr val="accent5">
                <a:satMod val="175000"/>
                <a:alpha val="28000"/>
              </a:schemeClr>
            </a:glow>
          </a:effectLst>
        </p:grpSpPr>
        <p:sp>
          <p:nvSpPr>
            <p:cNvPr id="476" name="Oval 475">
              <a:extLst>
                <a:ext uri="{FF2B5EF4-FFF2-40B4-BE49-F238E27FC236}">
                  <a16:creationId xmlns:a16="http://schemas.microsoft.com/office/drawing/2014/main" id="{CB8DEBAF-52FB-4A54-8C5E-44B254D10877}"/>
                </a:ext>
              </a:extLst>
            </p:cNvPr>
            <p:cNvSpPr/>
            <p:nvPr/>
          </p:nvSpPr>
          <p:spPr>
            <a:xfrm>
              <a:off x="4441251" y="1774251"/>
              <a:ext cx="3309498" cy="3309498"/>
            </a:xfrm>
            <a:prstGeom prst="ellipse">
              <a:avLst/>
            </a:prstGeom>
            <a:noFill/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7" name="Arc 476">
              <a:extLst>
                <a:ext uri="{FF2B5EF4-FFF2-40B4-BE49-F238E27FC236}">
                  <a16:creationId xmlns:a16="http://schemas.microsoft.com/office/drawing/2014/main" id="{842E7EC0-B677-4B22-85E8-63CBB008CE69}"/>
                </a:ext>
              </a:extLst>
            </p:cNvPr>
            <p:cNvSpPr/>
            <p:nvPr/>
          </p:nvSpPr>
          <p:spPr>
            <a:xfrm>
              <a:off x="4440936" y="1773936"/>
              <a:ext cx="3310128" cy="3310128"/>
            </a:xfrm>
            <a:prstGeom prst="arc">
              <a:avLst/>
            </a:prstGeom>
            <a:ln w="28575">
              <a:solidFill>
                <a:srgbClr val="BDD7EE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8" name="Arc 477">
              <a:extLst>
                <a:ext uri="{FF2B5EF4-FFF2-40B4-BE49-F238E27FC236}">
                  <a16:creationId xmlns:a16="http://schemas.microsoft.com/office/drawing/2014/main" id="{A34254B4-1A2D-4B21-BA93-5602616FA7B0}"/>
                </a:ext>
              </a:extLst>
            </p:cNvPr>
            <p:cNvSpPr/>
            <p:nvPr/>
          </p:nvSpPr>
          <p:spPr>
            <a:xfrm flipH="1">
              <a:off x="4440936" y="1773936"/>
              <a:ext cx="3310128" cy="3310128"/>
            </a:xfrm>
            <a:prstGeom prst="arc">
              <a:avLst>
                <a:gd name="adj1" fmla="val 6117151"/>
                <a:gd name="adj2" fmla="val 8372158"/>
              </a:avLst>
            </a:prstGeom>
            <a:ln w="28575">
              <a:solidFill>
                <a:srgbClr val="BDD7EE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9" name="Arc 478">
              <a:extLst>
                <a:ext uri="{FF2B5EF4-FFF2-40B4-BE49-F238E27FC236}">
                  <a16:creationId xmlns:a16="http://schemas.microsoft.com/office/drawing/2014/main" id="{00BB790E-4F93-43AA-A11D-E9FF1271DE64}"/>
                </a:ext>
              </a:extLst>
            </p:cNvPr>
            <p:cNvSpPr/>
            <p:nvPr/>
          </p:nvSpPr>
          <p:spPr>
            <a:xfrm flipH="1">
              <a:off x="4440936" y="1773936"/>
              <a:ext cx="3310128" cy="3310128"/>
            </a:xfrm>
            <a:prstGeom prst="arc">
              <a:avLst>
                <a:gd name="adj1" fmla="val 20256575"/>
                <a:gd name="adj2" fmla="val 3001779"/>
              </a:avLst>
            </a:prstGeom>
            <a:ln w="28575">
              <a:solidFill>
                <a:srgbClr val="BDD7EE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80" name="Rectangle 479">
            <a:extLst>
              <a:ext uri="{FF2B5EF4-FFF2-40B4-BE49-F238E27FC236}">
                <a16:creationId xmlns:a16="http://schemas.microsoft.com/office/drawing/2014/main" id="{03803DAB-32B7-4B50-BC48-35D02DC47B1F}"/>
              </a:ext>
            </a:extLst>
          </p:cNvPr>
          <p:cNvSpPr/>
          <p:nvPr/>
        </p:nvSpPr>
        <p:spPr>
          <a:xfrm>
            <a:off x="5995758" y="2210034"/>
            <a:ext cx="5798700" cy="3440686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glow rad="76200">
              <a:schemeClr val="bg1">
                <a:alpha val="44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81" name="Group 480">
            <a:extLst>
              <a:ext uri="{FF2B5EF4-FFF2-40B4-BE49-F238E27FC236}">
                <a16:creationId xmlns:a16="http://schemas.microsoft.com/office/drawing/2014/main" id="{A6565FB0-C732-407B-A4B7-3C8A15D82B6E}"/>
              </a:ext>
            </a:extLst>
          </p:cNvPr>
          <p:cNvGrpSpPr/>
          <p:nvPr/>
        </p:nvGrpSpPr>
        <p:grpSpPr>
          <a:xfrm>
            <a:off x="5742123" y="874423"/>
            <a:ext cx="4568015" cy="923330"/>
            <a:chOff x="5770051" y="1160129"/>
            <a:chExt cx="4568015" cy="923330"/>
          </a:xfrm>
        </p:grpSpPr>
        <p:sp>
          <p:nvSpPr>
            <p:cNvPr id="482" name="Rectangle 481">
              <a:extLst>
                <a:ext uri="{FF2B5EF4-FFF2-40B4-BE49-F238E27FC236}">
                  <a16:creationId xmlns:a16="http://schemas.microsoft.com/office/drawing/2014/main" id="{1ADE5F34-76EE-4588-8304-224631F32ABB}"/>
                </a:ext>
              </a:extLst>
            </p:cNvPr>
            <p:cNvSpPr/>
            <p:nvPr/>
          </p:nvSpPr>
          <p:spPr>
            <a:xfrm>
              <a:off x="5770051" y="1247117"/>
              <a:ext cx="4568015" cy="678036"/>
            </a:xfrm>
            <a:prstGeom prst="rect">
              <a:avLst/>
            </a:prstGeom>
            <a:solidFill>
              <a:srgbClr val="BDD7EE"/>
            </a:solidFill>
            <a:ln>
              <a:noFill/>
            </a:ln>
            <a:effectLst>
              <a:glow rad="76200">
                <a:schemeClr val="accent5">
                  <a:satMod val="175000"/>
                  <a:alpha val="44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3" name="TextBox 482">
              <a:extLst>
                <a:ext uri="{FF2B5EF4-FFF2-40B4-BE49-F238E27FC236}">
                  <a16:creationId xmlns:a16="http://schemas.microsoft.com/office/drawing/2014/main" id="{5CC519F6-00EC-41CF-AC6A-ED4BA4B09038}"/>
                </a:ext>
              </a:extLst>
            </p:cNvPr>
            <p:cNvSpPr txBox="1"/>
            <p:nvPr/>
          </p:nvSpPr>
          <p:spPr>
            <a:xfrm>
              <a:off x="6079960" y="1160129"/>
              <a:ext cx="4200830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300" normalizeH="0" baseline="0" noProof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UTM Bitsumishi Pro" panose="02040603050506020204" pitchFamily="18" charset="0"/>
                </a:rPr>
                <a:t>Luyện tập</a:t>
              </a:r>
              <a:endParaRPr kumimoji="0" lang="en-US" sz="5400" b="1" i="0" u="none" strike="noStrike" kern="1200" cap="none" spc="3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UTM Bitsumishi Pro" panose="02040603050506020204" pitchFamily="18" charset="0"/>
              </a:endParaRPr>
            </a:p>
          </p:txBody>
        </p:sp>
      </p:grpSp>
      <p:sp>
        <p:nvSpPr>
          <p:cNvPr id="484" name="TextBox 483">
            <a:extLst>
              <a:ext uri="{FF2B5EF4-FFF2-40B4-BE49-F238E27FC236}">
                <a16:creationId xmlns:a16="http://schemas.microsoft.com/office/drawing/2014/main" id="{705B92CB-A169-4FA5-8C00-1CD126419E54}"/>
              </a:ext>
            </a:extLst>
          </p:cNvPr>
          <p:cNvSpPr txBox="1"/>
          <p:nvPr/>
        </p:nvSpPr>
        <p:spPr>
          <a:xfrm>
            <a:off x="6314631" y="2195644"/>
            <a:ext cx="51152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</a:rPr>
              <a:t>Bài</a:t>
            </a:r>
            <a:r>
              <a:rPr kumimoji="0" lang="en-US" sz="3600" b="1" i="0" u="none" strike="noStrike" kern="1200" cap="none" spc="0" normalizeH="0" noProof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</a:rPr>
              <a:t> 2</a:t>
            </a:r>
          </a:p>
        </p:txBody>
      </p:sp>
      <p:sp>
        <p:nvSpPr>
          <p:cNvPr id="183" name="TextBox 182">
            <a:extLst>
              <a:ext uri="{FF2B5EF4-FFF2-40B4-BE49-F238E27FC236}">
                <a16:creationId xmlns:a16="http://schemas.microsoft.com/office/drawing/2014/main" id="{CBC9A738-F5D2-44BE-8838-F04227E964C1}"/>
              </a:ext>
            </a:extLst>
          </p:cNvPr>
          <p:cNvSpPr txBox="1"/>
          <p:nvPr/>
        </p:nvSpPr>
        <p:spPr>
          <a:xfrm>
            <a:off x="6000359" y="3032993"/>
            <a:ext cx="579006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sz="3600" b="1">
                <a:solidFill>
                  <a:srgbClr val="4472C4">
                    <a:lumMod val="50000"/>
                  </a:srgbClr>
                </a:solidFill>
                <a:latin typeface="Tahoma" panose="020B0604030504040204" pitchFamily="34" charset="0"/>
              </a:rPr>
              <a:t>Chọn thành ngữ, tục ngữ ứng với mỗi nghĩa dưới đây theo mẫu</a:t>
            </a:r>
            <a:r>
              <a:rPr lang="en-US" sz="3600" b="1">
                <a:solidFill>
                  <a:srgbClr val="4472C4">
                    <a:lumMod val="50000"/>
                  </a:srgbClr>
                </a:solidFill>
                <a:latin typeface="Tahoma" panose="020B0604030504040204" pitchFamily="34" charset="0"/>
              </a:rPr>
              <a:t>.</a:t>
            </a:r>
            <a:endParaRPr lang="vi-VN" sz="3600" b="1">
              <a:solidFill>
                <a:srgbClr val="4472C4">
                  <a:lumMod val="50000"/>
                </a:srgbClr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333132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repeatCount="indefinite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repeatCount="indefinite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300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repeatCount="indefinite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3000"/>
                                        <p:tgtEl>
                                          <p:spTgt spid="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100"/>
                                        <p:tgtEl>
                                          <p:spTgt spid="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75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10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750"/>
                                        <p:tgtEl>
                                          <p:spTgt spid="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750"/>
                                        <p:tgtEl>
                                          <p:spTgt spid="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750"/>
                                        <p:tgtEl>
                                          <p:spTgt spid="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nodeType="withEffect">
                                  <p:stCondLst>
                                    <p:cond delay="67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750"/>
                                        <p:tgtEl>
                                          <p:spTgt spid="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2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750"/>
                                        <p:tgtEl>
                                          <p:spTgt spid="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nodeType="withEffect">
                                  <p:stCondLst>
                                    <p:cond delay="82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4" presetClass="entr" presetSubtype="10" fill="hold" grpId="0" nodeType="withEffect">
                                  <p:stCondLst>
                                    <p:cond delay="87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750"/>
                                        <p:tgtEl>
                                          <p:spTgt spid="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9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8" presetClass="emph" presetSubtype="0" repeatCount="indefinite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-21600000">
                                      <p:cBhvr>
                                        <p:cTn id="72" dur="550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3" presetID="8" presetClass="emph" presetSubtype="0" repeatCount="indefinite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21600000">
                                      <p:cBhvr>
                                        <p:cTn id="74" dur="5500" fill="hold"/>
                                        <p:tgtEl>
                                          <p:spTgt spid="4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5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repeatCount="indefinite" fill="hold" grpId="0" nodeType="withEffect">
                                  <p:stCondLst>
                                    <p:cond delay="6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repeatCount="indefinite" fill="hold" grpId="0" nodeType="withEffect">
                                  <p:stCondLst>
                                    <p:cond delay="13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repeatCount="indefinite" fill="hold" grpId="0" nodeType="withEffect">
                                  <p:stCondLst>
                                    <p:cond delay="18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35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1.48148E-6 L -0.06705 -1.48148E-6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4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59" y="0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4.44444E-6 L 0.0496 4.44444E-6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4" y="0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95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2" grpId="0" animBg="1"/>
      <p:bldP spid="458" grpId="0" animBg="1"/>
      <p:bldP spid="459" grpId="0" animBg="1"/>
      <p:bldP spid="460" grpId="0" animBg="1"/>
      <p:bldP spid="462" grpId="0" animBg="1"/>
      <p:bldP spid="480" grpId="0" animBg="1"/>
      <p:bldP spid="484" grpId="0"/>
      <p:bldP spid="18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873EC3D6-7E7F-4D7E-9BBC-D085CE5E1284}"/>
              </a:ext>
            </a:extLst>
          </p:cNvPr>
          <p:cNvSpPr/>
          <p:nvPr/>
        </p:nvSpPr>
        <p:spPr>
          <a:xfrm>
            <a:off x="-11856" y="3949"/>
            <a:ext cx="12238279" cy="6891644"/>
          </a:xfrm>
          <a:prstGeom prst="rect">
            <a:avLst/>
          </a:prstGeom>
          <a:gradFill>
            <a:gsLst>
              <a:gs pos="0">
                <a:schemeClr val="tx1">
                  <a:alpha val="68000"/>
                </a:schemeClr>
              </a:gs>
              <a:gs pos="82000">
                <a:srgbClr val="450505">
                  <a:alpha val="42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60" name="Group 759">
            <a:extLst>
              <a:ext uri="{FF2B5EF4-FFF2-40B4-BE49-F238E27FC236}">
                <a16:creationId xmlns:a16="http://schemas.microsoft.com/office/drawing/2014/main" id="{0C5EB7CE-C2E5-41DE-B6DD-81434F61EBC1}"/>
              </a:ext>
            </a:extLst>
          </p:cNvPr>
          <p:cNvGrpSpPr/>
          <p:nvPr/>
        </p:nvGrpSpPr>
        <p:grpSpPr>
          <a:xfrm>
            <a:off x="-107329" y="12700"/>
            <a:ext cx="12209382" cy="6807315"/>
            <a:chOff x="-27288" y="-12700"/>
            <a:chExt cx="12209382" cy="6870700"/>
          </a:xfrm>
        </p:grpSpPr>
        <p:grpSp>
          <p:nvGrpSpPr>
            <p:cNvPr id="761" name="Group 760">
              <a:extLst>
                <a:ext uri="{FF2B5EF4-FFF2-40B4-BE49-F238E27FC236}">
                  <a16:creationId xmlns:a16="http://schemas.microsoft.com/office/drawing/2014/main" id="{BD400723-B40C-4ACA-AFEE-481A4578EAA3}"/>
                </a:ext>
              </a:extLst>
            </p:cNvPr>
            <p:cNvGrpSpPr/>
            <p:nvPr/>
          </p:nvGrpSpPr>
          <p:grpSpPr>
            <a:xfrm>
              <a:off x="266700" y="-12700"/>
              <a:ext cx="11607800" cy="6870700"/>
              <a:chOff x="355600" y="-12700"/>
              <a:chExt cx="14889287" cy="6870700"/>
            </a:xfrm>
          </p:grpSpPr>
          <p:cxnSp>
            <p:nvCxnSpPr>
              <p:cNvPr id="784" name="Straight Connector 783">
                <a:extLst>
                  <a:ext uri="{FF2B5EF4-FFF2-40B4-BE49-F238E27FC236}">
                    <a16:creationId xmlns:a16="http://schemas.microsoft.com/office/drawing/2014/main" id="{EBAB12FA-B889-44D6-B277-4F9574317C3F}"/>
                  </a:ext>
                </a:extLst>
              </p:cNvPr>
              <p:cNvCxnSpPr/>
              <p:nvPr/>
            </p:nvCxnSpPr>
            <p:spPr>
              <a:xfrm>
                <a:off x="3556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5" name="Straight Connector 784">
                <a:extLst>
                  <a:ext uri="{FF2B5EF4-FFF2-40B4-BE49-F238E27FC236}">
                    <a16:creationId xmlns:a16="http://schemas.microsoft.com/office/drawing/2014/main" id="{C3702BD0-85B3-4646-A56C-42D0A0B2DC58}"/>
                  </a:ext>
                </a:extLst>
              </p:cNvPr>
              <p:cNvCxnSpPr/>
              <p:nvPr/>
            </p:nvCxnSpPr>
            <p:spPr>
              <a:xfrm>
                <a:off x="7620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6" name="Straight Connector 785">
                <a:extLst>
                  <a:ext uri="{FF2B5EF4-FFF2-40B4-BE49-F238E27FC236}">
                    <a16:creationId xmlns:a16="http://schemas.microsoft.com/office/drawing/2014/main" id="{C677A44A-BBDE-4739-815E-8E206CF1618E}"/>
                  </a:ext>
                </a:extLst>
              </p:cNvPr>
              <p:cNvCxnSpPr/>
              <p:nvPr/>
            </p:nvCxnSpPr>
            <p:spPr>
              <a:xfrm>
                <a:off x="11684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7" name="Straight Connector 786">
                <a:extLst>
                  <a:ext uri="{FF2B5EF4-FFF2-40B4-BE49-F238E27FC236}">
                    <a16:creationId xmlns:a16="http://schemas.microsoft.com/office/drawing/2014/main" id="{7C7D9832-26B2-49EA-8542-C76B0662F936}"/>
                  </a:ext>
                </a:extLst>
              </p:cNvPr>
              <p:cNvCxnSpPr/>
              <p:nvPr/>
            </p:nvCxnSpPr>
            <p:spPr>
              <a:xfrm>
                <a:off x="15748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8" name="Straight Connector 787">
                <a:extLst>
                  <a:ext uri="{FF2B5EF4-FFF2-40B4-BE49-F238E27FC236}">
                    <a16:creationId xmlns:a16="http://schemas.microsoft.com/office/drawing/2014/main" id="{16C906CC-C186-45B5-A1F7-62B7BDE120DF}"/>
                  </a:ext>
                </a:extLst>
              </p:cNvPr>
              <p:cNvCxnSpPr/>
              <p:nvPr/>
            </p:nvCxnSpPr>
            <p:spPr>
              <a:xfrm>
                <a:off x="19558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9" name="Straight Connector 788">
                <a:extLst>
                  <a:ext uri="{FF2B5EF4-FFF2-40B4-BE49-F238E27FC236}">
                    <a16:creationId xmlns:a16="http://schemas.microsoft.com/office/drawing/2014/main" id="{D9088013-4F2C-473C-86EF-032ECD4F65B6}"/>
                  </a:ext>
                </a:extLst>
              </p:cNvPr>
              <p:cNvCxnSpPr/>
              <p:nvPr/>
            </p:nvCxnSpPr>
            <p:spPr>
              <a:xfrm>
                <a:off x="23622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0" name="Straight Connector 789">
                <a:extLst>
                  <a:ext uri="{FF2B5EF4-FFF2-40B4-BE49-F238E27FC236}">
                    <a16:creationId xmlns:a16="http://schemas.microsoft.com/office/drawing/2014/main" id="{F9CE795D-6E70-4F4D-BE9B-536A3A0AC462}"/>
                  </a:ext>
                </a:extLst>
              </p:cNvPr>
              <p:cNvCxnSpPr/>
              <p:nvPr/>
            </p:nvCxnSpPr>
            <p:spPr>
              <a:xfrm>
                <a:off x="27686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1" name="Straight Connector 790">
                <a:extLst>
                  <a:ext uri="{FF2B5EF4-FFF2-40B4-BE49-F238E27FC236}">
                    <a16:creationId xmlns:a16="http://schemas.microsoft.com/office/drawing/2014/main" id="{78A85356-08A3-401C-A17C-4678C5D64D54}"/>
                  </a:ext>
                </a:extLst>
              </p:cNvPr>
              <p:cNvCxnSpPr/>
              <p:nvPr/>
            </p:nvCxnSpPr>
            <p:spPr>
              <a:xfrm>
                <a:off x="31750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2" name="Straight Connector 791">
                <a:extLst>
                  <a:ext uri="{FF2B5EF4-FFF2-40B4-BE49-F238E27FC236}">
                    <a16:creationId xmlns:a16="http://schemas.microsoft.com/office/drawing/2014/main" id="{D7F592D4-1991-4078-AC2E-398B58C6736C}"/>
                  </a:ext>
                </a:extLst>
              </p:cNvPr>
              <p:cNvCxnSpPr/>
              <p:nvPr/>
            </p:nvCxnSpPr>
            <p:spPr>
              <a:xfrm>
                <a:off x="3568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3" name="Straight Connector 792">
                <a:extLst>
                  <a:ext uri="{FF2B5EF4-FFF2-40B4-BE49-F238E27FC236}">
                    <a16:creationId xmlns:a16="http://schemas.microsoft.com/office/drawing/2014/main" id="{891A89D6-1DA2-4FCA-8B8F-EBB9F281CEA7}"/>
                  </a:ext>
                </a:extLst>
              </p:cNvPr>
              <p:cNvCxnSpPr/>
              <p:nvPr/>
            </p:nvCxnSpPr>
            <p:spPr>
              <a:xfrm>
                <a:off x="3975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4" name="Straight Connector 793">
                <a:extLst>
                  <a:ext uri="{FF2B5EF4-FFF2-40B4-BE49-F238E27FC236}">
                    <a16:creationId xmlns:a16="http://schemas.microsoft.com/office/drawing/2014/main" id="{C98F398B-9F4E-4858-9FB5-AB10A8A3B06B}"/>
                  </a:ext>
                </a:extLst>
              </p:cNvPr>
              <p:cNvCxnSpPr/>
              <p:nvPr/>
            </p:nvCxnSpPr>
            <p:spPr>
              <a:xfrm>
                <a:off x="4381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5" name="Straight Connector 794">
                <a:extLst>
                  <a:ext uri="{FF2B5EF4-FFF2-40B4-BE49-F238E27FC236}">
                    <a16:creationId xmlns:a16="http://schemas.microsoft.com/office/drawing/2014/main" id="{3F29A6C7-8448-406C-9492-E7465AA95B61}"/>
                  </a:ext>
                </a:extLst>
              </p:cNvPr>
              <p:cNvCxnSpPr/>
              <p:nvPr/>
            </p:nvCxnSpPr>
            <p:spPr>
              <a:xfrm>
                <a:off x="4787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6" name="Straight Connector 795">
                <a:extLst>
                  <a:ext uri="{FF2B5EF4-FFF2-40B4-BE49-F238E27FC236}">
                    <a16:creationId xmlns:a16="http://schemas.microsoft.com/office/drawing/2014/main" id="{B4F9EECD-4DA1-496E-BCD1-B20B11A467A6}"/>
                  </a:ext>
                </a:extLst>
              </p:cNvPr>
              <p:cNvCxnSpPr/>
              <p:nvPr/>
            </p:nvCxnSpPr>
            <p:spPr>
              <a:xfrm>
                <a:off x="5168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7" name="Straight Connector 796">
                <a:extLst>
                  <a:ext uri="{FF2B5EF4-FFF2-40B4-BE49-F238E27FC236}">
                    <a16:creationId xmlns:a16="http://schemas.microsoft.com/office/drawing/2014/main" id="{BE30FE63-E3C4-4AFD-A548-C4ED26B01015}"/>
                  </a:ext>
                </a:extLst>
              </p:cNvPr>
              <p:cNvCxnSpPr/>
              <p:nvPr/>
            </p:nvCxnSpPr>
            <p:spPr>
              <a:xfrm>
                <a:off x="55753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8" name="Straight Connector 797">
                <a:extLst>
                  <a:ext uri="{FF2B5EF4-FFF2-40B4-BE49-F238E27FC236}">
                    <a16:creationId xmlns:a16="http://schemas.microsoft.com/office/drawing/2014/main" id="{DE181D14-AF55-4EB0-8B74-F98398C2514B}"/>
                  </a:ext>
                </a:extLst>
              </p:cNvPr>
              <p:cNvCxnSpPr/>
              <p:nvPr/>
            </p:nvCxnSpPr>
            <p:spPr>
              <a:xfrm>
                <a:off x="5981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9" name="Straight Connector 798">
                <a:extLst>
                  <a:ext uri="{FF2B5EF4-FFF2-40B4-BE49-F238E27FC236}">
                    <a16:creationId xmlns:a16="http://schemas.microsoft.com/office/drawing/2014/main" id="{3149133F-63BB-4772-ABF6-0DB303C98E82}"/>
                  </a:ext>
                </a:extLst>
              </p:cNvPr>
              <p:cNvCxnSpPr/>
              <p:nvPr/>
            </p:nvCxnSpPr>
            <p:spPr>
              <a:xfrm>
                <a:off x="6388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0" name="Straight Connector 799">
                <a:extLst>
                  <a:ext uri="{FF2B5EF4-FFF2-40B4-BE49-F238E27FC236}">
                    <a16:creationId xmlns:a16="http://schemas.microsoft.com/office/drawing/2014/main" id="{7CAA8289-161A-40BA-BC9E-6D04DCB07199}"/>
                  </a:ext>
                </a:extLst>
              </p:cNvPr>
              <p:cNvCxnSpPr/>
              <p:nvPr/>
            </p:nvCxnSpPr>
            <p:spPr>
              <a:xfrm>
                <a:off x="6794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1" name="Straight Connector 800">
                <a:extLst>
                  <a:ext uri="{FF2B5EF4-FFF2-40B4-BE49-F238E27FC236}">
                    <a16:creationId xmlns:a16="http://schemas.microsoft.com/office/drawing/2014/main" id="{138EE4E9-2F3B-4402-A712-F0E63FBC9D28}"/>
                  </a:ext>
                </a:extLst>
              </p:cNvPr>
              <p:cNvCxnSpPr/>
              <p:nvPr/>
            </p:nvCxnSpPr>
            <p:spPr>
              <a:xfrm>
                <a:off x="7200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2" name="Straight Connector 801">
                <a:extLst>
                  <a:ext uri="{FF2B5EF4-FFF2-40B4-BE49-F238E27FC236}">
                    <a16:creationId xmlns:a16="http://schemas.microsoft.com/office/drawing/2014/main" id="{2546D61D-4F5D-4529-8A63-F28BA6DE9199}"/>
                  </a:ext>
                </a:extLst>
              </p:cNvPr>
              <p:cNvCxnSpPr/>
              <p:nvPr/>
            </p:nvCxnSpPr>
            <p:spPr>
              <a:xfrm>
                <a:off x="76073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3" name="Straight Connector 802">
                <a:extLst>
                  <a:ext uri="{FF2B5EF4-FFF2-40B4-BE49-F238E27FC236}">
                    <a16:creationId xmlns:a16="http://schemas.microsoft.com/office/drawing/2014/main" id="{82BA4CEA-D415-453B-87BC-7B534E12F2BF}"/>
                  </a:ext>
                </a:extLst>
              </p:cNvPr>
              <p:cNvCxnSpPr/>
              <p:nvPr/>
            </p:nvCxnSpPr>
            <p:spPr>
              <a:xfrm>
                <a:off x="8013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4" name="Straight Connector 803">
                <a:extLst>
                  <a:ext uri="{FF2B5EF4-FFF2-40B4-BE49-F238E27FC236}">
                    <a16:creationId xmlns:a16="http://schemas.microsoft.com/office/drawing/2014/main" id="{6BF74F03-303A-4C2F-A273-E4B9058AD022}"/>
                  </a:ext>
                </a:extLst>
              </p:cNvPr>
              <p:cNvCxnSpPr/>
              <p:nvPr/>
            </p:nvCxnSpPr>
            <p:spPr>
              <a:xfrm>
                <a:off x="8394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5" name="Straight Connector 804">
                <a:extLst>
                  <a:ext uri="{FF2B5EF4-FFF2-40B4-BE49-F238E27FC236}">
                    <a16:creationId xmlns:a16="http://schemas.microsoft.com/office/drawing/2014/main" id="{3D87D783-CF19-4B5C-9CE5-713AB5E4E20E}"/>
                  </a:ext>
                </a:extLst>
              </p:cNvPr>
              <p:cNvCxnSpPr/>
              <p:nvPr/>
            </p:nvCxnSpPr>
            <p:spPr>
              <a:xfrm>
                <a:off x="8801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6" name="Straight Connector 805">
                <a:extLst>
                  <a:ext uri="{FF2B5EF4-FFF2-40B4-BE49-F238E27FC236}">
                    <a16:creationId xmlns:a16="http://schemas.microsoft.com/office/drawing/2014/main" id="{ECD417C2-EEFB-4F30-BFCE-09188AB30D57}"/>
                  </a:ext>
                </a:extLst>
              </p:cNvPr>
              <p:cNvCxnSpPr/>
              <p:nvPr/>
            </p:nvCxnSpPr>
            <p:spPr>
              <a:xfrm>
                <a:off x="9207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7" name="Straight Connector 806">
                <a:extLst>
                  <a:ext uri="{FF2B5EF4-FFF2-40B4-BE49-F238E27FC236}">
                    <a16:creationId xmlns:a16="http://schemas.microsoft.com/office/drawing/2014/main" id="{2D628154-0995-4004-B4BA-EC8F65685F16}"/>
                  </a:ext>
                </a:extLst>
              </p:cNvPr>
              <p:cNvCxnSpPr/>
              <p:nvPr/>
            </p:nvCxnSpPr>
            <p:spPr>
              <a:xfrm>
                <a:off x="9613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8" name="Straight Connector 807">
                <a:extLst>
                  <a:ext uri="{FF2B5EF4-FFF2-40B4-BE49-F238E27FC236}">
                    <a16:creationId xmlns:a16="http://schemas.microsoft.com/office/drawing/2014/main" id="{7398B4FE-7EEB-40CB-93B6-1A87E4D2F658}"/>
                  </a:ext>
                </a:extLst>
              </p:cNvPr>
              <p:cNvCxnSpPr/>
              <p:nvPr/>
            </p:nvCxnSpPr>
            <p:spPr>
              <a:xfrm>
                <a:off x="100076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9" name="Straight Connector 808">
                <a:extLst>
                  <a:ext uri="{FF2B5EF4-FFF2-40B4-BE49-F238E27FC236}">
                    <a16:creationId xmlns:a16="http://schemas.microsoft.com/office/drawing/2014/main" id="{29787102-CBD8-4B0C-9E5C-58D3891369DC}"/>
                  </a:ext>
                </a:extLst>
              </p:cNvPr>
              <p:cNvCxnSpPr/>
              <p:nvPr/>
            </p:nvCxnSpPr>
            <p:spPr>
              <a:xfrm>
                <a:off x="104140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0" name="Straight Connector 809">
                <a:extLst>
                  <a:ext uri="{FF2B5EF4-FFF2-40B4-BE49-F238E27FC236}">
                    <a16:creationId xmlns:a16="http://schemas.microsoft.com/office/drawing/2014/main" id="{A14CB927-65F0-4C72-8652-218D5A9BEDD8}"/>
                  </a:ext>
                </a:extLst>
              </p:cNvPr>
              <p:cNvCxnSpPr/>
              <p:nvPr/>
            </p:nvCxnSpPr>
            <p:spPr>
              <a:xfrm>
                <a:off x="108204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1" name="Straight Connector 810">
                <a:extLst>
                  <a:ext uri="{FF2B5EF4-FFF2-40B4-BE49-F238E27FC236}">
                    <a16:creationId xmlns:a16="http://schemas.microsoft.com/office/drawing/2014/main" id="{C9ABB825-7CFA-4184-B77D-E425935B60B0}"/>
                  </a:ext>
                </a:extLst>
              </p:cNvPr>
              <p:cNvCxnSpPr/>
              <p:nvPr/>
            </p:nvCxnSpPr>
            <p:spPr>
              <a:xfrm>
                <a:off x="112268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2" name="Straight Connector 811">
                <a:extLst>
                  <a:ext uri="{FF2B5EF4-FFF2-40B4-BE49-F238E27FC236}">
                    <a16:creationId xmlns:a16="http://schemas.microsoft.com/office/drawing/2014/main" id="{A6091BCF-31A1-455C-9924-07720E06E0C8}"/>
                  </a:ext>
                </a:extLst>
              </p:cNvPr>
              <p:cNvCxnSpPr/>
              <p:nvPr/>
            </p:nvCxnSpPr>
            <p:spPr>
              <a:xfrm>
                <a:off x="116078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3" name="Straight Connector 812">
                <a:extLst>
                  <a:ext uri="{FF2B5EF4-FFF2-40B4-BE49-F238E27FC236}">
                    <a16:creationId xmlns:a16="http://schemas.microsoft.com/office/drawing/2014/main" id="{30D3B146-9608-4B9F-814F-60B3CA2D199B}"/>
                  </a:ext>
                </a:extLst>
              </p:cNvPr>
              <p:cNvCxnSpPr/>
              <p:nvPr/>
            </p:nvCxnSpPr>
            <p:spPr>
              <a:xfrm>
                <a:off x="120142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4" name="Straight Connector 813">
                <a:extLst>
                  <a:ext uri="{FF2B5EF4-FFF2-40B4-BE49-F238E27FC236}">
                    <a16:creationId xmlns:a16="http://schemas.microsoft.com/office/drawing/2014/main" id="{F5B9DEB4-7B44-41AB-B8BF-24D76CFB456B}"/>
                  </a:ext>
                </a:extLst>
              </p:cNvPr>
              <p:cNvCxnSpPr/>
              <p:nvPr/>
            </p:nvCxnSpPr>
            <p:spPr>
              <a:xfrm>
                <a:off x="12438185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5" name="Straight Connector 814">
                <a:extLst>
                  <a:ext uri="{FF2B5EF4-FFF2-40B4-BE49-F238E27FC236}">
                    <a16:creationId xmlns:a16="http://schemas.microsoft.com/office/drawing/2014/main" id="{835C0990-420B-4153-837B-2BB40F74A26F}"/>
                  </a:ext>
                </a:extLst>
              </p:cNvPr>
              <p:cNvCxnSpPr/>
              <p:nvPr/>
            </p:nvCxnSpPr>
            <p:spPr>
              <a:xfrm>
                <a:off x="12844587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6" name="Straight Connector 815">
                <a:extLst>
                  <a:ext uri="{FF2B5EF4-FFF2-40B4-BE49-F238E27FC236}">
                    <a16:creationId xmlns:a16="http://schemas.microsoft.com/office/drawing/2014/main" id="{A8CE8C24-F5F6-4F4B-8986-59CC6CAE6C53}"/>
                  </a:ext>
                </a:extLst>
              </p:cNvPr>
              <p:cNvCxnSpPr/>
              <p:nvPr/>
            </p:nvCxnSpPr>
            <p:spPr>
              <a:xfrm>
                <a:off x="13238285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7" name="Straight Connector 816">
                <a:extLst>
                  <a:ext uri="{FF2B5EF4-FFF2-40B4-BE49-F238E27FC236}">
                    <a16:creationId xmlns:a16="http://schemas.microsoft.com/office/drawing/2014/main" id="{7A9FCDD7-3E7A-483B-9926-A6E7039FB19F}"/>
                  </a:ext>
                </a:extLst>
              </p:cNvPr>
              <p:cNvCxnSpPr/>
              <p:nvPr/>
            </p:nvCxnSpPr>
            <p:spPr>
              <a:xfrm>
                <a:off x="13644687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8" name="Straight Connector 817">
                <a:extLst>
                  <a:ext uri="{FF2B5EF4-FFF2-40B4-BE49-F238E27FC236}">
                    <a16:creationId xmlns:a16="http://schemas.microsoft.com/office/drawing/2014/main" id="{BF6CA909-070A-4E03-A7B2-BADE6497DFAA}"/>
                  </a:ext>
                </a:extLst>
              </p:cNvPr>
              <p:cNvCxnSpPr/>
              <p:nvPr/>
            </p:nvCxnSpPr>
            <p:spPr>
              <a:xfrm>
                <a:off x="14051085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9" name="Straight Connector 818">
                <a:extLst>
                  <a:ext uri="{FF2B5EF4-FFF2-40B4-BE49-F238E27FC236}">
                    <a16:creationId xmlns:a16="http://schemas.microsoft.com/office/drawing/2014/main" id="{CB468823-CF90-4463-A5B5-9D54DEFCD6CB}"/>
                  </a:ext>
                </a:extLst>
              </p:cNvPr>
              <p:cNvCxnSpPr/>
              <p:nvPr/>
            </p:nvCxnSpPr>
            <p:spPr>
              <a:xfrm>
                <a:off x="14457487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0" name="Straight Connector 819">
                <a:extLst>
                  <a:ext uri="{FF2B5EF4-FFF2-40B4-BE49-F238E27FC236}">
                    <a16:creationId xmlns:a16="http://schemas.microsoft.com/office/drawing/2014/main" id="{CA7840CB-A6F5-4BA4-BB3B-110EE7783A17}"/>
                  </a:ext>
                </a:extLst>
              </p:cNvPr>
              <p:cNvCxnSpPr/>
              <p:nvPr/>
            </p:nvCxnSpPr>
            <p:spPr>
              <a:xfrm>
                <a:off x="14838486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1" name="Straight Connector 820">
                <a:extLst>
                  <a:ext uri="{FF2B5EF4-FFF2-40B4-BE49-F238E27FC236}">
                    <a16:creationId xmlns:a16="http://schemas.microsoft.com/office/drawing/2014/main" id="{0618A443-D67F-4029-B26A-BE80668B92A5}"/>
                  </a:ext>
                </a:extLst>
              </p:cNvPr>
              <p:cNvCxnSpPr/>
              <p:nvPr/>
            </p:nvCxnSpPr>
            <p:spPr>
              <a:xfrm>
                <a:off x="15244887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62" name="Group 761">
              <a:extLst>
                <a:ext uri="{FF2B5EF4-FFF2-40B4-BE49-F238E27FC236}">
                  <a16:creationId xmlns:a16="http://schemas.microsoft.com/office/drawing/2014/main" id="{52481E51-57D4-4D03-9E6B-C13900DAA17F}"/>
                </a:ext>
              </a:extLst>
            </p:cNvPr>
            <p:cNvGrpSpPr/>
            <p:nvPr/>
          </p:nvGrpSpPr>
          <p:grpSpPr>
            <a:xfrm rot="5400000">
              <a:off x="2943731" y="-2659871"/>
              <a:ext cx="6267343" cy="12209382"/>
              <a:chOff x="355600" y="0"/>
              <a:chExt cx="8039100" cy="6858000"/>
            </a:xfrm>
          </p:grpSpPr>
          <p:cxnSp>
            <p:nvCxnSpPr>
              <p:cNvPr id="763" name="Straight Connector 762">
                <a:extLst>
                  <a:ext uri="{FF2B5EF4-FFF2-40B4-BE49-F238E27FC236}">
                    <a16:creationId xmlns:a16="http://schemas.microsoft.com/office/drawing/2014/main" id="{AEE4D16C-BA94-434E-B980-21803F90DCA4}"/>
                  </a:ext>
                </a:extLst>
              </p:cNvPr>
              <p:cNvCxnSpPr/>
              <p:nvPr/>
            </p:nvCxnSpPr>
            <p:spPr>
              <a:xfrm>
                <a:off x="3556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4" name="Straight Connector 763">
                <a:extLst>
                  <a:ext uri="{FF2B5EF4-FFF2-40B4-BE49-F238E27FC236}">
                    <a16:creationId xmlns:a16="http://schemas.microsoft.com/office/drawing/2014/main" id="{7369A401-AC85-456E-A838-9A46D50661A7}"/>
                  </a:ext>
                </a:extLst>
              </p:cNvPr>
              <p:cNvCxnSpPr/>
              <p:nvPr/>
            </p:nvCxnSpPr>
            <p:spPr>
              <a:xfrm>
                <a:off x="7620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5" name="Straight Connector 764">
                <a:extLst>
                  <a:ext uri="{FF2B5EF4-FFF2-40B4-BE49-F238E27FC236}">
                    <a16:creationId xmlns:a16="http://schemas.microsoft.com/office/drawing/2014/main" id="{FC010CB4-5CD4-488B-9FCD-CCCF1E2750CA}"/>
                  </a:ext>
                </a:extLst>
              </p:cNvPr>
              <p:cNvCxnSpPr/>
              <p:nvPr/>
            </p:nvCxnSpPr>
            <p:spPr>
              <a:xfrm>
                <a:off x="11684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6" name="Straight Connector 765">
                <a:extLst>
                  <a:ext uri="{FF2B5EF4-FFF2-40B4-BE49-F238E27FC236}">
                    <a16:creationId xmlns:a16="http://schemas.microsoft.com/office/drawing/2014/main" id="{4F8E0B71-4A43-4259-B2D1-9D8347A08ECE}"/>
                  </a:ext>
                </a:extLst>
              </p:cNvPr>
              <p:cNvCxnSpPr/>
              <p:nvPr/>
            </p:nvCxnSpPr>
            <p:spPr>
              <a:xfrm>
                <a:off x="15748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7" name="Straight Connector 766">
                <a:extLst>
                  <a:ext uri="{FF2B5EF4-FFF2-40B4-BE49-F238E27FC236}">
                    <a16:creationId xmlns:a16="http://schemas.microsoft.com/office/drawing/2014/main" id="{A6FAE7A9-0308-40DA-B106-D0FDCC7F5781}"/>
                  </a:ext>
                </a:extLst>
              </p:cNvPr>
              <p:cNvCxnSpPr/>
              <p:nvPr/>
            </p:nvCxnSpPr>
            <p:spPr>
              <a:xfrm>
                <a:off x="19558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8" name="Straight Connector 767">
                <a:extLst>
                  <a:ext uri="{FF2B5EF4-FFF2-40B4-BE49-F238E27FC236}">
                    <a16:creationId xmlns:a16="http://schemas.microsoft.com/office/drawing/2014/main" id="{FA5B1E05-6069-4B83-B71C-34133B6ADBF9}"/>
                  </a:ext>
                </a:extLst>
              </p:cNvPr>
              <p:cNvCxnSpPr/>
              <p:nvPr/>
            </p:nvCxnSpPr>
            <p:spPr>
              <a:xfrm>
                <a:off x="23622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9" name="Straight Connector 768">
                <a:extLst>
                  <a:ext uri="{FF2B5EF4-FFF2-40B4-BE49-F238E27FC236}">
                    <a16:creationId xmlns:a16="http://schemas.microsoft.com/office/drawing/2014/main" id="{F552FFD7-82FD-4423-840B-FF86B57FFED1}"/>
                  </a:ext>
                </a:extLst>
              </p:cNvPr>
              <p:cNvCxnSpPr/>
              <p:nvPr/>
            </p:nvCxnSpPr>
            <p:spPr>
              <a:xfrm>
                <a:off x="27686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0" name="Straight Connector 769">
                <a:extLst>
                  <a:ext uri="{FF2B5EF4-FFF2-40B4-BE49-F238E27FC236}">
                    <a16:creationId xmlns:a16="http://schemas.microsoft.com/office/drawing/2014/main" id="{04DB960B-EC0C-47DA-94DE-249DAA35381D}"/>
                  </a:ext>
                </a:extLst>
              </p:cNvPr>
              <p:cNvCxnSpPr/>
              <p:nvPr/>
            </p:nvCxnSpPr>
            <p:spPr>
              <a:xfrm>
                <a:off x="31750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1" name="Straight Connector 770">
                <a:extLst>
                  <a:ext uri="{FF2B5EF4-FFF2-40B4-BE49-F238E27FC236}">
                    <a16:creationId xmlns:a16="http://schemas.microsoft.com/office/drawing/2014/main" id="{13142D8B-370E-4AB8-A1B8-63AF4157B110}"/>
                  </a:ext>
                </a:extLst>
              </p:cNvPr>
              <p:cNvCxnSpPr/>
              <p:nvPr/>
            </p:nvCxnSpPr>
            <p:spPr>
              <a:xfrm>
                <a:off x="3568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2" name="Straight Connector 771">
                <a:extLst>
                  <a:ext uri="{FF2B5EF4-FFF2-40B4-BE49-F238E27FC236}">
                    <a16:creationId xmlns:a16="http://schemas.microsoft.com/office/drawing/2014/main" id="{D26AA68B-5A13-4C6D-B199-4F28C12C5210}"/>
                  </a:ext>
                </a:extLst>
              </p:cNvPr>
              <p:cNvCxnSpPr/>
              <p:nvPr/>
            </p:nvCxnSpPr>
            <p:spPr>
              <a:xfrm>
                <a:off x="3975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3" name="Straight Connector 772">
                <a:extLst>
                  <a:ext uri="{FF2B5EF4-FFF2-40B4-BE49-F238E27FC236}">
                    <a16:creationId xmlns:a16="http://schemas.microsoft.com/office/drawing/2014/main" id="{79CA93E8-C910-4EF7-AD09-24657F257F63}"/>
                  </a:ext>
                </a:extLst>
              </p:cNvPr>
              <p:cNvCxnSpPr/>
              <p:nvPr/>
            </p:nvCxnSpPr>
            <p:spPr>
              <a:xfrm>
                <a:off x="4381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4" name="Straight Connector 773">
                <a:extLst>
                  <a:ext uri="{FF2B5EF4-FFF2-40B4-BE49-F238E27FC236}">
                    <a16:creationId xmlns:a16="http://schemas.microsoft.com/office/drawing/2014/main" id="{97E864CA-8FF0-45AF-B023-A046E08B843F}"/>
                  </a:ext>
                </a:extLst>
              </p:cNvPr>
              <p:cNvCxnSpPr/>
              <p:nvPr/>
            </p:nvCxnSpPr>
            <p:spPr>
              <a:xfrm>
                <a:off x="4787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5" name="Straight Connector 774">
                <a:extLst>
                  <a:ext uri="{FF2B5EF4-FFF2-40B4-BE49-F238E27FC236}">
                    <a16:creationId xmlns:a16="http://schemas.microsoft.com/office/drawing/2014/main" id="{DD285153-71DC-4A49-B002-F1BC87E505A2}"/>
                  </a:ext>
                </a:extLst>
              </p:cNvPr>
              <p:cNvCxnSpPr/>
              <p:nvPr/>
            </p:nvCxnSpPr>
            <p:spPr>
              <a:xfrm>
                <a:off x="5168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6" name="Straight Connector 775">
                <a:extLst>
                  <a:ext uri="{FF2B5EF4-FFF2-40B4-BE49-F238E27FC236}">
                    <a16:creationId xmlns:a16="http://schemas.microsoft.com/office/drawing/2014/main" id="{2A2B0A62-885F-49B3-B604-BCE6A5AC6F7D}"/>
                  </a:ext>
                </a:extLst>
              </p:cNvPr>
              <p:cNvCxnSpPr/>
              <p:nvPr/>
            </p:nvCxnSpPr>
            <p:spPr>
              <a:xfrm>
                <a:off x="55753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7" name="Straight Connector 776">
                <a:extLst>
                  <a:ext uri="{FF2B5EF4-FFF2-40B4-BE49-F238E27FC236}">
                    <a16:creationId xmlns:a16="http://schemas.microsoft.com/office/drawing/2014/main" id="{4A17B57B-C1AE-4537-B1CC-E1FA5DDBD867}"/>
                  </a:ext>
                </a:extLst>
              </p:cNvPr>
              <p:cNvCxnSpPr/>
              <p:nvPr/>
            </p:nvCxnSpPr>
            <p:spPr>
              <a:xfrm>
                <a:off x="5981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8" name="Straight Connector 777">
                <a:extLst>
                  <a:ext uri="{FF2B5EF4-FFF2-40B4-BE49-F238E27FC236}">
                    <a16:creationId xmlns:a16="http://schemas.microsoft.com/office/drawing/2014/main" id="{5ABAB36C-A9B2-4E04-A283-2EEBE13494F6}"/>
                  </a:ext>
                </a:extLst>
              </p:cNvPr>
              <p:cNvCxnSpPr/>
              <p:nvPr/>
            </p:nvCxnSpPr>
            <p:spPr>
              <a:xfrm>
                <a:off x="6388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9" name="Straight Connector 778">
                <a:extLst>
                  <a:ext uri="{FF2B5EF4-FFF2-40B4-BE49-F238E27FC236}">
                    <a16:creationId xmlns:a16="http://schemas.microsoft.com/office/drawing/2014/main" id="{1866728B-9986-4F1D-86D2-1B8FEEDF1CB0}"/>
                  </a:ext>
                </a:extLst>
              </p:cNvPr>
              <p:cNvCxnSpPr/>
              <p:nvPr/>
            </p:nvCxnSpPr>
            <p:spPr>
              <a:xfrm>
                <a:off x="6794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0" name="Straight Connector 779">
                <a:extLst>
                  <a:ext uri="{FF2B5EF4-FFF2-40B4-BE49-F238E27FC236}">
                    <a16:creationId xmlns:a16="http://schemas.microsoft.com/office/drawing/2014/main" id="{73692DEC-A5EC-4FFB-B94C-0C741438253F}"/>
                  </a:ext>
                </a:extLst>
              </p:cNvPr>
              <p:cNvCxnSpPr/>
              <p:nvPr/>
            </p:nvCxnSpPr>
            <p:spPr>
              <a:xfrm>
                <a:off x="7200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1" name="Straight Connector 780">
                <a:extLst>
                  <a:ext uri="{FF2B5EF4-FFF2-40B4-BE49-F238E27FC236}">
                    <a16:creationId xmlns:a16="http://schemas.microsoft.com/office/drawing/2014/main" id="{4ED44FA5-2226-40FB-8F8F-066CC1E3DC69}"/>
                  </a:ext>
                </a:extLst>
              </p:cNvPr>
              <p:cNvCxnSpPr/>
              <p:nvPr/>
            </p:nvCxnSpPr>
            <p:spPr>
              <a:xfrm>
                <a:off x="76073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2" name="Straight Connector 781">
                <a:extLst>
                  <a:ext uri="{FF2B5EF4-FFF2-40B4-BE49-F238E27FC236}">
                    <a16:creationId xmlns:a16="http://schemas.microsoft.com/office/drawing/2014/main" id="{9C6CE3B2-CEB9-4BB5-8218-519AD96DFACD}"/>
                  </a:ext>
                </a:extLst>
              </p:cNvPr>
              <p:cNvCxnSpPr/>
              <p:nvPr/>
            </p:nvCxnSpPr>
            <p:spPr>
              <a:xfrm>
                <a:off x="8013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3" name="Straight Connector 782">
                <a:extLst>
                  <a:ext uri="{FF2B5EF4-FFF2-40B4-BE49-F238E27FC236}">
                    <a16:creationId xmlns:a16="http://schemas.microsoft.com/office/drawing/2014/main" id="{3DD1D169-498F-4CC6-AF10-B78C536BF9D9}"/>
                  </a:ext>
                </a:extLst>
              </p:cNvPr>
              <p:cNvCxnSpPr/>
              <p:nvPr/>
            </p:nvCxnSpPr>
            <p:spPr>
              <a:xfrm>
                <a:off x="8394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88" name="Rectangle 187">
            <a:extLst>
              <a:ext uri="{FF2B5EF4-FFF2-40B4-BE49-F238E27FC236}">
                <a16:creationId xmlns:a16="http://schemas.microsoft.com/office/drawing/2014/main" id="{11F40E39-9B76-43B3-8BA7-1B65E92207CB}"/>
              </a:ext>
            </a:extLst>
          </p:cNvPr>
          <p:cNvSpPr/>
          <p:nvPr/>
        </p:nvSpPr>
        <p:spPr>
          <a:xfrm>
            <a:off x="5659695" y="1676010"/>
            <a:ext cx="1444219" cy="2199860"/>
          </a:xfrm>
          <a:prstGeom prst="rect">
            <a:avLst/>
          </a:prstGeom>
          <a:solidFill>
            <a:schemeClr val="accent6">
              <a:lumMod val="20000"/>
              <a:lumOff val="80000"/>
              <a:alpha val="50000"/>
            </a:schemeClr>
          </a:solidFill>
          <a:ln>
            <a:noFill/>
          </a:ln>
          <a:effectLst>
            <a:glow rad="76200">
              <a:schemeClr val="bg1">
                <a:alpha val="44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9" name="Rectangle 188">
            <a:extLst>
              <a:ext uri="{FF2B5EF4-FFF2-40B4-BE49-F238E27FC236}">
                <a16:creationId xmlns:a16="http://schemas.microsoft.com/office/drawing/2014/main" id="{99BE0E08-3A45-4B96-8F9C-33A46BE5E838}"/>
              </a:ext>
            </a:extLst>
          </p:cNvPr>
          <p:cNvSpPr/>
          <p:nvPr/>
        </p:nvSpPr>
        <p:spPr>
          <a:xfrm>
            <a:off x="7278942" y="1676009"/>
            <a:ext cx="1444219" cy="2199860"/>
          </a:xfrm>
          <a:prstGeom prst="rect">
            <a:avLst/>
          </a:prstGeom>
          <a:solidFill>
            <a:schemeClr val="accent6">
              <a:lumMod val="20000"/>
              <a:lumOff val="80000"/>
              <a:alpha val="50000"/>
            </a:schemeClr>
          </a:solidFill>
          <a:ln>
            <a:noFill/>
          </a:ln>
          <a:effectLst>
            <a:glow rad="76200">
              <a:schemeClr val="bg1">
                <a:alpha val="44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0" name="Rectangle 189">
            <a:extLst>
              <a:ext uri="{FF2B5EF4-FFF2-40B4-BE49-F238E27FC236}">
                <a16:creationId xmlns:a16="http://schemas.microsoft.com/office/drawing/2014/main" id="{C12A2FB2-7B56-4DDF-886E-C3EEB20285A4}"/>
              </a:ext>
            </a:extLst>
          </p:cNvPr>
          <p:cNvSpPr/>
          <p:nvPr/>
        </p:nvSpPr>
        <p:spPr>
          <a:xfrm>
            <a:off x="8917062" y="1657233"/>
            <a:ext cx="1444219" cy="2199860"/>
          </a:xfrm>
          <a:prstGeom prst="rect">
            <a:avLst/>
          </a:prstGeom>
          <a:solidFill>
            <a:schemeClr val="accent6">
              <a:lumMod val="20000"/>
              <a:lumOff val="80000"/>
              <a:alpha val="50000"/>
            </a:schemeClr>
          </a:solidFill>
          <a:ln>
            <a:noFill/>
          </a:ln>
          <a:effectLst>
            <a:glow rad="76200">
              <a:schemeClr val="bg1">
                <a:alpha val="44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1" name="Rectangle 190">
            <a:extLst>
              <a:ext uri="{FF2B5EF4-FFF2-40B4-BE49-F238E27FC236}">
                <a16:creationId xmlns:a16="http://schemas.microsoft.com/office/drawing/2014/main" id="{A641B35A-8413-4F96-BE3A-75AB04F55675}"/>
              </a:ext>
            </a:extLst>
          </p:cNvPr>
          <p:cNvSpPr/>
          <p:nvPr/>
        </p:nvSpPr>
        <p:spPr>
          <a:xfrm>
            <a:off x="10514915" y="1676051"/>
            <a:ext cx="1444219" cy="2199860"/>
          </a:xfrm>
          <a:prstGeom prst="rect">
            <a:avLst/>
          </a:prstGeom>
          <a:solidFill>
            <a:schemeClr val="accent6">
              <a:lumMod val="20000"/>
              <a:lumOff val="80000"/>
              <a:alpha val="50000"/>
            </a:schemeClr>
          </a:solidFill>
          <a:ln>
            <a:noFill/>
          </a:ln>
          <a:effectLst>
            <a:glow rad="76200">
              <a:schemeClr val="bg1">
                <a:alpha val="44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2" name="Rectangle 191">
            <a:extLst>
              <a:ext uri="{FF2B5EF4-FFF2-40B4-BE49-F238E27FC236}">
                <a16:creationId xmlns:a16="http://schemas.microsoft.com/office/drawing/2014/main" id="{AD0973B5-3043-4C43-A0C4-2EAC99D27ECF}"/>
              </a:ext>
            </a:extLst>
          </p:cNvPr>
          <p:cNvSpPr/>
          <p:nvPr/>
        </p:nvSpPr>
        <p:spPr>
          <a:xfrm>
            <a:off x="167953" y="3928990"/>
            <a:ext cx="5361441" cy="565307"/>
          </a:xfrm>
          <a:prstGeom prst="rect">
            <a:avLst/>
          </a:prstGeom>
          <a:solidFill>
            <a:schemeClr val="accent3">
              <a:lumMod val="40000"/>
              <a:lumOff val="60000"/>
              <a:alpha val="50000"/>
            </a:schemeClr>
          </a:solidFill>
          <a:ln>
            <a:noFill/>
          </a:ln>
          <a:effectLst>
            <a:glow rad="76200">
              <a:schemeClr val="bg1">
                <a:alpha val="44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id="{FCA897A9-C615-46E0-8D88-39CE8EFF9007}"/>
              </a:ext>
            </a:extLst>
          </p:cNvPr>
          <p:cNvSpPr/>
          <p:nvPr/>
        </p:nvSpPr>
        <p:spPr>
          <a:xfrm>
            <a:off x="130420" y="4594766"/>
            <a:ext cx="5361441" cy="565307"/>
          </a:xfrm>
          <a:prstGeom prst="rect">
            <a:avLst/>
          </a:prstGeom>
          <a:solidFill>
            <a:schemeClr val="accent3">
              <a:lumMod val="40000"/>
              <a:lumOff val="60000"/>
              <a:alpha val="50000"/>
            </a:schemeClr>
          </a:solidFill>
          <a:ln>
            <a:noFill/>
          </a:ln>
          <a:effectLst>
            <a:glow rad="76200">
              <a:schemeClr val="bg1">
                <a:alpha val="44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4" name="Rectangle 193">
            <a:extLst>
              <a:ext uri="{FF2B5EF4-FFF2-40B4-BE49-F238E27FC236}">
                <a16:creationId xmlns:a16="http://schemas.microsoft.com/office/drawing/2014/main" id="{ACD3AD21-1979-4D6F-B72A-1CB6DB2FD84F}"/>
              </a:ext>
            </a:extLst>
          </p:cNvPr>
          <p:cNvSpPr/>
          <p:nvPr/>
        </p:nvSpPr>
        <p:spPr>
          <a:xfrm>
            <a:off x="111937" y="5241492"/>
            <a:ext cx="5361441" cy="565307"/>
          </a:xfrm>
          <a:prstGeom prst="rect">
            <a:avLst/>
          </a:prstGeom>
          <a:solidFill>
            <a:schemeClr val="accent3">
              <a:lumMod val="40000"/>
              <a:lumOff val="60000"/>
              <a:alpha val="50000"/>
            </a:schemeClr>
          </a:solidFill>
          <a:ln>
            <a:noFill/>
          </a:ln>
          <a:effectLst>
            <a:glow rad="76200">
              <a:schemeClr val="bg1">
                <a:alpha val="44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5" name="Rectangle 194">
            <a:extLst>
              <a:ext uri="{FF2B5EF4-FFF2-40B4-BE49-F238E27FC236}">
                <a16:creationId xmlns:a16="http://schemas.microsoft.com/office/drawing/2014/main" id="{C9062A05-9DD7-4470-B9CD-A38DB3F16E6C}"/>
              </a:ext>
            </a:extLst>
          </p:cNvPr>
          <p:cNvSpPr/>
          <p:nvPr/>
        </p:nvSpPr>
        <p:spPr>
          <a:xfrm>
            <a:off x="131554" y="5925946"/>
            <a:ext cx="5361441" cy="881486"/>
          </a:xfrm>
          <a:prstGeom prst="rect">
            <a:avLst/>
          </a:prstGeom>
          <a:solidFill>
            <a:schemeClr val="accent3">
              <a:lumMod val="40000"/>
              <a:lumOff val="60000"/>
              <a:alpha val="50000"/>
            </a:schemeClr>
          </a:solidFill>
          <a:ln>
            <a:noFill/>
          </a:ln>
          <a:effectLst>
            <a:glow rad="76200">
              <a:schemeClr val="bg1">
                <a:alpha val="44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0" name="Rectangle 219">
            <a:extLst>
              <a:ext uri="{FF2B5EF4-FFF2-40B4-BE49-F238E27FC236}">
                <a16:creationId xmlns:a16="http://schemas.microsoft.com/office/drawing/2014/main" id="{0B30C549-867D-4C2E-BFF2-6D2EAA2DF80C}"/>
              </a:ext>
            </a:extLst>
          </p:cNvPr>
          <p:cNvSpPr/>
          <p:nvPr/>
        </p:nvSpPr>
        <p:spPr>
          <a:xfrm>
            <a:off x="10493192" y="5886093"/>
            <a:ext cx="1512148" cy="914168"/>
          </a:xfrm>
          <a:prstGeom prst="rect">
            <a:avLst/>
          </a:prstGeom>
          <a:solidFill>
            <a:schemeClr val="accent2">
              <a:lumMod val="40000"/>
              <a:lumOff val="60000"/>
              <a:alpha val="50000"/>
            </a:schemeClr>
          </a:solidFill>
          <a:ln>
            <a:noFill/>
          </a:ln>
          <a:effectLst>
            <a:glow rad="76200">
              <a:schemeClr val="bg1">
                <a:alpha val="44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5" name="Rectangle 224">
            <a:extLst>
              <a:ext uri="{FF2B5EF4-FFF2-40B4-BE49-F238E27FC236}">
                <a16:creationId xmlns:a16="http://schemas.microsoft.com/office/drawing/2014/main" id="{6B3CC384-F14E-43EA-8709-D8ABD54B8C24}"/>
              </a:ext>
            </a:extLst>
          </p:cNvPr>
          <p:cNvSpPr/>
          <p:nvPr/>
        </p:nvSpPr>
        <p:spPr>
          <a:xfrm>
            <a:off x="8873942" y="5886093"/>
            <a:ext cx="1512148" cy="914168"/>
          </a:xfrm>
          <a:prstGeom prst="rect">
            <a:avLst/>
          </a:prstGeom>
          <a:solidFill>
            <a:schemeClr val="accent2">
              <a:lumMod val="40000"/>
              <a:lumOff val="60000"/>
              <a:alpha val="50000"/>
            </a:schemeClr>
          </a:solidFill>
          <a:ln>
            <a:noFill/>
          </a:ln>
          <a:effectLst>
            <a:glow rad="76200">
              <a:schemeClr val="bg1">
                <a:alpha val="44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6" name="Rectangle 225">
            <a:extLst>
              <a:ext uri="{FF2B5EF4-FFF2-40B4-BE49-F238E27FC236}">
                <a16:creationId xmlns:a16="http://schemas.microsoft.com/office/drawing/2014/main" id="{8DC20659-FF6E-4818-AC0A-62F9A66262D1}"/>
              </a:ext>
            </a:extLst>
          </p:cNvPr>
          <p:cNvSpPr/>
          <p:nvPr/>
        </p:nvSpPr>
        <p:spPr>
          <a:xfrm>
            <a:off x="7254692" y="5886093"/>
            <a:ext cx="1512148" cy="914168"/>
          </a:xfrm>
          <a:prstGeom prst="rect">
            <a:avLst/>
          </a:prstGeom>
          <a:solidFill>
            <a:schemeClr val="accent2">
              <a:lumMod val="40000"/>
              <a:lumOff val="60000"/>
              <a:alpha val="50000"/>
            </a:schemeClr>
          </a:solidFill>
          <a:ln>
            <a:noFill/>
          </a:ln>
          <a:effectLst>
            <a:glow rad="76200">
              <a:schemeClr val="bg1">
                <a:alpha val="44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9" name="Rectangle 228">
            <a:extLst>
              <a:ext uri="{FF2B5EF4-FFF2-40B4-BE49-F238E27FC236}">
                <a16:creationId xmlns:a16="http://schemas.microsoft.com/office/drawing/2014/main" id="{8E4D90E1-79AB-4CB0-9496-0A2E935096B4}"/>
              </a:ext>
            </a:extLst>
          </p:cNvPr>
          <p:cNvSpPr/>
          <p:nvPr/>
        </p:nvSpPr>
        <p:spPr>
          <a:xfrm>
            <a:off x="5635442" y="5886093"/>
            <a:ext cx="1512148" cy="914168"/>
          </a:xfrm>
          <a:prstGeom prst="rect">
            <a:avLst/>
          </a:prstGeom>
          <a:solidFill>
            <a:schemeClr val="accent2">
              <a:lumMod val="40000"/>
              <a:lumOff val="60000"/>
              <a:alpha val="50000"/>
            </a:schemeClr>
          </a:solidFill>
          <a:ln>
            <a:noFill/>
          </a:ln>
          <a:effectLst>
            <a:glow rad="76200">
              <a:schemeClr val="bg1">
                <a:alpha val="44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0" name="Rectangle 229">
            <a:extLst>
              <a:ext uri="{FF2B5EF4-FFF2-40B4-BE49-F238E27FC236}">
                <a16:creationId xmlns:a16="http://schemas.microsoft.com/office/drawing/2014/main" id="{522A974B-D66F-47A2-8122-B3FB495D4687}"/>
              </a:ext>
            </a:extLst>
          </p:cNvPr>
          <p:cNvSpPr/>
          <p:nvPr/>
        </p:nvSpPr>
        <p:spPr>
          <a:xfrm>
            <a:off x="10493192" y="5238392"/>
            <a:ext cx="1512148" cy="548640"/>
          </a:xfrm>
          <a:prstGeom prst="rect">
            <a:avLst/>
          </a:prstGeom>
          <a:solidFill>
            <a:schemeClr val="accent2">
              <a:lumMod val="40000"/>
              <a:lumOff val="60000"/>
              <a:alpha val="50000"/>
            </a:schemeClr>
          </a:solidFill>
          <a:ln>
            <a:noFill/>
          </a:ln>
          <a:effectLst>
            <a:glow rad="76200">
              <a:schemeClr val="bg1">
                <a:alpha val="44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1" name="Rectangle 230">
            <a:extLst>
              <a:ext uri="{FF2B5EF4-FFF2-40B4-BE49-F238E27FC236}">
                <a16:creationId xmlns:a16="http://schemas.microsoft.com/office/drawing/2014/main" id="{2CF89C5A-6D7D-4092-80A3-B0339C259673}"/>
              </a:ext>
            </a:extLst>
          </p:cNvPr>
          <p:cNvSpPr/>
          <p:nvPr/>
        </p:nvSpPr>
        <p:spPr>
          <a:xfrm>
            <a:off x="8873942" y="5238392"/>
            <a:ext cx="1512148" cy="548640"/>
          </a:xfrm>
          <a:prstGeom prst="rect">
            <a:avLst/>
          </a:prstGeom>
          <a:solidFill>
            <a:schemeClr val="accent2">
              <a:lumMod val="40000"/>
              <a:lumOff val="60000"/>
              <a:alpha val="50000"/>
            </a:schemeClr>
          </a:solidFill>
          <a:ln>
            <a:noFill/>
          </a:ln>
          <a:effectLst>
            <a:glow rad="76200">
              <a:schemeClr val="bg1">
                <a:alpha val="44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2" name="Rectangle 231">
            <a:extLst>
              <a:ext uri="{FF2B5EF4-FFF2-40B4-BE49-F238E27FC236}">
                <a16:creationId xmlns:a16="http://schemas.microsoft.com/office/drawing/2014/main" id="{9CAAB3E5-179C-423B-90C1-76148A4C6C44}"/>
              </a:ext>
            </a:extLst>
          </p:cNvPr>
          <p:cNvSpPr/>
          <p:nvPr/>
        </p:nvSpPr>
        <p:spPr>
          <a:xfrm>
            <a:off x="7254692" y="5238392"/>
            <a:ext cx="1512148" cy="548640"/>
          </a:xfrm>
          <a:prstGeom prst="rect">
            <a:avLst/>
          </a:prstGeom>
          <a:solidFill>
            <a:schemeClr val="accent2">
              <a:lumMod val="40000"/>
              <a:lumOff val="60000"/>
              <a:alpha val="50000"/>
            </a:schemeClr>
          </a:solidFill>
          <a:ln>
            <a:noFill/>
          </a:ln>
          <a:effectLst>
            <a:glow rad="76200">
              <a:schemeClr val="bg1">
                <a:alpha val="44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3" name="Rectangle 232">
            <a:extLst>
              <a:ext uri="{FF2B5EF4-FFF2-40B4-BE49-F238E27FC236}">
                <a16:creationId xmlns:a16="http://schemas.microsoft.com/office/drawing/2014/main" id="{3DB47F9C-A4E5-4A04-9D29-EFF5BC7294C7}"/>
              </a:ext>
            </a:extLst>
          </p:cNvPr>
          <p:cNvSpPr/>
          <p:nvPr/>
        </p:nvSpPr>
        <p:spPr>
          <a:xfrm>
            <a:off x="5635442" y="5238392"/>
            <a:ext cx="1512148" cy="548640"/>
          </a:xfrm>
          <a:prstGeom prst="rect">
            <a:avLst/>
          </a:prstGeom>
          <a:solidFill>
            <a:schemeClr val="accent2">
              <a:lumMod val="40000"/>
              <a:lumOff val="60000"/>
              <a:alpha val="50000"/>
            </a:schemeClr>
          </a:solidFill>
          <a:ln>
            <a:noFill/>
          </a:ln>
          <a:effectLst>
            <a:glow rad="76200">
              <a:schemeClr val="bg1">
                <a:alpha val="44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4" name="Rectangle 233">
            <a:extLst>
              <a:ext uri="{FF2B5EF4-FFF2-40B4-BE49-F238E27FC236}">
                <a16:creationId xmlns:a16="http://schemas.microsoft.com/office/drawing/2014/main" id="{5D6AD68A-05C8-4332-BA3A-41EFA1351EC9}"/>
              </a:ext>
            </a:extLst>
          </p:cNvPr>
          <p:cNvSpPr/>
          <p:nvPr/>
        </p:nvSpPr>
        <p:spPr>
          <a:xfrm>
            <a:off x="10493192" y="4609741"/>
            <a:ext cx="1512148" cy="548640"/>
          </a:xfrm>
          <a:prstGeom prst="rect">
            <a:avLst/>
          </a:prstGeom>
          <a:solidFill>
            <a:schemeClr val="accent2">
              <a:lumMod val="40000"/>
              <a:lumOff val="60000"/>
              <a:alpha val="50000"/>
            </a:schemeClr>
          </a:solidFill>
          <a:ln>
            <a:noFill/>
          </a:ln>
          <a:effectLst>
            <a:glow rad="76200">
              <a:schemeClr val="bg1">
                <a:alpha val="44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5" name="Rectangle 234">
            <a:extLst>
              <a:ext uri="{FF2B5EF4-FFF2-40B4-BE49-F238E27FC236}">
                <a16:creationId xmlns:a16="http://schemas.microsoft.com/office/drawing/2014/main" id="{9EC128DA-8F40-4029-847D-C2F03B8442A0}"/>
              </a:ext>
            </a:extLst>
          </p:cNvPr>
          <p:cNvSpPr/>
          <p:nvPr/>
        </p:nvSpPr>
        <p:spPr>
          <a:xfrm>
            <a:off x="8873942" y="4609741"/>
            <a:ext cx="1512148" cy="548640"/>
          </a:xfrm>
          <a:prstGeom prst="rect">
            <a:avLst/>
          </a:prstGeom>
          <a:solidFill>
            <a:schemeClr val="accent2">
              <a:lumMod val="40000"/>
              <a:lumOff val="60000"/>
              <a:alpha val="50000"/>
            </a:schemeClr>
          </a:solidFill>
          <a:ln>
            <a:noFill/>
          </a:ln>
          <a:effectLst>
            <a:glow rad="76200">
              <a:schemeClr val="bg1">
                <a:alpha val="44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6" name="Rectangle 235">
            <a:extLst>
              <a:ext uri="{FF2B5EF4-FFF2-40B4-BE49-F238E27FC236}">
                <a16:creationId xmlns:a16="http://schemas.microsoft.com/office/drawing/2014/main" id="{FC637A1D-EB64-4B1B-AC14-834E27E78CE2}"/>
              </a:ext>
            </a:extLst>
          </p:cNvPr>
          <p:cNvSpPr/>
          <p:nvPr/>
        </p:nvSpPr>
        <p:spPr>
          <a:xfrm>
            <a:off x="7254692" y="4609741"/>
            <a:ext cx="1512148" cy="548640"/>
          </a:xfrm>
          <a:prstGeom prst="rect">
            <a:avLst/>
          </a:prstGeom>
          <a:solidFill>
            <a:schemeClr val="accent2">
              <a:lumMod val="40000"/>
              <a:lumOff val="60000"/>
              <a:alpha val="50000"/>
            </a:schemeClr>
          </a:solidFill>
          <a:ln>
            <a:noFill/>
          </a:ln>
          <a:effectLst>
            <a:glow rad="76200">
              <a:schemeClr val="bg1">
                <a:alpha val="44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7" name="Rectangle 236">
            <a:extLst>
              <a:ext uri="{FF2B5EF4-FFF2-40B4-BE49-F238E27FC236}">
                <a16:creationId xmlns:a16="http://schemas.microsoft.com/office/drawing/2014/main" id="{B8C4EC78-03C9-40E5-8E84-783236C63DB9}"/>
              </a:ext>
            </a:extLst>
          </p:cNvPr>
          <p:cNvSpPr/>
          <p:nvPr/>
        </p:nvSpPr>
        <p:spPr>
          <a:xfrm>
            <a:off x="5635442" y="4609741"/>
            <a:ext cx="1512148" cy="548640"/>
          </a:xfrm>
          <a:prstGeom prst="rect">
            <a:avLst/>
          </a:prstGeom>
          <a:solidFill>
            <a:schemeClr val="accent2">
              <a:lumMod val="40000"/>
              <a:lumOff val="60000"/>
              <a:alpha val="50000"/>
            </a:schemeClr>
          </a:solidFill>
          <a:ln>
            <a:noFill/>
          </a:ln>
          <a:effectLst>
            <a:glow rad="76200">
              <a:schemeClr val="bg1">
                <a:alpha val="44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8" name="Rectangle 237">
            <a:extLst>
              <a:ext uri="{FF2B5EF4-FFF2-40B4-BE49-F238E27FC236}">
                <a16:creationId xmlns:a16="http://schemas.microsoft.com/office/drawing/2014/main" id="{33E10060-F469-456B-9E25-3386731A0FA5}"/>
              </a:ext>
            </a:extLst>
          </p:cNvPr>
          <p:cNvSpPr/>
          <p:nvPr/>
        </p:nvSpPr>
        <p:spPr>
          <a:xfrm>
            <a:off x="10493192" y="3962040"/>
            <a:ext cx="1512148" cy="548640"/>
          </a:xfrm>
          <a:prstGeom prst="rect">
            <a:avLst/>
          </a:prstGeom>
          <a:solidFill>
            <a:schemeClr val="accent2">
              <a:lumMod val="40000"/>
              <a:lumOff val="60000"/>
              <a:alpha val="50000"/>
            </a:schemeClr>
          </a:solidFill>
          <a:ln>
            <a:noFill/>
          </a:ln>
          <a:effectLst>
            <a:glow rad="76200">
              <a:schemeClr val="bg1">
                <a:alpha val="44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9" name="Rectangle 238">
            <a:extLst>
              <a:ext uri="{FF2B5EF4-FFF2-40B4-BE49-F238E27FC236}">
                <a16:creationId xmlns:a16="http://schemas.microsoft.com/office/drawing/2014/main" id="{6B23514F-AACB-42BE-8ACB-5DEF19AA6419}"/>
              </a:ext>
            </a:extLst>
          </p:cNvPr>
          <p:cNvSpPr/>
          <p:nvPr/>
        </p:nvSpPr>
        <p:spPr>
          <a:xfrm>
            <a:off x="8873942" y="3962040"/>
            <a:ext cx="1512148" cy="548640"/>
          </a:xfrm>
          <a:prstGeom prst="rect">
            <a:avLst/>
          </a:prstGeom>
          <a:solidFill>
            <a:schemeClr val="accent2">
              <a:lumMod val="40000"/>
              <a:lumOff val="60000"/>
              <a:alpha val="50000"/>
            </a:schemeClr>
          </a:solidFill>
          <a:ln>
            <a:noFill/>
          </a:ln>
          <a:effectLst>
            <a:glow rad="76200">
              <a:schemeClr val="bg1">
                <a:alpha val="44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0" name="Rectangle 239">
            <a:extLst>
              <a:ext uri="{FF2B5EF4-FFF2-40B4-BE49-F238E27FC236}">
                <a16:creationId xmlns:a16="http://schemas.microsoft.com/office/drawing/2014/main" id="{EB1A0E66-BAF7-455E-9F54-442114C17028}"/>
              </a:ext>
            </a:extLst>
          </p:cNvPr>
          <p:cNvSpPr/>
          <p:nvPr/>
        </p:nvSpPr>
        <p:spPr>
          <a:xfrm>
            <a:off x="7254692" y="3962040"/>
            <a:ext cx="1512148" cy="548640"/>
          </a:xfrm>
          <a:prstGeom prst="rect">
            <a:avLst/>
          </a:prstGeom>
          <a:solidFill>
            <a:schemeClr val="accent2">
              <a:lumMod val="40000"/>
              <a:lumOff val="60000"/>
              <a:alpha val="50000"/>
            </a:schemeClr>
          </a:solidFill>
          <a:ln>
            <a:noFill/>
          </a:ln>
          <a:effectLst>
            <a:glow rad="76200">
              <a:schemeClr val="bg1">
                <a:alpha val="44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1" name="Rectangle 240">
            <a:extLst>
              <a:ext uri="{FF2B5EF4-FFF2-40B4-BE49-F238E27FC236}">
                <a16:creationId xmlns:a16="http://schemas.microsoft.com/office/drawing/2014/main" id="{DE4A826A-B733-4663-AFF8-BB0B6BB52443}"/>
              </a:ext>
            </a:extLst>
          </p:cNvPr>
          <p:cNvSpPr/>
          <p:nvPr/>
        </p:nvSpPr>
        <p:spPr>
          <a:xfrm>
            <a:off x="5635442" y="3962040"/>
            <a:ext cx="1512148" cy="548640"/>
          </a:xfrm>
          <a:prstGeom prst="rect">
            <a:avLst/>
          </a:prstGeom>
          <a:solidFill>
            <a:schemeClr val="accent2">
              <a:lumMod val="40000"/>
              <a:lumOff val="60000"/>
              <a:alpha val="50000"/>
            </a:schemeClr>
          </a:solidFill>
          <a:ln>
            <a:noFill/>
          </a:ln>
          <a:effectLst>
            <a:glow rad="76200">
              <a:schemeClr val="bg1">
                <a:alpha val="44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C33E3308-2C20-4AF4-B511-C97420324C59}"/>
              </a:ext>
            </a:extLst>
          </p:cNvPr>
          <p:cNvSpPr/>
          <p:nvPr/>
        </p:nvSpPr>
        <p:spPr>
          <a:xfrm flipH="1">
            <a:off x="177223" y="1715671"/>
            <a:ext cx="5044683" cy="2131900"/>
          </a:xfrm>
          <a:prstGeom prst="triangle">
            <a:avLst>
              <a:gd name="adj" fmla="val 100000"/>
            </a:avLst>
          </a:prstGeom>
          <a:solidFill>
            <a:srgbClr val="B874BA">
              <a:alpha val="49804"/>
            </a:srgbClr>
          </a:solidFill>
          <a:ln>
            <a:noFill/>
          </a:ln>
          <a:effectLst>
            <a:glow rad="76200">
              <a:schemeClr val="bg1">
                <a:alpha val="44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42" name="Isosceles Triangle 241">
            <a:extLst>
              <a:ext uri="{FF2B5EF4-FFF2-40B4-BE49-F238E27FC236}">
                <a16:creationId xmlns:a16="http://schemas.microsoft.com/office/drawing/2014/main" id="{3A92260A-2C64-4C68-ABF9-72ED82D8BB95}"/>
              </a:ext>
            </a:extLst>
          </p:cNvPr>
          <p:cNvSpPr/>
          <p:nvPr/>
        </p:nvSpPr>
        <p:spPr>
          <a:xfrm flipV="1">
            <a:off x="443923" y="1658521"/>
            <a:ext cx="5044683" cy="2131900"/>
          </a:xfrm>
          <a:prstGeom prst="triangle">
            <a:avLst>
              <a:gd name="adj" fmla="val 100000"/>
            </a:avLst>
          </a:prstGeom>
          <a:solidFill>
            <a:schemeClr val="accent4">
              <a:lumMod val="40000"/>
              <a:lumOff val="60000"/>
              <a:alpha val="49804"/>
            </a:schemeClr>
          </a:solidFill>
          <a:ln>
            <a:noFill/>
          </a:ln>
          <a:effectLst>
            <a:glow rad="76200">
              <a:schemeClr val="bg1">
                <a:alpha val="44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C0C0EC8A-36DA-4940-B2F4-3F34952E7E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3980773"/>
              </p:ext>
            </p:extLst>
          </p:nvPr>
        </p:nvGraphicFramePr>
        <p:xfrm>
          <a:off x="128585" y="1590173"/>
          <a:ext cx="11918441" cy="52353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53065">
                  <a:extLst>
                    <a:ext uri="{9D8B030D-6E8A-4147-A177-3AD203B41FA5}">
                      <a16:colId xmlns:a16="http://schemas.microsoft.com/office/drawing/2014/main" val="2556087391"/>
                    </a:ext>
                  </a:extLst>
                </a:gridCol>
                <a:gridCol w="1616344">
                  <a:extLst>
                    <a:ext uri="{9D8B030D-6E8A-4147-A177-3AD203B41FA5}">
                      <a16:colId xmlns:a16="http://schemas.microsoft.com/office/drawing/2014/main" val="914551697"/>
                    </a:ext>
                  </a:extLst>
                </a:gridCol>
                <a:gridCol w="1616344">
                  <a:extLst>
                    <a:ext uri="{9D8B030D-6E8A-4147-A177-3AD203B41FA5}">
                      <a16:colId xmlns:a16="http://schemas.microsoft.com/office/drawing/2014/main" val="2967649183"/>
                    </a:ext>
                  </a:extLst>
                </a:gridCol>
                <a:gridCol w="1616344">
                  <a:extLst>
                    <a:ext uri="{9D8B030D-6E8A-4147-A177-3AD203B41FA5}">
                      <a16:colId xmlns:a16="http://schemas.microsoft.com/office/drawing/2014/main" val="455212687"/>
                    </a:ext>
                  </a:extLst>
                </a:gridCol>
                <a:gridCol w="1616344">
                  <a:extLst>
                    <a:ext uri="{9D8B030D-6E8A-4147-A177-3AD203B41FA5}">
                      <a16:colId xmlns:a16="http://schemas.microsoft.com/office/drawing/2014/main" val="3995486787"/>
                    </a:ext>
                  </a:extLst>
                </a:gridCol>
              </a:tblGrid>
              <a:tr h="230930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439032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4629143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6277030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4427086"/>
                  </a:ext>
                </a:extLst>
              </a:tr>
              <a:tr h="1005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BDD7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6696730"/>
                  </a:ext>
                </a:extLst>
              </a:tr>
            </a:tbl>
          </a:graphicData>
        </a:graphic>
      </p:graphicFrame>
      <p:grpSp>
        <p:nvGrpSpPr>
          <p:cNvPr id="112" name="Group 111" hidden="1">
            <a:extLst>
              <a:ext uri="{FF2B5EF4-FFF2-40B4-BE49-F238E27FC236}">
                <a16:creationId xmlns:a16="http://schemas.microsoft.com/office/drawing/2014/main" id="{A4E21C86-16E9-4487-BA3B-CCCA51C5C83E}"/>
              </a:ext>
            </a:extLst>
          </p:cNvPr>
          <p:cNvGrpSpPr/>
          <p:nvPr/>
        </p:nvGrpSpPr>
        <p:grpSpPr>
          <a:xfrm>
            <a:off x="-27288" y="-12700"/>
            <a:ext cx="12209382" cy="6870700"/>
            <a:chOff x="-27288" y="-12700"/>
            <a:chExt cx="12209382" cy="6870700"/>
          </a:xfrm>
        </p:grpSpPr>
        <p:grpSp>
          <p:nvGrpSpPr>
            <p:cNvPr id="113" name="Group 112">
              <a:extLst>
                <a:ext uri="{FF2B5EF4-FFF2-40B4-BE49-F238E27FC236}">
                  <a16:creationId xmlns:a16="http://schemas.microsoft.com/office/drawing/2014/main" id="{2EEA6B91-75B3-4911-9D42-F7F4E7DE0181}"/>
                </a:ext>
              </a:extLst>
            </p:cNvPr>
            <p:cNvGrpSpPr/>
            <p:nvPr/>
          </p:nvGrpSpPr>
          <p:grpSpPr>
            <a:xfrm>
              <a:off x="266700" y="-12700"/>
              <a:ext cx="11607800" cy="6870700"/>
              <a:chOff x="355600" y="-12700"/>
              <a:chExt cx="14889287" cy="6870700"/>
            </a:xfrm>
          </p:grpSpPr>
          <p:cxnSp>
            <p:nvCxnSpPr>
              <p:cNvPr id="136" name="Straight Connector 135">
                <a:extLst>
                  <a:ext uri="{FF2B5EF4-FFF2-40B4-BE49-F238E27FC236}">
                    <a16:creationId xmlns:a16="http://schemas.microsoft.com/office/drawing/2014/main" id="{09C8E877-935F-45CC-98A8-CE10E772548C}"/>
                  </a:ext>
                </a:extLst>
              </p:cNvPr>
              <p:cNvCxnSpPr/>
              <p:nvPr/>
            </p:nvCxnSpPr>
            <p:spPr>
              <a:xfrm>
                <a:off x="3556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>
                <a:extLst>
                  <a:ext uri="{FF2B5EF4-FFF2-40B4-BE49-F238E27FC236}">
                    <a16:creationId xmlns:a16="http://schemas.microsoft.com/office/drawing/2014/main" id="{A526125A-906F-4B24-9802-ECB3DDDF2CAB}"/>
                  </a:ext>
                </a:extLst>
              </p:cNvPr>
              <p:cNvCxnSpPr/>
              <p:nvPr/>
            </p:nvCxnSpPr>
            <p:spPr>
              <a:xfrm>
                <a:off x="7620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>
                <a:extLst>
                  <a:ext uri="{FF2B5EF4-FFF2-40B4-BE49-F238E27FC236}">
                    <a16:creationId xmlns:a16="http://schemas.microsoft.com/office/drawing/2014/main" id="{208B86A9-8109-4B9A-B62F-E733D9440E48}"/>
                  </a:ext>
                </a:extLst>
              </p:cNvPr>
              <p:cNvCxnSpPr/>
              <p:nvPr/>
            </p:nvCxnSpPr>
            <p:spPr>
              <a:xfrm>
                <a:off x="11684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>
                <a:extLst>
                  <a:ext uri="{FF2B5EF4-FFF2-40B4-BE49-F238E27FC236}">
                    <a16:creationId xmlns:a16="http://schemas.microsoft.com/office/drawing/2014/main" id="{4685F011-DFC1-409C-8CF4-50B4489A1A52}"/>
                  </a:ext>
                </a:extLst>
              </p:cNvPr>
              <p:cNvCxnSpPr/>
              <p:nvPr/>
            </p:nvCxnSpPr>
            <p:spPr>
              <a:xfrm>
                <a:off x="15748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9">
                <a:extLst>
                  <a:ext uri="{FF2B5EF4-FFF2-40B4-BE49-F238E27FC236}">
                    <a16:creationId xmlns:a16="http://schemas.microsoft.com/office/drawing/2014/main" id="{4591E651-B166-46F9-9F02-1C8922DAC61B}"/>
                  </a:ext>
                </a:extLst>
              </p:cNvPr>
              <p:cNvCxnSpPr/>
              <p:nvPr/>
            </p:nvCxnSpPr>
            <p:spPr>
              <a:xfrm>
                <a:off x="19558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140">
                <a:extLst>
                  <a:ext uri="{FF2B5EF4-FFF2-40B4-BE49-F238E27FC236}">
                    <a16:creationId xmlns:a16="http://schemas.microsoft.com/office/drawing/2014/main" id="{A217118F-D7B2-46E7-8124-16EF1CA3CE42}"/>
                  </a:ext>
                </a:extLst>
              </p:cNvPr>
              <p:cNvCxnSpPr/>
              <p:nvPr/>
            </p:nvCxnSpPr>
            <p:spPr>
              <a:xfrm>
                <a:off x="23622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Straight Connector 141">
                <a:extLst>
                  <a:ext uri="{FF2B5EF4-FFF2-40B4-BE49-F238E27FC236}">
                    <a16:creationId xmlns:a16="http://schemas.microsoft.com/office/drawing/2014/main" id="{86B3F1F0-6739-453E-9F95-DFB2360B7810}"/>
                  </a:ext>
                </a:extLst>
              </p:cNvPr>
              <p:cNvCxnSpPr/>
              <p:nvPr/>
            </p:nvCxnSpPr>
            <p:spPr>
              <a:xfrm>
                <a:off x="27686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Straight Connector 142">
                <a:extLst>
                  <a:ext uri="{FF2B5EF4-FFF2-40B4-BE49-F238E27FC236}">
                    <a16:creationId xmlns:a16="http://schemas.microsoft.com/office/drawing/2014/main" id="{9CE5BFCD-B749-48CF-940B-4716821495F8}"/>
                  </a:ext>
                </a:extLst>
              </p:cNvPr>
              <p:cNvCxnSpPr/>
              <p:nvPr/>
            </p:nvCxnSpPr>
            <p:spPr>
              <a:xfrm>
                <a:off x="31750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Straight Connector 143">
                <a:extLst>
                  <a:ext uri="{FF2B5EF4-FFF2-40B4-BE49-F238E27FC236}">
                    <a16:creationId xmlns:a16="http://schemas.microsoft.com/office/drawing/2014/main" id="{6C757BFA-BEF4-4331-8DEF-8036D0B616D3}"/>
                  </a:ext>
                </a:extLst>
              </p:cNvPr>
              <p:cNvCxnSpPr/>
              <p:nvPr/>
            </p:nvCxnSpPr>
            <p:spPr>
              <a:xfrm>
                <a:off x="3568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Straight Connector 144">
                <a:extLst>
                  <a:ext uri="{FF2B5EF4-FFF2-40B4-BE49-F238E27FC236}">
                    <a16:creationId xmlns:a16="http://schemas.microsoft.com/office/drawing/2014/main" id="{6422663B-E83C-4C1F-90BB-B271B38B8C32}"/>
                  </a:ext>
                </a:extLst>
              </p:cNvPr>
              <p:cNvCxnSpPr/>
              <p:nvPr/>
            </p:nvCxnSpPr>
            <p:spPr>
              <a:xfrm>
                <a:off x="3975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Connector 145">
                <a:extLst>
                  <a:ext uri="{FF2B5EF4-FFF2-40B4-BE49-F238E27FC236}">
                    <a16:creationId xmlns:a16="http://schemas.microsoft.com/office/drawing/2014/main" id="{29560408-F16B-404C-A987-650734542FC3}"/>
                  </a:ext>
                </a:extLst>
              </p:cNvPr>
              <p:cNvCxnSpPr/>
              <p:nvPr/>
            </p:nvCxnSpPr>
            <p:spPr>
              <a:xfrm>
                <a:off x="4381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Connector 146">
                <a:extLst>
                  <a:ext uri="{FF2B5EF4-FFF2-40B4-BE49-F238E27FC236}">
                    <a16:creationId xmlns:a16="http://schemas.microsoft.com/office/drawing/2014/main" id="{8173CE03-5F10-4D16-A2AA-EA67483E985E}"/>
                  </a:ext>
                </a:extLst>
              </p:cNvPr>
              <p:cNvCxnSpPr/>
              <p:nvPr/>
            </p:nvCxnSpPr>
            <p:spPr>
              <a:xfrm>
                <a:off x="4787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Connector 147">
                <a:extLst>
                  <a:ext uri="{FF2B5EF4-FFF2-40B4-BE49-F238E27FC236}">
                    <a16:creationId xmlns:a16="http://schemas.microsoft.com/office/drawing/2014/main" id="{24772477-1C1D-4BF8-930B-D3500857D448}"/>
                  </a:ext>
                </a:extLst>
              </p:cNvPr>
              <p:cNvCxnSpPr/>
              <p:nvPr/>
            </p:nvCxnSpPr>
            <p:spPr>
              <a:xfrm>
                <a:off x="5168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Straight Connector 148">
                <a:extLst>
                  <a:ext uri="{FF2B5EF4-FFF2-40B4-BE49-F238E27FC236}">
                    <a16:creationId xmlns:a16="http://schemas.microsoft.com/office/drawing/2014/main" id="{078AD7A6-AAB4-42C6-A3C3-31F1E376F2CE}"/>
                  </a:ext>
                </a:extLst>
              </p:cNvPr>
              <p:cNvCxnSpPr/>
              <p:nvPr/>
            </p:nvCxnSpPr>
            <p:spPr>
              <a:xfrm>
                <a:off x="55753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Connector 149">
                <a:extLst>
                  <a:ext uri="{FF2B5EF4-FFF2-40B4-BE49-F238E27FC236}">
                    <a16:creationId xmlns:a16="http://schemas.microsoft.com/office/drawing/2014/main" id="{8642F389-2571-47C7-8386-B00BC280FE91}"/>
                  </a:ext>
                </a:extLst>
              </p:cNvPr>
              <p:cNvCxnSpPr/>
              <p:nvPr/>
            </p:nvCxnSpPr>
            <p:spPr>
              <a:xfrm>
                <a:off x="5981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Straight Connector 150">
                <a:extLst>
                  <a:ext uri="{FF2B5EF4-FFF2-40B4-BE49-F238E27FC236}">
                    <a16:creationId xmlns:a16="http://schemas.microsoft.com/office/drawing/2014/main" id="{AC81FD4B-95BC-417B-89DB-B46FF4F28867}"/>
                  </a:ext>
                </a:extLst>
              </p:cNvPr>
              <p:cNvCxnSpPr/>
              <p:nvPr/>
            </p:nvCxnSpPr>
            <p:spPr>
              <a:xfrm>
                <a:off x="6388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151">
                <a:extLst>
                  <a:ext uri="{FF2B5EF4-FFF2-40B4-BE49-F238E27FC236}">
                    <a16:creationId xmlns:a16="http://schemas.microsoft.com/office/drawing/2014/main" id="{1D54E5E8-640B-449F-A289-3AC7E680CF98}"/>
                  </a:ext>
                </a:extLst>
              </p:cNvPr>
              <p:cNvCxnSpPr/>
              <p:nvPr/>
            </p:nvCxnSpPr>
            <p:spPr>
              <a:xfrm>
                <a:off x="6794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152">
                <a:extLst>
                  <a:ext uri="{FF2B5EF4-FFF2-40B4-BE49-F238E27FC236}">
                    <a16:creationId xmlns:a16="http://schemas.microsoft.com/office/drawing/2014/main" id="{9CB4CB77-9024-4594-AAE5-4E4297F9D0E5}"/>
                  </a:ext>
                </a:extLst>
              </p:cNvPr>
              <p:cNvCxnSpPr/>
              <p:nvPr/>
            </p:nvCxnSpPr>
            <p:spPr>
              <a:xfrm>
                <a:off x="7200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153">
                <a:extLst>
                  <a:ext uri="{FF2B5EF4-FFF2-40B4-BE49-F238E27FC236}">
                    <a16:creationId xmlns:a16="http://schemas.microsoft.com/office/drawing/2014/main" id="{955FC595-3A81-4215-9786-AB8D38D591D0}"/>
                  </a:ext>
                </a:extLst>
              </p:cNvPr>
              <p:cNvCxnSpPr/>
              <p:nvPr/>
            </p:nvCxnSpPr>
            <p:spPr>
              <a:xfrm>
                <a:off x="76073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Straight Connector 154">
                <a:extLst>
                  <a:ext uri="{FF2B5EF4-FFF2-40B4-BE49-F238E27FC236}">
                    <a16:creationId xmlns:a16="http://schemas.microsoft.com/office/drawing/2014/main" id="{5D93813D-A820-4C91-A3F2-887468178205}"/>
                  </a:ext>
                </a:extLst>
              </p:cNvPr>
              <p:cNvCxnSpPr/>
              <p:nvPr/>
            </p:nvCxnSpPr>
            <p:spPr>
              <a:xfrm>
                <a:off x="8013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Straight Connector 155">
                <a:extLst>
                  <a:ext uri="{FF2B5EF4-FFF2-40B4-BE49-F238E27FC236}">
                    <a16:creationId xmlns:a16="http://schemas.microsoft.com/office/drawing/2014/main" id="{08952658-18F2-4416-A2AD-21151B66C806}"/>
                  </a:ext>
                </a:extLst>
              </p:cNvPr>
              <p:cNvCxnSpPr/>
              <p:nvPr/>
            </p:nvCxnSpPr>
            <p:spPr>
              <a:xfrm>
                <a:off x="8394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Straight Connector 156">
                <a:extLst>
                  <a:ext uri="{FF2B5EF4-FFF2-40B4-BE49-F238E27FC236}">
                    <a16:creationId xmlns:a16="http://schemas.microsoft.com/office/drawing/2014/main" id="{74AD5B0A-10E9-4856-B717-03EE37F51C83}"/>
                  </a:ext>
                </a:extLst>
              </p:cNvPr>
              <p:cNvCxnSpPr/>
              <p:nvPr/>
            </p:nvCxnSpPr>
            <p:spPr>
              <a:xfrm>
                <a:off x="8801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Straight Connector 157">
                <a:extLst>
                  <a:ext uri="{FF2B5EF4-FFF2-40B4-BE49-F238E27FC236}">
                    <a16:creationId xmlns:a16="http://schemas.microsoft.com/office/drawing/2014/main" id="{4D5DD98A-BBA0-4B4A-BE7E-87971BB331D7}"/>
                  </a:ext>
                </a:extLst>
              </p:cNvPr>
              <p:cNvCxnSpPr/>
              <p:nvPr/>
            </p:nvCxnSpPr>
            <p:spPr>
              <a:xfrm>
                <a:off x="9207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Straight Connector 158">
                <a:extLst>
                  <a:ext uri="{FF2B5EF4-FFF2-40B4-BE49-F238E27FC236}">
                    <a16:creationId xmlns:a16="http://schemas.microsoft.com/office/drawing/2014/main" id="{D18EBAEB-9BDB-4C51-9540-93A571C9ABD3}"/>
                  </a:ext>
                </a:extLst>
              </p:cNvPr>
              <p:cNvCxnSpPr/>
              <p:nvPr/>
            </p:nvCxnSpPr>
            <p:spPr>
              <a:xfrm>
                <a:off x="9613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Straight Connector 159">
                <a:extLst>
                  <a:ext uri="{FF2B5EF4-FFF2-40B4-BE49-F238E27FC236}">
                    <a16:creationId xmlns:a16="http://schemas.microsoft.com/office/drawing/2014/main" id="{F49B78BB-E1B8-4F71-A2DA-CB94A001D82C}"/>
                  </a:ext>
                </a:extLst>
              </p:cNvPr>
              <p:cNvCxnSpPr/>
              <p:nvPr/>
            </p:nvCxnSpPr>
            <p:spPr>
              <a:xfrm>
                <a:off x="100076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Straight Connector 160">
                <a:extLst>
                  <a:ext uri="{FF2B5EF4-FFF2-40B4-BE49-F238E27FC236}">
                    <a16:creationId xmlns:a16="http://schemas.microsoft.com/office/drawing/2014/main" id="{D5690FE9-3CBB-49AA-864F-850D82C9B914}"/>
                  </a:ext>
                </a:extLst>
              </p:cNvPr>
              <p:cNvCxnSpPr/>
              <p:nvPr/>
            </p:nvCxnSpPr>
            <p:spPr>
              <a:xfrm>
                <a:off x="104140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161">
                <a:extLst>
                  <a:ext uri="{FF2B5EF4-FFF2-40B4-BE49-F238E27FC236}">
                    <a16:creationId xmlns:a16="http://schemas.microsoft.com/office/drawing/2014/main" id="{6B265E70-B574-49A4-BC05-6A12930A586C}"/>
                  </a:ext>
                </a:extLst>
              </p:cNvPr>
              <p:cNvCxnSpPr/>
              <p:nvPr/>
            </p:nvCxnSpPr>
            <p:spPr>
              <a:xfrm>
                <a:off x="108204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Straight Connector 162">
                <a:extLst>
                  <a:ext uri="{FF2B5EF4-FFF2-40B4-BE49-F238E27FC236}">
                    <a16:creationId xmlns:a16="http://schemas.microsoft.com/office/drawing/2014/main" id="{A06E1F71-92CD-4630-8207-5FA61C977DBF}"/>
                  </a:ext>
                </a:extLst>
              </p:cNvPr>
              <p:cNvCxnSpPr/>
              <p:nvPr/>
            </p:nvCxnSpPr>
            <p:spPr>
              <a:xfrm>
                <a:off x="112268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>
                <a:extLst>
                  <a:ext uri="{FF2B5EF4-FFF2-40B4-BE49-F238E27FC236}">
                    <a16:creationId xmlns:a16="http://schemas.microsoft.com/office/drawing/2014/main" id="{A24E636A-DC67-46D6-82EF-CAF366785B60}"/>
                  </a:ext>
                </a:extLst>
              </p:cNvPr>
              <p:cNvCxnSpPr/>
              <p:nvPr/>
            </p:nvCxnSpPr>
            <p:spPr>
              <a:xfrm>
                <a:off x="116078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>
                <a:extLst>
                  <a:ext uri="{FF2B5EF4-FFF2-40B4-BE49-F238E27FC236}">
                    <a16:creationId xmlns:a16="http://schemas.microsoft.com/office/drawing/2014/main" id="{65A1385E-5FC5-4DB6-8A5F-E740E2EE1309}"/>
                  </a:ext>
                </a:extLst>
              </p:cNvPr>
              <p:cNvCxnSpPr/>
              <p:nvPr/>
            </p:nvCxnSpPr>
            <p:spPr>
              <a:xfrm>
                <a:off x="120142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>
                <a:extLst>
                  <a:ext uri="{FF2B5EF4-FFF2-40B4-BE49-F238E27FC236}">
                    <a16:creationId xmlns:a16="http://schemas.microsoft.com/office/drawing/2014/main" id="{087855C3-99A5-4360-B288-A014664EEA17}"/>
                  </a:ext>
                </a:extLst>
              </p:cNvPr>
              <p:cNvCxnSpPr/>
              <p:nvPr/>
            </p:nvCxnSpPr>
            <p:spPr>
              <a:xfrm>
                <a:off x="12438185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66">
                <a:extLst>
                  <a:ext uri="{FF2B5EF4-FFF2-40B4-BE49-F238E27FC236}">
                    <a16:creationId xmlns:a16="http://schemas.microsoft.com/office/drawing/2014/main" id="{024C43A8-6CED-45F3-B131-652D96A61237}"/>
                  </a:ext>
                </a:extLst>
              </p:cNvPr>
              <p:cNvCxnSpPr/>
              <p:nvPr/>
            </p:nvCxnSpPr>
            <p:spPr>
              <a:xfrm>
                <a:off x="12844587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167">
                <a:extLst>
                  <a:ext uri="{FF2B5EF4-FFF2-40B4-BE49-F238E27FC236}">
                    <a16:creationId xmlns:a16="http://schemas.microsoft.com/office/drawing/2014/main" id="{F349E014-AEC1-4AA9-90C7-1581091B7125}"/>
                  </a:ext>
                </a:extLst>
              </p:cNvPr>
              <p:cNvCxnSpPr/>
              <p:nvPr/>
            </p:nvCxnSpPr>
            <p:spPr>
              <a:xfrm>
                <a:off x="13238285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>
                <a:extLst>
                  <a:ext uri="{FF2B5EF4-FFF2-40B4-BE49-F238E27FC236}">
                    <a16:creationId xmlns:a16="http://schemas.microsoft.com/office/drawing/2014/main" id="{AF55F647-48EA-4561-A01A-488112E2A3EE}"/>
                  </a:ext>
                </a:extLst>
              </p:cNvPr>
              <p:cNvCxnSpPr/>
              <p:nvPr/>
            </p:nvCxnSpPr>
            <p:spPr>
              <a:xfrm>
                <a:off x="13644687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Straight Connector 169">
                <a:extLst>
                  <a:ext uri="{FF2B5EF4-FFF2-40B4-BE49-F238E27FC236}">
                    <a16:creationId xmlns:a16="http://schemas.microsoft.com/office/drawing/2014/main" id="{48DEDA7E-3D7B-4F03-B328-61B11054DC87}"/>
                  </a:ext>
                </a:extLst>
              </p:cNvPr>
              <p:cNvCxnSpPr/>
              <p:nvPr/>
            </p:nvCxnSpPr>
            <p:spPr>
              <a:xfrm>
                <a:off x="14051085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>
                <a:extLst>
                  <a:ext uri="{FF2B5EF4-FFF2-40B4-BE49-F238E27FC236}">
                    <a16:creationId xmlns:a16="http://schemas.microsoft.com/office/drawing/2014/main" id="{3FBAE60B-2264-4785-AD83-67E9E1B9F96D}"/>
                  </a:ext>
                </a:extLst>
              </p:cNvPr>
              <p:cNvCxnSpPr/>
              <p:nvPr/>
            </p:nvCxnSpPr>
            <p:spPr>
              <a:xfrm>
                <a:off x="14457487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>
                <a:extLst>
                  <a:ext uri="{FF2B5EF4-FFF2-40B4-BE49-F238E27FC236}">
                    <a16:creationId xmlns:a16="http://schemas.microsoft.com/office/drawing/2014/main" id="{F0C1FA96-FFE1-47A1-A196-56793055643F}"/>
                  </a:ext>
                </a:extLst>
              </p:cNvPr>
              <p:cNvCxnSpPr/>
              <p:nvPr/>
            </p:nvCxnSpPr>
            <p:spPr>
              <a:xfrm>
                <a:off x="14838486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>
                <a:extLst>
                  <a:ext uri="{FF2B5EF4-FFF2-40B4-BE49-F238E27FC236}">
                    <a16:creationId xmlns:a16="http://schemas.microsoft.com/office/drawing/2014/main" id="{EE1D05CB-1318-4BE7-8791-30FAD863D110}"/>
                  </a:ext>
                </a:extLst>
              </p:cNvPr>
              <p:cNvCxnSpPr/>
              <p:nvPr/>
            </p:nvCxnSpPr>
            <p:spPr>
              <a:xfrm>
                <a:off x="15244887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id="{3C776989-533F-4E09-A473-A13EE201EAAE}"/>
                </a:ext>
              </a:extLst>
            </p:cNvPr>
            <p:cNvGrpSpPr/>
            <p:nvPr/>
          </p:nvGrpSpPr>
          <p:grpSpPr>
            <a:xfrm rot="5400000">
              <a:off x="2943731" y="-2659871"/>
              <a:ext cx="6267343" cy="12209382"/>
              <a:chOff x="355600" y="0"/>
              <a:chExt cx="8039100" cy="6858000"/>
            </a:xfrm>
          </p:grpSpPr>
          <p:cxnSp>
            <p:nvCxnSpPr>
              <p:cNvPr id="115" name="Straight Connector 114">
                <a:extLst>
                  <a:ext uri="{FF2B5EF4-FFF2-40B4-BE49-F238E27FC236}">
                    <a16:creationId xmlns:a16="http://schemas.microsoft.com/office/drawing/2014/main" id="{0E808AFF-0C28-4377-92C9-125E4C1AFDD0}"/>
                  </a:ext>
                </a:extLst>
              </p:cNvPr>
              <p:cNvCxnSpPr/>
              <p:nvPr/>
            </p:nvCxnSpPr>
            <p:spPr>
              <a:xfrm>
                <a:off x="3556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>
                <a:extLst>
                  <a:ext uri="{FF2B5EF4-FFF2-40B4-BE49-F238E27FC236}">
                    <a16:creationId xmlns:a16="http://schemas.microsoft.com/office/drawing/2014/main" id="{A8E4FC1E-3EED-484E-8A8F-6E773665AD03}"/>
                  </a:ext>
                </a:extLst>
              </p:cNvPr>
              <p:cNvCxnSpPr/>
              <p:nvPr/>
            </p:nvCxnSpPr>
            <p:spPr>
              <a:xfrm>
                <a:off x="7620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>
                <a:extLst>
                  <a:ext uri="{FF2B5EF4-FFF2-40B4-BE49-F238E27FC236}">
                    <a16:creationId xmlns:a16="http://schemas.microsoft.com/office/drawing/2014/main" id="{4B11F3EE-6A89-4373-9D1B-F8BFE33EFC7A}"/>
                  </a:ext>
                </a:extLst>
              </p:cNvPr>
              <p:cNvCxnSpPr/>
              <p:nvPr/>
            </p:nvCxnSpPr>
            <p:spPr>
              <a:xfrm>
                <a:off x="11684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>
                <a:extLst>
                  <a:ext uri="{FF2B5EF4-FFF2-40B4-BE49-F238E27FC236}">
                    <a16:creationId xmlns:a16="http://schemas.microsoft.com/office/drawing/2014/main" id="{BCD1BDEA-5F16-4D0D-887C-45EE155910BA}"/>
                  </a:ext>
                </a:extLst>
              </p:cNvPr>
              <p:cNvCxnSpPr/>
              <p:nvPr/>
            </p:nvCxnSpPr>
            <p:spPr>
              <a:xfrm>
                <a:off x="15748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>
                <a:extLst>
                  <a:ext uri="{FF2B5EF4-FFF2-40B4-BE49-F238E27FC236}">
                    <a16:creationId xmlns:a16="http://schemas.microsoft.com/office/drawing/2014/main" id="{09EFA626-A41E-4C38-AA59-CC6D036CD79B}"/>
                  </a:ext>
                </a:extLst>
              </p:cNvPr>
              <p:cNvCxnSpPr/>
              <p:nvPr/>
            </p:nvCxnSpPr>
            <p:spPr>
              <a:xfrm>
                <a:off x="19558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>
                <a:extLst>
                  <a:ext uri="{FF2B5EF4-FFF2-40B4-BE49-F238E27FC236}">
                    <a16:creationId xmlns:a16="http://schemas.microsoft.com/office/drawing/2014/main" id="{690D668C-D7DC-4015-9307-F2116DF055B5}"/>
                  </a:ext>
                </a:extLst>
              </p:cNvPr>
              <p:cNvCxnSpPr/>
              <p:nvPr/>
            </p:nvCxnSpPr>
            <p:spPr>
              <a:xfrm>
                <a:off x="23622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>
                <a:extLst>
                  <a:ext uri="{FF2B5EF4-FFF2-40B4-BE49-F238E27FC236}">
                    <a16:creationId xmlns:a16="http://schemas.microsoft.com/office/drawing/2014/main" id="{761B1F53-9022-4588-93C8-70A6DEB73D3B}"/>
                  </a:ext>
                </a:extLst>
              </p:cNvPr>
              <p:cNvCxnSpPr/>
              <p:nvPr/>
            </p:nvCxnSpPr>
            <p:spPr>
              <a:xfrm>
                <a:off x="27686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>
                <a:extLst>
                  <a:ext uri="{FF2B5EF4-FFF2-40B4-BE49-F238E27FC236}">
                    <a16:creationId xmlns:a16="http://schemas.microsoft.com/office/drawing/2014/main" id="{78B9FB04-D35A-42D7-AA19-3612D36197E9}"/>
                  </a:ext>
                </a:extLst>
              </p:cNvPr>
              <p:cNvCxnSpPr/>
              <p:nvPr/>
            </p:nvCxnSpPr>
            <p:spPr>
              <a:xfrm>
                <a:off x="31750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>
                <a:extLst>
                  <a:ext uri="{FF2B5EF4-FFF2-40B4-BE49-F238E27FC236}">
                    <a16:creationId xmlns:a16="http://schemas.microsoft.com/office/drawing/2014/main" id="{9570E60A-9C17-4820-9F8C-99AA1B0DD7DF}"/>
                  </a:ext>
                </a:extLst>
              </p:cNvPr>
              <p:cNvCxnSpPr/>
              <p:nvPr/>
            </p:nvCxnSpPr>
            <p:spPr>
              <a:xfrm>
                <a:off x="3568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>
                <a:extLst>
                  <a:ext uri="{FF2B5EF4-FFF2-40B4-BE49-F238E27FC236}">
                    <a16:creationId xmlns:a16="http://schemas.microsoft.com/office/drawing/2014/main" id="{65DAEAA4-CF80-40BD-970A-4916DA18B38A}"/>
                  </a:ext>
                </a:extLst>
              </p:cNvPr>
              <p:cNvCxnSpPr/>
              <p:nvPr/>
            </p:nvCxnSpPr>
            <p:spPr>
              <a:xfrm>
                <a:off x="3975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>
                <a:extLst>
                  <a:ext uri="{FF2B5EF4-FFF2-40B4-BE49-F238E27FC236}">
                    <a16:creationId xmlns:a16="http://schemas.microsoft.com/office/drawing/2014/main" id="{8BF66AB0-3E73-4D82-BBDD-F8AACE96B36C}"/>
                  </a:ext>
                </a:extLst>
              </p:cNvPr>
              <p:cNvCxnSpPr/>
              <p:nvPr/>
            </p:nvCxnSpPr>
            <p:spPr>
              <a:xfrm>
                <a:off x="4381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Connector 125">
                <a:extLst>
                  <a:ext uri="{FF2B5EF4-FFF2-40B4-BE49-F238E27FC236}">
                    <a16:creationId xmlns:a16="http://schemas.microsoft.com/office/drawing/2014/main" id="{92A5F1FE-E1B8-4ED9-92CF-0689D6C10ED6}"/>
                  </a:ext>
                </a:extLst>
              </p:cNvPr>
              <p:cNvCxnSpPr/>
              <p:nvPr/>
            </p:nvCxnSpPr>
            <p:spPr>
              <a:xfrm>
                <a:off x="4787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126">
                <a:extLst>
                  <a:ext uri="{FF2B5EF4-FFF2-40B4-BE49-F238E27FC236}">
                    <a16:creationId xmlns:a16="http://schemas.microsoft.com/office/drawing/2014/main" id="{5E78DB33-202F-4B55-A040-53DE5A27B7A5}"/>
                  </a:ext>
                </a:extLst>
              </p:cNvPr>
              <p:cNvCxnSpPr/>
              <p:nvPr/>
            </p:nvCxnSpPr>
            <p:spPr>
              <a:xfrm>
                <a:off x="5168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>
                <a:extLst>
                  <a:ext uri="{FF2B5EF4-FFF2-40B4-BE49-F238E27FC236}">
                    <a16:creationId xmlns:a16="http://schemas.microsoft.com/office/drawing/2014/main" id="{A497A919-084C-494D-B1F7-C5DB09F66F07}"/>
                  </a:ext>
                </a:extLst>
              </p:cNvPr>
              <p:cNvCxnSpPr/>
              <p:nvPr/>
            </p:nvCxnSpPr>
            <p:spPr>
              <a:xfrm>
                <a:off x="55753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28">
                <a:extLst>
                  <a:ext uri="{FF2B5EF4-FFF2-40B4-BE49-F238E27FC236}">
                    <a16:creationId xmlns:a16="http://schemas.microsoft.com/office/drawing/2014/main" id="{BD5BAAE2-9FD3-4765-AC6F-366FE3B365FC}"/>
                  </a:ext>
                </a:extLst>
              </p:cNvPr>
              <p:cNvCxnSpPr/>
              <p:nvPr/>
            </p:nvCxnSpPr>
            <p:spPr>
              <a:xfrm>
                <a:off x="5981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>
                <a:extLst>
                  <a:ext uri="{FF2B5EF4-FFF2-40B4-BE49-F238E27FC236}">
                    <a16:creationId xmlns:a16="http://schemas.microsoft.com/office/drawing/2014/main" id="{CF720350-A95A-45E8-90AF-F7CBBE9A835C}"/>
                  </a:ext>
                </a:extLst>
              </p:cNvPr>
              <p:cNvCxnSpPr/>
              <p:nvPr/>
            </p:nvCxnSpPr>
            <p:spPr>
              <a:xfrm>
                <a:off x="6388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>
                <a:extLst>
                  <a:ext uri="{FF2B5EF4-FFF2-40B4-BE49-F238E27FC236}">
                    <a16:creationId xmlns:a16="http://schemas.microsoft.com/office/drawing/2014/main" id="{8D162755-BAEF-4C69-B2C0-11CD4C28CA37}"/>
                  </a:ext>
                </a:extLst>
              </p:cNvPr>
              <p:cNvCxnSpPr/>
              <p:nvPr/>
            </p:nvCxnSpPr>
            <p:spPr>
              <a:xfrm>
                <a:off x="6794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>
                <a:extLst>
                  <a:ext uri="{FF2B5EF4-FFF2-40B4-BE49-F238E27FC236}">
                    <a16:creationId xmlns:a16="http://schemas.microsoft.com/office/drawing/2014/main" id="{6B79EAE7-7CCA-4905-A422-FFBDAC8F9C32}"/>
                  </a:ext>
                </a:extLst>
              </p:cNvPr>
              <p:cNvCxnSpPr/>
              <p:nvPr/>
            </p:nvCxnSpPr>
            <p:spPr>
              <a:xfrm>
                <a:off x="7200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>
                <a:extLst>
                  <a:ext uri="{FF2B5EF4-FFF2-40B4-BE49-F238E27FC236}">
                    <a16:creationId xmlns:a16="http://schemas.microsoft.com/office/drawing/2014/main" id="{3AE1565B-3E32-41B2-9778-3A977A5F8773}"/>
                  </a:ext>
                </a:extLst>
              </p:cNvPr>
              <p:cNvCxnSpPr/>
              <p:nvPr/>
            </p:nvCxnSpPr>
            <p:spPr>
              <a:xfrm>
                <a:off x="76073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>
                <a:extLst>
                  <a:ext uri="{FF2B5EF4-FFF2-40B4-BE49-F238E27FC236}">
                    <a16:creationId xmlns:a16="http://schemas.microsoft.com/office/drawing/2014/main" id="{BACAB77F-CC70-42AC-9C56-573DDEED8BF7}"/>
                  </a:ext>
                </a:extLst>
              </p:cNvPr>
              <p:cNvCxnSpPr/>
              <p:nvPr/>
            </p:nvCxnSpPr>
            <p:spPr>
              <a:xfrm>
                <a:off x="8013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>
                <a:extLst>
                  <a:ext uri="{FF2B5EF4-FFF2-40B4-BE49-F238E27FC236}">
                    <a16:creationId xmlns:a16="http://schemas.microsoft.com/office/drawing/2014/main" id="{26D7C459-968C-4677-B694-A2A0A22D962C}"/>
                  </a:ext>
                </a:extLst>
              </p:cNvPr>
              <p:cNvCxnSpPr/>
              <p:nvPr/>
            </p:nvCxnSpPr>
            <p:spPr>
              <a:xfrm>
                <a:off x="8394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94" name="Rectangle 393" hidden="1">
            <a:extLst>
              <a:ext uri="{FF2B5EF4-FFF2-40B4-BE49-F238E27FC236}">
                <a16:creationId xmlns:a16="http://schemas.microsoft.com/office/drawing/2014/main" id="{7C83F67D-97AB-4E31-869F-7BD17EBBBC99}"/>
              </a:ext>
            </a:extLst>
          </p:cNvPr>
          <p:cNvSpPr/>
          <p:nvPr/>
        </p:nvSpPr>
        <p:spPr>
          <a:xfrm>
            <a:off x="2634339" y="1043947"/>
            <a:ext cx="12989692" cy="7306702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  <a:alpha val="10000"/>
                </a:schemeClr>
              </a:gs>
              <a:gs pos="82000">
                <a:srgbClr val="450505">
                  <a:alpha val="1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 hidden="1">
            <a:extLst>
              <a:ext uri="{FF2B5EF4-FFF2-40B4-BE49-F238E27FC236}">
                <a16:creationId xmlns:a16="http://schemas.microsoft.com/office/drawing/2014/main" id="{BC2E2D73-B41A-4E1E-B0B1-46F735E47CC0}"/>
              </a:ext>
            </a:extLst>
          </p:cNvPr>
          <p:cNvSpPr/>
          <p:nvPr/>
        </p:nvSpPr>
        <p:spPr>
          <a:xfrm>
            <a:off x="-398846" y="-224351"/>
            <a:ext cx="12989692" cy="7306702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  <a:alpha val="10000"/>
                </a:schemeClr>
              </a:gs>
              <a:gs pos="82000">
                <a:srgbClr val="450505">
                  <a:alpha val="1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66" name="Straight Connector 465">
            <a:extLst>
              <a:ext uri="{FF2B5EF4-FFF2-40B4-BE49-F238E27FC236}">
                <a16:creationId xmlns:a16="http://schemas.microsoft.com/office/drawing/2014/main" id="{24024086-3B7A-4101-A3ED-51C93A485FBF}"/>
              </a:ext>
            </a:extLst>
          </p:cNvPr>
          <p:cNvCxnSpPr>
            <a:cxnSpLocks/>
          </p:cNvCxnSpPr>
          <p:nvPr/>
        </p:nvCxnSpPr>
        <p:spPr>
          <a:xfrm>
            <a:off x="-58823" y="94677"/>
            <a:ext cx="4896567" cy="0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7" name="Straight Connector 466">
            <a:extLst>
              <a:ext uri="{FF2B5EF4-FFF2-40B4-BE49-F238E27FC236}">
                <a16:creationId xmlns:a16="http://schemas.microsoft.com/office/drawing/2014/main" id="{8A125BFD-943E-4819-BE47-6B9223831C65}"/>
              </a:ext>
            </a:extLst>
          </p:cNvPr>
          <p:cNvCxnSpPr>
            <a:cxnSpLocks/>
          </p:cNvCxnSpPr>
          <p:nvPr/>
        </p:nvCxnSpPr>
        <p:spPr>
          <a:xfrm>
            <a:off x="2836167" y="94677"/>
            <a:ext cx="0" cy="1058920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0" name="Rectangle 479">
            <a:extLst>
              <a:ext uri="{FF2B5EF4-FFF2-40B4-BE49-F238E27FC236}">
                <a16:creationId xmlns:a16="http://schemas.microsoft.com/office/drawing/2014/main" id="{03803DAB-32B7-4B50-BC48-35D02DC47B1F}"/>
              </a:ext>
            </a:extLst>
          </p:cNvPr>
          <p:cNvSpPr/>
          <p:nvPr/>
        </p:nvSpPr>
        <p:spPr>
          <a:xfrm>
            <a:off x="3152333" y="232944"/>
            <a:ext cx="8894692" cy="1210204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glow rad="76200">
              <a:schemeClr val="bg1">
                <a:alpha val="44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81" name="Group 480">
            <a:extLst>
              <a:ext uri="{FF2B5EF4-FFF2-40B4-BE49-F238E27FC236}">
                <a16:creationId xmlns:a16="http://schemas.microsoft.com/office/drawing/2014/main" id="{A6565FB0-C732-407B-A4B7-3C8A15D82B6E}"/>
              </a:ext>
            </a:extLst>
          </p:cNvPr>
          <p:cNvGrpSpPr/>
          <p:nvPr/>
        </p:nvGrpSpPr>
        <p:grpSpPr>
          <a:xfrm>
            <a:off x="79953" y="166471"/>
            <a:ext cx="2454912" cy="923330"/>
            <a:chOff x="5770051" y="1160129"/>
            <a:chExt cx="2454912" cy="923330"/>
          </a:xfrm>
        </p:grpSpPr>
        <p:sp>
          <p:nvSpPr>
            <p:cNvPr id="482" name="Rectangle 481">
              <a:extLst>
                <a:ext uri="{FF2B5EF4-FFF2-40B4-BE49-F238E27FC236}">
                  <a16:creationId xmlns:a16="http://schemas.microsoft.com/office/drawing/2014/main" id="{1ADE5F34-76EE-4588-8304-224631F32ABB}"/>
                </a:ext>
              </a:extLst>
            </p:cNvPr>
            <p:cNvSpPr/>
            <p:nvPr/>
          </p:nvSpPr>
          <p:spPr>
            <a:xfrm>
              <a:off x="5770051" y="1247116"/>
              <a:ext cx="2454912" cy="805207"/>
            </a:xfrm>
            <a:prstGeom prst="rect">
              <a:avLst/>
            </a:prstGeom>
            <a:solidFill>
              <a:srgbClr val="BDD7EE"/>
            </a:solidFill>
            <a:ln>
              <a:noFill/>
            </a:ln>
            <a:effectLst>
              <a:glow rad="76200">
                <a:schemeClr val="accent5">
                  <a:satMod val="175000"/>
                  <a:alpha val="44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3" name="TextBox 482">
              <a:extLst>
                <a:ext uri="{FF2B5EF4-FFF2-40B4-BE49-F238E27FC236}">
                  <a16:creationId xmlns:a16="http://schemas.microsoft.com/office/drawing/2014/main" id="{5CC519F6-00EC-41CF-AC6A-ED4BA4B09038}"/>
                </a:ext>
              </a:extLst>
            </p:cNvPr>
            <p:cNvSpPr txBox="1"/>
            <p:nvPr/>
          </p:nvSpPr>
          <p:spPr>
            <a:xfrm>
              <a:off x="6079960" y="1160129"/>
              <a:ext cx="2053767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300" normalizeH="0" baseline="0" noProof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UTM Bitsumishi Pro" panose="02040603050506020204" pitchFamily="18" charset="0"/>
                </a:rPr>
                <a:t>Bài 2</a:t>
              </a:r>
              <a:endParaRPr kumimoji="0" lang="en-US" sz="5400" b="1" i="0" u="none" strike="noStrike" kern="1200" cap="none" spc="3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UTM Bitsumishi Pro" panose="02040603050506020204" pitchFamily="18" charset="0"/>
              </a:endParaRPr>
            </a:p>
          </p:txBody>
        </p:sp>
      </p:grpSp>
      <p:sp>
        <p:nvSpPr>
          <p:cNvPr id="183" name="TextBox 182">
            <a:extLst>
              <a:ext uri="{FF2B5EF4-FFF2-40B4-BE49-F238E27FC236}">
                <a16:creationId xmlns:a16="http://schemas.microsoft.com/office/drawing/2014/main" id="{CBC9A738-F5D2-44BE-8838-F04227E964C1}"/>
              </a:ext>
            </a:extLst>
          </p:cNvPr>
          <p:cNvSpPr txBox="1"/>
          <p:nvPr/>
        </p:nvSpPr>
        <p:spPr>
          <a:xfrm>
            <a:off x="3053155" y="279849"/>
            <a:ext cx="88683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sz="3600" b="1">
                <a:solidFill>
                  <a:srgbClr val="4472C4">
                    <a:lumMod val="50000"/>
                  </a:srgbClr>
                </a:solidFill>
                <a:latin typeface="Tahoma" panose="020B0604030504040204" pitchFamily="34" charset="0"/>
              </a:rPr>
              <a:t>Chọn thành ngữ, tục ngữ ứng với mỗi nghĩa dưới đây theo mẫu</a:t>
            </a:r>
            <a:r>
              <a:rPr lang="en-US" sz="3600" b="1">
                <a:solidFill>
                  <a:srgbClr val="4472C4">
                    <a:lumMod val="50000"/>
                  </a:srgbClr>
                </a:solidFill>
                <a:latin typeface="Tahoma" panose="020B0604030504040204" pitchFamily="34" charset="0"/>
              </a:rPr>
              <a:t>:</a:t>
            </a:r>
            <a:endParaRPr lang="vi-VN" sz="3600" b="1">
              <a:solidFill>
                <a:srgbClr val="4472C4">
                  <a:lumMod val="50000"/>
                </a:srgbClr>
              </a:solidFill>
              <a:latin typeface="Tahoma" panose="020B0604030504040204" pitchFamily="34" charset="0"/>
            </a:endParaRPr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C22406C4-E66B-4415-8EA9-25F5A73ECDAD}"/>
              </a:ext>
            </a:extLst>
          </p:cNvPr>
          <p:cNvSpPr txBox="1"/>
          <p:nvPr/>
        </p:nvSpPr>
        <p:spPr>
          <a:xfrm>
            <a:off x="5740295" y="1876026"/>
            <a:ext cx="123271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800" b="1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</a:rPr>
              <a:t>Chơi với lửa</a:t>
            </a:r>
            <a:endParaRPr lang="vi-VN" sz="2800" b="1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</a:endParaRPr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458299D1-EDC6-4531-8203-60A4B0D4DC6A}"/>
              </a:ext>
            </a:extLst>
          </p:cNvPr>
          <p:cNvSpPr txBox="1"/>
          <p:nvPr/>
        </p:nvSpPr>
        <p:spPr>
          <a:xfrm>
            <a:off x="7201376" y="1629100"/>
            <a:ext cx="165317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800" b="1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</a:rPr>
              <a:t>Ở chọn nơi, chơi chọn bạn</a:t>
            </a:r>
            <a:endParaRPr lang="vi-VN" sz="2800" b="1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</a:endParaRPr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6CEBA79E-017A-49E9-9726-5930A8C06532}"/>
              </a:ext>
            </a:extLst>
          </p:cNvPr>
          <p:cNvSpPr txBox="1"/>
          <p:nvPr/>
        </p:nvSpPr>
        <p:spPr>
          <a:xfrm>
            <a:off x="8839432" y="1817993"/>
            <a:ext cx="152810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800" b="1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</a:rPr>
              <a:t>Chơi diều đứt dây</a:t>
            </a:r>
            <a:endParaRPr lang="vi-VN" sz="2800" b="1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</a:endParaRPr>
          </a:p>
        </p:txBody>
      </p:sp>
      <p:sp>
        <p:nvSpPr>
          <p:cNvPr id="182" name="TextBox 181">
            <a:extLst>
              <a:ext uri="{FF2B5EF4-FFF2-40B4-BE49-F238E27FC236}">
                <a16:creationId xmlns:a16="http://schemas.microsoft.com/office/drawing/2014/main" id="{CE702C72-7B66-4A31-9EEF-B2C9A94268D8}"/>
              </a:ext>
            </a:extLst>
          </p:cNvPr>
          <p:cNvSpPr txBox="1"/>
          <p:nvPr/>
        </p:nvSpPr>
        <p:spPr>
          <a:xfrm>
            <a:off x="10420352" y="1817993"/>
            <a:ext cx="152810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800" b="1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</a:rPr>
              <a:t>Chơi dao có ngày đứt tay</a:t>
            </a:r>
            <a:endParaRPr lang="vi-VN" sz="2800" b="1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</a:endParaRPr>
          </a:p>
        </p:txBody>
      </p:sp>
      <p:sp>
        <p:nvSpPr>
          <p:cNvPr id="184" name="TextBox 183">
            <a:extLst>
              <a:ext uri="{FF2B5EF4-FFF2-40B4-BE49-F238E27FC236}">
                <a16:creationId xmlns:a16="http://schemas.microsoft.com/office/drawing/2014/main" id="{0C76C094-7FDE-4CC9-B81B-35443A0D92BF}"/>
              </a:ext>
            </a:extLst>
          </p:cNvPr>
          <p:cNvSpPr txBox="1"/>
          <p:nvPr/>
        </p:nvSpPr>
        <p:spPr>
          <a:xfrm>
            <a:off x="244733" y="3971077"/>
            <a:ext cx="50991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800" b="1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</a:rPr>
              <a:t>Làm một việc nguy hiểm</a:t>
            </a:r>
            <a:endParaRPr lang="vi-VN" sz="2800" b="1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</a:endParaRPr>
          </a:p>
        </p:txBody>
      </p:sp>
      <p:sp>
        <p:nvSpPr>
          <p:cNvPr id="185" name="TextBox 184">
            <a:extLst>
              <a:ext uri="{FF2B5EF4-FFF2-40B4-BE49-F238E27FC236}">
                <a16:creationId xmlns:a16="http://schemas.microsoft.com/office/drawing/2014/main" id="{B4F59544-B560-4A6D-A020-0DFECBA426DA}"/>
              </a:ext>
            </a:extLst>
          </p:cNvPr>
          <p:cNvSpPr txBox="1"/>
          <p:nvPr/>
        </p:nvSpPr>
        <p:spPr>
          <a:xfrm>
            <a:off x="234742" y="4601122"/>
            <a:ext cx="50991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800" b="1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</a:rPr>
              <a:t>Mất trắng tay</a:t>
            </a:r>
            <a:endParaRPr lang="vi-VN" sz="2800" b="1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</a:endParaRPr>
          </a:p>
        </p:txBody>
      </p:sp>
      <p:sp>
        <p:nvSpPr>
          <p:cNvPr id="186" name="TextBox 185">
            <a:extLst>
              <a:ext uri="{FF2B5EF4-FFF2-40B4-BE49-F238E27FC236}">
                <a16:creationId xmlns:a16="http://schemas.microsoft.com/office/drawing/2014/main" id="{CA17D90D-728D-4A85-9B07-9AC3E6EED035}"/>
              </a:ext>
            </a:extLst>
          </p:cNvPr>
          <p:cNvSpPr txBox="1"/>
          <p:nvPr/>
        </p:nvSpPr>
        <p:spPr>
          <a:xfrm>
            <a:off x="224751" y="5231167"/>
            <a:ext cx="50991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800" b="1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</a:rPr>
              <a:t>Liều lĩnh ắt gặp tai hoạ</a:t>
            </a:r>
            <a:endParaRPr lang="vi-VN" sz="2800" b="1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</a:endParaRPr>
          </a:p>
        </p:txBody>
      </p:sp>
      <p:sp>
        <p:nvSpPr>
          <p:cNvPr id="187" name="TextBox 186">
            <a:extLst>
              <a:ext uri="{FF2B5EF4-FFF2-40B4-BE49-F238E27FC236}">
                <a16:creationId xmlns:a16="http://schemas.microsoft.com/office/drawing/2014/main" id="{582683B0-DA06-4987-A0A2-EDA6C1ECC9E9}"/>
              </a:ext>
            </a:extLst>
          </p:cNvPr>
          <p:cNvSpPr txBox="1"/>
          <p:nvPr/>
        </p:nvSpPr>
        <p:spPr>
          <a:xfrm>
            <a:off x="214760" y="5861212"/>
            <a:ext cx="50991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vi-VN" sz="2800" b="1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</a:rPr>
              <a:t>Phải biết chọn bạn, chọn nơi sinh sống</a:t>
            </a:r>
          </a:p>
        </p:txBody>
      </p:sp>
      <p:sp>
        <p:nvSpPr>
          <p:cNvPr id="243" name="TextBox 242">
            <a:extLst>
              <a:ext uri="{FF2B5EF4-FFF2-40B4-BE49-F238E27FC236}">
                <a16:creationId xmlns:a16="http://schemas.microsoft.com/office/drawing/2014/main" id="{56E185EE-0D6E-4F72-BA37-B38EDB41291E}"/>
              </a:ext>
            </a:extLst>
          </p:cNvPr>
          <p:cNvSpPr txBox="1"/>
          <p:nvPr/>
        </p:nvSpPr>
        <p:spPr>
          <a:xfrm>
            <a:off x="3243767" y="2010093"/>
            <a:ext cx="23407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800" b="1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</a:rPr>
              <a:t>Thành ngữ, tục ngữ</a:t>
            </a:r>
            <a:endParaRPr lang="vi-VN" sz="2800" b="1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</a:endParaRPr>
          </a:p>
        </p:txBody>
      </p:sp>
      <p:sp>
        <p:nvSpPr>
          <p:cNvPr id="244" name="TextBox 243">
            <a:extLst>
              <a:ext uri="{FF2B5EF4-FFF2-40B4-BE49-F238E27FC236}">
                <a16:creationId xmlns:a16="http://schemas.microsoft.com/office/drawing/2014/main" id="{42B20A2C-9E32-48E2-B581-BB0C215D4F04}"/>
              </a:ext>
            </a:extLst>
          </p:cNvPr>
          <p:cNvSpPr txBox="1"/>
          <p:nvPr/>
        </p:nvSpPr>
        <p:spPr>
          <a:xfrm>
            <a:off x="-71903" y="3018400"/>
            <a:ext cx="23407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800" b="1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</a:rPr>
              <a:t>Nghĩa</a:t>
            </a:r>
            <a:endParaRPr lang="vi-VN" sz="2800" b="1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</a:endParaRPr>
          </a:p>
        </p:txBody>
      </p:sp>
      <p:sp>
        <p:nvSpPr>
          <p:cNvPr id="260" name="TextBox 259">
            <a:extLst>
              <a:ext uri="{FF2B5EF4-FFF2-40B4-BE49-F238E27FC236}">
                <a16:creationId xmlns:a16="http://schemas.microsoft.com/office/drawing/2014/main" id="{0ACC2194-47DF-4371-9B28-90902D3E2CC4}"/>
              </a:ext>
            </a:extLst>
          </p:cNvPr>
          <p:cNvSpPr txBox="1"/>
          <p:nvPr/>
        </p:nvSpPr>
        <p:spPr>
          <a:xfrm>
            <a:off x="5741046" y="3800664"/>
            <a:ext cx="12327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4400" b="1">
                <a:solidFill>
                  <a:srgbClr val="C00000"/>
                </a:solidFill>
                <a:latin typeface="Tahoma" panose="020B0604030504040204" pitchFamily="34" charset="0"/>
              </a:rPr>
              <a:t>+</a:t>
            </a:r>
            <a:endParaRPr lang="vi-VN" sz="4400" b="1">
              <a:solidFill>
                <a:srgbClr val="C00000"/>
              </a:solidFill>
              <a:latin typeface="Tahoma" panose="020B0604030504040204" pitchFamily="34" charset="0"/>
            </a:endParaRPr>
          </a:p>
        </p:txBody>
      </p:sp>
      <p:sp>
        <p:nvSpPr>
          <p:cNvPr id="261" name="TextBox 260">
            <a:extLst>
              <a:ext uri="{FF2B5EF4-FFF2-40B4-BE49-F238E27FC236}">
                <a16:creationId xmlns:a16="http://schemas.microsoft.com/office/drawing/2014/main" id="{420F05CF-111A-44CA-BC5D-5D64A4195B01}"/>
              </a:ext>
            </a:extLst>
          </p:cNvPr>
          <p:cNvSpPr txBox="1"/>
          <p:nvPr/>
        </p:nvSpPr>
        <p:spPr>
          <a:xfrm>
            <a:off x="7341486" y="5953544"/>
            <a:ext cx="12327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4400" b="1">
                <a:solidFill>
                  <a:srgbClr val="C00000"/>
                </a:solidFill>
                <a:latin typeface="Tahoma" panose="020B0604030504040204" pitchFamily="34" charset="0"/>
              </a:rPr>
              <a:t>+</a:t>
            </a:r>
            <a:endParaRPr lang="vi-VN" sz="4400" b="1">
              <a:solidFill>
                <a:srgbClr val="C00000"/>
              </a:solidFill>
              <a:latin typeface="Tahoma" panose="020B0604030504040204" pitchFamily="34" charset="0"/>
            </a:endParaRPr>
          </a:p>
        </p:txBody>
      </p:sp>
      <p:sp>
        <p:nvSpPr>
          <p:cNvPr id="262" name="TextBox 261">
            <a:extLst>
              <a:ext uri="{FF2B5EF4-FFF2-40B4-BE49-F238E27FC236}">
                <a16:creationId xmlns:a16="http://schemas.microsoft.com/office/drawing/2014/main" id="{09751357-789E-482C-A202-1029E76C91A0}"/>
              </a:ext>
            </a:extLst>
          </p:cNvPr>
          <p:cNvSpPr txBox="1"/>
          <p:nvPr/>
        </p:nvSpPr>
        <p:spPr>
          <a:xfrm>
            <a:off x="9056886" y="4487596"/>
            <a:ext cx="12327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4400" b="1">
                <a:solidFill>
                  <a:srgbClr val="C00000"/>
                </a:solidFill>
                <a:latin typeface="Tahoma" panose="020B0604030504040204" pitchFamily="34" charset="0"/>
              </a:rPr>
              <a:t>+</a:t>
            </a:r>
            <a:endParaRPr lang="vi-VN" sz="4400" b="1">
              <a:solidFill>
                <a:srgbClr val="C00000"/>
              </a:solidFill>
              <a:latin typeface="Tahoma" panose="020B0604030504040204" pitchFamily="34" charset="0"/>
            </a:endParaRPr>
          </a:p>
        </p:txBody>
      </p:sp>
      <p:sp>
        <p:nvSpPr>
          <p:cNvPr id="263" name="TextBox 262">
            <a:extLst>
              <a:ext uri="{FF2B5EF4-FFF2-40B4-BE49-F238E27FC236}">
                <a16:creationId xmlns:a16="http://schemas.microsoft.com/office/drawing/2014/main" id="{EEF8B84A-E391-42F7-AFF9-FED22D00B27A}"/>
              </a:ext>
            </a:extLst>
          </p:cNvPr>
          <p:cNvSpPr txBox="1"/>
          <p:nvPr/>
        </p:nvSpPr>
        <p:spPr>
          <a:xfrm>
            <a:off x="10600671" y="5117763"/>
            <a:ext cx="12327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4400" b="1">
                <a:solidFill>
                  <a:srgbClr val="C00000"/>
                </a:solidFill>
                <a:latin typeface="Tahoma" panose="020B0604030504040204" pitchFamily="34" charset="0"/>
              </a:rPr>
              <a:t>+</a:t>
            </a:r>
            <a:endParaRPr lang="vi-VN" sz="4400" b="1">
              <a:solidFill>
                <a:srgbClr val="C00000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580617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250"/>
                                        <p:tgtEl>
                                          <p:spTgt spid="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50"/>
                                        <p:tgtEl>
                                          <p:spTgt spid="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250"/>
                                        <p:tgtEl>
                                          <p:spTgt spid="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7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3000"/>
                            </p:stCondLst>
                            <p:childTnLst>
                              <p:par>
                                <p:cTn id="15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1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3500"/>
                            </p:stCondLst>
                            <p:childTnLst>
                              <p:par>
                                <p:cTn id="16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5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4000"/>
                            </p:stCondLst>
                            <p:childTnLst>
                              <p:par>
                                <p:cTn id="16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9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4500"/>
                            </p:stCondLst>
                            <p:childTnLst>
                              <p:par>
                                <p:cTn id="17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3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5000"/>
                            </p:stCondLst>
                            <p:childTnLst>
                              <p:par>
                                <p:cTn id="17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7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500"/>
                            </p:stCondLst>
                            <p:childTnLst>
                              <p:par>
                                <p:cTn id="17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1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6000"/>
                            </p:stCondLst>
                            <p:childTnLst>
                              <p:par>
                                <p:cTn id="18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5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6500"/>
                            </p:stCondLst>
                            <p:childTnLst>
                              <p:par>
                                <p:cTn id="18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9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7000"/>
                            </p:stCondLst>
                            <p:childTnLst>
                              <p:par>
                                <p:cTn id="19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3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8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3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8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3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" grpId="0" animBg="1"/>
      <p:bldP spid="189" grpId="0" animBg="1"/>
      <p:bldP spid="190" grpId="0" animBg="1"/>
      <p:bldP spid="191" grpId="0" animBg="1"/>
      <p:bldP spid="192" grpId="0" animBg="1"/>
      <p:bldP spid="193" grpId="0" animBg="1"/>
      <p:bldP spid="194" grpId="0" animBg="1"/>
      <p:bldP spid="195" grpId="0" animBg="1"/>
      <p:bldP spid="220" grpId="0" animBg="1"/>
      <p:bldP spid="225" grpId="0" animBg="1"/>
      <p:bldP spid="226" grpId="0" animBg="1"/>
      <p:bldP spid="229" grpId="0" animBg="1"/>
      <p:bldP spid="230" grpId="0" animBg="1"/>
      <p:bldP spid="231" grpId="0" animBg="1"/>
      <p:bldP spid="232" grpId="0" animBg="1"/>
      <p:bldP spid="233" grpId="0" animBg="1"/>
      <p:bldP spid="234" grpId="0" animBg="1"/>
      <p:bldP spid="235" grpId="0" animBg="1"/>
      <p:bldP spid="236" grpId="0" animBg="1"/>
      <p:bldP spid="237" grpId="0" animBg="1"/>
      <p:bldP spid="238" grpId="0" animBg="1"/>
      <p:bldP spid="239" grpId="0" animBg="1"/>
      <p:bldP spid="240" grpId="0" animBg="1"/>
      <p:bldP spid="241" grpId="0" animBg="1"/>
      <p:bldP spid="7" grpId="0" animBg="1"/>
      <p:bldP spid="242" grpId="0" animBg="1"/>
      <p:bldP spid="480" grpId="0" animBg="1"/>
      <p:bldP spid="183" grpId="0"/>
      <p:bldP spid="179" grpId="0"/>
      <p:bldP spid="180" grpId="0"/>
      <p:bldP spid="181" grpId="0"/>
      <p:bldP spid="182" grpId="0"/>
      <p:bldP spid="184" grpId="0"/>
      <p:bldP spid="185" grpId="0"/>
      <p:bldP spid="186" grpId="0"/>
      <p:bldP spid="187" grpId="0"/>
      <p:bldP spid="243" grpId="0"/>
      <p:bldP spid="244" grpId="0"/>
      <p:bldP spid="260" grpId="0"/>
      <p:bldP spid="261" grpId="0"/>
      <p:bldP spid="262" grpId="0"/>
      <p:bldP spid="26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873EC3D6-7E7F-4D7E-9BBC-D085CE5E1284}"/>
              </a:ext>
            </a:extLst>
          </p:cNvPr>
          <p:cNvSpPr/>
          <p:nvPr/>
        </p:nvSpPr>
        <p:spPr>
          <a:xfrm>
            <a:off x="-11856" y="3949"/>
            <a:ext cx="12238279" cy="6891644"/>
          </a:xfrm>
          <a:prstGeom prst="rect">
            <a:avLst/>
          </a:prstGeom>
          <a:gradFill>
            <a:gsLst>
              <a:gs pos="0">
                <a:schemeClr val="tx1">
                  <a:alpha val="68000"/>
                </a:schemeClr>
              </a:gs>
              <a:gs pos="82000">
                <a:srgbClr val="450505">
                  <a:alpha val="42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60" name="Group 759">
            <a:extLst>
              <a:ext uri="{FF2B5EF4-FFF2-40B4-BE49-F238E27FC236}">
                <a16:creationId xmlns:a16="http://schemas.microsoft.com/office/drawing/2014/main" id="{0C5EB7CE-C2E5-41DE-B6DD-81434F61EBC1}"/>
              </a:ext>
            </a:extLst>
          </p:cNvPr>
          <p:cNvGrpSpPr/>
          <p:nvPr/>
        </p:nvGrpSpPr>
        <p:grpSpPr>
          <a:xfrm>
            <a:off x="-107329" y="12700"/>
            <a:ext cx="12209382" cy="6807315"/>
            <a:chOff x="-27288" y="-12700"/>
            <a:chExt cx="12209382" cy="6870700"/>
          </a:xfrm>
        </p:grpSpPr>
        <p:grpSp>
          <p:nvGrpSpPr>
            <p:cNvPr id="761" name="Group 760">
              <a:extLst>
                <a:ext uri="{FF2B5EF4-FFF2-40B4-BE49-F238E27FC236}">
                  <a16:creationId xmlns:a16="http://schemas.microsoft.com/office/drawing/2014/main" id="{BD400723-B40C-4ACA-AFEE-481A4578EAA3}"/>
                </a:ext>
              </a:extLst>
            </p:cNvPr>
            <p:cNvGrpSpPr/>
            <p:nvPr/>
          </p:nvGrpSpPr>
          <p:grpSpPr>
            <a:xfrm>
              <a:off x="266700" y="-12700"/>
              <a:ext cx="11607800" cy="6870700"/>
              <a:chOff x="355600" y="-12700"/>
              <a:chExt cx="14889287" cy="6870700"/>
            </a:xfrm>
          </p:grpSpPr>
          <p:cxnSp>
            <p:nvCxnSpPr>
              <p:cNvPr id="784" name="Straight Connector 783">
                <a:extLst>
                  <a:ext uri="{FF2B5EF4-FFF2-40B4-BE49-F238E27FC236}">
                    <a16:creationId xmlns:a16="http://schemas.microsoft.com/office/drawing/2014/main" id="{EBAB12FA-B889-44D6-B277-4F9574317C3F}"/>
                  </a:ext>
                </a:extLst>
              </p:cNvPr>
              <p:cNvCxnSpPr/>
              <p:nvPr/>
            </p:nvCxnSpPr>
            <p:spPr>
              <a:xfrm>
                <a:off x="3556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5" name="Straight Connector 784">
                <a:extLst>
                  <a:ext uri="{FF2B5EF4-FFF2-40B4-BE49-F238E27FC236}">
                    <a16:creationId xmlns:a16="http://schemas.microsoft.com/office/drawing/2014/main" id="{C3702BD0-85B3-4646-A56C-42D0A0B2DC58}"/>
                  </a:ext>
                </a:extLst>
              </p:cNvPr>
              <p:cNvCxnSpPr/>
              <p:nvPr/>
            </p:nvCxnSpPr>
            <p:spPr>
              <a:xfrm>
                <a:off x="7620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6" name="Straight Connector 785">
                <a:extLst>
                  <a:ext uri="{FF2B5EF4-FFF2-40B4-BE49-F238E27FC236}">
                    <a16:creationId xmlns:a16="http://schemas.microsoft.com/office/drawing/2014/main" id="{C677A44A-BBDE-4739-815E-8E206CF1618E}"/>
                  </a:ext>
                </a:extLst>
              </p:cNvPr>
              <p:cNvCxnSpPr/>
              <p:nvPr/>
            </p:nvCxnSpPr>
            <p:spPr>
              <a:xfrm>
                <a:off x="11684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7" name="Straight Connector 786">
                <a:extLst>
                  <a:ext uri="{FF2B5EF4-FFF2-40B4-BE49-F238E27FC236}">
                    <a16:creationId xmlns:a16="http://schemas.microsoft.com/office/drawing/2014/main" id="{7C7D9832-26B2-49EA-8542-C76B0662F936}"/>
                  </a:ext>
                </a:extLst>
              </p:cNvPr>
              <p:cNvCxnSpPr/>
              <p:nvPr/>
            </p:nvCxnSpPr>
            <p:spPr>
              <a:xfrm>
                <a:off x="15748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8" name="Straight Connector 787">
                <a:extLst>
                  <a:ext uri="{FF2B5EF4-FFF2-40B4-BE49-F238E27FC236}">
                    <a16:creationId xmlns:a16="http://schemas.microsoft.com/office/drawing/2014/main" id="{16C906CC-C186-45B5-A1F7-62B7BDE120DF}"/>
                  </a:ext>
                </a:extLst>
              </p:cNvPr>
              <p:cNvCxnSpPr/>
              <p:nvPr/>
            </p:nvCxnSpPr>
            <p:spPr>
              <a:xfrm>
                <a:off x="19558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9" name="Straight Connector 788">
                <a:extLst>
                  <a:ext uri="{FF2B5EF4-FFF2-40B4-BE49-F238E27FC236}">
                    <a16:creationId xmlns:a16="http://schemas.microsoft.com/office/drawing/2014/main" id="{D9088013-4F2C-473C-86EF-032ECD4F65B6}"/>
                  </a:ext>
                </a:extLst>
              </p:cNvPr>
              <p:cNvCxnSpPr/>
              <p:nvPr/>
            </p:nvCxnSpPr>
            <p:spPr>
              <a:xfrm>
                <a:off x="23622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0" name="Straight Connector 789">
                <a:extLst>
                  <a:ext uri="{FF2B5EF4-FFF2-40B4-BE49-F238E27FC236}">
                    <a16:creationId xmlns:a16="http://schemas.microsoft.com/office/drawing/2014/main" id="{F9CE795D-6E70-4F4D-BE9B-536A3A0AC462}"/>
                  </a:ext>
                </a:extLst>
              </p:cNvPr>
              <p:cNvCxnSpPr/>
              <p:nvPr/>
            </p:nvCxnSpPr>
            <p:spPr>
              <a:xfrm>
                <a:off x="27686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1" name="Straight Connector 790">
                <a:extLst>
                  <a:ext uri="{FF2B5EF4-FFF2-40B4-BE49-F238E27FC236}">
                    <a16:creationId xmlns:a16="http://schemas.microsoft.com/office/drawing/2014/main" id="{78A85356-08A3-401C-A17C-4678C5D64D54}"/>
                  </a:ext>
                </a:extLst>
              </p:cNvPr>
              <p:cNvCxnSpPr/>
              <p:nvPr/>
            </p:nvCxnSpPr>
            <p:spPr>
              <a:xfrm>
                <a:off x="31750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2" name="Straight Connector 791">
                <a:extLst>
                  <a:ext uri="{FF2B5EF4-FFF2-40B4-BE49-F238E27FC236}">
                    <a16:creationId xmlns:a16="http://schemas.microsoft.com/office/drawing/2014/main" id="{D7F592D4-1991-4078-AC2E-398B58C6736C}"/>
                  </a:ext>
                </a:extLst>
              </p:cNvPr>
              <p:cNvCxnSpPr/>
              <p:nvPr/>
            </p:nvCxnSpPr>
            <p:spPr>
              <a:xfrm>
                <a:off x="3568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3" name="Straight Connector 792">
                <a:extLst>
                  <a:ext uri="{FF2B5EF4-FFF2-40B4-BE49-F238E27FC236}">
                    <a16:creationId xmlns:a16="http://schemas.microsoft.com/office/drawing/2014/main" id="{891A89D6-1DA2-4FCA-8B8F-EBB9F281CEA7}"/>
                  </a:ext>
                </a:extLst>
              </p:cNvPr>
              <p:cNvCxnSpPr/>
              <p:nvPr/>
            </p:nvCxnSpPr>
            <p:spPr>
              <a:xfrm>
                <a:off x="3975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4" name="Straight Connector 793">
                <a:extLst>
                  <a:ext uri="{FF2B5EF4-FFF2-40B4-BE49-F238E27FC236}">
                    <a16:creationId xmlns:a16="http://schemas.microsoft.com/office/drawing/2014/main" id="{C98F398B-9F4E-4858-9FB5-AB10A8A3B06B}"/>
                  </a:ext>
                </a:extLst>
              </p:cNvPr>
              <p:cNvCxnSpPr/>
              <p:nvPr/>
            </p:nvCxnSpPr>
            <p:spPr>
              <a:xfrm>
                <a:off x="4381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5" name="Straight Connector 794">
                <a:extLst>
                  <a:ext uri="{FF2B5EF4-FFF2-40B4-BE49-F238E27FC236}">
                    <a16:creationId xmlns:a16="http://schemas.microsoft.com/office/drawing/2014/main" id="{3F29A6C7-8448-406C-9492-E7465AA95B61}"/>
                  </a:ext>
                </a:extLst>
              </p:cNvPr>
              <p:cNvCxnSpPr/>
              <p:nvPr/>
            </p:nvCxnSpPr>
            <p:spPr>
              <a:xfrm>
                <a:off x="4787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6" name="Straight Connector 795">
                <a:extLst>
                  <a:ext uri="{FF2B5EF4-FFF2-40B4-BE49-F238E27FC236}">
                    <a16:creationId xmlns:a16="http://schemas.microsoft.com/office/drawing/2014/main" id="{B4F9EECD-4DA1-496E-BCD1-B20B11A467A6}"/>
                  </a:ext>
                </a:extLst>
              </p:cNvPr>
              <p:cNvCxnSpPr/>
              <p:nvPr/>
            </p:nvCxnSpPr>
            <p:spPr>
              <a:xfrm>
                <a:off x="5168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7" name="Straight Connector 796">
                <a:extLst>
                  <a:ext uri="{FF2B5EF4-FFF2-40B4-BE49-F238E27FC236}">
                    <a16:creationId xmlns:a16="http://schemas.microsoft.com/office/drawing/2014/main" id="{BE30FE63-E3C4-4AFD-A548-C4ED26B01015}"/>
                  </a:ext>
                </a:extLst>
              </p:cNvPr>
              <p:cNvCxnSpPr/>
              <p:nvPr/>
            </p:nvCxnSpPr>
            <p:spPr>
              <a:xfrm>
                <a:off x="55753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8" name="Straight Connector 797">
                <a:extLst>
                  <a:ext uri="{FF2B5EF4-FFF2-40B4-BE49-F238E27FC236}">
                    <a16:creationId xmlns:a16="http://schemas.microsoft.com/office/drawing/2014/main" id="{DE181D14-AF55-4EB0-8B74-F98398C2514B}"/>
                  </a:ext>
                </a:extLst>
              </p:cNvPr>
              <p:cNvCxnSpPr/>
              <p:nvPr/>
            </p:nvCxnSpPr>
            <p:spPr>
              <a:xfrm>
                <a:off x="5981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9" name="Straight Connector 798">
                <a:extLst>
                  <a:ext uri="{FF2B5EF4-FFF2-40B4-BE49-F238E27FC236}">
                    <a16:creationId xmlns:a16="http://schemas.microsoft.com/office/drawing/2014/main" id="{3149133F-63BB-4772-ABF6-0DB303C98E82}"/>
                  </a:ext>
                </a:extLst>
              </p:cNvPr>
              <p:cNvCxnSpPr/>
              <p:nvPr/>
            </p:nvCxnSpPr>
            <p:spPr>
              <a:xfrm>
                <a:off x="6388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0" name="Straight Connector 799">
                <a:extLst>
                  <a:ext uri="{FF2B5EF4-FFF2-40B4-BE49-F238E27FC236}">
                    <a16:creationId xmlns:a16="http://schemas.microsoft.com/office/drawing/2014/main" id="{7CAA8289-161A-40BA-BC9E-6D04DCB07199}"/>
                  </a:ext>
                </a:extLst>
              </p:cNvPr>
              <p:cNvCxnSpPr/>
              <p:nvPr/>
            </p:nvCxnSpPr>
            <p:spPr>
              <a:xfrm>
                <a:off x="6794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1" name="Straight Connector 800">
                <a:extLst>
                  <a:ext uri="{FF2B5EF4-FFF2-40B4-BE49-F238E27FC236}">
                    <a16:creationId xmlns:a16="http://schemas.microsoft.com/office/drawing/2014/main" id="{138EE4E9-2F3B-4402-A712-F0E63FBC9D28}"/>
                  </a:ext>
                </a:extLst>
              </p:cNvPr>
              <p:cNvCxnSpPr/>
              <p:nvPr/>
            </p:nvCxnSpPr>
            <p:spPr>
              <a:xfrm>
                <a:off x="7200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2" name="Straight Connector 801">
                <a:extLst>
                  <a:ext uri="{FF2B5EF4-FFF2-40B4-BE49-F238E27FC236}">
                    <a16:creationId xmlns:a16="http://schemas.microsoft.com/office/drawing/2014/main" id="{2546D61D-4F5D-4529-8A63-F28BA6DE9199}"/>
                  </a:ext>
                </a:extLst>
              </p:cNvPr>
              <p:cNvCxnSpPr/>
              <p:nvPr/>
            </p:nvCxnSpPr>
            <p:spPr>
              <a:xfrm>
                <a:off x="76073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3" name="Straight Connector 802">
                <a:extLst>
                  <a:ext uri="{FF2B5EF4-FFF2-40B4-BE49-F238E27FC236}">
                    <a16:creationId xmlns:a16="http://schemas.microsoft.com/office/drawing/2014/main" id="{82BA4CEA-D415-453B-87BC-7B534E12F2BF}"/>
                  </a:ext>
                </a:extLst>
              </p:cNvPr>
              <p:cNvCxnSpPr/>
              <p:nvPr/>
            </p:nvCxnSpPr>
            <p:spPr>
              <a:xfrm>
                <a:off x="8013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4" name="Straight Connector 803">
                <a:extLst>
                  <a:ext uri="{FF2B5EF4-FFF2-40B4-BE49-F238E27FC236}">
                    <a16:creationId xmlns:a16="http://schemas.microsoft.com/office/drawing/2014/main" id="{6BF74F03-303A-4C2F-A273-E4B9058AD022}"/>
                  </a:ext>
                </a:extLst>
              </p:cNvPr>
              <p:cNvCxnSpPr/>
              <p:nvPr/>
            </p:nvCxnSpPr>
            <p:spPr>
              <a:xfrm>
                <a:off x="8394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5" name="Straight Connector 804">
                <a:extLst>
                  <a:ext uri="{FF2B5EF4-FFF2-40B4-BE49-F238E27FC236}">
                    <a16:creationId xmlns:a16="http://schemas.microsoft.com/office/drawing/2014/main" id="{3D87D783-CF19-4B5C-9CE5-713AB5E4E20E}"/>
                  </a:ext>
                </a:extLst>
              </p:cNvPr>
              <p:cNvCxnSpPr/>
              <p:nvPr/>
            </p:nvCxnSpPr>
            <p:spPr>
              <a:xfrm>
                <a:off x="8801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6" name="Straight Connector 805">
                <a:extLst>
                  <a:ext uri="{FF2B5EF4-FFF2-40B4-BE49-F238E27FC236}">
                    <a16:creationId xmlns:a16="http://schemas.microsoft.com/office/drawing/2014/main" id="{ECD417C2-EEFB-4F30-BFCE-09188AB30D57}"/>
                  </a:ext>
                </a:extLst>
              </p:cNvPr>
              <p:cNvCxnSpPr/>
              <p:nvPr/>
            </p:nvCxnSpPr>
            <p:spPr>
              <a:xfrm>
                <a:off x="9207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7" name="Straight Connector 806">
                <a:extLst>
                  <a:ext uri="{FF2B5EF4-FFF2-40B4-BE49-F238E27FC236}">
                    <a16:creationId xmlns:a16="http://schemas.microsoft.com/office/drawing/2014/main" id="{2D628154-0995-4004-B4BA-EC8F65685F16}"/>
                  </a:ext>
                </a:extLst>
              </p:cNvPr>
              <p:cNvCxnSpPr/>
              <p:nvPr/>
            </p:nvCxnSpPr>
            <p:spPr>
              <a:xfrm>
                <a:off x="9613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8" name="Straight Connector 807">
                <a:extLst>
                  <a:ext uri="{FF2B5EF4-FFF2-40B4-BE49-F238E27FC236}">
                    <a16:creationId xmlns:a16="http://schemas.microsoft.com/office/drawing/2014/main" id="{7398B4FE-7EEB-40CB-93B6-1A87E4D2F658}"/>
                  </a:ext>
                </a:extLst>
              </p:cNvPr>
              <p:cNvCxnSpPr/>
              <p:nvPr/>
            </p:nvCxnSpPr>
            <p:spPr>
              <a:xfrm>
                <a:off x="100076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9" name="Straight Connector 808">
                <a:extLst>
                  <a:ext uri="{FF2B5EF4-FFF2-40B4-BE49-F238E27FC236}">
                    <a16:creationId xmlns:a16="http://schemas.microsoft.com/office/drawing/2014/main" id="{29787102-CBD8-4B0C-9E5C-58D3891369DC}"/>
                  </a:ext>
                </a:extLst>
              </p:cNvPr>
              <p:cNvCxnSpPr/>
              <p:nvPr/>
            </p:nvCxnSpPr>
            <p:spPr>
              <a:xfrm>
                <a:off x="104140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0" name="Straight Connector 809">
                <a:extLst>
                  <a:ext uri="{FF2B5EF4-FFF2-40B4-BE49-F238E27FC236}">
                    <a16:creationId xmlns:a16="http://schemas.microsoft.com/office/drawing/2014/main" id="{A14CB927-65F0-4C72-8652-218D5A9BEDD8}"/>
                  </a:ext>
                </a:extLst>
              </p:cNvPr>
              <p:cNvCxnSpPr/>
              <p:nvPr/>
            </p:nvCxnSpPr>
            <p:spPr>
              <a:xfrm>
                <a:off x="108204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1" name="Straight Connector 810">
                <a:extLst>
                  <a:ext uri="{FF2B5EF4-FFF2-40B4-BE49-F238E27FC236}">
                    <a16:creationId xmlns:a16="http://schemas.microsoft.com/office/drawing/2014/main" id="{C9ABB825-7CFA-4184-B77D-E425935B60B0}"/>
                  </a:ext>
                </a:extLst>
              </p:cNvPr>
              <p:cNvCxnSpPr/>
              <p:nvPr/>
            </p:nvCxnSpPr>
            <p:spPr>
              <a:xfrm>
                <a:off x="112268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2" name="Straight Connector 811">
                <a:extLst>
                  <a:ext uri="{FF2B5EF4-FFF2-40B4-BE49-F238E27FC236}">
                    <a16:creationId xmlns:a16="http://schemas.microsoft.com/office/drawing/2014/main" id="{A6091BCF-31A1-455C-9924-07720E06E0C8}"/>
                  </a:ext>
                </a:extLst>
              </p:cNvPr>
              <p:cNvCxnSpPr/>
              <p:nvPr/>
            </p:nvCxnSpPr>
            <p:spPr>
              <a:xfrm>
                <a:off x="116078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3" name="Straight Connector 812">
                <a:extLst>
                  <a:ext uri="{FF2B5EF4-FFF2-40B4-BE49-F238E27FC236}">
                    <a16:creationId xmlns:a16="http://schemas.microsoft.com/office/drawing/2014/main" id="{30D3B146-9608-4B9F-814F-60B3CA2D199B}"/>
                  </a:ext>
                </a:extLst>
              </p:cNvPr>
              <p:cNvCxnSpPr/>
              <p:nvPr/>
            </p:nvCxnSpPr>
            <p:spPr>
              <a:xfrm>
                <a:off x="120142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4" name="Straight Connector 813">
                <a:extLst>
                  <a:ext uri="{FF2B5EF4-FFF2-40B4-BE49-F238E27FC236}">
                    <a16:creationId xmlns:a16="http://schemas.microsoft.com/office/drawing/2014/main" id="{F5B9DEB4-7B44-41AB-B8BF-24D76CFB456B}"/>
                  </a:ext>
                </a:extLst>
              </p:cNvPr>
              <p:cNvCxnSpPr/>
              <p:nvPr/>
            </p:nvCxnSpPr>
            <p:spPr>
              <a:xfrm>
                <a:off x="12438185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5" name="Straight Connector 814">
                <a:extLst>
                  <a:ext uri="{FF2B5EF4-FFF2-40B4-BE49-F238E27FC236}">
                    <a16:creationId xmlns:a16="http://schemas.microsoft.com/office/drawing/2014/main" id="{835C0990-420B-4153-837B-2BB40F74A26F}"/>
                  </a:ext>
                </a:extLst>
              </p:cNvPr>
              <p:cNvCxnSpPr/>
              <p:nvPr/>
            </p:nvCxnSpPr>
            <p:spPr>
              <a:xfrm>
                <a:off x="12844587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6" name="Straight Connector 815">
                <a:extLst>
                  <a:ext uri="{FF2B5EF4-FFF2-40B4-BE49-F238E27FC236}">
                    <a16:creationId xmlns:a16="http://schemas.microsoft.com/office/drawing/2014/main" id="{A8CE8C24-F5F6-4F4B-8986-59CC6CAE6C53}"/>
                  </a:ext>
                </a:extLst>
              </p:cNvPr>
              <p:cNvCxnSpPr/>
              <p:nvPr/>
            </p:nvCxnSpPr>
            <p:spPr>
              <a:xfrm>
                <a:off x="13238285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7" name="Straight Connector 816">
                <a:extLst>
                  <a:ext uri="{FF2B5EF4-FFF2-40B4-BE49-F238E27FC236}">
                    <a16:creationId xmlns:a16="http://schemas.microsoft.com/office/drawing/2014/main" id="{7A9FCDD7-3E7A-483B-9926-A6E7039FB19F}"/>
                  </a:ext>
                </a:extLst>
              </p:cNvPr>
              <p:cNvCxnSpPr/>
              <p:nvPr/>
            </p:nvCxnSpPr>
            <p:spPr>
              <a:xfrm>
                <a:off x="13644687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8" name="Straight Connector 817">
                <a:extLst>
                  <a:ext uri="{FF2B5EF4-FFF2-40B4-BE49-F238E27FC236}">
                    <a16:creationId xmlns:a16="http://schemas.microsoft.com/office/drawing/2014/main" id="{BF6CA909-070A-4E03-A7B2-BADE6497DFAA}"/>
                  </a:ext>
                </a:extLst>
              </p:cNvPr>
              <p:cNvCxnSpPr/>
              <p:nvPr/>
            </p:nvCxnSpPr>
            <p:spPr>
              <a:xfrm>
                <a:off x="14051085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9" name="Straight Connector 818">
                <a:extLst>
                  <a:ext uri="{FF2B5EF4-FFF2-40B4-BE49-F238E27FC236}">
                    <a16:creationId xmlns:a16="http://schemas.microsoft.com/office/drawing/2014/main" id="{CB468823-CF90-4463-A5B5-9D54DEFCD6CB}"/>
                  </a:ext>
                </a:extLst>
              </p:cNvPr>
              <p:cNvCxnSpPr/>
              <p:nvPr/>
            </p:nvCxnSpPr>
            <p:spPr>
              <a:xfrm>
                <a:off x="14457487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0" name="Straight Connector 819">
                <a:extLst>
                  <a:ext uri="{FF2B5EF4-FFF2-40B4-BE49-F238E27FC236}">
                    <a16:creationId xmlns:a16="http://schemas.microsoft.com/office/drawing/2014/main" id="{CA7840CB-A6F5-4BA4-BB3B-110EE7783A17}"/>
                  </a:ext>
                </a:extLst>
              </p:cNvPr>
              <p:cNvCxnSpPr/>
              <p:nvPr/>
            </p:nvCxnSpPr>
            <p:spPr>
              <a:xfrm>
                <a:off x="14838486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1" name="Straight Connector 820">
                <a:extLst>
                  <a:ext uri="{FF2B5EF4-FFF2-40B4-BE49-F238E27FC236}">
                    <a16:creationId xmlns:a16="http://schemas.microsoft.com/office/drawing/2014/main" id="{0618A443-D67F-4029-B26A-BE80668B92A5}"/>
                  </a:ext>
                </a:extLst>
              </p:cNvPr>
              <p:cNvCxnSpPr/>
              <p:nvPr/>
            </p:nvCxnSpPr>
            <p:spPr>
              <a:xfrm>
                <a:off x="15244887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62" name="Group 761">
              <a:extLst>
                <a:ext uri="{FF2B5EF4-FFF2-40B4-BE49-F238E27FC236}">
                  <a16:creationId xmlns:a16="http://schemas.microsoft.com/office/drawing/2014/main" id="{52481E51-57D4-4D03-9E6B-C13900DAA17F}"/>
                </a:ext>
              </a:extLst>
            </p:cNvPr>
            <p:cNvGrpSpPr/>
            <p:nvPr/>
          </p:nvGrpSpPr>
          <p:grpSpPr>
            <a:xfrm rot="5400000">
              <a:off x="2943731" y="-2659871"/>
              <a:ext cx="6267343" cy="12209382"/>
              <a:chOff x="355600" y="0"/>
              <a:chExt cx="8039100" cy="6858000"/>
            </a:xfrm>
          </p:grpSpPr>
          <p:cxnSp>
            <p:nvCxnSpPr>
              <p:cNvPr id="763" name="Straight Connector 762">
                <a:extLst>
                  <a:ext uri="{FF2B5EF4-FFF2-40B4-BE49-F238E27FC236}">
                    <a16:creationId xmlns:a16="http://schemas.microsoft.com/office/drawing/2014/main" id="{AEE4D16C-BA94-434E-B980-21803F90DCA4}"/>
                  </a:ext>
                </a:extLst>
              </p:cNvPr>
              <p:cNvCxnSpPr/>
              <p:nvPr/>
            </p:nvCxnSpPr>
            <p:spPr>
              <a:xfrm>
                <a:off x="3556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4" name="Straight Connector 763">
                <a:extLst>
                  <a:ext uri="{FF2B5EF4-FFF2-40B4-BE49-F238E27FC236}">
                    <a16:creationId xmlns:a16="http://schemas.microsoft.com/office/drawing/2014/main" id="{7369A401-AC85-456E-A838-9A46D50661A7}"/>
                  </a:ext>
                </a:extLst>
              </p:cNvPr>
              <p:cNvCxnSpPr/>
              <p:nvPr/>
            </p:nvCxnSpPr>
            <p:spPr>
              <a:xfrm>
                <a:off x="7620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5" name="Straight Connector 764">
                <a:extLst>
                  <a:ext uri="{FF2B5EF4-FFF2-40B4-BE49-F238E27FC236}">
                    <a16:creationId xmlns:a16="http://schemas.microsoft.com/office/drawing/2014/main" id="{FC010CB4-5CD4-488B-9FCD-CCCF1E2750CA}"/>
                  </a:ext>
                </a:extLst>
              </p:cNvPr>
              <p:cNvCxnSpPr/>
              <p:nvPr/>
            </p:nvCxnSpPr>
            <p:spPr>
              <a:xfrm>
                <a:off x="11684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6" name="Straight Connector 765">
                <a:extLst>
                  <a:ext uri="{FF2B5EF4-FFF2-40B4-BE49-F238E27FC236}">
                    <a16:creationId xmlns:a16="http://schemas.microsoft.com/office/drawing/2014/main" id="{4F8E0B71-4A43-4259-B2D1-9D8347A08ECE}"/>
                  </a:ext>
                </a:extLst>
              </p:cNvPr>
              <p:cNvCxnSpPr/>
              <p:nvPr/>
            </p:nvCxnSpPr>
            <p:spPr>
              <a:xfrm>
                <a:off x="15748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7" name="Straight Connector 766">
                <a:extLst>
                  <a:ext uri="{FF2B5EF4-FFF2-40B4-BE49-F238E27FC236}">
                    <a16:creationId xmlns:a16="http://schemas.microsoft.com/office/drawing/2014/main" id="{A6FAE7A9-0308-40DA-B106-D0FDCC7F5781}"/>
                  </a:ext>
                </a:extLst>
              </p:cNvPr>
              <p:cNvCxnSpPr/>
              <p:nvPr/>
            </p:nvCxnSpPr>
            <p:spPr>
              <a:xfrm>
                <a:off x="19558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8" name="Straight Connector 767">
                <a:extLst>
                  <a:ext uri="{FF2B5EF4-FFF2-40B4-BE49-F238E27FC236}">
                    <a16:creationId xmlns:a16="http://schemas.microsoft.com/office/drawing/2014/main" id="{FA5B1E05-6069-4B83-B71C-34133B6ADBF9}"/>
                  </a:ext>
                </a:extLst>
              </p:cNvPr>
              <p:cNvCxnSpPr/>
              <p:nvPr/>
            </p:nvCxnSpPr>
            <p:spPr>
              <a:xfrm>
                <a:off x="23622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9" name="Straight Connector 768">
                <a:extLst>
                  <a:ext uri="{FF2B5EF4-FFF2-40B4-BE49-F238E27FC236}">
                    <a16:creationId xmlns:a16="http://schemas.microsoft.com/office/drawing/2014/main" id="{F552FFD7-82FD-4423-840B-FF86B57FFED1}"/>
                  </a:ext>
                </a:extLst>
              </p:cNvPr>
              <p:cNvCxnSpPr/>
              <p:nvPr/>
            </p:nvCxnSpPr>
            <p:spPr>
              <a:xfrm>
                <a:off x="27686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0" name="Straight Connector 769">
                <a:extLst>
                  <a:ext uri="{FF2B5EF4-FFF2-40B4-BE49-F238E27FC236}">
                    <a16:creationId xmlns:a16="http://schemas.microsoft.com/office/drawing/2014/main" id="{04DB960B-EC0C-47DA-94DE-249DAA35381D}"/>
                  </a:ext>
                </a:extLst>
              </p:cNvPr>
              <p:cNvCxnSpPr/>
              <p:nvPr/>
            </p:nvCxnSpPr>
            <p:spPr>
              <a:xfrm>
                <a:off x="31750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1" name="Straight Connector 770">
                <a:extLst>
                  <a:ext uri="{FF2B5EF4-FFF2-40B4-BE49-F238E27FC236}">
                    <a16:creationId xmlns:a16="http://schemas.microsoft.com/office/drawing/2014/main" id="{13142D8B-370E-4AB8-A1B8-63AF4157B110}"/>
                  </a:ext>
                </a:extLst>
              </p:cNvPr>
              <p:cNvCxnSpPr/>
              <p:nvPr/>
            </p:nvCxnSpPr>
            <p:spPr>
              <a:xfrm>
                <a:off x="3568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2" name="Straight Connector 771">
                <a:extLst>
                  <a:ext uri="{FF2B5EF4-FFF2-40B4-BE49-F238E27FC236}">
                    <a16:creationId xmlns:a16="http://schemas.microsoft.com/office/drawing/2014/main" id="{D26AA68B-5A13-4C6D-B199-4F28C12C5210}"/>
                  </a:ext>
                </a:extLst>
              </p:cNvPr>
              <p:cNvCxnSpPr/>
              <p:nvPr/>
            </p:nvCxnSpPr>
            <p:spPr>
              <a:xfrm>
                <a:off x="3975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3" name="Straight Connector 772">
                <a:extLst>
                  <a:ext uri="{FF2B5EF4-FFF2-40B4-BE49-F238E27FC236}">
                    <a16:creationId xmlns:a16="http://schemas.microsoft.com/office/drawing/2014/main" id="{79CA93E8-C910-4EF7-AD09-24657F257F63}"/>
                  </a:ext>
                </a:extLst>
              </p:cNvPr>
              <p:cNvCxnSpPr/>
              <p:nvPr/>
            </p:nvCxnSpPr>
            <p:spPr>
              <a:xfrm>
                <a:off x="4381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4" name="Straight Connector 773">
                <a:extLst>
                  <a:ext uri="{FF2B5EF4-FFF2-40B4-BE49-F238E27FC236}">
                    <a16:creationId xmlns:a16="http://schemas.microsoft.com/office/drawing/2014/main" id="{97E864CA-8FF0-45AF-B023-A046E08B843F}"/>
                  </a:ext>
                </a:extLst>
              </p:cNvPr>
              <p:cNvCxnSpPr/>
              <p:nvPr/>
            </p:nvCxnSpPr>
            <p:spPr>
              <a:xfrm>
                <a:off x="4787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5" name="Straight Connector 774">
                <a:extLst>
                  <a:ext uri="{FF2B5EF4-FFF2-40B4-BE49-F238E27FC236}">
                    <a16:creationId xmlns:a16="http://schemas.microsoft.com/office/drawing/2014/main" id="{DD285153-71DC-4A49-B002-F1BC87E505A2}"/>
                  </a:ext>
                </a:extLst>
              </p:cNvPr>
              <p:cNvCxnSpPr/>
              <p:nvPr/>
            </p:nvCxnSpPr>
            <p:spPr>
              <a:xfrm>
                <a:off x="5168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6" name="Straight Connector 775">
                <a:extLst>
                  <a:ext uri="{FF2B5EF4-FFF2-40B4-BE49-F238E27FC236}">
                    <a16:creationId xmlns:a16="http://schemas.microsoft.com/office/drawing/2014/main" id="{2A2B0A62-885F-49B3-B604-BCE6A5AC6F7D}"/>
                  </a:ext>
                </a:extLst>
              </p:cNvPr>
              <p:cNvCxnSpPr/>
              <p:nvPr/>
            </p:nvCxnSpPr>
            <p:spPr>
              <a:xfrm>
                <a:off x="55753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7" name="Straight Connector 776">
                <a:extLst>
                  <a:ext uri="{FF2B5EF4-FFF2-40B4-BE49-F238E27FC236}">
                    <a16:creationId xmlns:a16="http://schemas.microsoft.com/office/drawing/2014/main" id="{4A17B57B-C1AE-4537-B1CC-E1FA5DDBD867}"/>
                  </a:ext>
                </a:extLst>
              </p:cNvPr>
              <p:cNvCxnSpPr/>
              <p:nvPr/>
            </p:nvCxnSpPr>
            <p:spPr>
              <a:xfrm>
                <a:off x="5981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8" name="Straight Connector 777">
                <a:extLst>
                  <a:ext uri="{FF2B5EF4-FFF2-40B4-BE49-F238E27FC236}">
                    <a16:creationId xmlns:a16="http://schemas.microsoft.com/office/drawing/2014/main" id="{5ABAB36C-A9B2-4E04-A283-2EEBE13494F6}"/>
                  </a:ext>
                </a:extLst>
              </p:cNvPr>
              <p:cNvCxnSpPr/>
              <p:nvPr/>
            </p:nvCxnSpPr>
            <p:spPr>
              <a:xfrm>
                <a:off x="6388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9" name="Straight Connector 778">
                <a:extLst>
                  <a:ext uri="{FF2B5EF4-FFF2-40B4-BE49-F238E27FC236}">
                    <a16:creationId xmlns:a16="http://schemas.microsoft.com/office/drawing/2014/main" id="{1866728B-9986-4F1D-86D2-1B8FEEDF1CB0}"/>
                  </a:ext>
                </a:extLst>
              </p:cNvPr>
              <p:cNvCxnSpPr/>
              <p:nvPr/>
            </p:nvCxnSpPr>
            <p:spPr>
              <a:xfrm>
                <a:off x="6794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0" name="Straight Connector 779">
                <a:extLst>
                  <a:ext uri="{FF2B5EF4-FFF2-40B4-BE49-F238E27FC236}">
                    <a16:creationId xmlns:a16="http://schemas.microsoft.com/office/drawing/2014/main" id="{73692DEC-A5EC-4FFB-B94C-0C741438253F}"/>
                  </a:ext>
                </a:extLst>
              </p:cNvPr>
              <p:cNvCxnSpPr/>
              <p:nvPr/>
            </p:nvCxnSpPr>
            <p:spPr>
              <a:xfrm>
                <a:off x="7200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1" name="Straight Connector 780">
                <a:extLst>
                  <a:ext uri="{FF2B5EF4-FFF2-40B4-BE49-F238E27FC236}">
                    <a16:creationId xmlns:a16="http://schemas.microsoft.com/office/drawing/2014/main" id="{4ED44FA5-2226-40FB-8F8F-066CC1E3DC69}"/>
                  </a:ext>
                </a:extLst>
              </p:cNvPr>
              <p:cNvCxnSpPr/>
              <p:nvPr/>
            </p:nvCxnSpPr>
            <p:spPr>
              <a:xfrm>
                <a:off x="76073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2" name="Straight Connector 781">
                <a:extLst>
                  <a:ext uri="{FF2B5EF4-FFF2-40B4-BE49-F238E27FC236}">
                    <a16:creationId xmlns:a16="http://schemas.microsoft.com/office/drawing/2014/main" id="{9C6CE3B2-CEB9-4BB5-8218-519AD96DFACD}"/>
                  </a:ext>
                </a:extLst>
              </p:cNvPr>
              <p:cNvCxnSpPr/>
              <p:nvPr/>
            </p:nvCxnSpPr>
            <p:spPr>
              <a:xfrm>
                <a:off x="8013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3" name="Straight Connector 782">
                <a:extLst>
                  <a:ext uri="{FF2B5EF4-FFF2-40B4-BE49-F238E27FC236}">
                    <a16:creationId xmlns:a16="http://schemas.microsoft.com/office/drawing/2014/main" id="{3DD1D169-498F-4CC6-AF10-B78C536BF9D9}"/>
                  </a:ext>
                </a:extLst>
              </p:cNvPr>
              <p:cNvCxnSpPr/>
              <p:nvPr/>
            </p:nvCxnSpPr>
            <p:spPr>
              <a:xfrm>
                <a:off x="8394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12" name="Group 111" hidden="1">
            <a:extLst>
              <a:ext uri="{FF2B5EF4-FFF2-40B4-BE49-F238E27FC236}">
                <a16:creationId xmlns:a16="http://schemas.microsoft.com/office/drawing/2014/main" id="{A4E21C86-16E9-4487-BA3B-CCCA51C5C83E}"/>
              </a:ext>
            </a:extLst>
          </p:cNvPr>
          <p:cNvGrpSpPr/>
          <p:nvPr/>
        </p:nvGrpSpPr>
        <p:grpSpPr>
          <a:xfrm>
            <a:off x="-27288" y="-12700"/>
            <a:ext cx="12209382" cy="6870700"/>
            <a:chOff x="-27288" y="-12700"/>
            <a:chExt cx="12209382" cy="6870700"/>
          </a:xfrm>
        </p:grpSpPr>
        <p:grpSp>
          <p:nvGrpSpPr>
            <p:cNvPr id="113" name="Group 112">
              <a:extLst>
                <a:ext uri="{FF2B5EF4-FFF2-40B4-BE49-F238E27FC236}">
                  <a16:creationId xmlns:a16="http://schemas.microsoft.com/office/drawing/2014/main" id="{2EEA6B91-75B3-4911-9D42-F7F4E7DE0181}"/>
                </a:ext>
              </a:extLst>
            </p:cNvPr>
            <p:cNvGrpSpPr/>
            <p:nvPr/>
          </p:nvGrpSpPr>
          <p:grpSpPr>
            <a:xfrm>
              <a:off x="266700" y="-12700"/>
              <a:ext cx="11607800" cy="6870700"/>
              <a:chOff x="355600" y="-12700"/>
              <a:chExt cx="14889287" cy="6870700"/>
            </a:xfrm>
          </p:grpSpPr>
          <p:cxnSp>
            <p:nvCxnSpPr>
              <p:cNvPr id="136" name="Straight Connector 135">
                <a:extLst>
                  <a:ext uri="{FF2B5EF4-FFF2-40B4-BE49-F238E27FC236}">
                    <a16:creationId xmlns:a16="http://schemas.microsoft.com/office/drawing/2014/main" id="{09C8E877-935F-45CC-98A8-CE10E772548C}"/>
                  </a:ext>
                </a:extLst>
              </p:cNvPr>
              <p:cNvCxnSpPr/>
              <p:nvPr/>
            </p:nvCxnSpPr>
            <p:spPr>
              <a:xfrm>
                <a:off x="3556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>
                <a:extLst>
                  <a:ext uri="{FF2B5EF4-FFF2-40B4-BE49-F238E27FC236}">
                    <a16:creationId xmlns:a16="http://schemas.microsoft.com/office/drawing/2014/main" id="{A526125A-906F-4B24-9802-ECB3DDDF2CAB}"/>
                  </a:ext>
                </a:extLst>
              </p:cNvPr>
              <p:cNvCxnSpPr/>
              <p:nvPr/>
            </p:nvCxnSpPr>
            <p:spPr>
              <a:xfrm>
                <a:off x="7620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>
                <a:extLst>
                  <a:ext uri="{FF2B5EF4-FFF2-40B4-BE49-F238E27FC236}">
                    <a16:creationId xmlns:a16="http://schemas.microsoft.com/office/drawing/2014/main" id="{208B86A9-8109-4B9A-B62F-E733D9440E48}"/>
                  </a:ext>
                </a:extLst>
              </p:cNvPr>
              <p:cNvCxnSpPr/>
              <p:nvPr/>
            </p:nvCxnSpPr>
            <p:spPr>
              <a:xfrm>
                <a:off x="11684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>
                <a:extLst>
                  <a:ext uri="{FF2B5EF4-FFF2-40B4-BE49-F238E27FC236}">
                    <a16:creationId xmlns:a16="http://schemas.microsoft.com/office/drawing/2014/main" id="{4685F011-DFC1-409C-8CF4-50B4489A1A52}"/>
                  </a:ext>
                </a:extLst>
              </p:cNvPr>
              <p:cNvCxnSpPr/>
              <p:nvPr/>
            </p:nvCxnSpPr>
            <p:spPr>
              <a:xfrm>
                <a:off x="15748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9">
                <a:extLst>
                  <a:ext uri="{FF2B5EF4-FFF2-40B4-BE49-F238E27FC236}">
                    <a16:creationId xmlns:a16="http://schemas.microsoft.com/office/drawing/2014/main" id="{4591E651-B166-46F9-9F02-1C8922DAC61B}"/>
                  </a:ext>
                </a:extLst>
              </p:cNvPr>
              <p:cNvCxnSpPr/>
              <p:nvPr/>
            </p:nvCxnSpPr>
            <p:spPr>
              <a:xfrm>
                <a:off x="19558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140">
                <a:extLst>
                  <a:ext uri="{FF2B5EF4-FFF2-40B4-BE49-F238E27FC236}">
                    <a16:creationId xmlns:a16="http://schemas.microsoft.com/office/drawing/2014/main" id="{A217118F-D7B2-46E7-8124-16EF1CA3CE42}"/>
                  </a:ext>
                </a:extLst>
              </p:cNvPr>
              <p:cNvCxnSpPr/>
              <p:nvPr/>
            </p:nvCxnSpPr>
            <p:spPr>
              <a:xfrm>
                <a:off x="23622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Straight Connector 141">
                <a:extLst>
                  <a:ext uri="{FF2B5EF4-FFF2-40B4-BE49-F238E27FC236}">
                    <a16:creationId xmlns:a16="http://schemas.microsoft.com/office/drawing/2014/main" id="{86B3F1F0-6739-453E-9F95-DFB2360B7810}"/>
                  </a:ext>
                </a:extLst>
              </p:cNvPr>
              <p:cNvCxnSpPr/>
              <p:nvPr/>
            </p:nvCxnSpPr>
            <p:spPr>
              <a:xfrm>
                <a:off x="27686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Straight Connector 142">
                <a:extLst>
                  <a:ext uri="{FF2B5EF4-FFF2-40B4-BE49-F238E27FC236}">
                    <a16:creationId xmlns:a16="http://schemas.microsoft.com/office/drawing/2014/main" id="{9CE5BFCD-B749-48CF-940B-4716821495F8}"/>
                  </a:ext>
                </a:extLst>
              </p:cNvPr>
              <p:cNvCxnSpPr/>
              <p:nvPr/>
            </p:nvCxnSpPr>
            <p:spPr>
              <a:xfrm>
                <a:off x="31750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Straight Connector 143">
                <a:extLst>
                  <a:ext uri="{FF2B5EF4-FFF2-40B4-BE49-F238E27FC236}">
                    <a16:creationId xmlns:a16="http://schemas.microsoft.com/office/drawing/2014/main" id="{6C757BFA-BEF4-4331-8DEF-8036D0B616D3}"/>
                  </a:ext>
                </a:extLst>
              </p:cNvPr>
              <p:cNvCxnSpPr/>
              <p:nvPr/>
            </p:nvCxnSpPr>
            <p:spPr>
              <a:xfrm>
                <a:off x="3568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Straight Connector 144">
                <a:extLst>
                  <a:ext uri="{FF2B5EF4-FFF2-40B4-BE49-F238E27FC236}">
                    <a16:creationId xmlns:a16="http://schemas.microsoft.com/office/drawing/2014/main" id="{6422663B-E83C-4C1F-90BB-B271B38B8C32}"/>
                  </a:ext>
                </a:extLst>
              </p:cNvPr>
              <p:cNvCxnSpPr/>
              <p:nvPr/>
            </p:nvCxnSpPr>
            <p:spPr>
              <a:xfrm>
                <a:off x="3975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Connector 145">
                <a:extLst>
                  <a:ext uri="{FF2B5EF4-FFF2-40B4-BE49-F238E27FC236}">
                    <a16:creationId xmlns:a16="http://schemas.microsoft.com/office/drawing/2014/main" id="{29560408-F16B-404C-A987-650734542FC3}"/>
                  </a:ext>
                </a:extLst>
              </p:cNvPr>
              <p:cNvCxnSpPr/>
              <p:nvPr/>
            </p:nvCxnSpPr>
            <p:spPr>
              <a:xfrm>
                <a:off x="4381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Connector 146">
                <a:extLst>
                  <a:ext uri="{FF2B5EF4-FFF2-40B4-BE49-F238E27FC236}">
                    <a16:creationId xmlns:a16="http://schemas.microsoft.com/office/drawing/2014/main" id="{8173CE03-5F10-4D16-A2AA-EA67483E985E}"/>
                  </a:ext>
                </a:extLst>
              </p:cNvPr>
              <p:cNvCxnSpPr/>
              <p:nvPr/>
            </p:nvCxnSpPr>
            <p:spPr>
              <a:xfrm>
                <a:off x="4787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Connector 147">
                <a:extLst>
                  <a:ext uri="{FF2B5EF4-FFF2-40B4-BE49-F238E27FC236}">
                    <a16:creationId xmlns:a16="http://schemas.microsoft.com/office/drawing/2014/main" id="{24772477-1C1D-4BF8-930B-D3500857D448}"/>
                  </a:ext>
                </a:extLst>
              </p:cNvPr>
              <p:cNvCxnSpPr/>
              <p:nvPr/>
            </p:nvCxnSpPr>
            <p:spPr>
              <a:xfrm>
                <a:off x="5168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Straight Connector 148">
                <a:extLst>
                  <a:ext uri="{FF2B5EF4-FFF2-40B4-BE49-F238E27FC236}">
                    <a16:creationId xmlns:a16="http://schemas.microsoft.com/office/drawing/2014/main" id="{078AD7A6-AAB4-42C6-A3C3-31F1E376F2CE}"/>
                  </a:ext>
                </a:extLst>
              </p:cNvPr>
              <p:cNvCxnSpPr/>
              <p:nvPr/>
            </p:nvCxnSpPr>
            <p:spPr>
              <a:xfrm>
                <a:off x="55753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Connector 149">
                <a:extLst>
                  <a:ext uri="{FF2B5EF4-FFF2-40B4-BE49-F238E27FC236}">
                    <a16:creationId xmlns:a16="http://schemas.microsoft.com/office/drawing/2014/main" id="{8642F389-2571-47C7-8386-B00BC280FE91}"/>
                  </a:ext>
                </a:extLst>
              </p:cNvPr>
              <p:cNvCxnSpPr/>
              <p:nvPr/>
            </p:nvCxnSpPr>
            <p:spPr>
              <a:xfrm>
                <a:off x="5981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Straight Connector 150">
                <a:extLst>
                  <a:ext uri="{FF2B5EF4-FFF2-40B4-BE49-F238E27FC236}">
                    <a16:creationId xmlns:a16="http://schemas.microsoft.com/office/drawing/2014/main" id="{AC81FD4B-95BC-417B-89DB-B46FF4F28867}"/>
                  </a:ext>
                </a:extLst>
              </p:cNvPr>
              <p:cNvCxnSpPr/>
              <p:nvPr/>
            </p:nvCxnSpPr>
            <p:spPr>
              <a:xfrm>
                <a:off x="6388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151">
                <a:extLst>
                  <a:ext uri="{FF2B5EF4-FFF2-40B4-BE49-F238E27FC236}">
                    <a16:creationId xmlns:a16="http://schemas.microsoft.com/office/drawing/2014/main" id="{1D54E5E8-640B-449F-A289-3AC7E680CF98}"/>
                  </a:ext>
                </a:extLst>
              </p:cNvPr>
              <p:cNvCxnSpPr/>
              <p:nvPr/>
            </p:nvCxnSpPr>
            <p:spPr>
              <a:xfrm>
                <a:off x="6794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152">
                <a:extLst>
                  <a:ext uri="{FF2B5EF4-FFF2-40B4-BE49-F238E27FC236}">
                    <a16:creationId xmlns:a16="http://schemas.microsoft.com/office/drawing/2014/main" id="{9CB4CB77-9024-4594-AAE5-4E4297F9D0E5}"/>
                  </a:ext>
                </a:extLst>
              </p:cNvPr>
              <p:cNvCxnSpPr/>
              <p:nvPr/>
            </p:nvCxnSpPr>
            <p:spPr>
              <a:xfrm>
                <a:off x="7200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153">
                <a:extLst>
                  <a:ext uri="{FF2B5EF4-FFF2-40B4-BE49-F238E27FC236}">
                    <a16:creationId xmlns:a16="http://schemas.microsoft.com/office/drawing/2014/main" id="{955FC595-3A81-4215-9786-AB8D38D591D0}"/>
                  </a:ext>
                </a:extLst>
              </p:cNvPr>
              <p:cNvCxnSpPr/>
              <p:nvPr/>
            </p:nvCxnSpPr>
            <p:spPr>
              <a:xfrm>
                <a:off x="76073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Straight Connector 154">
                <a:extLst>
                  <a:ext uri="{FF2B5EF4-FFF2-40B4-BE49-F238E27FC236}">
                    <a16:creationId xmlns:a16="http://schemas.microsoft.com/office/drawing/2014/main" id="{5D93813D-A820-4C91-A3F2-887468178205}"/>
                  </a:ext>
                </a:extLst>
              </p:cNvPr>
              <p:cNvCxnSpPr/>
              <p:nvPr/>
            </p:nvCxnSpPr>
            <p:spPr>
              <a:xfrm>
                <a:off x="8013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Straight Connector 155">
                <a:extLst>
                  <a:ext uri="{FF2B5EF4-FFF2-40B4-BE49-F238E27FC236}">
                    <a16:creationId xmlns:a16="http://schemas.microsoft.com/office/drawing/2014/main" id="{08952658-18F2-4416-A2AD-21151B66C806}"/>
                  </a:ext>
                </a:extLst>
              </p:cNvPr>
              <p:cNvCxnSpPr/>
              <p:nvPr/>
            </p:nvCxnSpPr>
            <p:spPr>
              <a:xfrm>
                <a:off x="8394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Straight Connector 156">
                <a:extLst>
                  <a:ext uri="{FF2B5EF4-FFF2-40B4-BE49-F238E27FC236}">
                    <a16:creationId xmlns:a16="http://schemas.microsoft.com/office/drawing/2014/main" id="{74AD5B0A-10E9-4856-B717-03EE37F51C83}"/>
                  </a:ext>
                </a:extLst>
              </p:cNvPr>
              <p:cNvCxnSpPr/>
              <p:nvPr/>
            </p:nvCxnSpPr>
            <p:spPr>
              <a:xfrm>
                <a:off x="8801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Straight Connector 157">
                <a:extLst>
                  <a:ext uri="{FF2B5EF4-FFF2-40B4-BE49-F238E27FC236}">
                    <a16:creationId xmlns:a16="http://schemas.microsoft.com/office/drawing/2014/main" id="{4D5DD98A-BBA0-4B4A-BE7E-87971BB331D7}"/>
                  </a:ext>
                </a:extLst>
              </p:cNvPr>
              <p:cNvCxnSpPr/>
              <p:nvPr/>
            </p:nvCxnSpPr>
            <p:spPr>
              <a:xfrm>
                <a:off x="9207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Straight Connector 158">
                <a:extLst>
                  <a:ext uri="{FF2B5EF4-FFF2-40B4-BE49-F238E27FC236}">
                    <a16:creationId xmlns:a16="http://schemas.microsoft.com/office/drawing/2014/main" id="{D18EBAEB-9BDB-4C51-9540-93A571C9ABD3}"/>
                  </a:ext>
                </a:extLst>
              </p:cNvPr>
              <p:cNvCxnSpPr/>
              <p:nvPr/>
            </p:nvCxnSpPr>
            <p:spPr>
              <a:xfrm>
                <a:off x="9613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Straight Connector 159">
                <a:extLst>
                  <a:ext uri="{FF2B5EF4-FFF2-40B4-BE49-F238E27FC236}">
                    <a16:creationId xmlns:a16="http://schemas.microsoft.com/office/drawing/2014/main" id="{F49B78BB-E1B8-4F71-A2DA-CB94A001D82C}"/>
                  </a:ext>
                </a:extLst>
              </p:cNvPr>
              <p:cNvCxnSpPr/>
              <p:nvPr/>
            </p:nvCxnSpPr>
            <p:spPr>
              <a:xfrm>
                <a:off x="100076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Straight Connector 160">
                <a:extLst>
                  <a:ext uri="{FF2B5EF4-FFF2-40B4-BE49-F238E27FC236}">
                    <a16:creationId xmlns:a16="http://schemas.microsoft.com/office/drawing/2014/main" id="{D5690FE9-3CBB-49AA-864F-850D82C9B914}"/>
                  </a:ext>
                </a:extLst>
              </p:cNvPr>
              <p:cNvCxnSpPr/>
              <p:nvPr/>
            </p:nvCxnSpPr>
            <p:spPr>
              <a:xfrm>
                <a:off x="104140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161">
                <a:extLst>
                  <a:ext uri="{FF2B5EF4-FFF2-40B4-BE49-F238E27FC236}">
                    <a16:creationId xmlns:a16="http://schemas.microsoft.com/office/drawing/2014/main" id="{6B265E70-B574-49A4-BC05-6A12930A586C}"/>
                  </a:ext>
                </a:extLst>
              </p:cNvPr>
              <p:cNvCxnSpPr/>
              <p:nvPr/>
            </p:nvCxnSpPr>
            <p:spPr>
              <a:xfrm>
                <a:off x="108204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Straight Connector 162">
                <a:extLst>
                  <a:ext uri="{FF2B5EF4-FFF2-40B4-BE49-F238E27FC236}">
                    <a16:creationId xmlns:a16="http://schemas.microsoft.com/office/drawing/2014/main" id="{A06E1F71-92CD-4630-8207-5FA61C977DBF}"/>
                  </a:ext>
                </a:extLst>
              </p:cNvPr>
              <p:cNvCxnSpPr/>
              <p:nvPr/>
            </p:nvCxnSpPr>
            <p:spPr>
              <a:xfrm>
                <a:off x="112268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>
                <a:extLst>
                  <a:ext uri="{FF2B5EF4-FFF2-40B4-BE49-F238E27FC236}">
                    <a16:creationId xmlns:a16="http://schemas.microsoft.com/office/drawing/2014/main" id="{A24E636A-DC67-46D6-82EF-CAF366785B60}"/>
                  </a:ext>
                </a:extLst>
              </p:cNvPr>
              <p:cNvCxnSpPr/>
              <p:nvPr/>
            </p:nvCxnSpPr>
            <p:spPr>
              <a:xfrm>
                <a:off x="116078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>
                <a:extLst>
                  <a:ext uri="{FF2B5EF4-FFF2-40B4-BE49-F238E27FC236}">
                    <a16:creationId xmlns:a16="http://schemas.microsoft.com/office/drawing/2014/main" id="{65A1385E-5FC5-4DB6-8A5F-E740E2EE1309}"/>
                  </a:ext>
                </a:extLst>
              </p:cNvPr>
              <p:cNvCxnSpPr/>
              <p:nvPr/>
            </p:nvCxnSpPr>
            <p:spPr>
              <a:xfrm>
                <a:off x="120142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>
                <a:extLst>
                  <a:ext uri="{FF2B5EF4-FFF2-40B4-BE49-F238E27FC236}">
                    <a16:creationId xmlns:a16="http://schemas.microsoft.com/office/drawing/2014/main" id="{087855C3-99A5-4360-B288-A014664EEA17}"/>
                  </a:ext>
                </a:extLst>
              </p:cNvPr>
              <p:cNvCxnSpPr/>
              <p:nvPr/>
            </p:nvCxnSpPr>
            <p:spPr>
              <a:xfrm>
                <a:off x="12438185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66">
                <a:extLst>
                  <a:ext uri="{FF2B5EF4-FFF2-40B4-BE49-F238E27FC236}">
                    <a16:creationId xmlns:a16="http://schemas.microsoft.com/office/drawing/2014/main" id="{024C43A8-6CED-45F3-B131-652D96A61237}"/>
                  </a:ext>
                </a:extLst>
              </p:cNvPr>
              <p:cNvCxnSpPr/>
              <p:nvPr/>
            </p:nvCxnSpPr>
            <p:spPr>
              <a:xfrm>
                <a:off x="12844587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167">
                <a:extLst>
                  <a:ext uri="{FF2B5EF4-FFF2-40B4-BE49-F238E27FC236}">
                    <a16:creationId xmlns:a16="http://schemas.microsoft.com/office/drawing/2014/main" id="{F349E014-AEC1-4AA9-90C7-1581091B7125}"/>
                  </a:ext>
                </a:extLst>
              </p:cNvPr>
              <p:cNvCxnSpPr/>
              <p:nvPr/>
            </p:nvCxnSpPr>
            <p:spPr>
              <a:xfrm>
                <a:off x="13238285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>
                <a:extLst>
                  <a:ext uri="{FF2B5EF4-FFF2-40B4-BE49-F238E27FC236}">
                    <a16:creationId xmlns:a16="http://schemas.microsoft.com/office/drawing/2014/main" id="{AF55F647-48EA-4561-A01A-488112E2A3EE}"/>
                  </a:ext>
                </a:extLst>
              </p:cNvPr>
              <p:cNvCxnSpPr/>
              <p:nvPr/>
            </p:nvCxnSpPr>
            <p:spPr>
              <a:xfrm>
                <a:off x="13644687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Straight Connector 169">
                <a:extLst>
                  <a:ext uri="{FF2B5EF4-FFF2-40B4-BE49-F238E27FC236}">
                    <a16:creationId xmlns:a16="http://schemas.microsoft.com/office/drawing/2014/main" id="{48DEDA7E-3D7B-4F03-B328-61B11054DC87}"/>
                  </a:ext>
                </a:extLst>
              </p:cNvPr>
              <p:cNvCxnSpPr/>
              <p:nvPr/>
            </p:nvCxnSpPr>
            <p:spPr>
              <a:xfrm>
                <a:off x="14051085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>
                <a:extLst>
                  <a:ext uri="{FF2B5EF4-FFF2-40B4-BE49-F238E27FC236}">
                    <a16:creationId xmlns:a16="http://schemas.microsoft.com/office/drawing/2014/main" id="{3FBAE60B-2264-4785-AD83-67E9E1B9F96D}"/>
                  </a:ext>
                </a:extLst>
              </p:cNvPr>
              <p:cNvCxnSpPr/>
              <p:nvPr/>
            </p:nvCxnSpPr>
            <p:spPr>
              <a:xfrm>
                <a:off x="14457487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>
                <a:extLst>
                  <a:ext uri="{FF2B5EF4-FFF2-40B4-BE49-F238E27FC236}">
                    <a16:creationId xmlns:a16="http://schemas.microsoft.com/office/drawing/2014/main" id="{F0C1FA96-FFE1-47A1-A196-56793055643F}"/>
                  </a:ext>
                </a:extLst>
              </p:cNvPr>
              <p:cNvCxnSpPr/>
              <p:nvPr/>
            </p:nvCxnSpPr>
            <p:spPr>
              <a:xfrm>
                <a:off x="14838486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>
                <a:extLst>
                  <a:ext uri="{FF2B5EF4-FFF2-40B4-BE49-F238E27FC236}">
                    <a16:creationId xmlns:a16="http://schemas.microsoft.com/office/drawing/2014/main" id="{EE1D05CB-1318-4BE7-8791-30FAD863D110}"/>
                  </a:ext>
                </a:extLst>
              </p:cNvPr>
              <p:cNvCxnSpPr/>
              <p:nvPr/>
            </p:nvCxnSpPr>
            <p:spPr>
              <a:xfrm>
                <a:off x="15244887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id="{3C776989-533F-4E09-A473-A13EE201EAAE}"/>
                </a:ext>
              </a:extLst>
            </p:cNvPr>
            <p:cNvGrpSpPr/>
            <p:nvPr/>
          </p:nvGrpSpPr>
          <p:grpSpPr>
            <a:xfrm rot="5400000">
              <a:off x="2943731" y="-2659871"/>
              <a:ext cx="6267343" cy="12209382"/>
              <a:chOff x="355600" y="0"/>
              <a:chExt cx="8039100" cy="6858000"/>
            </a:xfrm>
          </p:grpSpPr>
          <p:cxnSp>
            <p:nvCxnSpPr>
              <p:cNvPr id="115" name="Straight Connector 114">
                <a:extLst>
                  <a:ext uri="{FF2B5EF4-FFF2-40B4-BE49-F238E27FC236}">
                    <a16:creationId xmlns:a16="http://schemas.microsoft.com/office/drawing/2014/main" id="{0E808AFF-0C28-4377-92C9-125E4C1AFDD0}"/>
                  </a:ext>
                </a:extLst>
              </p:cNvPr>
              <p:cNvCxnSpPr/>
              <p:nvPr/>
            </p:nvCxnSpPr>
            <p:spPr>
              <a:xfrm>
                <a:off x="3556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>
                <a:extLst>
                  <a:ext uri="{FF2B5EF4-FFF2-40B4-BE49-F238E27FC236}">
                    <a16:creationId xmlns:a16="http://schemas.microsoft.com/office/drawing/2014/main" id="{A8E4FC1E-3EED-484E-8A8F-6E773665AD03}"/>
                  </a:ext>
                </a:extLst>
              </p:cNvPr>
              <p:cNvCxnSpPr/>
              <p:nvPr/>
            </p:nvCxnSpPr>
            <p:spPr>
              <a:xfrm>
                <a:off x="7620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>
                <a:extLst>
                  <a:ext uri="{FF2B5EF4-FFF2-40B4-BE49-F238E27FC236}">
                    <a16:creationId xmlns:a16="http://schemas.microsoft.com/office/drawing/2014/main" id="{4B11F3EE-6A89-4373-9D1B-F8BFE33EFC7A}"/>
                  </a:ext>
                </a:extLst>
              </p:cNvPr>
              <p:cNvCxnSpPr/>
              <p:nvPr/>
            </p:nvCxnSpPr>
            <p:spPr>
              <a:xfrm>
                <a:off x="11684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>
                <a:extLst>
                  <a:ext uri="{FF2B5EF4-FFF2-40B4-BE49-F238E27FC236}">
                    <a16:creationId xmlns:a16="http://schemas.microsoft.com/office/drawing/2014/main" id="{BCD1BDEA-5F16-4D0D-887C-45EE155910BA}"/>
                  </a:ext>
                </a:extLst>
              </p:cNvPr>
              <p:cNvCxnSpPr/>
              <p:nvPr/>
            </p:nvCxnSpPr>
            <p:spPr>
              <a:xfrm>
                <a:off x="15748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>
                <a:extLst>
                  <a:ext uri="{FF2B5EF4-FFF2-40B4-BE49-F238E27FC236}">
                    <a16:creationId xmlns:a16="http://schemas.microsoft.com/office/drawing/2014/main" id="{09EFA626-A41E-4C38-AA59-CC6D036CD79B}"/>
                  </a:ext>
                </a:extLst>
              </p:cNvPr>
              <p:cNvCxnSpPr/>
              <p:nvPr/>
            </p:nvCxnSpPr>
            <p:spPr>
              <a:xfrm>
                <a:off x="19558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>
                <a:extLst>
                  <a:ext uri="{FF2B5EF4-FFF2-40B4-BE49-F238E27FC236}">
                    <a16:creationId xmlns:a16="http://schemas.microsoft.com/office/drawing/2014/main" id="{690D668C-D7DC-4015-9307-F2116DF055B5}"/>
                  </a:ext>
                </a:extLst>
              </p:cNvPr>
              <p:cNvCxnSpPr/>
              <p:nvPr/>
            </p:nvCxnSpPr>
            <p:spPr>
              <a:xfrm>
                <a:off x="23622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>
                <a:extLst>
                  <a:ext uri="{FF2B5EF4-FFF2-40B4-BE49-F238E27FC236}">
                    <a16:creationId xmlns:a16="http://schemas.microsoft.com/office/drawing/2014/main" id="{761B1F53-9022-4588-93C8-70A6DEB73D3B}"/>
                  </a:ext>
                </a:extLst>
              </p:cNvPr>
              <p:cNvCxnSpPr/>
              <p:nvPr/>
            </p:nvCxnSpPr>
            <p:spPr>
              <a:xfrm>
                <a:off x="27686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>
                <a:extLst>
                  <a:ext uri="{FF2B5EF4-FFF2-40B4-BE49-F238E27FC236}">
                    <a16:creationId xmlns:a16="http://schemas.microsoft.com/office/drawing/2014/main" id="{78B9FB04-D35A-42D7-AA19-3612D36197E9}"/>
                  </a:ext>
                </a:extLst>
              </p:cNvPr>
              <p:cNvCxnSpPr/>
              <p:nvPr/>
            </p:nvCxnSpPr>
            <p:spPr>
              <a:xfrm>
                <a:off x="31750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>
                <a:extLst>
                  <a:ext uri="{FF2B5EF4-FFF2-40B4-BE49-F238E27FC236}">
                    <a16:creationId xmlns:a16="http://schemas.microsoft.com/office/drawing/2014/main" id="{9570E60A-9C17-4820-9F8C-99AA1B0DD7DF}"/>
                  </a:ext>
                </a:extLst>
              </p:cNvPr>
              <p:cNvCxnSpPr/>
              <p:nvPr/>
            </p:nvCxnSpPr>
            <p:spPr>
              <a:xfrm>
                <a:off x="3568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>
                <a:extLst>
                  <a:ext uri="{FF2B5EF4-FFF2-40B4-BE49-F238E27FC236}">
                    <a16:creationId xmlns:a16="http://schemas.microsoft.com/office/drawing/2014/main" id="{65DAEAA4-CF80-40BD-970A-4916DA18B38A}"/>
                  </a:ext>
                </a:extLst>
              </p:cNvPr>
              <p:cNvCxnSpPr/>
              <p:nvPr/>
            </p:nvCxnSpPr>
            <p:spPr>
              <a:xfrm>
                <a:off x="3975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>
                <a:extLst>
                  <a:ext uri="{FF2B5EF4-FFF2-40B4-BE49-F238E27FC236}">
                    <a16:creationId xmlns:a16="http://schemas.microsoft.com/office/drawing/2014/main" id="{8BF66AB0-3E73-4D82-BBDD-F8AACE96B36C}"/>
                  </a:ext>
                </a:extLst>
              </p:cNvPr>
              <p:cNvCxnSpPr/>
              <p:nvPr/>
            </p:nvCxnSpPr>
            <p:spPr>
              <a:xfrm>
                <a:off x="4381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Connector 125">
                <a:extLst>
                  <a:ext uri="{FF2B5EF4-FFF2-40B4-BE49-F238E27FC236}">
                    <a16:creationId xmlns:a16="http://schemas.microsoft.com/office/drawing/2014/main" id="{92A5F1FE-E1B8-4ED9-92CF-0689D6C10ED6}"/>
                  </a:ext>
                </a:extLst>
              </p:cNvPr>
              <p:cNvCxnSpPr/>
              <p:nvPr/>
            </p:nvCxnSpPr>
            <p:spPr>
              <a:xfrm>
                <a:off x="4787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126">
                <a:extLst>
                  <a:ext uri="{FF2B5EF4-FFF2-40B4-BE49-F238E27FC236}">
                    <a16:creationId xmlns:a16="http://schemas.microsoft.com/office/drawing/2014/main" id="{5E78DB33-202F-4B55-A040-53DE5A27B7A5}"/>
                  </a:ext>
                </a:extLst>
              </p:cNvPr>
              <p:cNvCxnSpPr/>
              <p:nvPr/>
            </p:nvCxnSpPr>
            <p:spPr>
              <a:xfrm>
                <a:off x="5168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>
                <a:extLst>
                  <a:ext uri="{FF2B5EF4-FFF2-40B4-BE49-F238E27FC236}">
                    <a16:creationId xmlns:a16="http://schemas.microsoft.com/office/drawing/2014/main" id="{A497A919-084C-494D-B1F7-C5DB09F66F07}"/>
                  </a:ext>
                </a:extLst>
              </p:cNvPr>
              <p:cNvCxnSpPr/>
              <p:nvPr/>
            </p:nvCxnSpPr>
            <p:spPr>
              <a:xfrm>
                <a:off x="55753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28">
                <a:extLst>
                  <a:ext uri="{FF2B5EF4-FFF2-40B4-BE49-F238E27FC236}">
                    <a16:creationId xmlns:a16="http://schemas.microsoft.com/office/drawing/2014/main" id="{BD5BAAE2-9FD3-4765-AC6F-366FE3B365FC}"/>
                  </a:ext>
                </a:extLst>
              </p:cNvPr>
              <p:cNvCxnSpPr/>
              <p:nvPr/>
            </p:nvCxnSpPr>
            <p:spPr>
              <a:xfrm>
                <a:off x="5981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>
                <a:extLst>
                  <a:ext uri="{FF2B5EF4-FFF2-40B4-BE49-F238E27FC236}">
                    <a16:creationId xmlns:a16="http://schemas.microsoft.com/office/drawing/2014/main" id="{CF720350-A95A-45E8-90AF-F7CBBE9A835C}"/>
                  </a:ext>
                </a:extLst>
              </p:cNvPr>
              <p:cNvCxnSpPr/>
              <p:nvPr/>
            </p:nvCxnSpPr>
            <p:spPr>
              <a:xfrm>
                <a:off x="6388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>
                <a:extLst>
                  <a:ext uri="{FF2B5EF4-FFF2-40B4-BE49-F238E27FC236}">
                    <a16:creationId xmlns:a16="http://schemas.microsoft.com/office/drawing/2014/main" id="{8D162755-BAEF-4C69-B2C0-11CD4C28CA37}"/>
                  </a:ext>
                </a:extLst>
              </p:cNvPr>
              <p:cNvCxnSpPr/>
              <p:nvPr/>
            </p:nvCxnSpPr>
            <p:spPr>
              <a:xfrm>
                <a:off x="6794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>
                <a:extLst>
                  <a:ext uri="{FF2B5EF4-FFF2-40B4-BE49-F238E27FC236}">
                    <a16:creationId xmlns:a16="http://schemas.microsoft.com/office/drawing/2014/main" id="{6B79EAE7-7CCA-4905-A422-FFBDAC8F9C32}"/>
                  </a:ext>
                </a:extLst>
              </p:cNvPr>
              <p:cNvCxnSpPr/>
              <p:nvPr/>
            </p:nvCxnSpPr>
            <p:spPr>
              <a:xfrm>
                <a:off x="7200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>
                <a:extLst>
                  <a:ext uri="{FF2B5EF4-FFF2-40B4-BE49-F238E27FC236}">
                    <a16:creationId xmlns:a16="http://schemas.microsoft.com/office/drawing/2014/main" id="{3AE1565B-3E32-41B2-9778-3A977A5F8773}"/>
                  </a:ext>
                </a:extLst>
              </p:cNvPr>
              <p:cNvCxnSpPr/>
              <p:nvPr/>
            </p:nvCxnSpPr>
            <p:spPr>
              <a:xfrm>
                <a:off x="76073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>
                <a:extLst>
                  <a:ext uri="{FF2B5EF4-FFF2-40B4-BE49-F238E27FC236}">
                    <a16:creationId xmlns:a16="http://schemas.microsoft.com/office/drawing/2014/main" id="{BACAB77F-CC70-42AC-9C56-573DDEED8BF7}"/>
                  </a:ext>
                </a:extLst>
              </p:cNvPr>
              <p:cNvCxnSpPr/>
              <p:nvPr/>
            </p:nvCxnSpPr>
            <p:spPr>
              <a:xfrm>
                <a:off x="8013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>
                <a:extLst>
                  <a:ext uri="{FF2B5EF4-FFF2-40B4-BE49-F238E27FC236}">
                    <a16:creationId xmlns:a16="http://schemas.microsoft.com/office/drawing/2014/main" id="{26D7C459-968C-4677-B694-A2A0A22D962C}"/>
                  </a:ext>
                </a:extLst>
              </p:cNvPr>
              <p:cNvCxnSpPr/>
              <p:nvPr/>
            </p:nvCxnSpPr>
            <p:spPr>
              <a:xfrm>
                <a:off x="8394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94" name="Rectangle 393" hidden="1">
            <a:extLst>
              <a:ext uri="{FF2B5EF4-FFF2-40B4-BE49-F238E27FC236}">
                <a16:creationId xmlns:a16="http://schemas.microsoft.com/office/drawing/2014/main" id="{7C83F67D-97AB-4E31-869F-7BD17EBBBC99}"/>
              </a:ext>
            </a:extLst>
          </p:cNvPr>
          <p:cNvSpPr/>
          <p:nvPr/>
        </p:nvSpPr>
        <p:spPr>
          <a:xfrm>
            <a:off x="2634339" y="1043947"/>
            <a:ext cx="12989692" cy="7306702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  <a:alpha val="10000"/>
                </a:schemeClr>
              </a:gs>
              <a:gs pos="82000">
                <a:srgbClr val="450505">
                  <a:alpha val="1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 hidden="1">
            <a:extLst>
              <a:ext uri="{FF2B5EF4-FFF2-40B4-BE49-F238E27FC236}">
                <a16:creationId xmlns:a16="http://schemas.microsoft.com/office/drawing/2014/main" id="{BC2E2D73-B41A-4E1E-B0B1-46F735E47CC0}"/>
              </a:ext>
            </a:extLst>
          </p:cNvPr>
          <p:cNvSpPr/>
          <p:nvPr/>
        </p:nvSpPr>
        <p:spPr>
          <a:xfrm>
            <a:off x="-398846" y="-224351"/>
            <a:ext cx="12989692" cy="7306702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  <a:alpha val="10000"/>
                </a:schemeClr>
              </a:gs>
              <a:gs pos="82000">
                <a:srgbClr val="450505">
                  <a:alpha val="1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B6B9507E-4818-48A9-80D4-61CA8D18CAF9}"/>
              </a:ext>
            </a:extLst>
          </p:cNvPr>
          <p:cNvSpPr/>
          <p:nvPr/>
        </p:nvSpPr>
        <p:spPr>
          <a:xfrm>
            <a:off x="-63881" y="7888"/>
            <a:ext cx="12328627" cy="548104"/>
          </a:xfrm>
          <a:prstGeom prst="rect">
            <a:avLst/>
          </a:prstGeom>
          <a:solidFill>
            <a:schemeClr val="dk1">
              <a:alpha val="40000"/>
            </a:schemeClr>
          </a:solidFill>
          <a:ln>
            <a:noFill/>
          </a:ln>
          <a:effectLst>
            <a:outerShdw blurRad="114300" dist="1143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A0FF50EB-888A-4E51-B8F1-20E4D4D1405C}"/>
              </a:ext>
            </a:extLst>
          </p:cNvPr>
          <p:cNvGrpSpPr/>
          <p:nvPr/>
        </p:nvGrpSpPr>
        <p:grpSpPr>
          <a:xfrm>
            <a:off x="11602950" y="154003"/>
            <a:ext cx="376364" cy="188258"/>
            <a:chOff x="8696199" y="1114425"/>
            <a:chExt cx="376364" cy="188258"/>
          </a:xfrm>
        </p:grpSpPr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359C50D9-9A49-446D-B6FC-195C30CF60C6}"/>
                </a:ext>
              </a:extLst>
            </p:cNvPr>
            <p:cNvCxnSpPr/>
            <p:nvPr/>
          </p:nvCxnSpPr>
          <p:spPr>
            <a:xfrm>
              <a:off x="8701088" y="1114425"/>
              <a:ext cx="371475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5D99520C-1844-46EC-9CB6-FFC50BE0E106}"/>
                </a:ext>
              </a:extLst>
            </p:cNvPr>
            <p:cNvCxnSpPr/>
            <p:nvPr/>
          </p:nvCxnSpPr>
          <p:spPr>
            <a:xfrm>
              <a:off x="8696199" y="1212221"/>
              <a:ext cx="371475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F54F4909-2343-4EA6-9D8E-48494B95A05F}"/>
                </a:ext>
              </a:extLst>
            </p:cNvPr>
            <p:cNvCxnSpPr/>
            <p:nvPr/>
          </p:nvCxnSpPr>
          <p:spPr>
            <a:xfrm>
              <a:off x="8701088" y="1302683"/>
              <a:ext cx="371475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5" name="Group 434">
            <a:extLst>
              <a:ext uri="{FF2B5EF4-FFF2-40B4-BE49-F238E27FC236}">
                <a16:creationId xmlns:a16="http://schemas.microsoft.com/office/drawing/2014/main" id="{3C02EADA-0C6B-4798-AD65-D617F9AC9529}"/>
              </a:ext>
            </a:extLst>
          </p:cNvPr>
          <p:cNvGrpSpPr/>
          <p:nvPr/>
        </p:nvGrpSpPr>
        <p:grpSpPr>
          <a:xfrm flipH="1">
            <a:off x="6458730" y="5755363"/>
            <a:ext cx="5588294" cy="474304"/>
            <a:chOff x="396540" y="859316"/>
            <a:chExt cx="5588294" cy="474304"/>
          </a:xfrm>
          <a:effectLst>
            <a:glow rad="50800">
              <a:srgbClr val="00B0F0">
                <a:alpha val="27000"/>
              </a:srgbClr>
            </a:glow>
          </a:effectLst>
        </p:grpSpPr>
        <p:cxnSp>
          <p:nvCxnSpPr>
            <p:cNvPr id="436" name="Straight Connector 435">
              <a:extLst>
                <a:ext uri="{FF2B5EF4-FFF2-40B4-BE49-F238E27FC236}">
                  <a16:creationId xmlns:a16="http://schemas.microsoft.com/office/drawing/2014/main" id="{ED001F93-8DF7-45F9-A9E3-EB4405067E24}"/>
                </a:ext>
              </a:extLst>
            </p:cNvPr>
            <p:cNvCxnSpPr/>
            <p:nvPr/>
          </p:nvCxnSpPr>
          <p:spPr>
            <a:xfrm>
              <a:off x="396540" y="861141"/>
              <a:ext cx="1641514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7" name="Straight Connector 436">
              <a:extLst>
                <a:ext uri="{FF2B5EF4-FFF2-40B4-BE49-F238E27FC236}">
                  <a16:creationId xmlns:a16="http://schemas.microsoft.com/office/drawing/2014/main" id="{D218A5A6-3DD5-4991-85E7-D33EC9F8D60B}"/>
                </a:ext>
              </a:extLst>
            </p:cNvPr>
            <p:cNvCxnSpPr>
              <a:cxnSpLocks/>
            </p:cNvCxnSpPr>
            <p:nvPr/>
          </p:nvCxnSpPr>
          <p:spPr>
            <a:xfrm>
              <a:off x="2585044" y="1286166"/>
              <a:ext cx="2501156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9" name="Straight Connector 438">
              <a:extLst>
                <a:ext uri="{FF2B5EF4-FFF2-40B4-BE49-F238E27FC236}">
                  <a16:creationId xmlns:a16="http://schemas.microsoft.com/office/drawing/2014/main" id="{92412284-4338-4905-AD10-76DA9D05B5FA}"/>
                </a:ext>
              </a:extLst>
            </p:cNvPr>
            <p:cNvCxnSpPr>
              <a:cxnSpLocks/>
            </p:cNvCxnSpPr>
            <p:nvPr/>
          </p:nvCxnSpPr>
          <p:spPr>
            <a:xfrm>
              <a:off x="2027104" y="859316"/>
              <a:ext cx="567065" cy="428675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1" name="Oval 440">
              <a:extLst>
                <a:ext uri="{FF2B5EF4-FFF2-40B4-BE49-F238E27FC236}">
                  <a16:creationId xmlns:a16="http://schemas.microsoft.com/office/drawing/2014/main" id="{5BC594F6-B91C-4130-9E52-3FC5589E2021}"/>
                </a:ext>
              </a:extLst>
            </p:cNvPr>
            <p:cNvSpPr/>
            <p:nvPr/>
          </p:nvSpPr>
          <p:spPr>
            <a:xfrm flipV="1">
              <a:off x="5091675" y="1238712"/>
              <a:ext cx="94908" cy="94908"/>
            </a:xfrm>
            <a:prstGeom prst="ellipse">
              <a:avLst/>
            </a:pr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442" name="Straight Connector 441">
              <a:extLst>
                <a:ext uri="{FF2B5EF4-FFF2-40B4-BE49-F238E27FC236}">
                  <a16:creationId xmlns:a16="http://schemas.microsoft.com/office/drawing/2014/main" id="{912D3487-EA35-4646-A313-4BE91A64329C}"/>
                </a:ext>
              </a:extLst>
            </p:cNvPr>
            <p:cNvCxnSpPr>
              <a:cxnSpLocks/>
            </p:cNvCxnSpPr>
            <p:nvPr/>
          </p:nvCxnSpPr>
          <p:spPr>
            <a:xfrm>
              <a:off x="5186583" y="1290248"/>
              <a:ext cx="798251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43" name="Straight Connector 442">
            <a:extLst>
              <a:ext uri="{FF2B5EF4-FFF2-40B4-BE49-F238E27FC236}">
                <a16:creationId xmlns:a16="http://schemas.microsoft.com/office/drawing/2014/main" id="{8D055AFC-11CB-41BA-AD2C-66EA9830EB57}"/>
              </a:ext>
            </a:extLst>
          </p:cNvPr>
          <p:cNvCxnSpPr>
            <a:cxnSpLocks/>
          </p:cNvCxnSpPr>
          <p:nvPr/>
        </p:nvCxnSpPr>
        <p:spPr>
          <a:xfrm flipH="1">
            <a:off x="7780015" y="6295341"/>
            <a:ext cx="981559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4" name="Straight Connector 443">
            <a:extLst>
              <a:ext uri="{FF2B5EF4-FFF2-40B4-BE49-F238E27FC236}">
                <a16:creationId xmlns:a16="http://schemas.microsoft.com/office/drawing/2014/main" id="{4150C393-7656-496A-A33B-D2EAA0E64BCA}"/>
              </a:ext>
            </a:extLst>
          </p:cNvPr>
          <p:cNvCxnSpPr>
            <a:cxnSpLocks/>
          </p:cNvCxnSpPr>
          <p:nvPr/>
        </p:nvCxnSpPr>
        <p:spPr>
          <a:xfrm flipH="1">
            <a:off x="7425130" y="6087613"/>
            <a:ext cx="1347520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5" name="Group 444">
            <a:extLst>
              <a:ext uri="{FF2B5EF4-FFF2-40B4-BE49-F238E27FC236}">
                <a16:creationId xmlns:a16="http://schemas.microsoft.com/office/drawing/2014/main" id="{86A499BE-C784-43F9-8C24-3FDF7BB95FF6}"/>
              </a:ext>
            </a:extLst>
          </p:cNvPr>
          <p:cNvGrpSpPr/>
          <p:nvPr/>
        </p:nvGrpSpPr>
        <p:grpSpPr>
          <a:xfrm flipH="1">
            <a:off x="9479850" y="6074925"/>
            <a:ext cx="702507" cy="215359"/>
            <a:chOff x="2261207" y="1178878"/>
            <a:chExt cx="702507" cy="215359"/>
          </a:xfrm>
          <a:effectLst>
            <a:glow rad="50800">
              <a:srgbClr val="00B0F0">
                <a:alpha val="27000"/>
              </a:srgbClr>
            </a:glow>
          </a:effectLst>
        </p:grpSpPr>
        <p:cxnSp>
          <p:nvCxnSpPr>
            <p:cNvPr id="446" name="Straight Connector 445">
              <a:extLst>
                <a:ext uri="{FF2B5EF4-FFF2-40B4-BE49-F238E27FC236}">
                  <a16:creationId xmlns:a16="http://schemas.microsoft.com/office/drawing/2014/main" id="{1D92DDF0-36DA-46E7-B00B-E746B16A2326}"/>
                </a:ext>
              </a:extLst>
            </p:cNvPr>
            <p:cNvCxnSpPr>
              <a:cxnSpLocks/>
            </p:cNvCxnSpPr>
            <p:nvPr/>
          </p:nvCxnSpPr>
          <p:spPr>
            <a:xfrm>
              <a:off x="2546091" y="1390349"/>
              <a:ext cx="417623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7" name="Straight Connector 446">
              <a:extLst>
                <a:ext uri="{FF2B5EF4-FFF2-40B4-BE49-F238E27FC236}">
                  <a16:creationId xmlns:a16="http://schemas.microsoft.com/office/drawing/2014/main" id="{32327CDB-FC74-40E5-BD4C-B527842A8E0E}"/>
                </a:ext>
              </a:extLst>
            </p:cNvPr>
            <p:cNvCxnSpPr>
              <a:cxnSpLocks/>
            </p:cNvCxnSpPr>
            <p:nvPr/>
          </p:nvCxnSpPr>
          <p:spPr>
            <a:xfrm>
              <a:off x="2261207" y="1178878"/>
              <a:ext cx="284884" cy="215359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8" name="Group 447">
            <a:extLst>
              <a:ext uri="{FF2B5EF4-FFF2-40B4-BE49-F238E27FC236}">
                <a16:creationId xmlns:a16="http://schemas.microsoft.com/office/drawing/2014/main" id="{AB87FD11-E492-4499-9C2C-6780E45DE630}"/>
              </a:ext>
            </a:extLst>
          </p:cNvPr>
          <p:cNvGrpSpPr/>
          <p:nvPr/>
        </p:nvGrpSpPr>
        <p:grpSpPr>
          <a:xfrm>
            <a:off x="218201" y="5728038"/>
            <a:ext cx="4336374" cy="428675"/>
            <a:chOff x="218201" y="6013788"/>
            <a:chExt cx="4336374" cy="428675"/>
          </a:xfrm>
        </p:grpSpPr>
        <p:cxnSp>
          <p:nvCxnSpPr>
            <p:cNvPr id="449" name="Straight Connector 448">
              <a:extLst>
                <a:ext uri="{FF2B5EF4-FFF2-40B4-BE49-F238E27FC236}">
                  <a16:creationId xmlns:a16="http://schemas.microsoft.com/office/drawing/2014/main" id="{8EBCBA8C-3E3D-4805-91DB-F4D43E8213EF}"/>
                </a:ext>
              </a:extLst>
            </p:cNvPr>
            <p:cNvCxnSpPr/>
            <p:nvPr/>
          </p:nvCxnSpPr>
          <p:spPr>
            <a:xfrm>
              <a:off x="218201" y="6015613"/>
              <a:ext cx="1641514" cy="0"/>
            </a:xfrm>
            <a:prstGeom prst="line">
              <a:avLst/>
            </a:prstGeom>
            <a:ln w="25400">
              <a:solidFill>
                <a:schemeClr val="bg1"/>
              </a:solidFill>
            </a:ln>
            <a:effectLst>
              <a:glow rad="50800">
                <a:srgbClr val="00B0F0">
                  <a:alpha val="27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0" name="Straight Connector 449">
              <a:extLst>
                <a:ext uri="{FF2B5EF4-FFF2-40B4-BE49-F238E27FC236}">
                  <a16:creationId xmlns:a16="http://schemas.microsoft.com/office/drawing/2014/main" id="{E49110CF-75DB-4EF0-A17A-8A7FC3E1170B}"/>
                </a:ext>
              </a:extLst>
            </p:cNvPr>
            <p:cNvCxnSpPr>
              <a:cxnSpLocks/>
            </p:cNvCxnSpPr>
            <p:nvPr/>
          </p:nvCxnSpPr>
          <p:spPr>
            <a:xfrm>
              <a:off x="2406705" y="6440638"/>
              <a:ext cx="2147870" cy="0"/>
            </a:xfrm>
            <a:prstGeom prst="line">
              <a:avLst/>
            </a:prstGeom>
            <a:ln w="25400">
              <a:solidFill>
                <a:schemeClr val="bg1"/>
              </a:solidFill>
            </a:ln>
            <a:effectLst>
              <a:glow rad="50800">
                <a:srgbClr val="00B0F0">
                  <a:alpha val="27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1" name="Straight Connector 450">
              <a:extLst>
                <a:ext uri="{FF2B5EF4-FFF2-40B4-BE49-F238E27FC236}">
                  <a16:creationId xmlns:a16="http://schemas.microsoft.com/office/drawing/2014/main" id="{F138D1C5-062F-4CDC-B01C-B29A0A902027}"/>
                </a:ext>
              </a:extLst>
            </p:cNvPr>
            <p:cNvCxnSpPr>
              <a:cxnSpLocks/>
            </p:cNvCxnSpPr>
            <p:nvPr/>
          </p:nvCxnSpPr>
          <p:spPr>
            <a:xfrm>
              <a:off x="1848765" y="6013788"/>
              <a:ext cx="567065" cy="428675"/>
            </a:xfrm>
            <a:prstGeom prst="line">
              <a:avLst/>
            </a:prstGeom>
            <a:ln w="25400">
              <a:solidFill>
                <a:schemeClr val="bg1"/>
              </a:solidFill>
            </a:ln>
            <a:effectLst>
              <a:glow rad="50800">
                <a:srgbClr val="00B0F0">
                  <a:alpha val="27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2" name="Oval 451">
            <a:extLst>
              <a:ext uri="{FF2B5EF4-FFF2-40B4-BE49-F238E27FC236}">
                <a16:creationId xmlns:a16="http://schemas.microsoft.com/office/drawing/2014/main" id="{0823B3D8-2686-4891-AE1C-2A6E760FDFDD}"/>
              </a:ext>
            </a:extLst>
          </p:cNvPr>
          <p:cNvSpPr/>
          <p:nvPr/>
        </p:nvSpPr>
        <p:spPr>
          <a:xfrm flipV="1">
            <a:off x="6057834" y="6097158"/>
            <a:ext cx="149557" cy="149557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53" name="Straight Connector 452">
            <a:extLst>
              <a:ext uri="{FF2B5EF4-FFF2-40B4-BE49-F238E27FC236}">
                <a16:creationId xmlns:a16="http://schemas.microsoft.com/office/drawing/2014/main" id="{A6AB222D-854C-401C-AA93-2A11B177F037}"/>
              </a:ext>
            </a:extLst>
          </p:cNvPr>
          <p:cNvCxnSpPr>
            <a:cxnSpLocks/>
          </p:cNvCxnSpPr>
          <p:nvPr/>
        </p:nvCxnSpPr>
        <p:spPr>
          <a:xfrm>
            <a:off x="3024646" y="6259071"/>
            <a:ext cx="1347520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4" name="Straight Connector 453">
            <a:extLst>
              <a:ext uri="{FF2B5EF4-FFF2-40B4-BE49-F238E27FC236}">
                <a16:creationId xmlns:a16="http://schemas.microsoft.com/office/drawing/2014/main" id="{F4BFB86A-D209-4CD2-9266-68AD674FE350}"/>
              </a:ext>
            </a:extLst>
          </p:cNvPr>
          <p:cNvCxnSpPr>
            <a:cxnSpLocks/>
          </p:cNvCxnSpPr>
          <p:nvPr/>
        </p:nvCxnSpPr>
        <p:spPr>
          <a:xfrm>
            <a:off x="2600261" y="6047600"/>
            <a:ext cx="1347520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5" name="Group 454">
            <a:extLst>
              <a:ext uri="{FF2B5EF4-FFF2-40B4-BE49-F238E27FC236}">
                <a16:creationId xmlns:a16="http://schemas.microsoft.com/office/drawing/2014/main" id="{87E1B846-A7DF-4344-9FE9-870F29C2F706}"/>
              </a:ext>
            </a:extLst>
          </p:cNvPr>
          <p:cNvGrpSpPr/>
          <p:nvPr/>
        </p:nvGrpSpPr>
        <p:grpSpPr>
          <a:xfrm>
            <a:off x="2077919" y="6047600"/>
            <a:ext cx="690046" cy="215359"/>
            <a:chOff x="2273668" y="1178878"/>
            <a:chExt cx="690046" cy="215359"/>
          </a:xfrm>
          <a:effectLst>
            <a:glow rad="50800">
              <a:srgbClr val="00B0F0">
                <a:alpha val="27000"/>
              </a:srgbClr>
            </a:glow>
          </a:effectLst>
        </p:grpSpPr>
        <p:cxnSp>
          <p:nvCxnSpPr>
            <p:cNvPr id="456" name="Straight Connector 455">
              <a:extLst>
                <a:ext uri="{FF2B5EF4-FFF2-40B4-BE49-F238E27FC236}">
                  <a16:creationId xmlns:a16="http://schemas.microsoft.com/office/drawing/2014/main" id="{EFC23F2A-A398-4729-ACF5-2FF74DC1C261}"/>
                </a:ext>
              </a:extLst>
            </p:cNvPr>
            <p:cNvCxnSpPr>
              <a:cxnSpLocks/>
            </p:cNvCxnSpPr>
            <p:nvPr/>
          </p:nvCxnSpPr>
          <p:spPr>
            <a:xfrm>
              <a:off x="2546091" y="1390349"/>
              <a:ext cx="417623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7" name="Straight Connector 456">
              <a:extLst>
                <a:ext uri="{FF2B5EF4-FFF2-40B4-BE49-F238E27FC236}">
                  <a16:creationId xmlns:a16="http://schemas.microsoft.com/office/drawing/2014/main" id="{2D1733A4-CDCF-49FF-8EB0-EE1EE8545636}"/>
                </a:ext>
              </a:extLst>
            </p:cNvPr>
            <p:cNvCxnSpPr>
              <a:cxnSpLocks/>
            </p:cNvCxnSpPr>
            <p:nvPr/>
          </p:nvCxnSpPr>
          <p:spPr>
            <a:xfrm>
              <a:off x="2273668" y="1178878"/>
              <a:ext cx="284884" cy="215359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8" name="Oval 457">
            <a:extLst>
              <a:ext uri="{FF2B5EF4-FFF2-40B4-BE49-F238E27FC236}">
                <a16:creationId xmlns:a16="http://schemas.microsoft.com/office/drawing/2014/main" id="{EA08A308-1763-43E8-ADFA-61D3668285A1}"/>
              </a:ext>
            </a:extLst>
          </p:cNvPr>
          <p:cNvSpPr/>
          <p:nvPr/>
        </p:nvSpPr>
        <p:spPr>
          <a:xfrm flipV="1">
            <a:off x="5666998" y="6097158"/>
            <a:ext cx="149557" cy="149557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9" name="Oval 458">
            <a:extLst>
              <a:ext uri="{FF2B5EF4-FFF2-40B4-BE49-F238E27FC236}">
                <a16:creationId xmlns:a16="http://schemas.microsoft.com/office/drawing/2014/main" id="{ED542AE2-8CD5-4577-AC25-DC899D73DF35}"/>
              </a:ext>
            </a:extLst>
          </p:cNvPr>
          <p:cNvSpPr/>
          <p:nvPr/>
        </p:nvSpPr>
        <p:spPr>
          <a:xfrm flipV="1">
            <a:off x="5276162" y="6097157"/>
            <a:ext cx="149557" cy="149557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0" name="Oval 459">
            <a:extLst>
              <a:ext uri="{FF2B5EF4-FFF2-40B4-BE49-F238E27FC236}">
                <a16:creationId xmlns:a16="http://schemas.microsoft.com/office/drawing/2014/main" id="{C00905D9-8265-469D-B28B-AFEE68B19DC0}"/>
              </a:ext>
            </a:extLst>
          </p:cNvPr>
          <p:cNvSpPr/>
          <p:nvPr/>
        </p:nvSpPr>
        <p:spPr>
          <a:xfrm flipV="1">
            <a:off x="4897364" y="6097156"/>
            <a:ext cx="149557" cy="149557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61" name="Straight Connector 460">
            <a:extLst>
              <a:ext uri="{FF2B5EF4-FFF2-40B4-BE49-F238E27FC236}">
                <a16:creationId xmlns:a16="http://schemas.microsoft.com/office/drawing/2014/main" id="{FF7559F8-5A74-41D4-AF95-33F74A09ACDE}"/>
              </a:ext>
            </a:extLst>
          </p:cNvPr>
          <p:cNvCxnSpPr>
            <a:cxnSpLocks/>
          </p:cNvCxnSpPr>
          <p:nvPr/>
        </p:nvCxnSpPr>
        <p:spPr>
          <a:xfrm>
            <a:off x="-55360" y="3418149"/>
            <a:ext cx="1283540" cy="743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2" name="Rectangle 461">
            <a:extLst>
              <a:ext uri="{FF2B5EF4-FFF2-40B4-BE49-F238E27FC236}">
                <a16:creationId xmlns:a16="http://schemas.microsoft.com/office/drawing/2014/main" id="{DDA5C340-91DA-46F3-BE10-2DD5A72A90A3}"/>
              </a:ext>
            </a:extLst>
          </p:cNvPr>
          <p:cNvSpPr/>
          <p:nvPr/>
        </p:nvSpPr>
        <p:spPr>
          <a:xfrm>
            <a:off x="1217198" y="891624"/>
            <a:ext cx="3286511" cy="4367898"/>
          </a:xfrm>
          <a:prstGeom prst="rect">
            <a:avLst/>
          </a:prstGeom>
          <a:noFill/>
          <a:ln w="31750">
            <a:solidFill>
              <a:srgbClr val="BDD7EE"/>
            </a:solidFill>
          </a:ln>
          <a:effectLst>
            <a:glow rad="63500">
              <a:srgbClr val="00CDC8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63" name="Picture 462">
            <a:extLst>
              <a:ext uri="{FF2B5EF4-FFF2-40B4-BE49-F238E27FC236}">
                <a16:creationId xmlns:a16="http://schemas.microsoft.com/office/drawing/2014/main" id="{3F5802BD-CF89-47E4-8F24-E3F4685F36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43265" y="988200"/>
            <a:ext cx="3242251" cy="4424563"/>
          </a:xfrm>
          <a:prstGeom prst="rect">
            <a:avLst/>
          </a:prstGeom>
        </p:spPr>
      </p:pic>
      <p:cxnSp>
        <p:nvCxnSpPr>
          <p:cNvPr id="464" name="Straight Connector 463">
            <a:extLst>
              <a:ext uri="{FF2B5EF4-FFF2-40B4-BE49-F238E27FC236}">
                <a16:creationId xmlns:a16="http://schemas.microsoft.com/office/drawing/2014/main" id="{53AC14F5-948B-4759-A686-4BC34FE3AD06}"/>
              </a:ext>
            </a:extLst>
          </p:cNvPr>
          <p:cNvCxnSpPr>
            <a:cxnSpLocks/>
          </p:cNvCxnSpPr>
          <p:nvPr/>
        </p:nvCxnSpPr>
        <p:spPr>
          <a:xfrm>
            <a:off x="4489227" y="2566540"/>
            <a:ext cx="754332" cy="0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5" name="Straight Connector 464">
            <a:extLst>
              <a:ext uri="{FF2B5EF4-FFF2-40B4-BE49-F238E27FC236}">
                <a16:creationId xmlns:a16="http://schemas.microsoft.com/office/drawing/2014/main" id="{0D2280B8-3C81-434B-8650-A297CA5D651D}"/>
              </a:ext>
            </a:extLst>
          </p:cNvPr>
          <p:cNvCxnSpPr>
            <a:cxnSpLocks/>
          </p:cNvCxnSpPr>
          <p:nvPr/>
        </p:nvCxnSpPr>
        <p:spPr>
          <a:xfrm>
            <a:off x="5603347" y="802629"/>
            <a:ext cx="0" cy="1447956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6" name="Straight Connector 465">
            <a:extLst>
              <a:ext uri="{FF2B5EF4-FFF2-40B4-BE49-F238E27FC236}">
                <a16:creationId xmlns:a16="http://schemas.microsoft.com/office/drawing/2014/main" id="{24024086-3B7A-4101-A3ED-51C93A485FBF}"/>
              </a:ext>
            </a:extLst>
          </p:cNvPr>
          <p:cNvCxnSpPr>
            <a:cxnSpLocks/>
          </p:cNvCxnSpPr>
          <p:nvPr/>
        </p:nvCxnSpPr>
        <p:spPr>
          <a:xfrm>
            <a:off x="5603347" y="802629"/>
            <a:ext cx="4896567" cy="0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7" name="Straight Connector 466">
            <a:extLst>
              <a:ext uri="{FF2B5EF4-FFF2-40B4-BE49-F238E27FC236}">
                <a16:creationId xmlns:a16="http://schemas.microsoft.com/office/drawing/2014/main" id="{8A125BFD-943E-4819-BE47-6B9223831C65}"/>
              </a:ext>
            </a:extLst>
          </p:cNvPr>
          <p:cNvCxnSpPr>
            <a:cxnSpLocks/>
          </p:cNvCxnSpPr>
          <p:nvPr/>
        </p:nvCxnSpPr>
        <p:spPr>
          <a:xfrm>
            <a:off x="10499914" y="802629"/>
            <a:ext cx="0" cy="1058920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8" name="Straight Connector 467">
            <a:extLst>
              <a:ext uri="{FF2B5EF4-FFF2-40B4-BE49-F238E27FC236}">
                <a16:creationId xmlns:a16="http://schemas.microsoft.com/office/drawing/2014/main" id="{27841EDC-C580-4223-8E64-4447A98F171B}"/>
              </a:ext>
            </a:extLst>
          </p:cNvPr>
          <p:cNvCxnSpPr>
            <a:cxnSpLocks/>
          </p:cNvCxnSpPr>
          <p:nvPr/>
        </p:nvCxnSpPr>
        <p:spPr>
          <a:xfrm>
            <a:off x="8098890" y="1857383"/>
            <a:ext cx="2391610" cy="0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9" name="Straight Connector 468">
            <a:extLst>
              <a:ext uri="{FF2B5EF4-FFF2-40B4-BE49-F238E27FC236}">
                <a16:creationId xmlns:a16="http://schemas.microsoft.com/office/drawing/2014/main" id="{FBE23B36-5C1E-438A-B948-33F39C6A23D8}"/>
              </a:ext>
            </a:extLst>
          </p:cNvPr>
          <p:cNvCxnSpPr>
            <a:cxnSpLocks/>
          </p:cNvCxnSpPr>
          <p:nvPr/>
        </p:nvCxnSpPr>
        <p:spPr>
          <a:xfrm>
            <a:off x="8108732" y="1857383"/>
            <a:ext cx="0" cy="341330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0" name="Group 469">
            <a:extLst>
              <a:ext uri="{FF2B5EF4-FFF2-40B4-BE49-F238E27FC236}">
                <a16:creationId xmlns:a16="http://schemas.microsoft.com/office/drawing/2014/main" id="{E3A316E9-C74D-41C7-B651-3938E1D75E85}"/>
              </a:ext>
            </a:extLst>
          </p:cNvPr>
          <p:cNvGrpSpPr/>
          <p:nvPr/>
        </p:nvGrpSpPr>
        <p:grpSpPr>
          <a:xfrm rot="6299710">
            <a:off x="5407227" y="2414785"/>
            <a:ext cx="347846" cy="347846"/>
            <a:chOff x="4440936" y="1773936"/>
            <a:chExt cx="3310128" cy="3310128"/>
          </a:xfrm>
          <a:effectLst>
            <a:glow rad="25400">
              <a:schemeClr val="accent5">
                <a:satMod val="175000"/>
                <a:alpha val="28000"/>
              </a:schemeClr>
            </a:glow>
          </a:effectLst>
        </p:grpSpPr>
        <p:sp>
          <p:nvSpPr>
            <p:cNvPr id="471" name="Oval 470">
              <a:extLst>
                <a:ext uri="{FF2B5EF4-FFF2-40B4-BE49-F238E27FC236}">
                  <a16:creationId xmlns:a16="http://schemas.microsoft.com/office/drawing/2014/main" id="{4E8FEADE-4E7A-4362-A66C-F7E2DE9641C8}"/>
                </a:ext>
              </a:extLst>
            </p:cNvPr>
            <p:cNvSpPr/>
            <p:nvPr/>
          </p:nvSpPr>
          <p:spPr>
            <a:xfrm>
              <a:off x="4441251" y="1774251"/>
              <a:ext cx="3309498" cy="3309498"/>
            </a:xfrm>
            <a:prstGeom prst="ellipse">
              <a:avLst/>
            </a:prstGeom>
            <a:noFill/>
            <a:ln w="12700">
              <a:solidFill>
                <a:srgbClr val="BDD7E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2" name="Arc 471">
              <a:extLst>
                <a:ext uri="{FF2B5EF4-FFF2-40B4-BE49-F238E27FC236}">
                  <a16:creationId xmlns:a16="http://schemas.microsoft.com/office/drawing/2014/main" id="{6E4FBE41-4F9C-47D3-9ADA-A543C5BA21C7}"/>
                </a:ext>
              </a:extLst>
            </p:cNvPr>
            <p:cNvSpPr/>
            <p:nvPr/>
          </p:nvSpPr>
          <p:spPr>
            <a:xfrm>
              <a:off x="4440936" y="1773936"/>
              <a:ext cx="3310128" cy="3310128"/>
            </a:xfrm>
            <a:prstGeom prst="arc">
              <a:avLst/>
            </a:prstGeom>
            <a:ln w="60325">
              <a:solidFill>
                <a:srgbClr val="BDD7E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3" name="Arc 472">
              <a:extLst>
                <a:ext uri="{FF2B5EF4-FFF2-40B4-BE49-F238E27FC236}">
                  <a16:creationId xmlns:a16="http://schemas.microsoft.com/office/drawing/2014/main" id="{C2194776-0492-4B87-89E4-CF8626BC7E21}"/>
                </a:ext>
              </a:extLst>
            </p:cNvPr>
            <p:cNvSpPr/>
            <p:nvPr/>
          </p:nvSpPr>
          <p:spPr>
            <a:xfrm flipH="1">
              <a:off x="4440936" y="1773936"/>
              <a:ext cx="3310128" cy="3310128"/>
            </a:xfrm>
            <a:prstGeom prst="arc">
              <a:avLst>
                <a:gd name="adj1" fmla="val 6117151"/>
                <a:gd name="adj2" fmla="val 8372158"/>
              </a:avLst>
            </a:prstGeom>
            <a:ln w="60325">
              <a:solidFill>
                <a:srgbClr val="BDD7E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4" name="Arc 473">
              <a:extLst>
                <a:ext uri="{FF2B5EF4-FFF2-40B4-BE49-F238E27FC236}">
                  <a16:creationId xmlns:a16="http://schemas.microsoft.com/office/drawing/2014/main" id="{727D5AE2-9CA7-4C57-9D97-D38B7400EF35}"/>
                </a:ext>
              </a:extLst>
            </p:cNvPr>
            <p:cNvSpPr/>
            <p:nvPr/>
          </p:nvSpPr>
          <p:spPr>
            <a:xfrm flipH="1">
              <a:off x="4440936" y="1773936"/>
              <a:ext cx="3310128" cy="3310128"/>
            </a:xfrm>
            <a:prstGeom prst="arc">
              <a:avLst>
                <a:gd name="adj1" fmla="val 20256575"/>
                <a:gd name="adj2" fmla="val 3001779"/>
              </a:avLst>
            </a:prstGeom>
            <a:ln w="60325">
              <a:solidFill>
                <a:srgbClr val="BDD7E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75" name="Group 474">
            <a:extLst>
              <a:ext uri="{FF2B5EF4-FFF2-40B4-BE49-F238E27FC236}">
                <a16:creationId xmlns:a16="http://schemas.microsoft.com/office/drawing/2014/main" id="{FDE60C38-D25D-4129-A605-900F99333DFB}"/>
              </a:ext>
            </a:extLst>
          </p:cNvPr>
          <p:cNvGrpSpPr/>
          <p:nvPr/>
        </p:nvGrpSpPr>
        <p:grpSpPr>
          <a:xfrm rot="9345197">
            <a:off x="5509167" y="2508214"/>
            <a:ext cx="146206" cy="146206"/>
            <a:chOff x="4440936" y="1773936"/>
            <a:chExt cx="3310128" cy="3310128"/>
          </a:xfrm>
          <a:effectLst>
            <a:glow rad="38100">
              <a:schemeClr val="accent5">
                <a:satMod val="175000"/>
                <a:alpha val="28000"/>
              </a:schemeClr>
            </a:glow>
          </a:effectLst>
        </p:grpSpPr>
        <p:sp>
          <p:nvSpPr>
            <p:cNvPr id="476" name="Oval 475">
              <a:extLst>
                <a:ext uri="{FF2B5EF4-FFF2-40B4-BE49-F238E27FC236}">
                  <a16:creationId xmlns:a16="http://schemas.microsoft.com/office/drawing/2014/main" id="{CB8DEBAF-52FB-4A54-8C5E-44B254D10877}"/>
                </a:ext>
              </a:extLst>
            </p:cNvPr>
            <p:cNvSpPr/>
            <p:nvPr/>
          </p:nvSpPr>
          <p:spPr>
            <a:xfrm>
              <a:off x="4441251" y="1774251"/>
              <a:ext cx="3309498" cy="3309498"/>
            </a:xfrm>
            <a:prstGeom prst="ellipse">
              <a:avLst/>
            </a:prstGeom>
            <a:noFill/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7" name="Arc 476">
              <a:extLst>
                <a:ext uri="{FF2B5EF4-FFF2-40B4-BE49-F238E27FC236}">
                  <a16:creationId xmlns:a16="http://schemas.microsoft.com/office/drawing/2014/main" id="{842E7EC0-B677-4B22-85E8-63CBB008CE69}"/>
                </a:ext>
              </a:extLst>
            </p:cNvPr>
            <p:cNvSpPr/>
            <p:nvPr/>
          </p:nvSpPr>
          <p:spPr>
            <a:xfrm>
              <a:off x="4440936" y="1773936"/>
              <a:ext cx="3310128" cy="3310128"/>
            </a:xfrm>
            <a:prstGeom prst="arc">
              <a:avLst/>
            </a:prstGeom>
            <a:ln w="28575">
              <a:solidFill>
                <a:srgbClr val="BDD7EE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8" name="Arc 477">
              <a:extLst>
                <a:ext uri="{FF2B5EF4-FFF2-40B4-BE49-F238E27FC236}">
                  <a16:creationId xmlns:a16="http://schemas.microsoft.com/office/drawing/2014/main" id="{A34254B4-1A2D-4B21-BA93-5602616FA7B0}"/>
                </a:ext>
              </a:extLst>
            </p:cNvPr>
            <p:cNvSpPr/>
            <p:nvPr/>
          </p:nvSpPr>
          <p:spPr>
            <a:xfrm flipH="1">
              <a:off x="4440936" y="1773936"/>
              <a:ext cx="3310128" cy="3310128"/>
            </a:xfrm>
            <a:prstGeom prst="arc">
              <a:avLst>
                <a:gd name="adj1" fmla="val 6117151"/>
                <a:gd name="adj2" fmla="val 8372158"/>
              </a:avLst>
            </a:prstGeom>
            <a:ln w="28575">
              <a:solidFill>
                <a:srgbClr val="BDD7EE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9" name="Arc 478">
              <a:extLst>
                <a:ext uri="{FF2B5EF4-FFF2-40B4-BE49-F238E27FC236}">
                  <a16:creationId xmlns:a16="http://schemas.microsoft.com/office/drawing/2014/main" id="{00BB790E-4F93-43AA-A11D-E9FF1271DE64}"/>
                </a:ext>
              </a:extLst>
            </p:cNvPr>
            <p:cNvSpPr/>
            <p:nvPr/>
          </p:nvSpPr>
          <p:spPr>
            <a:xfrm flipH="1">
              <a:off x="4440936" y="1773936"/>
              <a:ext cx="3310128" cy="3310128"/>
            </a:xfrm>
            <a:prstGeom prst="arc">
              <a:avLst>
                <a:gd name="adj1" fmla="val 20256575"/>
                <a:gd name="adj2" fmla="val 3001779"/>
              </a:avLst>
            </a:prstGeom>
            <a:ln w="28575">
              <a:solidFill>
                <a:srgbClr val="BDD7EE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80" name="Rectangle 479">
            <a:extLst>
              <a:ext uri="{FF2B5EF4-FFF2-40B4-BE49-F238E27FC236}">
                <a16:creationId xmlns:a16="http://schemas.microsoft.com/office/drawing/2014/main" id="{03803DAB-32B7-4B50-BC48-35D02DC47B1F}"/>
              </a:ext>
            </a:extLst>
          </p:cNvPr>
          <p:cNvSpPr/>
          <p:nvPr/>
        </p:nvSpPr>
        <p:spPr>
          <a:xfrm>
            <a:off x="5995758" y="2210034"/>
            <a:ext cx="5798700" cy="3440686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glow rad="76200">
              <a:schemeClr val="bg1">
                <a:alpha val="44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81" name="Group 480">
            <a:extLst>
              <a:ext uri="{FF2B5EF4-FFF2-40B4-BE49-F238E27FC236}">
                <a16:creationId xmlns:a16="http://schemas.microsoft.com/office/drawing/2014/main" id="{A6565FB0-C732-407B-A4B7-3C8A15D82B6E}"/>
              </a:ext>
            </a:extLst>
          </p:cNvPr>
          <p:cNvGrpSpPr/>
          <p:nvPr/>
        </p:nvGrpSpPr>
        <p:grpSpPr>
          <a:xfrm>
            <a:off x="5742123" y="874423"/>
            <a:ext cx="4568015" cy="923330"/>
            <a:chOff x="5770051" y="1160129"/>
            <a:chExt cx="4568015" cy="923330"/>
          </a:xfrm>
        </p:grpSpPr>
        <p:sp>
          <p:nvSpPr>
            <p:cNvPr id="482" name="Rectangle 481">
              <a:extLst>
                <a:ext uri="{FF2B5EF4-FFF2-40B4-BE49-F238E27FC236}">
                  <a16:creationId xmlns:a16="http://schemas.microsoft.com/office/drawing/2014/main" id="{1ADE5F34-76EE-4588-8304-224631F32ABB}"/>
                </a:ext>
              </a:extLst>
            </p:cNvPr>
            <p:cNvSpPr/>
            <p:nvPr/>
          </p:nvSpPr>
          <p:spPr>
            <a:xfrm>
              <a:off x="5770051" y="1247117"/>
              <a:ext cx="4568015" cy="678036"/>
            </a:xfrm>
            <a:prstGeom prst="rect">
              <a:avLst/>
            </a:prstGeom>
            <a:solidFill>
              <a:srgbClr val="BDD7EE"/>
            </a:solidFill>
            <a:ln>
              <a:noFill/>
            </a:ln>
            <a:effectLst>
              <a:glow rad="76200">
                <a:schemeClr val="accent5">
                  <a:satMod val="175000"/>
                  <a:alpha val="44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3" name="TextBox 482">
              <a:extLst>
                <a:ext uri="{FF2B5EF4-FFF2-40B4-BE49-F238E27FC236}">
                  <a16:creationId xmlns:a16="http://schemas.microsoft.com/office/drawing/2014/main" id="{5CC519F6-00EC-41CF-AC6A-ED4BA4B09038}"/>
                </a:ext>
              </a:extLst>
            </p:cNvPr>
            <p:cNvSpPr txBox="1"/>
            <p:nvPr/>
          </p:nvSpPr>
          <p:spPr>
            <a:xfrm>
              <a:off x="6079960" y="1160129"/>
              <a:ext cx="4200830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300" normalizeH="0" baseline="0" noProof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UTM Bitsumishi Pro" panose="02040603050506020204" pitchFamily="18" charset="0"/>
                </a:rPr>
                <a:t>Luyện tập</a:t>
              </a:r>
              <a:endParaRPr kumimoji="0" lang="en-US" sz="5400" b="1" i="0" u="none" strike="noStrike" kern="1200" cap="none" spc="3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UTM Bitsumishi Pro" panose="02040603050506020204" pitchFamily="18" charset="0"/>
              </a:endParaRPr>
            </a:p>
          </p:txBody>
        </p:sp>
      </p:grpSp>
      <p:sp>
        <p:nvSpPr>
          <p:cNvPr id="484" name="TextBox 483">
            <a:extLst>
              <a:ext uri="{FF2B5EF4-FFF2-40B4-BE49-F238E27FC236}">
                <a16:creationId xmlns:a16="http://schemas.microsoft.com/office/drawing/2014/main" id="{705B92CB-A169-4FA5-8C00-1CD126419E54}"/>
              </a:ext>
            </a:extLst>
          </p:cNvPr>
          <p:cNvSpPr txBox="1"/>
          <p:nvPr/>
        </p:nvSpPr>
        <p:spPr>
          <a:xfrm>
            <a:off x="6314631" y="2195644"/>
            <a:ext cx="51152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</a:rPr>
              <a:t>Bài</a:t>
            </a:r>
            <a:r>
              <a:rPr kumimoji="0" lang="en-US" sz="3600" b="1" i="0" u="none" strike="noStrike" kern="1200" cap="none" spc="0" normalizeH="0" noProof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</a:rPr>
              <a:t> 3</a:t>
            </a:r>
          </a:p>
        </p:txBody>
      </p:sp>
      <p:sp>
        <p:nvSpPr>
          <p:cNvPr id="183" name="TextBox 182">
            <a:extLst>
              <a:ext uri="{FF2B5EF4-FFF2-40B4-BE49-F238E27FC236}">
                <a16:creationId xmlns:a16="http://schemas.microsoft.com/office/drawing/2014/main" id="{CBC9A738-F5D2-44BE-8838-F04227E964C1}"/>
              </a:ext>
            </a:extLst>
          </p:cNvPr>
          <p:cNvSpPr txBox="1"/>
          <p:nvPr/>
        </p:nvSpPr>
        <p:spPr>
          <a:xfrm>
            <a:off x="6000359" y="3032993"/>
            <a:ext cx="579006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sz="3600" b="1">
                <a:solidFill>
                  <a:srgbClr val="4472C4">
                    <a:lumMod val="50000"/>
                  </a:srgbClr>
                </a:solidFill>
                <a:latin typeface="Tahoma" panose="020B0604030504040204" pitchFamily="34" charset="0"/>
              </a:rPr>
              <a:t>Chọn những thành ngữ, tục ngữ thích hợp ở bài tập 2 để khuyên bạn</a:t>
            </a:r>
            <a:r>
              <a:rPr lang="en-US" sz="3600" b="1">
                <a:solidFill>
                  <a:srgbClr val="4472C4">
                    <a:lumMod val="50000"/>
                  </a:srgbClr>
                </a:solidFill>
                <a:latin typeface="Tahoma" panose="020B0604030504040204" pitchFamily="34" charset="0"/>
              </a:rPr>
              <a:t>.</a:t>
            </a:r>
            <a:endParaRPr lang="vi-VN" sz="3600" b="1">
              <a:solidFill>
                <a:srgbClr val="4472C4">
                  <a:lumMod val="50000"/>
                </a:srgbClr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418676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repeatCount="indefinite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repeatCount="indefinite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300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repeatCount="indefinite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3000"/>
                                        <p:tgtEl>
                                          <p:spTgt spid="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100"/>
                                        <p:tgtEl>
                                          <p:spTgt spid="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75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10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750"/>
                                        <p:tgtEl>
                                          <p:spTgt spid="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750"/>
                                        <p:tgtEl>
                                          <p:spTgt spid="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750"/>
                                        <p:tgtEl>
                                          <p:spTgt spid="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nodeType="withEffect">
                                  <p:stCondLst>
                                    <p:cond delay="67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750"/>
                                        <p:tgtEl>
                                          <p:spTgt spid="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2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750"/>
                                        <p:tgtEl>
                                          <p:spTgt spid="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nodeType="withEffect">
                                  <p:stCondLst>
                                    <p:cond delay="82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4" presetClass="entr" presetSubtype="10" fill="hold" grpId="0" nodeType="withEffect">
                                  <p:stCondLst>
                                    <p:cond delay="87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750"/>
                                        <p:tgtEl>
                                          <p:spTgt spid="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9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8" presetClass="emph" presetSubtype="0" repeatCount="indefinite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-21600000">
                                      <p:cBhvr>
                                        <p:cTn id="72" dur="550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3" presetID="8" presetClass="emph" presetSubtype="0" repeatCount="indefinite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21600000">
                                      <p:cBhvr>
                                        <p:cTn id="74" dur="5500" fill="hold"/>
                                        <p:tgtEl>
                                          <p:spTgt spid="4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5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repeatCount="indefinite" fill="hold" grpId="0" nodeType="withEffect">
                                  <p:stCondLst>
                                    <p:cond delay="6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repeatCount="indefinite" fill="hold" grpId="0" nodeType="withEffect">
                                  <p:stCondLst>
                                    <p:cond delay="13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repeatCount="indefinite" fill="hold" grpId="0" nodeType="withEffect">
                                  <p:stCondLst>
                                    <p:cond delay="18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35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1.48148E-6 L -0.06705 -1.48148E-6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4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59" y="0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4.44444E-6 L 0.0496 4.44444E-6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4" y="0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95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2" grpId="0" animBg="1"/>
      <p:bldP spid="458" grpId="0" animBg="1"/>
      <p:bldP spid="459" grpId="0" animBg="1"/>
      <p:bldP spid="460" grpId="0" animBg="1"/>
      <p:bldP spid="462" grpId="0" animBg="1"/>
      <p:bldP spid="480" grpId="0" animBg="1"/>
      <p:bldP spid="484" grpId="0"/>
      <p:bldP spid="18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1303AA3-ED8B-4BD7-9F2C-BAE14B100B0F}"/>
              </a:ext>
            </a:extLst>
          </p:cNvPr>
          <p:cNvSpPr/>
          <p:nvPr/>
        </p:nvSpPr>
        <p:spPr>
          <a:xfrm>
            <a:off x="-55360" y="-25637"/>
            <a:ext cx="12266351" cy="6883637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2" name="Group 111" hidden="1">
            <a:extLst>
              <a:ext uri="{FF2B5EF4-FFF2-40B4-BE49-F238E27FC236}">
                <a16:creationId xmlns:a16="http://schemas.microsoft.com/office/drawing/2014/main" id="{A4E21C86-16E9-4487-BA3B-CCCA51C5C83E}"/>
              </a:ext>
            </a:extLst>
          </p:cNvPr>
          <p:cNvGrpSpPr/>
          <p:nvPr/>
        </p:nvGrpSpPr>
        <p:grpSpPr>
          <a:xfrm>
            <a:off x="-27288" y="-12700"/>
            <a:ext cx="12209382" cy="6870700"/>
            <a:chOff x="-27288" y="-12700"/>
            <a:chExt cx="12209382" cy="6870700"/>
          </a:xfrm>
        </p:grpSpPr>
        <p:grpSp>
          <p:nvGrpSpPr>
            <p:cNvPr id="113" name="Group 112">
              <a:extLst>
                <a:ext uri="{FF2B5EF4-FFF2-40B4-BE49-F238E27FC236}">
                  <a16:creationId xmlns:a16="http://schemas.microsoft.com/office/drawing/2014/main" id="{2EEA6B91-75B3-4911-9D42-F7F4E7DE0181}"/>
                </a:ext>
              </a:extLst>
            </p:cNvPr>
            <p:cNvGrpSpPr/>
            <p:nvPr/>
          </p:nvGrpSpPr>
          <p:grpSpPr>
            <a:xfrm>
              <a:off x="266700" y="-12700"/>
              <a:ext cx="11607800" cy="6870700"/>
              <a:chOff x="355600" y="-12700"/>
              <a:chExt cx="14889287" cy="6870700"/>
            </a:xfrm>
          </p:grpSpPr>
          <p:cxnSp>
            <p:nvCxnSpPr>
              <p:cNvPr id="136" name="Straight Connector 135">
                <a:extLst>
                  <a:ext uri="{FF2B5EF4-FFF2-40B4-BE49-F238E27FC236}">
                    <a16:creationId xmlns:a16="http://schemas.microsoft.com/office/drawing/2014/main" id="{09C8E877-935F-45CC-98A8-CE10E772548C}"/>
                  </a:ext>
                </a:extLst>
              </p:cNvPr>
              <p:cNvCxnSpPr/>
              <p:nvPr/>
            </p:nvCxnSpPr>
            <p:spPr>
              <a:xfrm>
                <a:off x="3556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>
                <a:extLst>
                  <a:ext uri="{FF2B5EF4-FFF2-40B4-BE49-F238E27FC236}">
                    <a16:creationId xmlns:a16="http://schemas.microsoft.com/office/drawing/2014/main" id="{A526125A-906F-4B24-9802-ECB3DDDF2CAB}"/>
                  </a:ext>
                </a:extLst>
              </p:cNvPr>
              <p:cNvCxnSpPr/>
              <p:nvPr/>
            </p:nvCxnSpPr>
            <p:spPr>
              <a:xfrm>
                <a:off x="7620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>
                <a:extLst>
                  <a:ext uri="{FF2B5EF4-FFF2-40B4-BE49-F238E27FC236}">
                    <a16:creationId xmlns:a16="http://schemas.microsoft.com/office/drawing/2014/main" id="{208B86A9-8109-4B9A-B62F-E733D9440E48}"/>
                  </a:ext>
                </a:extLst>
              </p:cNvPr>
              <p:cNvCxnSpPr/>
              <p:nvPr/>
            </p:nvCxnSpPr>
            <p:spPr>
              <a:xfrm>
                <a:off x="11684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>
                <a:extLst>
                  <a:ext uri="{FF2B5EF4-FFF2-40B4-BE49-F238E27FC236}">
                    <a16:creationId xmlns:a16="http://schemas.microsoft.com/office/drawing/2014/main" id="{4685F011-DFC1-409C-8CF4-50B4489A1A52}"/>
                  </a:ext>
                </a:extLst>
              </p:cNvPr>
              <p:cNvCxnSpPr/>
              <p:nvPr/>
            </p:nvCxnSpPr>
            <p:spPr>
              <a:xfrm>
                <a:off x="15748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9">
                <a:extLst>
                  <a:ext uri="{FF2B5EF4-FFF2-40B4-BE49-F238E27FC236}">
                    <a16:creationId xmlns:a16="http://schemas.microsoft.com/office/drawing/2014/main" id="{4591E651-B166-46F9-9F02-1C8922DAC61B}"/>
                  </a:ext>
                </a:extLst>
              </p:cNvPr>
              <p:cNvCxnSpPr/>
              <p:nvPr/>
            </p:nvCxnSpPr>
            <p:spPr>
              <a:xfrm>
                <a:off x="19558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140">
                <a:extLst>
                  <a:ext uri="{FF2B5EF4-FFF2-40B4-BE49-F238E27FC236}">
                    <a16:creationId xmlns:a16="http://schemas.microsoft.com/office/drawing/2014/main" id="{A217118F-D7B2-46E7-8124-16EF1CA3CE42}"/>
                  </a:ext>
                </a:extLst>
              </p:cNvPr>
              <p:cNvCxnSpPr/>
              <p:nvPr/>
            </p:nvCxnSpPr>
            <p:spPr>
              <a:xfrm>
                <a:off x="23622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Straight Connector 141">
                <a:extLst>
                  <a:ext uri="{FF2B5EF4-FFF2-40B4-BE49-F238E27FC236}">
                    <a16:creationId xmlns:a16="http://schemas.microsoft.com/office/drawing/2014/main" id="{86B3F1F0-6739-453E-9F95-DFB2360B7810}"/>
                  </a:ext>
                </a:extLst>
              </p:cNvPr>
              <p:cNvCxnSpPr/>
              <p:nvPr/>
            </p:nvCxnSpPr>
            <p:spPr>
              <a:xfrm>
                <a:off x="27686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Straight Connector 142">
                <a:extLst>
                  <a:ext uri="{FF2B5EF4-FFF2-40B4-BE49-F238E27FC236}">
                    <a16:creationId xmlns:a16="http://schemas.microsoft.com/office/drawing/2014/main" id="{9CE5BFCD-B749-48CF-940B-4716821495F8}"/>
                  </a:ext>
                </a:extLst>
              </p:cNvPr>
              <p:cNvCxnSpPr/>
              <p:nvPr/>
            </p:nvCxnSpPr>
            <p:spPr>
              <a:xfrm>
                <a:off x="31750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Straight Connector 143">
                <a:extLst>
                  <a:ext uri="{FF2B5EF4-FFF2-40B4-BE49-F238E27FC236}">
                    <a16:creationId xmlns:a16="http://schemas.microsoft.com/office/drawing/2014/main" id="{6C757BFA-BEF4-4331-8DEF-8036D0B616D3}"/>
                  </a:ext>
                </a:extLst>
              </p:cNvPr>
              <p:cNvCxnSpPr/>
              <p:nvPr/>
            </p:nvCxnSpPr>
            <p:spPr>
              <a:xfrm>
                <a:off x="3568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Straight Connector 144">
                <a:extLst>
                  <a:ext uri="{FF2B5EF4-FFF2-40B4-BE49-F238E27FC236}">
                    <a16:creationId xmlns:a16="http://schemas.microsoft.com/office/drawing/2014/main" id="{6422663B-E83C-4C1F-90BB-B271B38B8C32}"/>
                  </a:ext>
                </a:extLst>
              </p:cNvPr>
              <p:cNvCxnSpPr/>
              <p:nvPr/>
            </p:nvCxnSpPr>
            <p:spPr>
              <a:xfrm>
                <a:off x="3975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Connector 145">
                <a:extLst>
                  <a:ext uri="{FF2B5EF4-FFF2-40B4-BE49-F238E27FC236}">
                    <a16:creationId xmlns:a16="http://schemas.microsoft.com/office/drawing/2014/main" id="{29560408-F16B-404C-A987-650734542FC3}"/>
                  </a:ext>
                </a:extLst>
              </p:cNvPr>
              <p:cNvCxnSpPr/>
              <p:nvPr/>
            </p:nvCxnSpPr>
            <p:spPr>
              <a:xfrm>
                <a:off x="4381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Connector 146">
                <a:extLst>
                  <a:ext uri="{FF2B5EF4-FFF2-40B4-BE49-F238E27FC236}">
                    <a16:creationId xmlns:a16="http://schemas.microsoft.com/office/drawing/2014/main" id="{8173CE03-5F10-4D16-A2AA-EA67483E985E}"/>
                  </a:ext>
                </a:extLst>
              </p:cNvPr>
              <p:cNvCxnSpPr/>
              <p:nvPr/>
            </p:nvCxnSpPr>
            <p:spPr>
              <a:xfrm>
                <a:off x="4787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Connector 147">
                <a:extLst>
                  <a:ext uri="{FF2B5EF4-FFF2-40B4-BE49-F238E27FC236}">
                    <a16:creationId xmlns:a16="http://schemas.microsoft.com/office/drawing/2014/main" id="{24772477-1C1D-4BF8-930B-D3500857D448}"/>
                  </a:ext>
                </a:extLst>
              </p:cNvPr>
              <p:cNvCxnSpPr/>
              <p:nvPr/>
            </p:nvCxnSpPr>
            <p:spPr>
              <a:xfrm>
                <a:off x="5168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Straight Connector 148">
                <a:extLst>
                  <a:ext uri="{FF2B5EF4-FFF2-40B4-BE49-F238E27FC236}">
                    <a16:creationId xmlns:a16="http://schemas.microsoft.com/office/drawing/2014/main" id="{078AD7A6-AAB4-42C6-A3C3-31F1E376F2CE}"/>
                  </a:ext>
                </a:extLst>
              </p:cNvPr>
              <p:cNvCxnSpPr/>
              <p:nvPr/>
            </p:nvCxnSpPr>
            <p:spPr>
              <a:xfrm>
                <a:off x="55753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Connector 149">
                <a:extLst>
                  <a:ext uri="{FF2B5EF4-FFF2-40B4-BE49-F238E27FC236}">
                    <a16:creationId xmlns:a16="http://schemas.microsoft.com/office/drawing/2014/main" id="{8642F389-2571-47C7-8386-B00BC280FE91}"/>
                  </a:ext>
                </a:extLst>
              </p:cNvPr>
              <p:cNvCxnSpPr/>
              <p:nvPr/>
            </p:nvCxnSpPr>
            <p:spPr>
              <a:xfrm>
                <a:off x="5981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Straight Connector 150">
                <a:extLst>
                  <a:ext uri="{FF2B5EF4-FFF2-40B4-BE49-F238E27FC236}">
                    <a16:creationId xmlns:a16="http://schemas.microsoft.com/office/drawing/2014/main" id="{AC81FD4B-95BC-417B-89DB-B46FF4F28867}"/>
                  </a:ext>
                </a:extLst>
              </p:cNvPr>
              <p:cNvCxnSpPr/>
              <p:nvPr/>
            </p:nvCxnSpPr>
            <p:spPr>
              <a:xfrm>
                <a:off x="6388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151">
                <a:extLst>
                  <a:ext uri="{FF2B5EF4-FFF2-40B4-BE49-F238E27FC236}">
                    <a16:creationId xmlns:a16="http://schemas.microsoft.com/office/drawing/2014/main" id="{1D54E5E8-640B-449F-A289-3AC7E680CF98}"/>
                  </a:ext>
                </a:extLst>
              </p:cNvPr>
              <p:cNvCxnSpPr/>
              <p:nvPr/>
            </p:nvCxnSpPr>
            <p:spPr>
              <a:xfrm>
                <a:off x="6794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152">
                <a:extLst>
                  <a:ext uri="{FF2B5EF4-FFF2-40B4-BE49-F238E27FC236}">
                    <a16:creationId xmlns:a16="http://schemas.microsoft.com/office/drawing/2014/main" id="{9CB4CB77-9024-4594-AAE5-4E4297F9D0E5}"/>
                  </a:ext>
                </a:extLst>
              </p:cNvPr>
              <p:cNvCxnSpPr/>
              <p:nvPr/>
            </p:nvCxnSpPr>
            <p:spPr>
              <a:xfrm>
                <a:off x="7200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153">
                <a:extLst>
                  <a:ext uri="{FF2B5EF4-FFF2-40B4-BE49-F238E27FC236}">
                    <a16:creationId xmlns:a16="http://schemas.microsoft.com/office/drawing/2014/main" id="{955FC595-3A81-4215-9786-AB8D38D591D0}"/>
                  </a:ext>
                </a:extLst>
              </p:cNvPr>
              <p:cNvCxnSpPr/>
              <p:nvPr/>
            </p:nvCxnSpPr>
            <p:spPr>
              <a:xfrm>
                <a:off x="76073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Straight Connector 154">
                <a:extLst>
                  <a:ext uri="{FF2B5EF4-FFF2-40B4-BE49-F238E27FC236}">
                    <a16:creationId xmlns:a16="http://schemas.microsoft.com/office/drawing/2014/main" id="{5D93813D-A820-4C91-A3F2-887468178205}"/>
                  </a:ext>
                </a:extLst>
              </p:cNvPr>
              <p:cNvCxnSpPr/>
              <p:nvPr/>
            </p:nvCxnSpPr>
            <p:spPr>
              <a:xfrm>
                <a:off x="8013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Straight Connector 155">
                <a:extLst>
                  <a:ext uri="{FF2B5EF4-FFF2-40B4-BE49-F238E27FC236}">
                    <a16:creationId xmlns:a16="http://schemas.microsoft.com/office/drawing/2014/main" id="{08952658-18F2-4416-A2AD-21151B66C806}"/>
                  </a:ext>
                </a:extLst>
              </p:cNvPr>
              <p:cNvCxnSpPr/>
              <p:nvPr/>
            </p:nvCxnSpPr>
            <p:spPr>
              <a:xfrm>
                <a:off x="8394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Straight Connector 156">
                <a:extLst>
                  <a:ext uri="{FF2B5EF4-FFF2-40B4-BE49-F238E27FC236}">
                    <a16:creationId xmlns:a16="http://schemas.microsoft.com/office/drawing/2014/main" id="{74AD5B0A-10E9-4856-B717-03EE37F51C83}"/>
                  </a:ext>
                </a:extLst>
              </p:cNvPr>
              <p:cNvCxnSpPr/>
              <p:nvPr/>
            </p:nvCxnSpPr>
            <p:spPr>
              <a:xfrm>
                <a:off x="8801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Straight Connector 157">
                <a:extLst>
                  <a:ext uri="{FF2B5EF4-FFF2-40B4-BE49-F238E27FC236}">
                    <a16:creationId xmlns:a16="http://schemas.microsoft.com/office/drawing/2014/main" id="{4D5DD98A-BBA0-4B4A-BE7E-87971BB331D7}"/>
                  </a:ext>
                </a:extLst>
              </p:cNvPr>
              <p:cNvCxnSpPr/>
              <p:nvPr/>
            </p:nvCxnSpPr>
            <p:spPr>
              <a:xfrm>
                <a:off x="9207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Straight Connector 158">
                <a:extLst>
                  <a:ext uri="{FF2B5EF4-FFF2-40B4-BE49-F238E27FC236}">
                    <a16:creationId xmlns:a16="http://schemas.microsoft.com/office/drawing/2014/main" id="{D18EBAEB-9BDB-4C51-9540-93A571C9ABD3}"/>
                  </a:ext>
                </a:extLst>
              </p:cNvPr>
              <p:cNvCxnSpPr/>
              <p:nvPr/>
            </p:nvCxnSpPr>
            <p:spPr>
              <a:xfrm>
                <a:off x="9613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Straight Connector 159">
                <a:extLst>
                  <a:ext uri="{FF2B5EF4-FFF2-40B4-BE49-F238E27FC236}">
                    <a16:creationId xmlns:a16="http://schemas.microsoft.com/office/drawing/2014/main" id="{F49B78BB-E1B8-4F71-A2DA-CB94A001D82C}"/>
                  </a:ext>
                </a:extLst>
              </p:cNvPr>
              <p:cNvCxnSpPr/>
              <p:nvPr/>
            </p:nvCxnSpPr>
            <p:spPr>
              <a:xfrm>
                <a:off x="100076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Straight Connector 160">
                <a:extLst>
                  <a:ext uri="{FF2B5EF4-FFF2-40B4-BE49-F238E27FC236}">
                    <a16:creationId xmlns:a16="http://schemas.microsoft.com/office/drawing/2014/main" id="{D5690FE9-3CBB-49AA-864F-850D82C9B914}"/>
                  </a:ext>
                </a:extLst>
              </p:cNvPr>
              <p:cNvCxnSpPr/>
              <p:nvPr/>
            </p:nvCxnSpPr>
            <p:spPr>
              <a:xfrm>
                <a:off x="104140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161">
                <a:extLst>
                  <a:ext uri="{FF2B5EF4-FFF2-40B4-BE49-F238E27FC236}">
                    <a16:creationId xmlns:a16="http://schemas.microsoft.com/office/drawing/2014/main" id="{6B265E70-B574-49A4-BC05-6A12930A586C}"/>
                  </a:ext>
                </a:extLst>
              </p:cNvPr>
              <p:cNvCxnSpPr/>
              <p:nvPr/>
            </p:nvCxnSpPr>
            <p:spPr>
              <a:xfrm>
                <a:off x="108204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Straight Connector 162">
                <a:extLst>
                  <a:ext uri="{FF2B5EF4-FFF2-40B4-BE49-F238E27FC236}">
                    <a16:creationId xmlns:a16="http://schemas.microsoft.com/office/drawing/2014/main" id="{A06E1F71-92CD-4630-8207-5FA61C977DBF}"/>
                  </a:ext>
                </a:extLst>
              </p:cNvPr>
              <p:cNvCxnSpPr/>
              <p:nvPr/>
            </p:nvCxnSpPr>
            <p:spPr>
              <a:xfrm>
                <a:off x="112268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>
                <a:extLst>
                  <a:ext uri="{FF2B5EF4-FFF2-40B4-BE49-F238E27FC236}">
                    <a16:creationId xmlns:a16="http://schemas.microsoft.com/office/drawing/2014/main" id="{A24E636A-DC67-46D6-82EF-CAF366785B60}"/>
                  </a:ext>
                </a:extLst>
              </p:cNvPr>
              <p:cNvCxnSpPr/>
              <p:nvPr/>
            </p:nvCxnSpPr>
            <p:spPr>
              <a:xfrm>
                <a:off x="116078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>
                <a:extLst>
                  <a:ext uri="{FF2B5EF4-FFF2-40B4-BE49-F238E27FC236}">
                    <a16:creationId xmlns:a16="http://schemas.microsoft.com/office/drawing/2014/main" id="{65A1385E-5FC5-4DB6-8A5F-E740E2EE1309}"/>
                  </a:ext>
                </a:extLst>
              </p:cNvPr>
              <p:cNvCxnSpPr/>
              <p:nvPr/>
            </p:nvCxnSpPr>
            <p:spPr>
              <a:xfrm>
                <a:off x="120142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>
                <a:extLst>
                  <a:ext uri="{FF2B5EF4-FFF2-40B4-BE49-F238E27FC236}">
                    <a16:creationId xmlns:a16="http://schemas.microsoft.com/office/drawing/2014/main" id="{087855C3-99A5-4360-B288-A014664EEA17}"/>
                  </a:ext>
                </a:extLst>
              </p:cNvPr>
              <p:cNvCxnSpPr/>
              <p:nvPr/>
            </p:nvCxnSpPr>
            <p:spPr>
              <a:xfrm>
                <a:off x="12438185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66">
                <a:extLst>
                  <a:ext uri="{FF2B5EF4-FFF2-40B4-BE49-F238E27FC236}">
                    <a16:creationId xmlns:a16="http://schemas.microsoft.com/office/drawing/2014/main" id="{024C43A8-6CED-45F3-B131-652D96A61237}"/>
                  </a:ext>
                </a:extLst>
              </p:cNvPr>
              <p:cNvCxnSpPr/>
              <p:nvPr/>
            </p:nvCxnSpPr>
            <p:spPr>
              <a:xfrm>
                <a:off x="12844587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167">
                <a:extLst>
                  <a:ext uri="{FF2B5EF4-FFF2-40B4-BE49-F238E27FC236}">
                    <a16:creationId xmlns:a16="http://schemas.microsoft.com/office/drawing/2014/main" id="{F349E014-AEC1-4AA9-90C7-1581091B7125}"/>
                  </a:ext>
                </a:extLst>
              </p:cNvPr>
              <p:cNvCxnSpPr/>
              <p:nvPr/>
            </p:nvCxnSpPr>
            <p:spPr>
              <a:xfrm>
                <a:off x="13238285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>
                <a:extLst>
                  <a:ext uri="{FF2B5EF4-FFF2-40B4-BE49-F238E27FC236}">
                    <a16:creationId xmlns:a16="http://schemas.microsoft.com/office/drawing/2014/main" id="{AF55F647-48EA-4561-A01A-488112E2A3EE}"/>
                  </a:ext>
                </a:extLst>
              </p:cNvPr>
              <p:cNvCxnSpPr/>
              <p:nvPr/>
            </p:nvCxnSpPr>
            <p:spPr>
              <a:xfrm>
                <a:off x="13644687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Straight Connector 169">
                <a:extLst>
                  <a:ext uri="{FF2B5EF4-FFF2-40B4-BE49-F238E27FC236}">
                    <a16:creationId xmlns:a16="http://schemas.microsoft.com/office/drawing/2014/main" id="{48DEDA7E-3D7B-4F03-B328-61B11054DC87}"/>
                  </a:ext>
                </a:extLst>
              </p:cNvPr>
              <p:cNvCxnSpPr/>
              <p:nvPr/>
            </p:nvCxnSpPr>
            <p:spPr>
              <a:xfrm>
                <a:off x="14051085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>
                <a:extLst>
                  <a:ext uri="{FF2B5EF4-FFF2-40B4-BE49-F238E27FC236}">
                    <a16:creationId xmlns:a16="http://schemas.microsoft.com/office/drawing/2014/main" id="{3FBAE60B-2264-4785-AD83-67E9E1B9F96D}"/>
                  </a:ext>
                </a:extLst>
              </p:cNvPr>
              <p:cNvCxnSpPr/>
              <p:nvPr/>
            </p:nvCxnSpPr>
            <p:spPr>
              <a:xfrm>
                <a:off x="14457487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>
                <a:extLst>
                  <a:ext uri="{FF2B5EF4-FFF2-40B4-BE49-F238E27FC236}">
                    <a16:creationId xmlns:a16="http://schemas.microsoft.com/office/drawing/2014/main" id="{F0C1FA96-FFE1-47A1-A196-56793055643F}"/>
                  </a:ext>
                </a:extLst>
              </p:cNvPr>
              <p:cNvCxnSpPr/>
              <p:nvPr/>
            </p:nvCxnSpPr>
            <p:spPr>
              <a:xfrm>
                <a:off x="14838486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>
                <a:extLst>
                  <a:ext uri="{FF2B5EF4-FFF2-40B4-BE49-F238E27FC236}">
                    <a16:creationId xmlns:a16="http://schemas.microsoft.com/office/drawing/2014/main" id="{EE1D05CB-1318-4BE7-8791-30FAD863D110}"/>
                  </a:ext>
                </a:extLst>
              </p:cNvPr>
              <p:cNvCxnSpPr/>
              <p:nvPr/>
            </p:nvCxnSpPr>
            <p:spPr>
              <a:xfrm>
                <a:off x="15244887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id="{3C776989-533F-4E09-A473-A13EE201EAAE}"/>
                </a:ext>
              </a:extLst>
            </p:cNvPr>
            <p:cNvGrpSpPr/>
            <p:nvPr/>
          </p:nvGrpSpPr>
          <p:grpSpPr>
            <a:xfrm rot="5400000">
              <a:off x="2943731" y="-2659871"/>
              <a:ext cx="6267343" cy="12209382"/>
              <a:chOff x="355600" y="0"/>
              <a:chExt cx="8039100" cy="6858000"/>
            </a:xfrm>
          </p:grpSpPr>
          <p:cxnSp>
            <p:nvCxnSpPr>
              <p:cNvPr id="115" name="Straight Connector 114">
                <a:extLst>
                  <a:ext uri="{FF2B5EF4-FFF2-40B4-BE49-F238E27FC236}">
                    <a16:creationId xmlns:a16="http://schemas.microsoft.com/office/drawing/2014/main" id="{0E808AFF-0C28-4377-92C9-125E4C1AFDD0}"/>
                  </a:ext>
                </a:extLst>
              </p:cNvPr>
              <p:cNvCxnSpPr/>
              <p:nvPr/>
            </p:nvCxnSpPr>
            <p:spPr>
              <a:xfrm>
                <a:off x="3556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>
                <a:extLst>
                  <a:ext uri="{FF2B5EF4-FFF2-40B4-BE49-F238E27FC236}">
                    <a16:creationId xmlns:a16="http://schemas.microsoft.com/office/drawing/2014/main" id="{A8E4FC1E-3EED-484E-8A8F-6E773665AD03}"/>
                  </a:ext>
                </a:extLst>
              </p:cNvPr>
              <p:cNvCxnSpPr/>
              <p:nvPr/>
            </p:nvCxnSpPr>
            <p:spPr>
              <a:xfrm>
                <a:off x="7620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>
                <a:extLst>
                  <a:ext uri="{FF2B5EF4-FFF2-40B4-BE49-F238E27FC236}">
                    <a16:creationId xmlns:a16="http://schemas.microsoft.com/office/drawing/2014/main" id="{4B11F3EE-6A89-4373-9D1B-F8BFE33EFC7A}"/>
                  </a:ext>
                </a:extLst>
              </p:cNvPr>
              <p:cNvCxnSpPr/>
              <p:nvPr/>
            </p:nvCxnSpPr>
            <p:spPr>
              <a:xfrm>
                <a:off x="11684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>
                <a:extLst>
                  <a:ext uri="{FF2B5EF4-FFF2-40B4-BE49-F238E27FC236}">
                    <a16:creationId xmlns:a16="http://schemas.microsoft.com/office/drawing/2014/main" id="{BCD1BDEA-5F16-4D0D-887C-45EE155910BA}"/>
                  </a:ext>
                </a:extLst>
              </p:cNvPr>
              <p:cNvCxnSpPr/>
              <p:nvPr/>
            </p:nvCxnSpPr>
            <p:spPr>
              <a:xfrm>
                <a:off x="15748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>
                <a:extLst>
                  <a:ext uri="{FF2B5EF4-FFF2-40B4-BE49-F238E27FC236}">
                    <a16:creationId xmlns:a16="http://schemas.microsoft.com/office/drawing/2014/main" id="{09EFA626-A41E-4C38-AA59-CC6D036CD79B}"/>
                  </a:ext>
                </a:extLst>
              </p:cNvPr>
              <p:cNvCxnSpPr/>
              <p:nvPr/>
            </p:nvCxnSpPr>
            <p:spPr>
              <a:xfrm>
                <a:off x="19558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>
                <a:extLst>
                  <a:ext uri="{FF2B5EF4-FFF2-40B4-BE49-F238E27FC236}">
                    <a16:creationId xmlns:a16="http://schemas.microsoft.com/office/drawing/2014/main" id="{690D668C-D7DC-4015-9307-F2116DF055B5}"/>
                  </a:ext>
                </a:extLst>
              </p:cNvPr>
              <p:cNvCxnSpPr/>
              <p:nvPr/>
            </p:nvCxnSpPr>
            <p:spPr>
              <a:xfrm>
                <a:off x="23622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>
                <a:extLst>
                  <a:ext uri="{FF2B5EF4-FFF2-40B4-BE49-F238E27FC236}">
                    <a16:creationId xmlns:a16="http://schemas.microsoft.com/office/drawing/2014/main" id="{761B1F53-9022-4588-93C8-70A6DEB73D3B}"/>
                  </a:ext>
                </a:extLst>
              </p:cNvPr>
              <p:cNvCxnSpPr/>
              <p:nvPr/>
            </p:nvCxnSpPr>
            <p:spPr>
              <a:xfrm>
                <a:off x="27686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>
                <a:extLst>
                  <a:ext uri="{FF2B5EF4-FFF2-40B4-BE49-F238E27FC236}">
                    <a16:creationId xmlns:a16="http://schemas.microsoft.com/office/drawing/2014/main" id="{78B9FB04-D35A-42D7-AA19-3612D36197E9}"/>
                  </a:ext>
                </a:extLst>
              </p:cNvPr>
              <p:cNvCxnSpPr/>
              <p:nvPr/>
            </p:nvCxnSpPr>
            <p:spPr>
              <a:xfrm>
                <a:off x="31750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>
                <a:extLst>
                  <a:ext uri="{FF2B5EF4-FFF2-40B4-BE49-F238E27FC236}">
                    <a16:creationId xmlns:a16="http://schemas.microsoft.com/office/drawing/2014/main" id="{9570E60A-9C17-4820-9F8C-99AA1B0DD7DF}"/>
                  </a:ext>
                </a:extLst>
              </p:cNvPr>
              <p:cNvCxnSpPr/>
              <p:nvPr/>
            </p:nvCxnSpPr>
            <p:spPr>
              <a:xfrm>
                <a:off x="3568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>
                <a:extLst>
                  <a:ext uri="{FF2B5EF4-FFF2-40B4-BE49-F238E27FC236}">
                    <a16:creationId xmlns:a16="http://schemas.microsoft.com/office/drawing/2014/main" id="{65DAEAA4-CF80-40BD-970A-4916DA18B38A}"/>
                  </a:ext>
                </a:extLst>
              </p:cNvPr>
              <p:cNvCxnSpPr/>
              <p:nvPr/>
            </p:nvCxnSpPr>
            <p:spPr>
              <a:xfrm>
                <a:off x="3975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>
                <a:extLst>
                  <a:ext uri="{FF2B5EF4-FFF2-40B4-BE49-F238E27FC236}">
                    <a16:creationId xmlns:a16="http://schemas.microsoft.com/office/drawing/2014/main" id="{8BF66AB0-3E73-4D82-BBDD-F8AACE96B36C}"/>
                  </a:ext>
                </a:extLst>
              </p:cNvPr>
              <p:cNvCxnSpPr/>
              <p:nvPr/>
            </p:nvCxnSpPr>
            <p:spPr>
              <a:xfrm>
                <a:off x="4381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Connector 125">
                <a:extLst>
                  <a:ext uri="{FF2B5EF4-FFF2-40B4-BE49-F238E27FC236}">
                    <a16:creationId xmlns:a16="http://schemas.microsoft.com/office/drawing/2014/main" id="{92A5F1FE-E1B8-4ED9-92CF-0689D6C10ED6}"/>
                  </a:ext>
                </a:extLst>
              </p:cNvPr>
              <p:cNvCxnSpPr/>
              <p:nvPr/>
            </p:nvCxnSpPr>
            <p:spPr>
              <a:xfrm>
                <a:off x="4787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126">
                <a:extLst>
                  <a:ext uri="{FF2B5EF4-FFF2-40B4-BE49-F238E27FC236}">
                    <a16:creationId xmlns:a16="http://schemas.microsoft.com/office/drawing/2014/main" id="{5E78DB33-202F-4B55-A040-53DE5A27B7A5}"/>
                  </a:ext>
                </a:extLst>
              </p:cNvPr>
              <p:cNvCxnSpPr/>
              <p:nvPr/>
            </p:nvCxnSpPr>
            <p:spPr>
              <a:xfrm>
                <a:off x="5168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>
                <a:extLst>
                  <a:ext uri="{FF2B5EF4-FFF2-40B4-BE49-F238E27FC236}">
                    <a16:creationId xmlns:a16="http://schemas.microsoft.com/office/drawing/2014/main" id="{A497A919-084C-494D-B1F7-C5DB09F66F07}"/>
                  </a:ext>
                </a:extLst>
              </p:cNvPr>
              <p:cNvCxnSpPr/>
              <p:nvPr/>
            </p:nvCxnSpPr>
            <p:spPr>
              <a:xfrm>
                <a:off x="55753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28">
                <a:extLst>
                  <a:ext uri="{FF2B5EF4-FFF2-40B4-BE49-F238E27FC236}">
                    <a16:creationId xmlns:a16="http://schemas.microsoft.com/office/drawing/2014/main" id="{BD5BAAE2-9FD3-4765-AC6F-366FE3B365FC}"/>
                  </a:ext>
                </a:extLst>
              </p:cNvPr>
              <p:cNvCxnSpPr/>
              <p:nvPr/>
            </p:nvCxnSpPr>
            <p:spPr>
              <a:xfrm>
                <a:off x="5981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>
                <a:extLst>
                  <a:ext uri="{FF2B5EF4-FFF2-40B4-BE49-F238E27FC236}">
                    <a16:creationId xmlns:a16="http://schemas.microsoft.com/office/drawing/2014/main" id="{CF720350-A95A-45E8-90AF-F7CBBE9A835C}"/>
                  </a:ext>
                </a:extLst>
              </p:cNvPr>
              <p:cNvCxnSpPr/>
              <p:nvPr/>
            </p:nvCxnSpPr>
            <p:spPr>
              <a:xfrm>
                <a:off x="6388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>
                <a:extLst>
                  <a:ext uri="{FF2B5EF4-FFF2-40B4-BE49-F238E27FC236}">
                    <a16:creationId xmlns:a16="http://schemas.microsoft.com/office/drawing/2014/main" id="{8D162755-BAEF-4C69-B2C0-11CD4C28CA37}"/>
                  </a:ext>
                </a:extLst>
              </p:cNvPr>
              <p:cNvCxnSpPr/>
              <p:nvPr/>
            </p:nvCxnSpPr>
            <p:spPr>
              <a:xfrm>
                <a:off x="6794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>
                <a:extLst>
                  <a:ext uri="{FF2B5EF4-FFF2-40B4-BE49-F238E27FC236}">
                    <a16:creationId xmlns:a16="http://schemas.microsoft.com/office/drawing/2014/main" id="{6B79EAE7-7CCA-4905-A422-FFBDAC8F9C32}"/>
                  </a:ext>
                </a:extLst>
              </p:cNvPr>
              <p:cNvCxnSpPr/>
              <p:nvPr/>
            </p:nvCxnSpPr>
            <p:spPr>
              <a:xfrm>
                <a:off x="7200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>
                <a:extLst>
                  <a:ext uri="{FF2B5EF4-FFF2-40B4-BE49-F238E27FC236}">
                    <a16:creationId xmlns:a16="http://schemas.microsoft.com/office/drawing/2014/main" id="{3AE1565B-3E32-41B2-9778-3A977A5F8773}"/>
                  </a:ext>
                </a:extLst>
              </p:cNvPr>
              <p:cNvCxnSpPr/>
              <p:nvPr/>
            </p:nvCxnSpPr>
            <p:spPr>
              <a:xfrm>
                <a:off x="76073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>
                <a:extLst>
                  <a:ext uri="{FF2B5EF4-FFF2-40B4-BE49-F238E27FC236}">
                    <a16:creationId xmlns:a16="http://schemas.microsoft.com/office/drawing/2014/main" id="{BACAB77F-CC70-42AC-9C56-573DDEED8BF7}"/>
                  </a:ext>
                </a:extLst>
              </p:cNvPr>
              <p:cNvCxnSpPr/>
              <p:nvPr/>
            </p:nvCxnSpPr>
            <p:spPr>
              <a:xfrm>
                <a:off x="8013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>
                <a:extLst>
                  <a:ext uri="{FF2B5EF4-FFF2-40B4-BE49-F238E27FC236}">
                    <a16:creationId xmlns:a16="http://schemas.microsoft.com/office/drawing/2014/main" id="{26D7C459-968C-4677-B694-A2A0A22D962C}"/>
                  </a:ext>
                </a:extLst>
              </p:cNvPr>
              <p:cNvCxnSpPr/>
              <p:nvPr/>
            </p:nvCxnSpPr>
            <p:spPr>
              <a:xfrm>
                <a:off x="8394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94" name="Rectangle 393" hidden="1">
            <a:extLst>
              <a:ext uri="{FF2B5EF4-FFF2-40B4-BE49-F238E27FC236}">
                <a16:creationId xmlns:a16="http://schemas.microsoft.com/office/drawing/2014/main" id="{7C83F67D-97AB-4E31-869F-7BD17EBBBC99}"/>
              </a:ext>
            </a:extLst>
          </p:cNvPr>
          <p:cNvSpPr/>
          <p:nvPr/>
        </p:nvSpPr>
        <p:spPr>
          <a:xfrm>
            <a:off x="2634339" y="1043947"/>
            <a:ext cx="12989692" cy="7306702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  <a:alpha val="10000"/>
                </a:schemeClr>
              </a:gs>
              <a:gs pos="82000">
                <a:srgbClr val="450505">
                  <a:alpha val="1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 hidden="1">
            <a:extLst>
              <a:ext uri="{FF2B5EF4-FFF2-40B4-BE49-F238E27FC236}">
                <a16:creationId xmlns:a16="http://schemas.microsoft.com/office/drawing/2014/main" id="{BC2E2D73-B41A-4E1E-B0B1-46F735E47CC0}"/>
              </a:ext>
            </a:extLst>
          </p:cNvPr>
          <p:cNvSpPr/>
          <p:nvPr/>
        </p:nvSpPr>
        <p:spPr>
          <a:xfrm>
            <a:off x="-398846" y="-224351"/>
            <a:ext cx="12989692" cy="7306702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  <a:alpha val="10000"/>
                </a:schemeClr>
              </a:gs>
              <a:gs pos="82000">
                <a:srgbClr val="450505">
                  <a:alpha val="1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B6B9507E-4818-48A9-80D4-61CA8D18CAF9}"/>
              </a:ext>
            </a:extLst>
          </p:cNvPr>
          <p:cNvSpPr/>
          <p:nvPr/>
        </p:nvSpPr>
        <p:spPr>
          <a:xfrm>
            <a:off x="0" y="1"/>
            <a:ext cx="12192000" cy="548104"/>
          </a:xfrm>
          <a:prstGeom prst="rect">
            <a:avLst/>
          </a:prstGeom>
          <a:solidFill>
            <a:schemeClr val="dk1">
              <a:alpha val="81000"/>
            </a:schemeClr>
          </a:solidFill>
          <a:ln>
            <a:noFill/>
          </a:ln>
          <a:effectLst>
            <a:outerShdw blurRad="114300" dist="1143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A0FF50EB-888A-4E51-B8F1-20E4D4D1405C}"/>
              </a:ext>
            </a:extLst>
          </p:cNvPr>
          <p:cNvGrpSpPr/>
          <p:nvPr/>
        </p:nvGrpSpPr>
        <p:grpSpPr>
          <a:xfrm>
            <a:off x="11602950" y="154003"/>
            <a:ext cx="376364" cy="188258"/>
            <a:chOff x="8696199" y="1114425"/>
            <a:chExt cx="376364" cy="188258"/>
          </a:xfrm>
        </p:grpSpPr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359C50D9-9A49-446D-B6FC-195C30CF60C6}"/>
                </a:ext>
              </a:extLst>
            </p:cNvPr>
            <p:cNvCxnSpPr/>
            <p:nvPr/>
          </p:nvCxnSpPr>
          <p:spPr>
            <a:xfrm>
              <a:off x="8701088" y="1114425"/>
              <a:ext cx="371475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5D99520C-1844-46EC-9CB6-FFC50BE0E106}"/>
                </a:ext>
              </a:extLst>
            </p:cNvPr>
            <p:cNvCxnSpPr/>
            <p:nvPr/>
          </p:nvCxnSpPr>
          <p:spPr>
            <a:xfrm>
              <a:off x="8696199" y="1212221"/>
              <a:ext cx="371475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F54F4909-2343-4EA6-9D8E-48494B95A05F}"/>
                </a:ext>
              </a:extLst>
            </p:cNvPr>
            <p:cNvCxnSpPr/>
            <p:nvPr/>
          </p:nvCxnSpPr>
          <p:spPr>
            <a:xfrm>
              <a:off x="8701088" y="1302683"/>
              <a:ext cx="371475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0FCEC209-28C0-44E4-8184-E713B746FEF8}"/>
              </a:ext>
            </a:extLst>
          </p:cNvPr>
          <p:cNvSpPr/>
          <p:nvPr/>
        </p:nvSpPr>
        <p:spPr>
          <a:xfrm>
            <a:off x="4807527" y="3698994"/>
            <a:ext cx="1892313" cy="2279242"/>
          </a:xfrm>
          <a:custGeom>
            <a:avLst/>
            <a:gdLst>
              <a:gd name="connsiteX0" fmla="*/ 623455 w 1892313"/>
              <a:gd name="connsiteY0" fmla="*/ 2279242 h 2279242"/>
              <a:gd name="connsiteX1" fmla="*/ 381000 w 1892313"/>
              <a:gd name="connsiteY1" fmla="*/ 2085279 h 2279242"/>
              <a:gd name="connsiteX2" fmla="*/ 117764 w 1892313"/>
              <a:gd name="connsiteY2" fmla="*/ 1912097 h 2279242"/>
              <a:gd name="connsiteX3" fmla="*/ 0 w 1892313"/>
              <a:gd name="connsiteY3" fmla="*/ 1808188 h 2279242"/>
              <a:gd name="connsiteX4" fmla="*/ 436418 w 1892313"/>
              <a:gd name="connsiteY4" fmla="*/ 1503388 h 2279242"/>
              <a:gd name="connsiteX5" fmla="*/ 602673 w 1892313"/>
              <a:gd name="connsiteY5" fmla="*/ 1357915 h 2279242"/>
              <a:gd name="connsiteX6" fmla="*/ 644237 w 1892313"/>
              <a:gd name="connsiteY6" fmla="*/ 1337133 h 2279242"/>
              <a:gd name="connsiteX7" fmla="*/ 928255 w 1892313"/>
              <a:gd name="connsiteY7" fmla="*/ 1551879 h 2279242"/>
              <a:gd name="connsiteX8" fmla="*/ 1385455 w 1892313"/>
              <a:gd name="connsiteY8" fmla="*/ 1801261 h 2279242"/>
              <a:gd name="connsiteX9" fmla="*/ 1440873 w 1892313"/>
              <a:gd name="connsiteY9" fmla="*/ 1849751 h 2279242"/>
              <a:gd name="connsiteX10" fmla="*/ 1579418 w 1892313"/>
              <a:gd name="connsiteY10" fmla="*/ 1932879 h 2279242"/>
              <a:gd name="connsiteX11" fmla="*/ 1600200 w 1892313"/>
              <a:gd name="connsiteY11" fmla="*/ 1946733 h 2279242"/>
              <a:gd name="connsiteX12" fmla="*/ 1385455 w 1892313"/>
              <a:gd name="connsiteY12" fmla="*/ 1475679 h 2279242"/>
              <a:gd name="connsiteX13" fmla="*/ 1184564 w 1892313"/>
              <a:gd name="connsiteY13" fmla="*/ 1129315 h 2279242"/>
              <a:gd name="connsiteX14" fmla="*/ 1004455 w 1892313"/>
              <a:gd name="connsiteY14" fmla="*/ 900715 h 2279242"/>
              <a:gd name="connsiteX15" fmla="*/ 914400 w 1892313"/>
              <a:gd name="connsiteY15" fmla="*/ 789879 h 2279242"/>
              <a:gd name="connsiteX16" fmla="*/ 893618 w 1892313"/>
              <a:gd name="connsiteY16" fmla="*/ 748315 h 2279242"/>
              <a:gd name="connsiteX17" fmla="*/ 879764 w 1892313"/>
              <a:gd name="connsiteY17" fmla="*/ 713679 h 2279242"/>
              <a:gd name="connsiteX18" fmla="*/ 1343891 w 1892313"/>
              <a:gd name="connsiteY18" fmla="*/ 845297 h 2279242"/>
              <a:gd name="connsiteX19" fmla="*/ 1724891 w 1892313"/>
              <a:gd name="connsiteY19" fmla="*/ 963061 h 2279242"/>
              <a:gd name="connsiteX20" fmla="*/ 1808018 w 1892313"/>
              <a:gd name="connsiteY20" fmla="*/ 969988 h 2279242"/>
              <a:gd name="connsiteX21" fmla="*/ 1877291 w 1892313"/>
              <a:gd name="connsiteY21" fmla="*/ 990770 h 2279242"/>
              <a:gd name="connsiteX22" fmla="*/ 1891146 w 1892313"/>
              <a:gd name="connsiteY22" fmla="*/ 949206 h 2279242"/>
              <a:gd name="connsiteX23" fmla="*/ 1849582 w 1892313"/>
              <a:gd name="connsiteY23" fmla="*/ 866079 h 2279242"/>
              <a:gd name="connsiteX24" fmla="*/ 1738746 w 1892313"/>
              <a:gd name="connsiteY24" fmla="*/ 401951 h 2279242"/>
              <a:gd name="connsiteX25" fmla="*/ 1745673 w 1892313"/>
              <a:gd name="connsiteY25" fmla="*/ 173351 h 2279242"/>
              <a:gd name="connsiteX26" fmla="*/ 1759528 w 1892313"/>
              <a:gd name="connsiteY26" fmla="*/ 83297 h 2279242"/>
              <a:gd name="connsiteX27" fmla="*/ 1766455 w 1892313"/>
              <a:gd name="connsiteY27" fmla="*/ 170 h 2279242"/>
              <a:gd name="connsiteX28" fmla="*/ 1149928 w 1892313"/>
              <a:gd name="connsiteY28" fmla="*/ 207988 h 2279242"/>
              <a:gd name="connsiteX29" fmla="*/ 561109 w 1892313"/>
              <a:gd name="connsiteY29" fmla="*/ 318824 h 2279242"/>
              <a:gd name="connsiteX30" fmla="*/ 263237 w 1892313"/>
              <a:gd name="connsiteY30" fmla="*/ 401951 h 2279242"/>
              <a:gd name="connsiteX31" fmla="*/ 367146 w 1892313"/>
              <a:gd name="connsiteY31" fmla="*/ 616697 h 2279242"/>
              <a:gd name="connsiteX32" fmla="*/ 408709 w 1892313"/>
              <a:gd name="connsiteY32" fmla="*/ 727533 h 2279242"/>
              <a:gd name="connsiteX33" fmla="*/ 429491 w 1892313"/>
              <a:gd name="connsiteY33" fmla="*/ 831442 h 2279242"/>
              <a:gd name="connsiteX34" fmla="*/ 429491 w 1892313"/>
              <a:gd name="connsiteY34" fmla="*/ 859151 h 2279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892313" h="2279242">
                <a:moveTo>
                  <a:pt x="623455" y="2279242"/>
                </a:moveTo>
                <a:cubicBezTo>
                  <a:pt x="567940" y="2232979"/>
                  <a:pt x="443885" y="2126651"/>
                  <a:pt x="381000" y="2085279"/>
                </a:cubicBezTo>
                <a:cubicBezTo>
                  <a:pt x="293255" y="2027552"/>
                  <a:pt x="192033" y="1986366"/>
                  <a:pt x="117764" y="1912097"/>
                </a:cubicBezTo>
                <a:cubicBezTo>
                  <a:pt x="20407" y="1814740"/>
                  <a:pt x="65680" y="1841027"/>
                  <a:pt x="0" y="1808188"/>
                </a:cubicBezTo>
                <a:cubicBezTo>
                  <a:pt x="121272" y="1626278"/>
                  <a:pt x="-22057" y="1829292"/>
                  <a:pt x="436418" y="1503388"/>
                </a:cubicBezTo>
                <a:cubicBezTo>
                  <a:pt x="496437" y="1460724"/>
                  <a:pt x="547255" y="1406406"/>
                  <a:pt x="602673" y="1357915"/>
                </a:cubicBezTo>
                <a:cubicBezTo>
                  <a:pt x="616989" y="1322128"/>
                  <a:pt x="608208" y="1310712"/>
                  <a:pt x="644237" y="1337133"/>
                </a:cubicBezTo>
                <a:cubicBezTo>
                  <a:pt x="739948" y="1407321"/>
                  <a:pt x="830488" y="1484585"/>
                  <a:pt x="928255" y="1551879"/>
                </a:cubicBezTo>
                <a:cubicBezTo>
                  <a:pt x="1302924" y="1809768"/>
                  <a:pt x="1042229" y="1611584"/>
                  <a:pt x="1385455" y="1801261"/>
                </a:cubicBezTo>
                <a:cubicBezTo>
                  <a:pt x="1406938" y="1813133"/>
                  <a:pt x="1420562" y="1835969"/>
                  <a:pt x="1440873" y="1849751"/>
                </a:cubicBezTo>
                <a:cubicBezTo>
                  <a:pt x="1485438" y="1879992"/>
                  <a:pt x="1534606" y="1903006"/>
                  <a:pt x="1579418" y="1932879"/>
                </a:cubicBezTo>
                <a:lnTo>
                  <a:pt x="1600200" y="1946733"/>
                </a:lnTo>
                <a:cubicBezTo>
                  <a:pt x="1525682" y="1723176"/>
                  <a:pt x="1569607" y="1839493"/>
                  <a:pt x="1385455" y="1475679"/>
                </a:cubicBezTo>
                <a:cubicBezTo>
                  <a:pt x="1331440" y="1368966"/>
                  <a:pt x="1256623" y="1228396"/>
                  <a:pt x="1184564" y="1129315"/>
                </a:cubicBezTo>
                <a:cubicBezTo>
                  <a:pt x="1127506" y="1050860"/>
                  <a:pt x="1064867" y="976617"/>
                  <a:pt x="1004455" y="900715"/>
                </a:cubicBezTo>
                <a:cubicBezTo>
                  <a:pt x="974810" y="863469"/>
                  <a:pt x="935689" y="832457"/>
                  <a:pt x="914400" y="789879"/>
                </a:cubicBezTo>
                <a:cubicBezTo>
                  <a:pt x="907473" y="776024"/>
                  <a:pt x="900028" y="762417"/>
                  <a:pt x="893618" y="748315"/>
                </a:cubicBezTo>
                <a:cubicBezTo>
                  <a:pt x="888473" y="736995"/>
                  <a:pt x="867608" y="711061"/>
                  <a:pt x="879764" y="713679"/>
                </a:cubicBezTo>
                <a:cubicBezTo>
                  <a:pt x="1036968" y="747538"/>
                  <a:pt x="1191334" y="794445"/>
                  <a:pt x="1343891" y="845297"/>
                </a:cubicBezTo>
                <a:cubicBezTo>
                  <a:pt x="1407089" y="866363"/>
                  <a:pt x="1612667" y="945105"/>
                  <a:pt x="1724891" y="963061"/>
                </a:cubicBezTo>
                <a:cubicBezTo>
                  <a:pt x="1752347" y="967454"/>
                  <a:pt x="1780309" y="967679"/>
                  <a:pt x="1808018" y="969988"/>
                </a:cubicBezTo>
                <a:cubicBezTo>
                  <a:pt x="1831109" y="976915"/>
                  <a:pt x="1853903" y="996617"/>
                  <a:pt x="1877291" y="990770"/>
                </a:cubicBezTo>
                <a:cubicBezTo>
                  <a:pt x="1891459" y="987228"/>
                  <a:pt x="1894314" y="963462"/>
                  <a:pt x="1891146" y="949206"/>
                </a:cubicBezTo>
                <a:cubicBezTo>
                  <a:pt x="1884426" y="918964"/>
                  <a:pt x="1859816" y="895319"/>
                  <a:pt x="1849582" y="866079"/>
                </a:cubicBezTo>
                <a:cubicBezTo>
                  <a:pt x="1794611" y="709018"/>
                  <a:pt x="1772538" y="566686"/>
                  <a:pt x="1738746" y="401951"/>
                </a:cubicBezTo>
                <a:cubicBezTo>
                  <a:pt x="1730243" y="257421"/>
                  <a:pt x="1726361" y="313358"/>
                  <a:pt x="1745673" y="173351"/>
                </a:cubicBezTo>
                <a:cubicBezTo>
                  <a:pt x="1749823" y="143265"/>
                  <a:pt x="1755909" y="113452"/>
                  <a:pt x="1759528" y="83297"/>
                </a:cubicBezTo>
                <a:cubicBezTo>
                  <a:pt x="1762841" y="55690"/>
                  <a:pt x="1794005" y="-3587"/>
                  <a:pt x="1766455" y="170"/>
                </a:cubicBezTo>
                <a:cubicBezTo>
                  <a:pt x="1370623" y="54147"/>
                  <a:pt x="1411536" y="120785"/>
                  <a:pt x="1149928" y="207988"/>
                </a:cubicBezTo>
                <a:cubicBezTo>
                  <a:pt x="811727" y="320722"/>
                  <a:pt x="899145" y="294090"/>
                  <a:pt x="561109" y="318824"/>
                </a:cubicBezTo>
                <a:cubicBezTo>
                  <a:pt x="284771" y="384273"/>
                  <a:pt x="375196" y="334777"/>
                  <a:pt x="263237" y="401951"/>
                </a:cubicBezTo>
                <a:cubicBezTo>
                  <a:pt x="320239" y="553963"/>
                  <a:pt x="228776" y="316897"/>
                  <a:pt x="367146" y="616697"/>
                </a:cubicBezTo>
                <a:cubicBezTo>
                  <a:pt x="383681" y="652523"/>
                  <a:pt x="396231" y="690100"/>
                  <a:pt x="408709" y="727533"/>
                </a:cubicBezTo>
                <a:cubicBezTo>
                  <a:pt x="418689" y="757472"/>
                  <a:pt x="426590" y="799532"/>
                  <a:pt x="429491" y="831442"/>
                </a:cubicBezTo>
                <a:cubicBezTo>
                  <a:pt x="430327" y="840640"/>
                  <a:pt x="429491" y="849915"/>
                  <a:pt x="429491" y="859151"/>
                </a:cubicBezTo>
              </a:path>
            </a:pathLst>
          </a:custGeom>
          <a:noFill/>
          <a:ln w="19050">
            <a:solidFill>
              <a:schemeClr val="bg1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6145D48-F92A-46BF-A3E0-6757B4E79D13}"/>
              </a:ext>
            </a:extLst>
          </p:cNvPr>
          <p:cNvSpPr/>
          <p:nvPr/>
        </p:nvSpPr>
        <p:spPr>
          <a:xfrm>
            <a:off x="4230832" y="2308514"/>
            <a:ext cx="3097002" cy="1004454"/>
          </a:xfrm>
          <a:custGeom>
            <a:avLst/>
            <a:gdLst>
              <a:gd name="connsiteX0" fmla="*/ 436418 w 3097002"/>
              <a:gd name="connsiteY0" fmla="*/ 1004454 h 1004454"/>
              <a:gd name="connsiteX1" fmla="*/ 242454 w 3097002"/>
              <a:gd name="connsiteY1" fmla="*/ 817418 h 1004454"/>
              <a:gd name="connsiteX2" fmla="*/ 152400 w 3097002"/>
              <a:gd name="connsiteY2" fmla="*/ 727363 h 1004454"/>
              <a:gd name="connsiteX3" fmla="*/ 0 w 3097002"/>
              <a:gd name="connsiteY3" fmla="*/ 616527 h 1004454"/>
              <a:gd name="connsiteX4" fmla="*/ 62345 w 3097002"/>
              <a:gd name="connsiteY4" fmla="*/ 547254 h 1004454"/>
              <a:gd name="connsiteX5" fmla="*/ 207818 w 3097002"/>
              <a:gd name="connsiteY5" fmla="*/ 394854 h 1004454"/>
              <a:gd name="connsiteX6" fmla="*/ 277091 w 3097002"/>
              <a:gd name="connsiteY6" fmla="*/ 311727 h 1004454"/>
              <a:gd name="connsiteX7" fmla="*/ 374073 w 3097002"/>
              <a:gd name="connsiteY7" fmla="*/ 200891 h 1004454"/>
              <a:gd name="connsiteX8" fmla="*/ 422563 w 3097002"/>
              <a:gd name="connsiteY8" fmla="*/ 166254 h 1004454"/>
              <a:gd name="connsiteX9" fmla="*/ 755073 w 3097002"/>
              <a:gd name="connsiteY9" fmla="*/ 450272 h 1004454"/>
              <a:gd name="connsiteX10" fmla="*/ 1011382 w 3097002"/>
              <a:gd name="connsiteY10" fmla="*/ 699654 h 1004454"/>
              <a:gd name="connsiteX11" fmla="*/ 1108363 w 3097002"/>
              <a:gd name="connsiteY11" fmla="*/ 803563 h 1004454"/>
              <a:gd name="connsiteX12" fmla="*/ 1205345 w 3097002"/>
              <a:gd name="connsiteY12" fmla="*/ 907472 h 1004454"/>
              <a:gd name="connsiteX13" fmla="*/ 1233054 w 3097002"/>
              <a:gd name="connsiteY13" fmla="*/ 935181 h 1004454"/>
              <a:gd name="connsiteX14" fmla="*/ 1371600 w 3097002"/>
              <a:gd name="connsiteY14" fmla="*/ 644236 h 1004454"/>
              <a:gd name="connsiteX15" fmla="*/ 1454727 w 3097002"/>
              <a:gd name="connsiteY15" fmla="*/ 491836 h 1004454"/>
              <a:gd name="connsiteX16" fmla="*/ 1579418 w 3097002"/>
              <a:gd name="connsiteY16" fmla="*/ 353291 h 1004454"/>
              <a:gd name="connsiteX17" fmla="*/ 1620982 w 3097002"/>
              <a:gd name="connsiteY17" fmla="*/ 367145 h 1004454"/>
              <a:gd name="connsiteX18" fmla="*/ 1773382 w 3097002"/>
              <a:gd name="connsiteY18" fmla="*/ 574963 h 1004454"/>
              <a:gd name="connsiteX19" fmla="*/ 1856509 w 3097002"/>
              <a:gd name="connsiteY19" fmla="*/ 685800 h 1004454"/>
              <a:gd name="connsiteX20" fmla="*/ 2008909 w 3097002"/>
              <a:gd name="connsiteY20" fmla="*/ 914400 h 1004454"/>
              <a:gd name="connsiteX21" fmla="*/ 2022763 w 3097002"/>
              <a:gd name="connsiteY21" fmla="*/ 865909 h 1004454"/>
              <a:gd name="connsiteX22" fmla="*/ 2092036 w 3097002"/>
              <a:gd name="connsiteY22" fmla="*/ 810491 h 1004454"/>
              <a:gd name="connsiteX23" fmla="*/ 2189018 w 3097002"/>
              <a:gd name="connsiteY23" fmla="*/ 720436 h 1004454"/>
              <a:gd name="connsiteX24" fmla="*/ 2299854 w 3097002"/>
              <a:gd name="connsiteY24" fmla="*/ 595745 h 1004454"/>
              <a:gd name="connsiteX25" fmla="*/ 2396836 w 3097002"/>
              <a:gd name="connsiteY25" fmla="*/ 505691 h 1004454"/>
              <a:gd name="connsiteX26" fmla="*/ 2563091 w 3097002"/>
              <a:gd name="connsiteY26" fmla="*/ 332509 h 1004454"/>
              <a:gd name="connsiteX27" fmla="*/ 2680854 w 3097002"/>
              <a:gd name="connsiteY27" fmla="*/ 235527 h 1004454"/>
              <a:gd name="connsiteX28" fmla="*/ 2770909 w 3097002"/>
              <a:gd name="connsiteY28" fmla="*/ 145472 h 1004454"/>
              <a:gd name="connsiteX29" fmla="*/ 2909454 w 3097002"/>
              <a:gd name="connsiteY29" fmla="*/ 41563 h 1004454"/>
              <a:gd name="connsiteX30" fmla="*/ 2971800 w 3097002"/>
              <a:gd name="connsiteY30" fmla="*/ 0 h 1004454"/>
              <a:gd name="connsiteX31" fmla="*/ 3027218 w 3097002"/>
              <a:gd name="connsiteY31" fmla="*/ 55418 h 1004454"/>
              <a:gd name="connsiteX32" fmla="*/ 3075709 w 3097002"/>
              <a:gd name="connsiteY32" fmla="*/ 207818 h 1004454"/>
              <a:gd name="connsiteX33" fmla="*/ 3096491 w 3097002"/>
              <a:gd name="connsiteY33" fmla="*/ 311727 h 1004454"/>
              <a:gd name="connsiteX34" fmla="*/ 3096491 w 3097002"/>
              <a:gd name="connsiteY34" fmla="*/ 353291 h 1004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3097002" h="1004454">
                <a:moveTo>
                  <a:pt x="436418" y="1004454"/>
                </a:moveTo>
                <a:lnTo>
                  <a:pt x="242454" y="817418"/>
                </a:lnTo>
                <a:cubicBezTo>
                  <a:pt x="212068" y="787773"/>
                  <a:pt x="185720" y="753668"/>
                  <a:pt x="152400" y="727363"/>
                </a:cubicBezTo>
                <a:cubicBezTo>
                  <a:pt x="15051" y="618929"/>
                  <a:pt x="73811" y="641129"/>
                  <a:pt x="0" y="616527"/>
                </a:cubicBezTo>
                <a:cubicBezTo>
                  <a:pt x="20782" y="593436"/>
                  <a:pt x="41098" y="569918"/>
                  <a:pt x="62345" y="547254"/>
                </a:cubicBezTo>
                <a:cubicBezTo>
                  <a:pt x="110377" y="496020"/>
                  <a:pt x="160501" y="446750"/>
                  <a:pt x="207818" y="394854"/>
                </a:cubicBezTo>
                <a:cubicBezTo>
                  <a:pt x="232120" y="368201"/>
                  <a:pt x="254000" y="339436"/>
                  <a:pt x="277091" y="311727"/>
                </a:cubicBezTo>
                <a:cubicBezTo>
                  <a:pt x="284770" y="302512"/>
                  <a:pt x="346192" y="223703"/>
                  <a:pt x="374073" y="200891"/>
                </a:cubicBezTo>
                <a:cubicBezTo>
                  <a:pt x="389446" y="188313"/>
                  <a:pt x="406400" y="177800"/>
                  <a:pt x="422563" y="166254"/>
                </a:cubicBezTo>
                <a:cubicBezTo>
                  <a:pt x="599179" y="254563"/>
                  <a:pt x="476678" y="184928"/>
                  <a:pt x="755073" y="450272"/>
                </a:cubicBezTo>
                <a:cubicBezTo>
                  <a:pt x="796891" y="490130"/>
                  <a:pt x="947100" y="632800"/>
                  <a:pt x="1011382" y="699654"/>
                </a:cubicBezTo>
                <a:cubicBezTo>
                  <a:pt x="1044220" y="733806"/>
                  <a:pt x="1076036" y="768927"/>
                  <a:pt x="1108363" y="803563"/>
                </a:cubicBezTo>
                <a:lnTo>
                  <a:pt x="1205345" y="907472"/>
                </a:lnTo>
                <a:cubicBezTo>
                  <a:pt x="1214328" y="916954"/>
                  <a:pt x="1233054" y="935181"/>
                  <a:pt x="1233054" y="935181"/>
                </a:cubicBezTo>
                <a:cubicBezTo>
                  <a:pt x="1215276" y="775174"/>
                  <a:pt x="1218690" y="924573"/>
                  <a:pt x="1371600" y="644236"/>
                </a:cubicBezTo>
                <a:cubicBezTo>
                  <a:pt x="1399309" y="593436"/>
                  <a:pt x="1422949" y="540195"/>
                  <a:pt x="1454727" y="491836"/>
                </a:cubicBezTo>
                <a:cubicBezTo>
                  <a:pt x="1486430" y="443592"/>
                  <a:pt x="1537571" y="395137"/>
                  <a:pt x="1579418" y="353291"/>
                </a:cubicBezTo>
                <a:cubicBezTo>
                  <a:pt x="1593273" y="357909"/>
                  <a:pt x="1609648" y="357936"/>
                  <a:pt x="1620982" y="367145"/>
                </a:cubicBezTo>
                <a:cubicBezTo>
                  <a:pt x="1691770" y="424660"/>
                  <a:pt x="1722396" y="500608"/>
                  <a:pt x="1773382" y="574963"/>
                </a:cubicBezTo>
                <a:cubicBezTo>
                  <a:pt x="1799499" y="613051"/>
                  <a:pt x="1830892" y="647374"/>
                  <a:pt x="1856509" y="685800"/>
                </a:cubicBezTo>
                <a:cubicBezTo>
                  <a:pt x="2024247" y="937408"/>
                  <a:pt x="1907654" y="796270"/>
                  <a:pt x="2008909" y="914400"/>
                </a:cubicBezTo>
                <a:cubicBezTo>
                  <a:pt x="2013527" y="898236"/>
                  <a:pt x="2012262" y="879036"/>
                  <a:pt x="2022763" y="865909"/>
                </a:cubicBezTo>
                <a:cubicBezTo>
                  <a:pt x="2041236" y="842818"/>
                  <a:pt x="2069782" y="829964"/>
                  <a:pt x="2092036" y="810491"/>
                </a:cubicBezTo>
                <a:cubicBezTo>
                  <a:pt x="2125236" y="781441"/>
                  <a:pt x="2158339" y="752137"/>
                  <a:pt x="2189018" y="720436"/>
                </a:cubicBezTo>
                <a:cubicBezTo>
                  <a:pt x="2227690" y="680474"/>
                  <a:pt x="2261181" y="635707"/>
                  <a:pt x="2299854" y="595745"/>
                </a:cubicBezTo>
                <a:cubicBezTo>
                  <a:pt x="2330533" y="564044"/>
                  <a:pt x="2365642" y="536885"/>
                  <a:pt x="2396836" y="505691"/>
                </a:cubicBezTo>
                <a:cubicBezTo>
                  <a:pt x="2453421" y="449106"/>
                  <a:pt x="2501319" y="383380"/>
                  <a:pt x="2563091" y="332509"/>
                </a:cubicBezTo>
                <a:cubicBezTo>
                  <a:pt x="2602345" y="300182"/>
                  <a:pt x="2643056" y="269545"/>
                  <a:pt x="2680854" y="235527"/>
                </a:cubicBezTo>
                <a:cubicBezTo>
                  <a:pt x="2712409" y="207128"/>
                  <a:pt x="2738539" y="172938"/>
                  <a:pt x="2770909" y="145472"/>
                </a:cubicBezTo>
                <a:cubicBezTo>
                  <a:pt x="2814926" y="108124"/>
                  <a:pt x="2868635" y="82382"/>
                  <a:pt x="2909454" y="41563"/>
                </a:cubicBezTo>
                <a:cubicBezTo>
                  <a:pt x="2945956" y="5061"/>
                  <a:pt x="2925035" y="18705"/>
                  <a:pt x="2971800" y="0"/>
                </a:cubicBezTo>
                <a:cubicBezTo>
                  <a:pt x="2990273" y="18473"/>
                  <a:pt x="3012727" y="33681"/>
                  <a:pt x="3027218" y="55418"/>
                </a:cubicBezTo>
                <a:cubicBezTo>
                  <a:pt x="3049613" y="89011"/>
                  <a:pt x="3067180" y="171997"/>
                  <a:pt x="3075709" y="207818"/>
                </a:cubicBezTo>
                <a:cubicBezTo>
                  <a:pt x="3079801" y="225004"/>
                  <a:pt x="3094514" y="288006"/>
                  <a:pt x="3096491" y="311727"/>
                </a:cubicBezTo>
                <a:cubicBezTo>
                  <a:pt x="3097642" y="325534"/>
                  <a:pt x="3096491" y="339436"/>
                  <a:pt x="3096491" y="353291"/>
                </a:cubicBezTo>
              </a:path>
            </a:pathLst>
          </a:custGeom>
          <a:noFill/>
          <a:ln w="19050">
            <a:solidFill>
              <a:schemeClr val="bg1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FA1B1250-CFD3-434E-9668-217AC6933097}"/>
              </a:ext>
            </a:extLst>
          </p:cNvPr>
          <p:cNvSpPr/>
          <p:nvPr/>
        </p:nvSpPr>
        <p:spPr>
          <a:xfrm>
            <a:off x="5112327" y="4839369"/>
            <a:ext cx="1115291" cy="1831595"/>
          </a:xfrm>
          <a:custGeom>
            <a:avLst/>
            <a:gdLst>
              <a:gd name="connsiteX0" fmla="*/ 651164 w 1115291"/>
              <a:gd name="connsiteY0" fmla="*/ 1831595 h 1831595"/>
              <a:gd name="connsiteX1" fmla="*/ 803564 w 1115291"/>
              <a:gd name="connsiteY1" fmla="*/ 1810813 h 1831595"/>
              <a:gd name="connsiteX2" fmla="*/ 921328 w 1115291"/>
              <a:gd name="connsiteY2" fmla="*/ 1769249 h 1831595"/>
              <a:gd name="connsiteX3" fmla="*/ 949037 w 1115291"/>
              <a:gd name="connsiteY3" fmla="*/ 1762322 h 1831595"/>
              <a:gd name="connsiteX4" fmla="*/ 990600 w 1115291"/>
              <a:gd name="connsiteY4" fmla="*/ 1748467 h 1831595"/>
              <a:gd name="connsiteX5" fmla="*/ 1011382 w 1115291"/>
              <a:gd name="connsiteY5" fmla="*/ 1734613 h 1831595"/>
              <a:gd name="connsiteX6" fmla="*/ 1115291 w 1115291"/>
              <a:gd name="connsiteY6" fmla="*/ 1713831 h 1831595"/>
              <a:gd name="connsiteX7" fmla="*/ 983673 w 1115291"/>
              <a:gd name="connsiteY7" fmla="*/ 1609922 h 1831595"/>
              <a:gd name="connsiteX8" fmla="*/ 900546 w 1115291"/>
              <a:gd name="connsiteY8" fmla="*/ 1561431 h 1831595"/>
              <a:gd name="connsiteX9" fmla="*/ 803564 w 1115291"/>
              <a:gd name="connsiteY9" fmla="*/ 1499086 h 1831595"/>
              <a:gd name="connsiteX10" fmla="*/ 748146 w 1115291"/>
              <a:gd name="connsiteY10" fmla="*/ 1478304 h 1831595"/>
              <a:gd name="connsiteX11" fmla="*/ 540328 w 1115291"/>
              <a:gd name="connsiteY11" fmla="*/ 1367467 h 1831595"/>
              <a:gd name="connsiteX12" fmla="*/ 477982 w 1115291"/>
              <a:gd name="connsiteY12" fmla="*/ 1339758 h 1831595"/>
              <a:gd name="connsiteX13" fmla="*/ 394855 w 1115291"/>
              <a:gd name="connsiteY13" fmla="*/ 1291267 h 1831595"/>
              <a:gd name="connsiteX14" fmla="*/ 325582 w 1115291"/>
              <a:gd name="connsiteY14" fmla="*/ 1256631 h 1831595"/>
              <a:gd name="connsiteX15" fmla="*/ 180109 w 1115291"/>
              <a:gd name="connsiteY15" fmla="*/ 1145795 h 1831595"/>
              <a:gd name="connsiteX16" fmla="*/ 27709 w 1115291"/>
              <a:gd name="connsiteY16" fmla="*/ 1048813 h 1831595"/>
              <a:gd name="connsiteX17" fmla="*/ 0 w 1115291"/>
              <a:gd name="connsiteY17" fmla="*/ 1034958 h 1831595"/>
              <a:gd name="connsiteX18" fmla="*/ 55418 w 1115291"/>
              <a:gd name="connsiteY18" fmla="*/ 1021104 h 1831595"/>
              <a:gd name="connsiteX19" fmla="*/ 117764 w 1115291"/>
              <a:gd name="connsiteY19" fmla="*/ 1028031 h 1831595"/>
              <a:gd name="connsiteX20" fmla="*/ 346364 w 1115291"/>
              <a:gd name="connsiteY20" fmla="*/ 1062667 h 1831595"/>
              <a:gd name="connsiteX21" fmla="*/ 429491 w 1115291"/>
              <a:gd name="connsiteY21" fmla="*/ 1090376 h 1831595"/>
              <a:gd name="connsiteX22" fmla="*/ 512618 w 1115291"/>
              <a:gd name="connsiteY22" fmla="*/ 1145795 h 1831595"/>
              <a:gd name="connsiteX23" fmla="*/ 644237 w 1115291"/>
              <a:gd name="connsiteY23" fmla="*/ 1159649 h 1831595"/>
              <a:gd name="connsiteX24" fmla="*/ 727364 w 1115291"/>
              <a:gd name="connsiteY24" fmla="*/ 1180431 h 1831595"/>
              <a:gd name="connsiteX25" fmla="*/ 955964 w 1115291"/>
              <a:gd name="connsiteY25" fmla="*/ 1194286 h 1831595"/>
              <a:gd name="connsiteX26" fmla="*/ 914400 w 1115291"/>
              <a:gd name="connsiteY26" fmla="*/ 1097304 h 1831595"/>
              <a:gd name="connsiteX27" fmla="*/ 734291 w 1115291"/>
              <a:gd name="connsiteY27" fmla="*/ 924122 h 1831595"/>
              <a:gd name="connsiteX28" fmla="*/ 602673 w 1115291"/>
              <a:gd name="connsiteY28" fmla="*/ 806358 h 1831595"/>
              <a:gd name="connsiteX29" fmla="*/ 554182 w 1115291"/>
              <a:gd name="connsiteY29" fmla="*/ 750940 h 1831595"/>
              <a:gd name="connsiteX30" fmla="*/ 491837 w 1115291"/>
              <a:gd name="connsiteY30" fmla="*/ 695522 h 1831595"/>
              <a:gd name="connsiteX31" fmla="*/ 422564 w 1115291"/>
              <a:gd name="connsiteY31" fmla="*/ 619322 h 1831595"/>
              <a:gd name="connsiteX32" fmla="*/ 318655 w 1115291"/>
              <a:gd name="connsiteY32" fmla="*/ 466922 h 1831595"/>
              <a:gd name="connsiteX33" fmla="*/ 505691 w 1115291"/>
              <a:gd name="connsiteY33" fmla="*/ 446140 h 1831595"/>
              <a:gd name="connsiteX34" fmla="*/ 568037 w 1115291"/>
              <a:gd name="connsiteY34" fmla="*/ 425358 h 1831595"/>
              <a:gd name="connsiteX35" fmla="*/ 748146 w 1115291"/>
              <a:gd name="connsiteY35" fmla="*/ 376867 h 1831595"/>
              <a:gd name="connsiteX36" fmla="*/ 789709 w 1115291"/>
              <a:gd name="connsiteY36" fmla="*/ 363013 h 1831595"/>
              <a:gd name="connsiteX37" fmla="*/ 824346 w 1115291"/>
              <a:gd name="connsiteY37" fmla="*/ 342231 h 1831595"/>
              <a:gd name="connsiteX38" fmla="*/ 893618 w 1115291"/>
              <a:gd name="connsiteY38" fmla="*/ 328376 h 1831595"/>
              <a:gd name="connsiteX39" fmla="*/ 955964 w 1115291"/>
              <a:gd name="connsiteY39" fmla="*/ 314522 h 1831595"/>
              <a:gd name="connsiteX40" fmla="*/ 886691 w 1115291"/>
              <a:gd name="connsiteY40" fmla="*/ 286813 h 1831595"/>
              <a:gd name="connsiteX41" fmla="*/ 782782 w 1115291"/>
              <a:gd name="connsiteY41" fmla="*/ 252176 h 1831595"/>
              <a:gd name="connsiteX42" fmla="*/ 713509 w 1115291"/>
              <a:gd name="connsiteY42" fmla="*/ 217540 h 1831595"/>
              <a:gd name="connsiteX43" fmla="*/ 658091 w 1115291"/>
              <a:gd name="connsiteY43" fmla="*/ 203686 h 1831595"/>
              <a:gd name="connsiteX44" fmla="*/ 623455 w 1115291"/>
              <a:gd name="connsiteY44" fmla="*/ 175976 h 1831595"/>
              <a:gd name="connsiteX45" fmla="*/ 602673 w 1115291"/>
              <a:gd name="connsiteY45" fmla="*/ 169049 h 1831595"/>
              <a:gd name="connsiteX46" fmla="*/ 574964 w 1115291"/>
              <a:gd name="connsiteY46" fmla="*/ 155195 h 1831595"/>
              <a:gd name="connsiteX47" fmla="*/ 512618 w 1115291"/>
              <a:gd name="connsiteY47" fmla="*/ 120558 h 1831595"/>
              <a:gd name="connsiteX48" fmla="*/ 471055 w 1115291"/>
              <a:gd name="connsiteY48" fmla="*/ 85922 h 1831595"/>
              <a:gd name="connsiteX49" fmla="*/ 477982 w 1115291"/>
              <a:gd name="connsiteY49" fmla="*/ 23576 h 1831595"/>
              <a:gd name="connsiteX50" fmla="*/ 484909 w 1115291"/>
              <a:gd name="connsiteY50" fmla="*/ 2795 h 1831595"/>
              <a:gd name="connsiteX51" fmla="*/ 574964 w 1115291"/>
              <a:gd name="connsiteY51" fmla="*/ 2795 h 1831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115291" h="1831595">
                <a:moveTo>
                  <a:pt x="651164" y="1831595"/>
                </a:moveTo>
                <a:cubicBezTo>
                  <a:pt x="701964" y="1824668"/>
                  <a:pt x="753607" y="1822342"/>
                  <a:pt x="803564" y="1810813"/>
                </a:cubicBezTo>
                <a:cubicBezTo>
                  <a:pt x="844126" y="1801453"/>
                  <a:pt x="880943" y="1779345"/>
                  <a:pt x="921328" y="1769249"/>
                </a:cubicBezTo>
                <a:cubicBezTo>
                  <a:pt x="930564" y="1766940"/>
                  <a:pt x="939918" y="1765058"/>
                  <a:pt x="949037" y="1762322"/>
                </a:cubicBezTo>
                <a:cubicBezTo>
                  <a:pt x="963025" y="1758126"/>
                  <a:pt x="977255" y="1754398"/>
                  <a:pt x="990600" y="1748467"/>
                </a:cubicBezTo>
                <a:cubicBezTo>
                  <a:pt x="998208" y="1745086"/>
                  <a:pt x="1003360" y="1736841"/>
                  <a:pt x="1011382" y="1734613"/>
                </a:cubicBezTo>
                <a:cubicBezTo>
                  <a:pt x="1045416" y="1725159"/>
                  <a:pt x="1115291" y="1713831"/>
                  <a:pt x="1115291" y="1713831"/>
                </a:cubicBezTo>
                <a:cubicBezTo>
                  <a:pt x="943526" y="1606479"/>
                  <a:pt x="1213461" y="1779766"/>
                  <a:pt x="983673" y="1609922"/>
                </a:cubicBezTo>
                <a:cubicBezTo>
                  <a:pt x="957876" y="1590855"/>
                  <a:pt x="927866" y="1578243"/>
                  <a:pt x="900546" y="1561431"/>
                </a:cubicBezTo>
                <a:cubicBezTo>
                  <a:pt x="867816" y="1541290"/>
                  <a:pt x="837302" y="1517489"/>
                  <a:pt x="803564" y="1499086"/>
                </a:cubicBezTo>
                <a:cubicBezTo>
                  <a:pt x="786244" y="1489639"/>
                  <a:pt x="766059" y="1486572"/>
                  <a:pt x="748146" y="1478304"/>
                </a:cubicBezTo>
                <a:cubicBezTo>
                  <a:pt x="518794" y="1372448"/>
                  <a:pt x="716037" y="1459505"/>
                  <a:pt x="540328" y="1367467"/>
                </a:cubicBezTo>
                <a:cubicBezTo>
                  <a:pt x="520182" y="1356915"/>
                  <a:pt x="498128" y="1350310"/>
                  <a:pt x="477982" y="1339758"/>
                </a:cubicBezTo>
                <a:cubicBezTo>
                  <a:pt x="449566" y="1324873"/>
                  <a:pt x="423017" y="1306628"/>
                  <a:pt x="394855" y="1291267"/>
                </a:cubicBezTo>
                <a:cubicBezTo>
                  <a:pt x="372191" y="1278905"/>
                  <a:pt x="347719" y="1269913"/>
                  <a:pt x="325582" y="1256631"/>
                </a:cubicBezTo>
                <a:cubicBezTo>
                  <a:pt x="259559" y="1217018"/>
                  <a:pt x="243035" y="1193739"/>
                  <a:pt x="180109" y="1145795"/>
                </a:cubicBezTo>
                <a:cubicBezTo>
                  <a:pt x="124081" y="1103107"/>
                  <a:pt x="90200" y="1083964"/>
                  <a:pt x="27709" y="1048813"/>
                </a:cubicBezTo>
                <a:cubicBezTo>
                  <a:pt x="18709" y="1043750"/>
                  <a:pt x="9236" y="1039576"/>
                  <a:pt x="0" y="1034958"/>
                </a:cubicBezTo>
                <a:cubicBezTo>
                  <a:pt x="18473" y="1030340"/>
                  <a:pt x="36410" y="1022222"/>
                  <a:pt x="55418" y="1021104"/>
                </a:cubicBezTo>
                <a:cubicBezTo>
                  <a:pt x="76292" y="1019876"/>
                  <a:pt x="97016" y="1025437"/>
                  <a:pt x="117764" y="1028031"/>
                </a:cubicBezTo>
                <a:cubicBezTo>
                  <a:pt x="234287" y="1042596"/>
                  <a:pt x="222361" y="1042001"/>
                  <a:pt x="346364" y="1062667"/>
                </a:cubicBezTo>
                <a:cubicBezTo>
                  <a:pt x="374073" y="1071903"/>
                  <a:pt x="403367" y="1077314"/>
                  <a:pt x="429491" y="1090376"/>
                </a:cubicBezTo>
                <a:cubicBezTo>
                  <a:pt x="459277" y="1105269"/>
                  <a:pt x="480924" y="1135571"/>
                  <a:pt x="512618" y="1145795"/>
                </a:cubicBezTo>
                <a:cubicBezTo>
                  <a:pt x="554603" y="1159339"/>
                  <a:pt x="644237" y="1159649"/>
                  <a:pt x="644237" y="1159649"/>
                </a:cubicBezTo>
                <a:cubicBezTo>
                  <a:pt x="671946" y="1166576"/>
                  <a:pt x="699225" y="1175537"/>
                  <a:pt x="727364" y="1180431"/>
                </a:cubicBezTo>
                <a:cubicBezTo>
                  <a:pt x="772241" y="1188236"/>
                  <a:pt x="941515" y="1193629"/>
                  <a:pt x="955964" y="1194286"/>
                </a:cubicBezTo>
                <a:cubicBezTo>
                  <a:pt x="1025993" y="1180279"/>
                  <a:pt x="1008777" y="1194232"/>
                  <a:pt x="914400" y="1097304"/>
                </a:cubicBezTo>
                <a:cubicBezTo>
                  <a:pt x="856297" y="1037631"/>
                  <a:pt x="796360" y="979658"/>
                  <a:pt x="734291" y="924122"/>
                </a:cubicBezTo>
                <a:cubicBezTo>
                  <a:pt x="690418" y="884867"/>
                  <a:pt x="641440" y="850662"/>
                  <a:pt x="602673" y="806358"/>
                </a:cubicBezTo>
                <a:cubicBezTo>
                  <a:pt x="586509" y="787885"/>
                  <a:pt x="571539" y="768297"/>
                  <a:pt x="554182" y="750940"/>
                </a:cubicBezTo>
                <a:cubicBezTo>
                  <a:pt x="534521" y="731279"/>
                  <a:pt x="511498" y="715183"/>
                  <a:pt x="491837" y="695522"/>
                </a:cubicBezTo>
                <a:cubicBezTo>
                  <a:pt x="467564" y="671249"/>
                  <a:pt x="443772" y="646314"/>
                  <a:pt x="422564" y="619322"/>
                </a:cubicBezTo>
                <a:cubicBezTo>
                  <a:pt x="364887" y="545915"/>
                  <a:pt x="354851" y="527248"/>
                  <a:pt x="318655" y="466922"/>
                </a:cubicBezTo>
                <a:cubicBezTo>
                  <a:pt x="389409" y="419752"/>
                  <a:pt x="305660" y="470386"/>
                  <a:pt x="505691" y="446140"/>
                </a:cubicBezTo>
                <a:cubicBezTo>
                  <a:pt x="527438" y="443504"/>
                  <a:pt x="547021" y="431539"/>
                  <a:pt x="568037" y="425358"/>
                </a:cubicBezTo>
                <a:cubicBezTo>
                  <a:pt x="685321" y="390863"/>
                  <a:pt x="559762" y="439660"/>
                  <a:pt x="748146" y="376867"/>
                </a:cubicBezTo>
                <a:cubicBezTo>
                  <a:pt x="762000" y="372249"/>
                  <a:pt x="776414" y="369056"/>
                  <a:pt x="789709" y="363013"/>
                </a:cubicBezTo>
                <a:cubicBezTo>
                  <a:pt x="801967" y="357441"/>
                  <a:pt x="812042" y="347699"/>
                  <a:pt x="824346" y="342231"/>
                </a:cubicBezTo>
                <a:cubicBezTo>
                  <a:pt x="837066" y="336578"/>
                  <a:pt x="884879" y="329965"/>
                  <a:pt x="893618" y="328376"/>
                </a:cubicBezTo>
                <a:cubicBezTo>
                  <a:pt x="925873" y="322511"/>
                  <a:pt x="926307" y="321936"/>
                  <a:pt x="955964" y="314522"/>
                </a:cubicBezTo>
                <a:cubicBezTo>
                  <a:pt x="853735" y="263407"/>
                  <a:pt x="961480" y="313523"/>
                  <a:pt x="886691" y="286813"/>
                </a:cubicBezTo>
                <a:cubicBezTo>
                  <a:pt x="784607" y="250355"/>
                  <a:pt x="852163" y="266054"/>
                  <a:pt x="782782" y="252176"/>
                </a:cubicBezTo>
                <a:cubicBezTo>
                  <a:pt x="759691" y="240631"/>
                  <a:pt x="738555" y="223801"/>
                  <a:pt x="713509" y="217540"/>
                </a:cubicBezTo>
                <a:lnTo>
                  <a:pt x="658091" y="203686"/>
                </a:lnTo>
                <a:cubicBezTo>
                  <a:pt x="646546" y="194449"/>
                  <a:pt x="635993" y="183812"/>
                  <a:pt x="623455" y="175976"/>
                </a:cubicBezTo>
                <a:cubicBezTo>
                  <a:pt x="617263" y="172106"/>
                  <a:pt x="609385" y="171925"/>
                  <a:pt x="602673" y="169049"/>
                </a:cubicBezTo>
                <a:cubicBezTo>
                  <a:pt x="593181" y="164981"/>
                  <a:pt x="584200" y="159813"/>
                  <a:pt x="574964" y="155195"/>
                </a:cubicBezTo>
                <a:cubicBezTo>
                  <a:pt x="498928" y="79159"/>
                  <a:pt x="596121" y="166106"/>
                  <a:pt x="512618" y="120558"/>
                </a:cubicBezTo>
                <a:cubicBezTo>
                  <a:pt x="496786" y="111922"/>
                  <a:pt x="484909" y="97467"/>
                  <a:pt x="471055" y="85922"/>
                </a:cubicBezTo>
                <a:cubicBezTo>
                  <a:pt x="473364" y="65140"/>
                  <a:pt x="474545" y="44201"/>
                  <a:pt x="477982" y="23576"/>
                </a:cubicBezTo>
                <a:cubicBezTo>
                  <a:pt x="479182" y="16374"/>
                  <a:pt x="477769" y="4325"/>
                  <a:pt x="484909" y="2795"/>
                </a:cubicBezTo>
                <a:cubicBezTo>
                  <a:pt x="514261" y="-3494"/>
                  <a:pt x="544946" y="2795"/>
                  <a:pt x="574964" y="2795"/>
                </a:cubicBezTo>
              </a:path>
            </a:pathLst>
          </a:custGeom>
          <a:noFill/>
          <a:ln w="12700">
            <a:solidFill>
              <a:schemeClr val="bg1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9" name="Rectangle 198">
            <a:extLst>
              <a:ext uri="{FF2B5EF4-FFF2-40B4-BE49-F238E27FC236}">
                <a16:creationId xmlns:a16="http://schemas.microsoft.com/office/drawing/2014/main" id="{8E0F9412-2AFF-4CA8-9884-7E60F4C21705}"/>
              </a:ext>
            </a:extLst>
          </p:cNvPr>
          <p:cNvSpPr/>
          <p:nvPr/>
        </p:nvSpPr>
        <p:spPr>
          <a:xfrm>
            <a:off x="-51465" y="-37739"/>
            <a:ext cx="12238279" cy="6891644"/>
          </a:xfrm>
          <a:prstGeom prst="rect">
            <a:avLst/>
          </a:prstGeom>
          <a:gradFill>
            <a:gsLst>
              <a:gs pos="1000">
                <a:schemeClr val="bg1">
                  <a:alpha val="13000"/>
                </a:schemeClr>
              </a:gs>
              <a:gs pos="100000">
                <a:schemeClr val="bg1">
                  <a:alpha val="3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F5C09482-00A8-4852-8E0C-D1F863785445}"/>
              </a:ext>
            </a:extLst>
          </p:cNvPr>
          <p:cNvSpPr/>
          <p:nvPr/>
        </p:nvSpPr>
        <p:spPr>
          <a:xfrm>
            <a:off x="6198177" y="2937095"/>
            <a:ext cx="2036618" cy="1768255"/>
          </a:xfrm>
          <a:custGeom>
            <a:avLst/>
            <a:gdLst>
              <a:gd name="connsiteX0" fmla="*/ 0 w 2036618"/>
              <a:gd name="connsiteY0" fmla="*/ 1248710 h 1768255"/>
              <a:gd name="connsiteX1" fmla="*/ 131618 w 2036618"/>
              <a:gd name="connsiteY1" fmla="*/ 1401110 h 1768255"/>
              <a:gd name="connsiteX2" fmla="*/ 173182 w 2036618"/>
              <a:gd name="connsiteY2" fmla="*/ 1477310 h 1768255"/>
              <a:gd name="connsiteX3" fmla="*/ 235528 w 2036618"/>
              <a:gd name="connsiteY3" fmla="*/ 1560437 h 1768255"/>
              <a:gd name="connsiteX4" fmla="*/ 263237 w 2036618"/>
              <a:gd name="connsiteY4" fmla="*/ 1608928 h 1768255"/>
              <a:gd name="connsiteX5" fmla="*/ 277091 w 2036618"/>
              <a:gd name="connsiteY5" fmla="*/ 1636637 h 1768255"/>
              <a:gd name="connsiteX6" fmla="*/ 346364 w 2036618"/>
              <a:gd name="connsiteY6" fmla="*/ 1712837 h 1768255"/>
              <a:gd name="connsiteX7" fmla="*/ 381000 w 2036618"/>
              <a:gd name="connsiteY7" fmla="*/ 1726691 h 1768255"/>
              <a:gd name="connsiteX8" fmla="*/ 484909 w 2036618"/>
              <a:gd name="connsiteY8" fmla="*/ 1740546 h 1768255"/>
              <a:gd name="connsiteX9" fmla="*/ 609600 w 2036618"/>
              <a:gd name="connsiteY9" fmla="*/ 1761328 h 1768255"/>
              <a:gd name="connsiteX10" fmla="*/ 658091 w 2036618"/>
              <a:gd name="connsiteY10" fmla="*/ 1768255 h 1768255"/>
              <a:gd name="connsiteX11" fmla="*/ 748146 w 2036618"/>
              <a:gd name="connsiteY11" fmla="*/ 1311055 h 1768255"/>
              <a:gd name="connsiteX12" fmla="*/ 824346 w 2036618"/>
              <a:gd name="connsiteY12" fmla="*/ 1110164 h 1768255"/>
              <a:gd name="connsiteX13" fmla="*/ 831273 w 2036618"/>
              <a:gd name="connsiteY13" fmla="*/ 1027037 h 1768255"/>
              <a:gd name="connsiteX14" fmla="*/ 858982 w 2036618"/>
              <a:gd name="connsiteY14" fmla="*/ 936982 h 1768255"/>
              <a:gd name="connsiteX15" fmla="*/ 935182 w 2036618"/>
              <a:gd name="connsiteY15" fmla="*/ 978546 h 1768255"/>
              <a:gd name="connsiteX16" fmla="*/ 1094509 w 2036618"/>
              <a:gd name="connsiteY16" fmla="*/ 1144800 h 1768255"/>
              <a:gd name="connsiteX17" fmla="*/ 1295400 w 2036618"/>
              <a:gd name="connsiteY17" fmla="*/ 1359546 h 1768255"/>
              <a:gd name="connsiteX18" fmla="*/ 1357746 w 2036618"/>
              <a:gd name="connsiteY18" fmla="*/ 1435746 h 1768255"/>
              <a:gd name="connsiteX19" fmla="*/ 1399309 w 2036618"/>
              <a:gd name="connsiteY19" fmla="*/ 1484237 h 1768255"/>
              <a:gd name="connsiteX20" fmla="*/ 1433946 w 2036618"/>
              <a:gd name="connsiteY20" fmla="*/ 1539655 h 1768255"/>
              <a:gd name="connsiteX21" fmla="*/ 1427018 w 2036618"/>
              <a:gd name="connsiteY21" fmla="*/ 1505019 h 1768255"/>
              <a:gd name="connsiteX22" fmla="*/ 1433946 w 2036618"/>
              <a:gd name="connsiteY22" fmla="*/ 1428819 h 1768255"/>
              <a:gd name="connsiteX23" fmla="*/ 1447800 w 2036618"/>
              <a:gd name="connsiteY23" fmla="*/ 1373400 h 1768255"/>
              <a:gd name="connsiteX24" fmla="*/ 1461655 w 2036618"/>
              <a:gd name="connsiteY24" fmla="*/ 1311055 h 1768255"/>
              <a:gd name="connsiteX25" fmla="*/ 1475509 w 2036618"/>
              <a:gd name="connsiteY25" fmla="*/ 1221000 h 1768255"/>
              <a:gd name="connsiteX26" fmla="*/ 1489364 w 2036618"/>
              <a:gd name="connsiteY26" fmla="*/ 1200219 h 1768255"/>
              <a:gd name="connsiteX27" fmla="*/ 1572491 w 2036618"/>
              <a:gd name="connsiteY27" fmla="*/ 1207146 h 1768255"/>
              <a:gd name="connsiteX28" fmla="*/ 1724891 w 2036618"/>
              <a:gd name="connsiteY28" fmla="*/ 1186364 h 1768255"/>
              <a:gd name="connsiteX29" fmla="*/ 1884218 w 2036618"/>
              <a:gd name="connsiteY29" fmla="*/ 1110164 h 1768255"/>
              <a:gd name="connsiteX30" fmla="*/ 1953491 w 2036618"/>
              <a:gd name="connsiteY30" fmla="*/ 1096310 h 1768255"/>
              <a:gd name="connsiteX31" fmla="*/ 2036618 w 2036618"/>
              <a:gd name="connsiteY31" fmla="*/ 1054746 h 1768255"/>
              <a:gd name="connsiteX32" fmla="*/ 1780309 w 2036618"/>
              <a:gd name="connsiteY32" fmla="*/ 923128 h 1768255"/>
              <a:gd name="connsiteX33" fmla="*/ 1697182 w 2036618"/>
              <a:gd name="connsiteY33" fmla="*/ 888491 h 1768255"/>
              <a:gd name="connsiteX34" fmla="*/ 1627909 w 2036618"/>
              <a:gd name="connsiteY34" fmla="*/ 867710 h 1768255"/>
              <a:gd name="connsiteX35" fmla="*/ 1586346 w 2036618"/>
              <a:gd name="connsiteY35" fmla="*/ 853855 h 1768255"/>
              <a:gd name="connsiteX36" fmla="*/ 1530928 w 2036618"/>
              <a:gd name="connsiteY36" fmla="*/ 833073 h 1768255"/>
              <a:gd name="connsiteX37" fmla="*/ 1468582 w 2036618"/>
              <a:gd name="connsiteY37" fmla="*/ 791510 h 1768255"/>
              <a:gd name="connsiteX38" fmla="*/ 1427018 w 2036618"/>
              <a:gd name="connsiteY38" fmla="*/ 770728 h 1768255"/>
              <a:gd name="connsiteX39" fmla="*/ 1385455 w 2036618"/>
              <a:gd name="connsiteY39" fmla="*/ 743019 h 1768255"/>
              <a:gd name="connsiteX40" fmla="*/ 1350818 w 2036618"/>
              <a:gd name="connsiteY40" fmla="*/ 722237 h 1768255"/>
              <a:gd name="connsiteX41" fmla="*/ 1219200 w 2036618"/>
              <a:gd name="connsiteY41" fmla="*/ 618328 h 1768255"/>
              <a:gd name="connsiteX42" fmla="*/ 1101437 w 2036618"/>
              <a:gd name="connsiteY42" fmla="*/ 549055 h 1768255"/>
              <a:gd name="connsiteX43" fmla="*/ 955964 w 2036618"/>
              <a:gd name="connsiteY43" fmla="*/ 465928 h 1768255"/>
              <a:gd name="connsiteX44" fmla="*/ 907473 w 2036618"/>
              <a:gd name="connsiteY44" fmla="*/ 445146 h 1768255"/>
              <a:gd name="connsiteX45" fmla="*/ 858982 w 2036618"/>
              <a:gd name="connsiteY45" fmla="*/ 417437 h 1768255"/>
              <a:gd name="connsiteX46" fmla="*/ 796637 w 2036618"/>
              <a:gd name="connsiteY46" fmla="*/ 396655 h 1768255"/>
              <a:gd name="connsiteX47" fmla="*/ 762000 w 2036618"/>
              <a:gd name="connsiteY47" fmla="*/ 382800 h 1768255"/>
              <a:gd name="connsiteX48" fmla="*/ 734291 w 2036618"/>
              <a:gd name="connsiteY48" fmla="*/ 355091 h 1768255"/>
              <a:gd name="connsiteX49" fmla="*/ 692728 w 2036618"/>
              <a:gd name="connsiteY49" fmla="*/ 341237 h 1768255"/>
              <a:gd name="connsiteX50" fmla="*/ 983673 w 2036618"/>
              <a:gd name="connsiteY50" fmla="*/ 320455 h 1768255"/>
              <a:gd name="connsiteX51" fmla="*/ 1136073 w 2036618"/>
              <a:gd name="connsiteY51" fmla="*/ 313528 h 1768255"/>
              <a:gd name="connsiteX52" fmla="*/ 1350818 w 2036618"/>
              <a:gd name="connsiteY52" fmla="*/ 292746 h 1768255"/>
              <a:gd name="connsiteX53" fmla="*/ 1503218 w 2036618"/>
              <a:gd name="connsiteY53" fmla="*/ 265037 h 1768255"/>
              <a:gd name="connsiteX54" fmla="*/ 1586346 w 2036618"/>
              <a:gd name="connsiteY54" fmla="*/ 237328 h 1768255"/>
              <a:gd name="connsiteX55" fmla="*/ 1648691 w 2036618"/>
              <a:gd name="connsiteY55" fmla="*/ 216546 h 1768255"/>
              <a:gd name="connsiteX56" fmla="*/ 1614055 w 2036618"/>
              <a:gd name="connsiteY56" fmla="*/ 168055 h 1768255"/>
              <a:gd name="connsiteX57" fmla="*/ 1565564 w 2036618"/>
              <a:gd name="connsiteY57" fmla="*/ 105710 h 1768255"/>
              <a:gd name="connsiteX58" fmla="*/ 1517073 w 2036618"/>
              <a:gd name="connsiteY58" fmla="*/ 50291 h 1768255"/>
              <a:gd name="connsiteX59" fmla="*/ 1503218 w 2036618"/>
              <a:gd name="connsiteY59" fmla="*/ 15655 h 1768255"/>
              <a:gd name="connsiteX60" fmla="*/ 1482437 w 2036618"/>
              <a:gd name="connsiteY60" fmla="*/ 1800 h 1768255"/>
              <a:gd name="connsiteX61" fmla="*/ 1330037 w 2036618"/>
              <a:gd name="connsiteY61" fmla="*/ 1800 h 1768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2036618" h="1768255">
                <a:moveTo>
                  <a:pt x="0" y="1248710"/>
                </a:moveTo>
                <a:cubicBezTo>
                  <a:pt x="43873" y="1299510"/>
                  <a:pt x="91085" y="1347607"/>
                  <a:pt x="131618" y="1401110"/>
                </a:cubicBezTo>
                <a:cubicBezTo>
                  <a:pt x="149089" y="1424172"/>
                  <a:pt x="157377" y="1453076"/>
                  <a:pt x="173182" y="1477310"/>
                </a:cubicBezTo>
                <a:cubicBezTo>
                  <a:pt x="192103" y="1506322"/>
                  <a:pt x="215969" y="1531851"/>
                  <a:pt x="235528" y="1560437"/>
                </a:cubicBezTo>
                <a:cubicBezTo>
                  <a:pt x="246040" y="1575801"/>
                  <a:pt x="254323" y="1592585"/>
                  <a:pt x="263237" y="1608928"/>
                </a:cubicBezTo>
                <a:cubicBezTo>
                  <a:pt x="268182" y="1617994"/>
                  <a:pt x="270640" y="1628573"/>
                  <a:pt x="277091" y="1636637"/>
                </a:cubicBezTo>
                <a:cubicBezTo>
                  <a:pt x="298535" y="1663442"/>
                  <a:pt x="320423" y="1690355"/>
                  <a:pt x="346364" y="1712837"/>
                </a:cubicBezTo>
                <a:cubicBezTo>
                  <a:pt x="355761" y="1720981"/>
                  <a:pt x="369203" y="1722759"/>
                  <a:pt x="381000" y="1726691"/>
                </a:cubicBezTo>
                <a:cubicBezTo>
                  <a:pt x="418786" y="1739287"/>
                  <a:pt x="438515" y="1734147"/>
                  <a:pt x="484909" y="1740546"/>
                </a:cubicBezTo>
                <a:cubicBezTo>
                  <a:pt x="526651" y="1746303"/>
                  <a:pt x="567992" y="1754671"/>
                  <a:pt x="609600" y="1761328"/>
                </a:cubicBezTo>
                <a:cubicBezTo>
                  <a:pt x="625723" y="1763908"/>
                  <a:pt x="641927" y="1765946"/>
                  <a:pt x="658091" y="1768255"/>
                </a:cubicBezTo>
                <a:cubicBezTo>
                  <a:pt x="671241" y="1597305"/>
                  <a:pt x="668789" y="1479689"/>
                  <a:pt x="748146" y="1311055"/>
                </a:cubicBezTo>
                <a:cubicBezTo>
                  <a:pt x="815725" y="1167448"/>
                  <a:pt x="793042" y="1235380"/>
                  <a:pt x="824346" y="1110164"/>
                </a:cubicBezTo>
                <a:cubicBezTo>
                  <a:pt x="826655" y="1082455"/>
                  <a:pt x="825820" y="1054302"/>
                  <a:pt x="831273" y="1027037"/>
                </a:cubicBezTo>
                <a:cubicBezTo>
                  <a:pt x="837432" y="996240"/>
                  <a:pt x="858982" y="936982"/>
                  <a:pt x="858982" y="936982"/>
                </a:cubicBezTo>
                <a:cubicBezTo>
                  <a:pt x="884382" y="950837"/>
                  <a:pt x="912497" y="960587"/>
                  <a:pt x="935182" y="978546"/>
                </a:cubicBezTo>
                <a:cubicBezTo>
                  <a:pt x="993264" y="1024527"/>
                  <a:pt x="1042161" y="1092452"/>
                  <a:pt x="1094509" y="1144800"/>
                </a:cubicBezTo>
                <a:cubicBezTo>
                  <a:pt x="1272271" y="1322563"/>
                  <a:pt x="1016868" y="1031277"/>
                  <a:pt x="1295400" y="1359546"/>
                </a:cubicBezTo>
                <a:cubicBezTo>
                  <a:pt x="1316633" y="1384570"/>
                  <a:pt x="1336736" y="1410534"/>
                  <a:pt x="1357746" y="1435746"/>
                </a:cubicBezTo>
                <a:cubicBezTo>
                  <a:pt x="1371375" y="1452100"/>
                  <a:pt x="1388026" y="1466184"/>
                  <a:pt x="1399309" y="1484237"/>
                </a:cubicBezTo>
                <a:lnTo>
                  <a:pt x="1433946" y="1539655"/>
                </a:lnTo>
                <a:cubicBezTo>
                  <a:pt x="1431637" y="1528110"/>
                  <a:pt x="1427018" y="1516793"/>
                  <a:pt x="1427018" y="1505019"/>
                </a:cubicBezTo>
                <a:cubicBezTo>
                  <a:pt x="1427018" y="1479514"/>
                  <a:pt x="1429968" y="1454012"/>
                  <a:pt x="1433946" y="1428819"/>
                </a:cubicBezTo>
                <a:cubicBezTo>
                  <a:pt x="1436916" y="1410011"/>
                  <a:pt x="1443439" y="1391935"/>
                  <a:pt x="1447800" y="1373400"/>
                </a:cubicBezTo>
                <a:cubicBezTo>
                  <a:pt x="1452676" y="1352677"/>
                  <a:pt x="1457955" y="1332020"/>
                  <a:pt x="1461655" y="1311055"/>
                </a:cubicBezTo>
                <a:cubicBezTo>
                  <a:pt x="1463557" y="1300277"/>
                  <a:pt x="1469033" y="1238269"/>
                  <a:pt x="1475509" y="1221000"/>
                </a:cubicBezTo>
                <a:cubicBezTo>
                  <a:pt x="1478432" y="1213205"/>
                  <a:pt x="1484746" y="1207146"/>
                  <a:pt x="1489364" y="1200219"/>
                </a:cubicBezTo>
                <a:cubicBezTo>
                  <a:pt x="1517073" y="1202528"/>
                  <a:pt x="1544686" y="1207146"/>
                  <a:pt x="1572491" y="1207146"/>
                </a:cubicBezTo>
                <a:cubicBezTo>
                  <a:pt x="1634674" y="1207146"/>
                  <a:pt x="1665965" y="1198149"/>
                  <a:pt x="1724891" y="1186364"/>
                </a:cubicBezTo>
                <a:cubicBezTo>
                  <a:pt x="1778000" y="1160964"/>
                  <a:pt x="1829444" y="1131741"/>
                  <a:pt x="1884218" y="1110164"/>
                </a:cubicBezTo>
                <a:cubicBezTo>
                  <a:pt x="1906128" y="1101533"/>
                  <a:pt x="1930802" y="1102612"/>
                  <a:pt x="1953491" y="1096310"/>
                </a:cubicBezTo>
                <a:cubicBezTo>
                  <a:pt x="2006083" y="1081701"/>
                  <a:pt x="2001106" y="1081380"/>
                  <a:pt x="2036618" y="1054746"/>
                </a:cubicBezTo>
                <a:cubicBezTo>
                  <a:pt x="1914966" y="983782"/>
                  <a:pt x="1948905" y="1000591"/>
                  <a:pt x="1780309" y="923128"/>
                </a:cubicBezTo>
                <a:cubicBezTo>
                  <a:pt x="1753032" y="910595"/>
                  <a:pt x="1725393" y="898749"/>
                  <a:pt x="1697182" y="888491"/>
                </a:cubicBezTo>
                <a:cubicBezTo>
                  <a:pt x="1674526" y="880252"/>
                  <a:pt x="1650919" y="874901"/>
                  <a:pt x="1627909" y="867710"/>
                </a:cubicBezTo>
                <a:cubicBezTo>
                  <a:pt x="1613970" y="863354"/>
                  <a:pt x="1600099" y="858767"/>
                  <a:pt x="1586346" y="853855"/>
                </a:cubicBezTo>
                <a:cubicBezTo>
                  <a:pt x="1567767" y="847219"/>
                  <a:pt x="1548364" y="842304"/>
                  <a:pt x="1530928" y="833073"/>
                </a:cubicBezTo>
                <a:cubicBezTo>
                  <a:pt x="1508854" y="821387"/>
                  <a:pt x="1489999" y="804360"/>
                  <a:pt x="1468582" y="791510"/>
                </a:cubicBezTo>
                <a:cubicBezTo>
                  <a:pt x="1455299" y="783541"/>
                  <a:pt x="1440398" y="778533"/>
                  <a:pt x="1427018" y="770728"/>
                </a:cubicBezTo>
                <a:cubicBezTo>
                  <a:pt x="1412635" y="762338"/>
                  <a:pt x="1399503" y="751958"/>
                  <a:pt x="1385455" y="743019"/>
                </a:cubicBezTo>
                <a:cubicBezTo>
                  <a:pt x="1374096" y="735790"/>
                  <a:pt x="1361590" y="730316"/>
                  <a:pt x="1350818" y="722237"/>
                </a:cubicBezTo>
                <a:cubicBezTo>
                  <a:pt x="1306100" y="688699"/>
                  <a:pt x="1268063" y="645475"/>
                  <a:pt x="1219200" y="618328"/>
                </a:cubicBezTo>
                <a:cubicBezTo>
                  <a:pt x="1033365" y="515084"/>
                  <a:pt x="1272721" y="649462"/>
                  <a:pt x="1101437" y="549055"/>
                </a:cubicBezTo>
                <a:cubicBezTo>
                  <a:pt x="1053256" y="520811"/>
                  <a:pt x="1007298" y="487928"/>
                  <a:pt x="955964" y="465928"/>
                </a:cubicBezTo>
                <a:cubicBezTo>
                  <a:pt x="939800" y="459001"/>
                  <a:pt x="923202" y="453011"/>
                  <a:pt x="907473" y="445146"/>
                </a:cubicBezTo>
                <a:cubicBezTo>
                  <a:pt x="890822" y="436820"/>
                  <a:pt x="876038" y="424899"/>
                  <a:pt x="858982" y="417437"/>
                </a:cubicBezTo>
                <a:cubicBezTo>
                  <a:pt x="838913" y="408657"/>
                  <a:pt x="817267" y="404023"/>
                  <a:pt x="796637" y="396655"/>
                </a:cubicBezTo>
                <a:cubicBezTo>
                  <a:pt x="784926" y="392473"/>
                  <a:pt x="773546" y="387418"/>
                  <a:pt x="762000" y="382800"/>
                </a:cubicBezTo>
                <a:cubicBezTo>
                  <a:pt x="752764" y="373564"/>
                  <a:pt x="745492" y="361811"/>
                  <a:pt x="734291" y="355091"/>
                </a:cubicBezTo>
                <a:cubicBezTo>
                  <a:pt x="721768" y="347577"/>
                  <a:pt x="692728" y="341237"/>
                  <a:pt x="692728" y="341237"/>
                </a:cubicBezTo>
                <a:cubicBezTo>
                  <a:pt x="585187" y="269541"/>
                  <a:pt x="667127" y="329904"/>
                  <a:pt x="983673" y="320455"/>
                </a:cubicBezTo>
                <a:cubicBezTo>
                  <a:pt x="1034503" y="318938"/>
                  <a:pt x="1085273" y="315837"/>
                  <a:pt x="1136073" y="313528"/>
                </a:cubicBezTo>
                <a:cubicBezTo>
                  <a:pt x="1207655" y="306601"/>
                  <a:pt x="1280299" y="306850"/>
                  <a:pt x="1350818" y="292746"/>
                </a:cubicBezTo>
                <a:cubicBezTo>
                  <a:pt x="1447637" y="273382"/>
                  <a:pt x="1396863" y="282762"/>
                  <a:pt x="1503218" y="265037"/>
                </a:cubicBezTo>
                <a:cubicBezTo>
                  <a:pt x="1530927" y="255801"/>
                  <a:pt x="1558467" y="246040"/>
                  <a:pt x="1586346" y="237328"/>
                </a:cubicBezTo>
                <a:cubicBezTo>
                  <a:pt x="1654522" y="216023"/>
                  <a:pt x="1568119" y="248774"/>
                  <a:pt x="1648691" y="216546"/>
                </a:cubicBezTo>
                <a:cubicBezTo>
                  <a:pt x="1635796" y="177860"/>
                  <a:pt x="1650214" y="210788"/>
                  <a:pt x="1614055" y="168055"/>
                </a:cubicBezTo>
                <a:cubicBezTo>
                  <a:pt x="1597049" y="147957"/>
                  <a:pt x="1582301" y="126033"/>
                  <a:pt x="1565564" y="105710"/>
                </a:cubicBezTo>
                <a:cubicBezTo>
                  <a:pt x="1549960" y="86762"/>
                  <a:pt x="1533237" y="68764"/>
                  <a:pt x="1517073" y="50291"/>
                </a:cubicBezTo>
                <a:cubicBezTo>
                  <a:pt x="1512455" y="38746"/>
                  <a:pt x="1510446" y="25774"/>
                  <a:pt x="1503218" y="15655"/>
                </a:cubicBezTo>
                <a:cubicBezTo>
                  <a:pt x="1498379" y="8880"/>
                  <a:pt x="1490736" y="2464"/>
                  <a:pt x="1482437" y="1800"/>
                </a:cubicBezTo>
                <a:cubicBezTo>
                  <a:pt x="1431799" y="-2251"/>
                  <a:pt x="1380837" y="1800"/>
                  <a:pt x="1330037" y="1800"/>
                </a:cubicBezTo>
              </a:path>
            </a:pathLst>
          </a:custGeom>
          <a:noFill/>
          <a:ln w="25400">
            <a:solidFill>
              <a:schemeClr val="bg1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E2C39BE1-B954-48DF-8A91-83792B5F7EE5}"/>
              </a:ext>
            </a:extLst>
          </p:cNvPr>
          <p:cNvSpPr/>
          <p:nvPr/>
        </p:nvSpPr>
        <p:spPr>
          <a:xfrm>
            <a:off x="4196195" y="2925041"/>
            <a:ext cx="3629891" cy="1027274"/>
          </a:xfrm>
          <a:custGeom>
            <a:avLst/>
            <a:gdLst>
              <a:gd name="connsiteX0" fmla="*/ 595746 w 3629891"/>
              <a:gd name="connsiteY0" fmla="*/ 879764 h 1027274"/>
              <a:gd name="connsiteX1" fmla="*/ 297873 w 3629891"/>
              <a:gd name="connsiteY1" fmla="*/ 893618 h 1027274"/>
              <a:gd name="connsiteX2" fmla="*/ 131619 w 3629891"/>
              <a:gd name="connsiteY2" fmla="*/ 838200 h 1027274"/>
              <a:gd name="connsiteX3" fmla="*/ 0 w 3629891"/>
              <a:gd name="connsiteY3" fmla="*/ 796636 h 1027274"/>
              <a:gd name="connsiteX4" fmla="*/ 41564 w 3629891"/>
              <a:gd name="connsiteY4" fmla="*/ 741218 h 1027274"/>
              <a:gd name="connsiteX5" fmla="*/ 193964 w 3629891"/>
              <a:gd name="connsiteY5" fmla="*/ 637309 h 1027274"/>
              <a:gd name="connsiteX6" fmla="*/ 277091 w 3629891"/>
              <a:gd name="connsiteY6" fmla="*/ 568036 h 1027274"/>
              <a:gd name="connsiteX7" fmla="*/ 367146 w 3629891"/>
              <a:gd name="connsiteY7" fmla="*/ 512618 h 1027274"/>
              <a:gd name="connsiteX8" fmla="*/ 533400 w 3629891"/>
              <a:gd name="connsiteY8" fmla="*/ 401782 h 1027274"/>
              <a:gd name="connsiteX9" fmla="*/ 623455 w 3629891"/>
              <a:gd name="connsiteY9" fmla="*/ 346364 h 1027274"/>
              <a:gd name="connsiteX10" fmla="*/ 768928 w 3629891"/>
              <a:gd name="connsiteY10" fmla="*/ 249382 h 1027274"/>
              <a:gd name="connsiteX11" fmla="*/ 817419 w 3629891"/>
              <a:gd name="connsiteY11" fmla="*/ 290945 h 1027274"/>
              <a:gd name="connsiteX12" fmla="*/ 942110 w 3629891"/>
              <a:gd name="connsiteY12" fmla="*/ 477982 h 1027274"/>
              <a:gd name="connsiteX13" fmla="*/ 997528 w 3629891"/>
              <a:gd name="connsiteY13" fmla="*/ 561109 h 1027274"/>
              <a:gd name="connsiteX14" fmla="*/ 1039091 w 3629891"/>
              <a:gd name="connsiteY14" fmla="*/ 651164 h 1027274"/>
              <a:gd name="connsiteX15" fmla="*/ 1066800 w 3629891"/>
              <a:gd name="connsiteY15" fmla="*/ 665018 h 1027274"/>
              <a:gd name="connsiteX16" fmla="*/ 1357746 w 3629891"/>
              <a:gd name="connsiteY16" fmla="*/ 374073 h 1027274"/>
              <a:gd name="connsiteX17" fmla="*/ 1475510 w 3629891"/>
              <a:gd name="connsiteY17" fmla="*/ 214745 h 1027274"/>
              <a:gd name="connsiteX18" fmla="*/ 1510146 w 3629891"/>
              <a:gd name="connsiteY18" fmla="*/ 159327 h 1027274"/>
              <a:gd name="connsiteX19" fmla="*/ 1524000 w 3629891"/>
              <a:gd name="connsiteY19" fmla="*/ 124691 h 1027274"/>
              <a:gd name="connsiteX20" fmla="*/ 1551710 w 3629891"/>
              <a:gd name="connsiteY20" fmla="*/ 117764 h 1027274"/>
              <a:gd name="connsiteX21" fmla="*/ 1593273 w 3629891"/>
              <a:gd name="connsiteY21" fmla="*/ 166254 h 1027274"/>
              <a:gd name="connsiteX22" fmla="*/ 1662546 w 3629891"/>
              <a:gd name="connsiteY22" fmla="*/ 339436 h 1027274"/>
              <a:gd name="connsiteX23" fmla="*/ 1697182 w 3629891"/>
              <a:gd name="connsiteY23" fmla="*/ 561109 h 1027274"/>
              <a:gd name="connsiteX24" fmla="*/ 1724891 w 3629891"/>
              <a:gd name="connsiteY24" fmla="*/ 526473 h 1027274"/>
              <a:gd name="connsiteX25" fmla="*/ 1766455 w 3629891"/>
              <a:gd name="connsiteY25" fmla="*/ 401782 h 1027274"/>
              <a:gd name="connsiteX26" fmla="*/ 1794164 w 3629891"/>
              <a:gd name="connsiteY26" fmla="*/ 367145 h 1027274"/>
              <a:gd name="connsiteX27" fmla="*/ 1842655 w 3629891"/>
              <a:gd name="connsiteY27" fmla="*/ 401782 h 1027274"/>
              <a:gd name="connsiteX28" fmla="*/ 1863437 w 3629891"/>
              <a:gd name="connsiteY28" fmla="*/ 505691 h 1027274"/>
              <a:gd name="connsiteX29" fmla="*/ 1877291 w 3629891"/>
              <a:gd name="connsiteY29" fmla="*/ 547254 h 1027274"/>
              <a:gd name="connsiteX30" fmla="*/ 1960419 w 3629891"/>
              <a:gd name="connsiteY30" fmla="*/ 491836 h 1027274"/>
              <a:gd name="connsiteX31" fmla="*/ 2022764 w 3629891"/>
              <a:gd name="connsiteY31" fmla="*/ 401782 h 1027274"/>
              <a:gd name="connsiteX32" fmla="*/ 2071255 w 3629891"/>
              <a:gd name="connsiteY32" fmla="*/ 415636 h 1027274"/>
              <a:gd name="connsiteX33" fmla="*/ 2078182 w 3629891"/>
              <a:gd name="connsiteY33" fmla="*/ 471054 h 1027274"/>
              <a:gd name="connsiteX34" fmla="*/ 2085110 w 3629891"/>
              <a:gd name="connsiteY34" fmla="*/ 512618 h 1027274"/>
              <a:gd name="connsiteX35" fmla="*/ 2202873 w 3629891"/>
              <a:gd name="connsiteY35" fmla="*/ 367145 h 1027274"/>
              <a:gd name="connsiteX36" fmla="*/ 2272146 w 3629891"/>
              <a:gd name="connsiteY36" fmla="*/ 270164 h 1027274"/>
              <a:gd name="connsiteX37" fmla="*/ 2313710 w 3629891"/>
              <a:gd name="connsiteY37" fmla="*/ 200891 h 1027274"/>
              <a:gd name="connsiteX38" fmla="*/ 2473037 w 3629891"/>
              <a:gd name="connsiteY38" fmla="*/ 41564 h 1027274"/>
              <a:gd name="connsiteX39" fmla="*/ 2514600 w 3629891"/>
              <a:gd name="connsiteY39" fmla="*/ 0 h 1027274"/>
              <a:gd name="connsiteX40" fmla="*/ 2556164 w 3629891"/>
              <a:gd name="connsiteY40" fmla="*/ 55418 h 1027274"/>
              <a:gd name="connsiteX41" fmla="*/ 2576946 w 3629891"/>
              <a:gd name="connsiteY41" fmla="*/ 187036 h 1027274"/>
              <a:gd name="connsiteX42" fmla="*/ 2604655 w 3629891"/>
              <a:gd name="connsiteY42" fmla="*/ 318654 h 1027274"/>
              <a:gd name="connsiteX43" fmla="*/ 2667000 w 3629891"/>
              <a:gd name="connsiteY43" fmla="*/ 505691 h 1027274"/>
              <a:gd name="connsiteX44" fmla="*/ 2722419 w 3629891"/>
              <a:gd name="connsiteY44" fmla="*/ 581891 h 1027274"/>
              <a:gd name="connsiteX45" fmla="*/ 2798619 w 3629891"/>
              <a:gd name="connsiteY45" fmla="*/ 665018 h 1027274"/>
              <a:gd name="connsiteX46" fmla="*/ 2937164 w 3629891"/>
              <a:gd name="connsiteY46" fmla="*/ 540327 h 1027274"/>
              <a:gd name="connsiteX47" fmla="*/ 3020291 w 3629891"/>
              <a:gd name="connsiteY47" fmla="*/ 526473 h 1027274"/>
              <a:gd name="connsiteX48" fmla="*/ 3089564 w 3629891"/>
              <a:gd name="connsiteY48" fmla="*/ 540327 h 1027274"/>
              <a:gd name="connsiteX49" fmla="*/ 2902528 w 3629891"/>
              <a:gd name="connsiteY49" fmla="*/ 755073 h 1027274"/>
              <a:gd name="connsiteX50" fmla="*/ 2833255 w 3629891"/>
              <a:gd name="connsiteY50" fmla="*/ 845127 h 1027274"/>
              <a:gd name="connsiteX51" fmla="*/ 2784764 w 3629891"/>
              <a:gd name="connsiteY51" fmla="*/ 900545 h 1027274"/>
              <a:gd name="connsiteX52" fmla="*/ 2999510 w 3629891"/>
              <a:gd name="connsiteY52" fmla="*/ 886691 h 1027274"/>
              <a:gd name="connsiteX53" fmla="*/ 3179619 w 3629891"/>
              <a:gd name="connsiteY53" fmla="*/ 858982 h 1027274"/>
              <a:gd name="connsiteX54" fmla="*/ 3359728 w 3629891"/>
              <a:gd name="connsiteY54" fmla="*/ 845127 h 1027274"/>
              <a:gd name="connsiteX55" fmla="*/ 3567546 w 3629891"/>
              <a:gd name="connsiteY55" fmla="*/ 852054 h 1027274"/>
              <a:gd name="connsiteX56" fmla="*/ 3609110 w 3629891"/>
              <a:gd name="connsiteY56" fmla="*/ 893618 h 1027274"/>
              <a:gd name="connsiteX57" fmla="*/ 3629891 w 3629891"/>
              <a:gd name="connsiteY57" fmla="*/ 907473 h 1027274"/>
              <a:gd name="connsiteX58" fmla="*/ 3532910 w 3629891"/>
              <a:gd name="connsiteY58" fmla="*/ 955964 h 1027274"/>
              <a:gd name="connsiteX59" fmla="*/ 3456710 w 3629891"/>
              <a:gd name="connsiteY59" fmla="*/ 976745 h 1027274"/>
              <a:gd name="connsiteX60" fmla="*/ 3387437 w 3629891"/>
              <a:gd name="connsiteY60" fmla="*/ 997527 h 1027274"/>
              <a:gd name="connsiteX61" fmla="*/ 3297382 w 3629891"/>
              <a:gd name="connsiteY61" fmla="*/ 1018309 h 1027274"/>
              <a:gd name="connsiteX62" fmla="*/ 3269673 w 3629891"/>
              <a:gd name="connsiteY62" fmla="*/ 1025236 h 1027274"/>
              <a:gd name="connsiteX63" fmla="*/ 3290455 w 3629891"/>
              <a:gd name="connsiteY63" fmla="*/ 1011382 h 1027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3629891" h="1027274">
                <a:moveTo>
                  <a:pt x="595746" y="879764"/>
                </a:moveTo>
                <a:cubicBezTo>
                  <a:pt x="496455" y="884382"/>
                  <a:pt x="396875" y="902484"/>
                  <a:pt x="297873" y="893618"/>
                </a:cubicBezTo>
                <a:cubicBezTo>
                  <a:pt x="239690" y="888408"/>
                  <a:pt x="188290" y="852368"/>
                  <a:pt x="131619" y="838200"/>
                </a:cubicBezTo>
                <a:cubicBezTo>
                  <a:pt x="49980" y="817790"/>
                  <a:pt x="94095" y="830852"/>
                  <a:pt x="0" y="796636"/>
                </a:cubicBezTo>
                <a:cubicBezTo>
                  <a:pt x="10820" y="764179"/>
                  <a:pt x="4608" y="772489"/>
                  <a:pt x="41564" y="741218"/>
                </a:cubicBezTo>
                <a:cubicBezTo>
                  <a:pt x="109220" y="683970"/>
                  <a:pt x="108359" y="699866"/>
                  <a:pt x="193964" y="637309"/>
                </a:cubicBezTo>
                <a:cubicBezTo>
                  <a:pt x="223086" y="616028"/>
                  <a:pt x="247820" y="589111"/>
                  <a:pt x="277091" y="568036"/>
                </a:cubicBezTo>
                <a:cubicBezTo>
                  <a:pt x="305695" y="547441"/>
                  <a:pt x="337575" y="531799"/>
                  <a:pt x="367146" y="512618"/>
                </a:cubicBezTo>
                <a:cubicBezTo>
                  <a:pt x="423024" y="476373"/>
                  <a:pt x="477522" y="438027"/>
                  <a:pt x="533400" y="401782"/>
                </a:cubicBezTo>
                <a:cubicBezTo>
                  <a:pt x="562971" y="382601"/>
                  <a:pt x="597473" y="370181"/>
                  <a:pt x="623455" y="346364"/>
                </a:cubicBezTo>
                <a:cubicBezTo>
                  <a:pt x="722730" y="255361"/>
                  <a:pt x="670922" y="282051"/>
                  <a:pt x="768928" y="249382"/>
                </a:cubicBezTo>
                <a:cubicBezTo>
                  <a:pt x="785092" y="263236"/>
                  <a:pt x="803504" y="274833"/>
                  <a:pt x="817419" y="290945"/>
                </a:cubicBezTo>
                <a:cubicBezTo>
                  <a:pt x="921471" y="411426"/>
                  <a:pt x="876198" y="369698"/>
                  <a:pt x="942110" y="477982"/>
                </a:cubicBezTo>
                <a:cubicBezTo>
                  <a:pt x="959425" y="506429"/>
                  <a:pt x="979055" y="533400"/>
                  <a:pt x="997528" y="561109"/>
                </a:cubicBezTo>
                <a:cubicBezTo>
                  <a:pt x="1008479" y="599439"/>
                  <a:pt x="1009464" y="621537"/>
                  <a:pt x="1039091" y="651164"/>
                </a:cubicBezTo>
                <a:cubicBezTo>
                  <a:pt x="1046393" y="658466"/>
                  <a:pt x="1057564" y="660400"/>
                  <a:pt x="1066800" y="665018"/>
                </a:cubicBezTo>
                <a:cubicBezTo>
                  <a:pt x="1077549" y="654653"/>
                  <a:pt x="1314116" y="433102"/>
                  <a:pt x="1357746" y="374073"/>
                </a:cubicBezTo>
                <a:cubicBezTo>
                  <a:pt x="1397001" y="320964"/>
                  <a:pt x="1440508" y="270749"/>
                  <a:pt x="1475510" y="214745"/>
                </a:cubicBezTo>
                <a:cubicBezTo>
                  <a:pt x="1487055" y="196272"/>
                  <a:pt x="1499818" y="178507"/>
                  <a:pt x="1510146" y="159327"/>
                </a:cubicBezTo>
                <a:cubicBezTo>
                  <a:pt x="1516041" y="148379"/>
                  <a:pt x="1515207" y="133484"/>
                  <a:pt x="1524000" y="124691"/>
                </a:cubicBezTo>
                <a:cubicBezTo>
                  <a:pt x="1530732" y="117959"/>
                  <a:pt x="1542473" y="120073"/>
                  <a:pt x="1551710" y="117764"/>
                </a:cubicBezTo>
                <a:cubicBezTo>
                  <a:pt x="1565564" y="133927"/>
                  <a:pt x="1583753" y="147213"/>
                  <a:pt x="1593273" y="166254"/>
                </a:cubicBezTo>
                <a:cubicBezTo>
                  <a:pt x="1621078" y="221864"/>
                  <a:pt x="1644797" y="279849"/>
                  <a:pt x="1662546" y="339436"/>
                </a:cubicBezTo>
                <a:cubicBezTo>
                  <a:pt x="1684129" y="411894"/>
                  <a:pt x="1689736" y="486651"/>
                  <a:pt x="1697182" y="561109"/>
                </a:cubicBezTo>
                <a:cubicBezTo>
                  <a:pt x="1706418" y="549564"/>
                  <a:pt x="1717881" y="539491"/>
                  <a:pt x="1724891" y="526473"/>
                </a:cubicBezTo>
                <a:cubicBezTo>
                  <a:pt x="1761464" y="458551"/>
                  <a:pt x="1731051" y="477647"/>
                  <a:pt x="1766455" y="401782"/>
                </a:cubicBezTo>
                <a:cubicBezTo>
                  <a:pt x="1772708" y="388384"/>
                  <a:pt x="1784928" y="378691"/>
                  <a:pt x="1794164" y="367145"/>
                </a:cubicBezTo>
                <a:cubicBezTo>
                  <a:pt x="1805327" y="322493"/>
                  <a:pt x="1800590" y="312394"/>
                  <a:pt x="1842655" y="401782"/>
                </a:cubicBezTo>
                <a:cubicBezTo>
                  <a:pt x="1858893" y="436287"/>
                  <a:pt x="1855170" y="469866"/>
                  <a:pt x="1863437" y="505691"/>
                </a:cubicBezTo>
                <a:cubicBezTo>
                  <a:pt x="1866721" y="519921"/>
                  <a:pt x="1877291" y="547254"/>
                  <a:pt x="1877291" y="547254"/>
                </a:cubicBezTo>
                <a:cubicBezTo>
                  <a:pt x="1905000" y="528781"/>
                  <a:pt x="1934712" y="513006"/>
                  <a:pt x="1960419" y="491836"/>
                </a:cubicBezTo>
                <a:cubicBezTo>
                  <a:pt x="1988056" y="469076"/>
                  <a:pt x="2005635" y="431758"/>
                  <a:pt x="2022764" y="401782"/>
                </a:cubicBezTo>
                <a:cubicBezTo>
                  <a:pt x="2038928" y="406400"/>
                  <a:pt x="2060754" y="402509"/>
                  <a:pt x="2071255" y="415636"/>
                </a:cubicBezTo>
                <a:cubicBezTo>
                  <a:pt x="2082885" y="430173"/>
                  <a:pt x="2075549" y="452625"/>
                  <a:pt x="2078182" y="471054"/>
                </a:cubicBezTo>
                <a:cubicBezTo>
                  <a:pt x="2080168" y="484959"/>
                  <a:pt x="2082801" y="498763"/>
                  <a:pt x="2085110" y="512618"/>
                </a:cubicBezTo>
                <a:cubicBezTo>
                  <a:pt x="2173684" y="449351"/>
                  <a:pt x="2112915" y="502082"/>
                  <a:pt x="2202873" y="367145"/>
                </a:cubicBezTo>
                <a:cubicBezTo>
                  <a:pt x="2224910" y="334090"/>
                  <a:pt x="2250109" y="303219"/>
                  <a:pt x="2272146" y="270164"/>
                </a:cubicBezTo>
                <a:cubicBezTo>
                  <a:pt x="2287083" y="247758"/>
                  <a:pt x="2295934" y="221119"/>
                  <a:pt x="2313710" y="200891"/>
                </a:cubicBezTo>
                <a:cubicBezTo>
                  <a:pt x="2363290" y="144473"/>
                  <a:pt x="2419928" y="94673"/>
                  <a:pt x="2473037" y="41564"/>
                </a:cubicBezTo>
                <a:lnTo>
                  <a:pt x="2514600" y="0"/>
                </a:lnTo>
                <a:cubicBezTo>
                  <a:pt x="2528455" y="18473"/>
                  <a:pt x="2548862" y="33512"/>
                  <a:pt x="2556164" y="55418"/>
                </a:cubicBezTo>
                <a:cubicBezTo>
                  <a:pt x="2570210" y="97555"/>
                  <a:pt x="2568899" y="143355"/>
                  <a:pt x="2576946" y="187036"/>
                </a:cubicBezTo>
                <a:cubicBezTo>
                  <a:pt x="2585068" y="231128"/>
                  <a:pt x="2594058" y="275090"/>
                  <a:pt x="2604655" y="318654"/>
                </a:cubicBezTo>
                <a:cubicBezTo>
                  <a:pt x="2616390" y="366897"/>
                  <a:pt x="2637054" y="455781"/>
                  <a:pt x="2667000" y="505691"/>
                </a:cubicBezTo>
                <a:cubicBezTo>
                  <a:pt x="2683159" y="532622"/>
                  <a:pt x="2706837" y="554622"/>
                  <a:pt x="2722419" y="581891"/>
                </a:cubicBezTo>
                <a:cubicBezTo>
                  <a:pt x="2773762" y="671741"/>
                  <a:pt x="2714460" y="640974"/>
                  <a:pt x="2798619" y="665018"/>
                </a:cubicBezTo>
                <a:cubicBezTo>
                  <a:pt x="2836909" y="622898"/>
                  <a:pt x="2880777" y="563394"/>
                  <a:pt x="2937164" y="540327"/>
                </a:cubicBezTo>
                <a:cubicBezTo>
                  <a:pt x="2963164" y="529691"/>
                  <a:pt x="2992582" y="531091"/>
                  <a:pt x="3020291" y="526473"/>
                </a:cubicBezTo>
                <a:cubicBezTo>
                  <a:pt x="3043382" y="531091"/>
                  <a:pt x="3093057" y="517039"/>
                  <a:pt x="3089564" y="540327"/>
                </a:cubicBezTo>
                <a:cubicBezTo>
                  <a:pt x="3078977" y="610911"/>
                  <a:pt x="2946479" y="707460"/>
                  <a:pt x="2902528" y="755073"/>
                </a:cubicBezTo>
                <a:cubicBezTo>
                  <a:pt x="2876840" y="782901"/>
                  <a:pt x="2857084" y="815691"/>
                  <a:pt x="2833255" y="845127"/>
                </a:cubicBezTo>
                <a:cubicBezTo>
                  <a:pt x="2817811" y="864205"/>
                  <a:pt x="2760951" y="894592"/>
                  <a:pt x="2784764" y="900545"/>
                </a:cubicBezTo>
                <a:cubicBezTo>
                  <a:pt x="2854353" y="917942"/>
                  <a:pt x="2927928" y="891309"/>
                  <a:pt x="2999510" y="886691"/>
                </a:cubicBezTo>
                <a:cubicBezTo>
                  <a:pt x="3045854" y="878967"/>
                  <a:pt x="3135033" y="863441"/>
                  <a:pt x="3179619" y="858982"/>
                </a:cubicBezTo>
                <a:cubicBezTo>
                  <a:pt x="3239534" y="852991"/>
                  <a:pt x="3299692" y="849745"/>
                  <a:pt x="3359728" y="845127"/>
                </a:cubicBezTo>
                <a:cubicBezTo>
                  <a:pt x="3457823" y="827816"/>
                  <a:pt x="3479259" y="805587"/>
                  <a:pt x="3567546" y="852054"/>
                </a:cubicBezTo>
                <a:cubicBezTo>
                  <a:pt x="3584885" y="861180"/>
                  <a:pt x="3594466" y="880601"/>
                  <a:pt x="3609110" y="893618"/>
                </a:cubicBezTo>
                <a:cubicBezTo>
                  <a:pt x="3615332" y="899149"/>
                  <a:pt x="3622964" y="902855"/>
                  <a:pt x="3629891" y="907473"/>
                </a:cubicBezTo>
                <a:cubicBezTo>
                  <a:pt x="3592063" y="945301"/>
                  <a:pt x="3612621" y="930601"/>
                  <a:pt x="3532910" y="955964"/>
                </a:cubicBezTo>
                <a:cubicBezTo>
                  <a:pt x="3507822" y="963947"/>
                  <a:pt x="3482025" y="969512"/>
                  <a:pt x="3456710" y="976745"/>
                </a:cubicBezTo>
                <a:cubicBezTo>
                  <a:pt x="3433530" y="983368"/>
                  <a:pt x="3410447" y="990336"/>
                  <a:pt x="3387437" y="997527"/>
                </a:cubicBezTo>
                <a:cubicBezTo>
                  <a:pt x="3304503" y="1023444"/>
                  <a:pt x="3389266" y="1001604"/>
                  <a:pt x="3297382" y="1018309"/>
                </a:cubicBezTo>
                <a:cubicBezTo>
                  <a:pt x="3288015" y="1020012"/>
                  <a:pt x="3276405" y="1031968"/>
                  <a:pt x="3269673" y="1025236"/>
                </a:cubicBezTo>
                <a:cubicBezTo>
                  <a:pt x="3263786" y="1019349"/>
                  <a:pt x="3283528" y="1016000"/>
                  <a:pt x="3290455" y="1011382"/>
                </a:cubicBezTo>
              </a:path>
            </a:pathLst>
          </a:custGeom>
          <a:noFill/>
          <a:ln w="12700">
            <a:solidFill>
              <a:schemeClr val="bg1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Freeform: Shape 80">
            <a:extLst>
              <a:ext uri="{FF2B5EF4-FFF2-40B4-BE49-F238E27FC236}">
                <a16:creationId xmlns:a16="http://schemas.microsoft.com/office/drawing/2014/main" id="{04E5EB4E-CDE3-4603-8917-E2EA9459C95F}"/>
              </a:ext>
            </a:extLst>
          </p:cNvPr>
          <p:cNvSpPr/>
          <p:nvPr/>
        </p:nvSpPr>
        <p:spPr>
          <a:xfrm rot="3064480">
            <a:off x="6371431" y="3548282"/>
            <a:ext cx="1892313" cy="2279242"/>
          </a:xfrm>
          <a:custGeom>
            <a:avLst/>
            <a:gdLst>
              <a:gd name="connsiteX0" fmla="*/ 623455 w 1892313"/>
              <a:gd name="connsiteY0" fmla="*/ 2279242 h 2279242"/>
              <a:gd name="connsiteX1" fmla="*/ 381000 w 1892313"/>
              <a:gd name="connsiteY1" fmla="*/ 2085279 h 2279242"/>
              <a:gd name="connsiteX2" fmla="*/ 117764 w 1892313"/>
              <a:gd name="connsiteY2" fmla="*/ 1912097 h 2279242"/>
              <a:gd name="connsiteX3" fmla="*/ 0 w 1892313"/>
              <a:gd name="connsiteY3" fmla="*/ 1808188 h 2279242"/>
              <a:gd name="connsiteX4" fmla="*/ 436418 w 1892313"/>
              <a:gd name="connsiteY4" fmla="*/ 1503388 h 2279242"/>
              <a:gd name="connsiteX5" fmla="*/ 602673 w 1892313"/>
              <a:gd name="connsiteY5" fmla="*/ 1357915 h 2279242"/>
              <a:gd name="connsiteX6" fmla="*/ 644237 w 1892313"/>
              <a:gd name="connsiteY6" fmla="*/ 1337133 h 2279242"/>
              <a:gd name="connsiteX7" fmla="*/ 928255 w 1892313"/>
              <a:gd name="connsiteY7" fmla="*/ 1551879 h 2279242"/>
              <a:gd name="connsiteX8" fmla="*/ 1385455 w 1892313"/>
              <a:gd name="connsiteY8" fmla="*/ 1801261 h 2279242"/>
              <a:gd name="connsiteX9" fmla="*/ 1440873 w 1892313"/>
              <a:gd name="connsiteY9" fmla="*/ 1849751 h 2279242"/>
              <a:gd name="connsiteX10" fmla="*/ 1579418 w 1892313"/>
              <a:gd name="connsiteY10" fmla="*/ 1932879 h 2279242"/>
              <a:gd name="connsiteX11" fmla="*/ 1600200 w 1892313"/>
              <a:gd name="connsiteY11" fmla="*/ 1946733 h 2279242"/>
              <a:gd name="connsiteX12" fmla="*/ 1385455 w 1892313"/>
              <a:gd name="connsiteY12" fmla="*/ 1475679 h 2279242"/>
              <a:gd name="connsiteX13" fmla="*/ 1184564 w 1892313"/>
              <a:gd name="connsiteY13" fmla="*/ 1129315 h 2279242"/>
              <a:gd name="connsiteX14" fmla="*/ 1004455 w 1892313"/>
              <a:gd name="connsiteY14" fmla="*/ 900715 h 2279242"/>
              <a:gd name="connsiteX15" fmla="*/ 914400 w 1892313"/>
              <a:gd name="connsiteY15" fmla="*/ 789879 h 2279242"/>
              <a:gd name="connsiteX16" fmla="*/ 893618 w 1892313"/>
              <a:gd name="connsiteY16" fmla="*/ 748315 h 2279242"/>
              <a:gd name="connsiteX17" fmla="*/ 879764 w 1892313"/>
              <a:gd name="connsiteY17" fmla="*/ 713679 h 2279242"/>
              <a:gd name="connsiteX18" fmla="*/ 1343891 w 1892313"/>
              <a:gd name="connsiteY18" fmla="*/ 845297 h 2279242"/>
              <a:gd name="connsiteX19" fmla="*/ 1724891 w 1892313"/>
              <a:gd name="connsiteY19" fmla="*/ 963061 h 2279242"/>
              <a:gd name="connsiteX20" fmla="*/ 1808018 w 1892313"/>
              <a:gd name="connsiteY20" fmla="*/ 969988 h 2279242"/>
              <a:gd name="connsiteX21" fmla="*/ 1877291 w 1892313"/>
              <a:gd name="connsiteY21" fmla="*/ 990770 h 2279242"/>
              <a:gd name="connsiteX22" fmla="*/ 1891146 w 1892313"/>
              <a:gd name="connsiteY22" fmla="*/ 949206 h 2279242"/>
              <a:gd name="connsiteX23" fmla="*/ 1849582 w 1892313"/>
              <a:gd name="connsiteY23" fmla="*/ 866079 h 2279242"/>
              <a:gd name="connsiteX24" fmla="*/ 1738746 w 1892313"/>
              <a:gd name="connsiteY24" fmla="*/ 401951 h 2279242"/>
              <a:gd name="connsiteX25" fmla="*/ 1745673 w 1892313"/>
              <a:gd name="connsiteY25" fmla="*/ 173351 h 2279242"/>
              <a:gd name="connsiteX26" fmla="*/ 1759528 w 1892313"/>
              <a:gd name="connsiteY26" fmla="*/ 83297 h 2279242"/>
              <a:gd name="connsiteX27" fmla="*/ 1766455 w 1892313"/>
              <a:gd name="connsiteY27" fmla="*/ 170 h 2279242"/>
              <a:gd name="connsiteX28" fmla="*/ 1149928 w 1892313"/>
              <a:gd name="connsiteY28" fmla="*/ 207988 h 2279242"/>
              <a:gd name="connsiteX29" fmla="*/ 561109 w 1892313"/>
              <a:gd name="connsiteY29" fmla="*/ 318824 h 2279242"/>
              <a:gd name="connsiteX30" fmla="*/ 263237 w 1892313"/>
              <a:gd name="connsiteY30" fmla="*/ 401951 h 2279242"/>
              <a:gd name="connsiteX31" fmla="*/ 367146 w 1892313"/>
              <a:gd name="connsiteY31" fmla="*/ 616697 h 2279242"/>
              <a:gd name="connsiteX32" fmla="*/ 408709 w 1892313"/>
              <a:gd name="connsiteY32" fmla="*/ 727533 h 2279242"/>
              <a:gd name="connsiteX33" fmla="*/ 429491 w 1892313"/>
              <a:gd name="connsiteY33" fmla="*/ 831442 h 2279242"/>
              <a:gd name="connsiteX34" fmla="*/ 429491 w 1892313"/>
              <a:gd name="connsiteY34" fmla="*/ 859151 h 2279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892313" h="2279242">
                <a:moveTo>
                  <a:pt x="623455" y="2279242"/>
                </a:moveTo>
                <a:cubicBezTo>
                  <a:pt x="567940" y="2232979"/>
                  <a:pt x="443885" y="2126651"/>
                  <a:pt x="381000" y="2085279"/>
                </a:cubicBezTo>
                <a:cubicBezTo>
                  <a:pt x="293255" y="2027552"/>
                  <a:pt x="192033" y="1986366"/>
                  <a:pt x="117764" y="1912097"/>
                </a:cubicBezTo>
                <a:cubicBezTo>
                  <a:pt x="20407" y="1814740"/>
                  <a:pt x="65680" y="1841027"/>
                  <a:pt x="0" y="1808188"/>
                </a:cubicBezTo>
                <a:cubicBezTo>
                  <a:pt x="121272" y="1626278"/>
                  <a:pt x="-22057" y="1829292"/>
                  <a:pt x="436418" y="1503388"/>
                </a:cubicBezTo>
                <a:cubicBezTo>
                  <a:pt x="496437" y="1460724"/>
                  <a:pt x="547255" y="1406406"/>
                  <a:pt x="602673" y="1357915"/>
                </a:cubicBezTo>
                <a:cubicBezTo>
                  <a:pt x="616989" y="1322128"/>
                  <a:pt x="608208" y="1310712"/>
                  <a:pt x="644237" y="1337133"/>
                </a:cubicBezTo>
                <a:cubicBezTo>
                  <a:pt x="739948" y="1407321"/>
                  <a:pt x="830488" y="1484585"/>
                  <a:pt x="928255" y="1551879"/>
                </a:cubicBezTo>
                <a:cubicBezTo>
                  <a:pt x="1302924" y="1809768"/>
                  <a:pt x="1042229" y="1611584"/>
                  <a:pt x="1385455" y="1801261"/>
                </a:cubicBezTo>
                <a:cubicBezTo>
                  <a:pt x="1406938" y="1813133"/>
                  <a:pt x="1420562" y="1835969"/>
                  <a:pt x="1440873" y="1849751"/>
                </a:cubicBezTo>
                <a:cubicBezTo>
                  <a:pt x="1485438" y="1879992"/>
                  <a:pt x="1534606" y="1903006"/>
                  <a:pt x="1579418" y="1932879"/>
                </a:cubicBezTo>
                <a:lnTo>
                  <a:pt x="1600200" y="1946733"/>
                </a:lnTo>
                <a:cubicBezTo>
                  <a:pt x="1525682" y="1723176"/>
                  <a:pt x="1569607" y="1839493"/>
                  <a:pt x="1385455" y="1475679"/>
                </a:cubicBezTo>
                <a:cubicBezTo>
                  <a:pt x="1331440" y="1368966"/>
                  <a:pt x="1256623" y="1228396"/>
                  <a:pt x="1184564" y="1129315"/>
                </a:cubicBezTo>
                <a:cubicBezTo>
                  <a:pt x="1127506" y="1050860"/>
                  <a:pt x="1064867" y="976617"/>
                  <a:pt x="1004455" y="900715"/>
                </a:cubicBezTo>
                <a:cubicBezTo>
                  <a:pt x="974810" y="863469"/>
                  <a:pt x="935689" y="832457"/>
                  <a:pt x="914400" y="789879"/>
                </a:cubicBezTo>
                <a:cubicBezTo>
                  <a:pt x="907473" y="776024"/>
                  <a:pt x="900028" y="762417"/>
                  <a:pt x="893618" y="748315"/>
                </a:cubicBezTo>
                <a:cubicBezTo>
                  <a:pt x="888473" y="736995"/>
                  <a:pt x="867608" y="711061"/>
                  <a:pt x="879764" y="713679"/>
                </a:cubicBezTo>
                <a:cubicBezTo>
                  <a:pt x="1036968" y="747538"/>
                  <a:pt x="1191334" y="794445"/>
                  <a:pt x="1343891" y="845297"/>
                </a:cubicBezTo>
                <a:cubicBezTo>
                  <a:pt x="1407089" y="866363"/>
                  <a:pt x="1612667" y="945105"/>
                  <a:pt x="1724891" y="963061"/>
                </a:cubicBezTo>
                <a:cubicBezTo>
                  <a:pt x="1752347" y="967454"/>
                  <a:pt x="1780309" y="967679"/>
                  <a:pt x="1808018" y="969988"/>
                </a:cubicBezTo>
                <a:cubicBezTo>
                  <a:pt x="1831109" y="976915"/>
                  <a:pt x="1853903" y="996617"/>
                  <a:pt x="1877291" y="990770"/>
                </a:cubicBezTo>
                <a:cubicBezTo>
                  <a:pt x="1891459" y="987228"/>
                  <a:pt x="1894314" y="963462"/>
                  <a:pt x="1891146" y="949206"/>
                </a:cubicBezTo>
                <a:cubicBezTo>
                  <a:pt x="1884426" y="918964"/>
                  <a:pt x="1859816" y="895319"/>
                  <a:pt x="1849582" y="866079"/>
                </a:cubicBezTo>
                <a:cubicBezTo>
                  <a:pt x="1794611" y="709018"/>
                  <a:pt x="1772538" y="566686"/>
                  <a:pt x="1738746" y="401951"/>
                </a:cubicBezTo>
                <a:cubicBezTo>
                  <a:pt x="1730243" y="257421"/>
                  <a:pt x="1726361" y="313358"/>
                  <a:pt x="1745673" y="173351"/>
                </a:cubicBezTo>
                <a:cubicBezTo>
                  <a:pt x="1749823" y="143265"/>
                  <a:pt x="1755909" y="113452"/>
                  <a:pt x="1759528" y="83297"/>
                </a:cubicBezTo>
                <a:cubicBezTo>
                  <a:pt x="1762841" y="55690"/>
                  <a:pt x="1794005" y="-3587"/>
                  <a:pt x="1766455" y="170"/>
                </a:cubicBezTo>
                <a:cubicBezTo>
                  <a:pt x="1370623" y="54147"/>
                  <a:pt x="1411536" y="120785"/>
                  <a:pt x="1149928" y="207988"/>
                </a:cubicBezTo>
                <a:cubicBezTo>
                  <a:pt x="811727" y="320722"/>
                  <a:pt x="899145" y="294090"/>
                  <a:pt x="561109" y="318824"/>
                </a:cubicBezTo>
                <a:cubicBezTo>
                  <a:pt x="284771" y="384273"/>
                  <a:pt x="375196" y="334777"/>
                  <a:pt x="263237" y="401951"/>
                </a:cubicBezTo>
                <a:cubicBezTo>
                  <a:pt x="320239" y="553963"/>
                  <a:pt x="228776" y="316897"/>
                  <a:pt x="367146" y="616697"/>
                </a:cubicBezTo>
                <a:cubicBezTo>
                  <a:pt x="383681" y="652523"/>
                  <a:pt x="396231" y="690100"/>
                  <a:pt x="408709" y="727533"/>
                </a:cubicBezTo>
                <a:cubicBezTo>
                  <a:pt x="418689" y="757472"/>
                  <a:pt x="426590" y="799532"/>
                  <a:pt x="429491" y="831442"/>
                </a:cubicBezTo>
                <a:cubicBezTo>
                  <a:pt x="430327" y="840640"/>
                  <a:pt x="429491" y="849915"/>
                  <a:pt x="429491" y="859151"/>
                </a:cubicBezTo>
              </a:path>
            </a:pathLst>
          </a:custGeom>
          <a:noFill/>
          <a:ln w="19050">
            <a:solidFill>
              <a:schemeClr val="bg1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2" name="Freeform: Shape 81">
            <a:extLst>
              <a:ext uri="{FF2B5EF4-FFF2-40B4-BE49-F238E27FC236}">
                <a16:creationId xmlns:a16="http://schemas.microsoft.com/office/drawing/2014/main" id="{EC203430-A0E4-410A-8872-A815D56987CB}"/>
              </a:ext>
            </a:extLst>
          </p:cNvPr>
          <p:cNvSpPr/>
          <p:nvPr/>
        </p:nvSpPr>
        <p:spPr>
          <a:xfrm rot="3064480">
            <a:off x="5794736" y="2157802"/>
            <a:ext cx="3097002" cy="1004454"/>
          </a:xfrm>
          <a:custGeom>
            <a:avLst/>
            <a:gdLst>
              <a:gd name="connsiteX0" fmla="*/ 436418 w 3097002"/>
              <a:gd name="connsiteY0" fmla="*/ 1004454 h 1004454"/>
              <a:gd name="connsiteX1" fmla="*/ 242454 w 3097002"/>
              <a:gd name="connsiteY1" fmla="*/ 817418 h 1004454"/>
              <a:gd name="connsiteX2" fmla="*/ 152400 w 3097002"/>
              <a:gd name="connsiteY2" fmla="*/ 727363 h 1004454"/>
              <a:gd name="connsiteX3" fmla="*/ 0 w 3097002"/>
              <a:gd name="connsiteY3" fmla="*/ 616527 h 1004454"/>
              <a:gd name="connsiteX4" fmla="*/ 62345 w 3097002"/>
              <a:gd name="connsiteY4" fmla="*/ 547254 h 1004454"/>
              <a:gd name="connsiteX5" fmla="*/ 207818 w 3097002"/>
              <a:gd name="connsiteY5" fmla="*/ 394854 h 1004454"/>
              <a:gd name="connsiteX6" fmla="*/ 277091 w 3097002"/>
              <a:gd name="connsiteY6" fmla="*/ 311727 h 1004454"/>
              <a:gd name="connsiteX7" fmla="*/ 374073 w 3097002"/>
              <a:gd name="connsiteY7" fmla="*/ 200891 h 1004454"/>
              <a:gd name="connsiteX8" fmla="*/ 422563 w 3097002"/>
              <a:gd name="connsiteY8" fmla="*/ 166254 h 1004454"/>
              <a:gd name="connsiteX9" fmla="*/ 755073 w 3097002"/>
              <a:gd name="connsiteY9" fmla="*/ 450272 h 1004454"/>
              <a:gd name="connsiteX10" fmla="*/ 1011382 w 3097002"/>
              <a:gd name="connsiteY10" fmla="*/ 699654 h 1004454"/>
              <a:gd name="connsiteX11" fmla="*/ 1108363 w 3097002"/>
              <a:gd name="connsiteY11" fmla="*/ 803563 h 1004454"/>
              <a:gd name="connsiteX12" fmla="*/ 1205345 w 3097002"/>
              <a:gd name="connsiteY12" fmla="*/ 907472 h 1004454"/>
              <a:gd name="connsiteX13" fmla="*/ 1233054 w 3097002"/>
              <a:gd name="connsiteY13" fmla="*/ 935181 h 1004454"/>
              <a:gd name="connsiteX14" fmla="*/ 1371600 w 3097002"/>
              <a:gd name="connsiteY14" fmla="*/ 644236 h 1004454"/>
              <a:gd name="connsiteX15" fmla="*/ 1454727 w 3097002"/>
              <a:gd name="connsiteY15" fmla="*/ 491836 h 1004454"/>
              <a:gd name="connsiteX16" fmla="*/ 1579418 w 3097002"/>
              <a:gd name="connsiteY16" fmla="*/ 353291 h 1004454"/>
              <a:gd name="connsiteX17" fmla="*/ 1620982 w 3097002"/>
              <a:gd name="connsiteY17" fmla="*/ 367145 h 1004454"/>
              <a:gd name="connsiteX18" fmla="*/ 1773382 w 3097002"/>
              <a:gd name="connsiteY18" fmla="*/ 574963 h 1004454"/>
              <a:gd name="connsiteX19" fmla="*/ 1856509 w 3097002"/>
              <a:gd name="connsiteY19" fmla="*/ 685800 h 1004454"/>
              <a:gd name="connsiteX20" fmla="*/ 2008909 w 3097002"/>
              <a:gd name="connsiteY20" fmla="*/ 914400 h 1004454"/>
              <a:gd name="connsiteX21" fmla="*/ 2022763 w 3097002"/>
              <a:gd name="connsiteY21" fmla="*/ 865909 h 1004454"/>
              <a:gd name="connsiteX22" fmla="*/ 2092036 w 3097002"/>
              <a:gd name="connsiteY22" fmla="*/ 810491 h 1004454"/>
              <a:gd name="connsiteX23" fmla="*/ 2189018 w 3097002"/>
              <a:gd name="connsiteY23" fmla="*/ 720436 h 1004454"/>
              <a:gd name="connsiteX24" fmla="*/ 2299854 w 3097002"/>
              <a:gd name="connsiteY24" fmla="*/ 595745 h 1004454"/>
              <a:gd name="connsiteX25" fmla="*/ 2396836 w 3097002"/>
              <a:gd name="connsiteY25" fmla="*/ 505691 h 1004454"/>
              <a:gd name="connsiteX26" fmla="*/ 2563091 w 3097002"/>
              <a:gd name="connsiteY26" fmla="*/ 332509 h 1004454"/>
              <a:gd name="connsiteX27" fmla="*/ 2680854 w 3097002"/>
              <a:gd name="connsiteY27" fmla="*/ 235527 h 1004454"/>
              <a:gd name="connsiteX28" fmla="*/ 2770909 w 3097002"/>
              <a:gd name="connsiteY28" fmla="*/ 145472 h 1004454"/>
              <a:gd name="connsiteX29" fmla="*/ 2909454 w 3097002"/>
              <a:gd name="connsiteY29" fmla="*/ 41563 h 1004454"/>
              <a:gd name="connsiteX30" fmla="*/ 2971800 w 3097002"/>
              <a:gd name="connsiteY30" fmla="*/ 0 h 1004454"/>
              <a:gd name="connsiteX31" fmla="*/ 3027218 w 3097002"/>
              <a:gd name="connsiteY31" fmla="*/ 55418 h 1004454"/>
              <a:gd name="connsiteX32" fmla="*/ 3075709 w 3097002"/>
              <a:gd name="connsiteY32" fmla="*/ 207818 h 1004454"/>
              <a:gd name="connsiteX33" fmla="*/ 3096491 w 3097002"/>
              <a:gd name="connsiteY33" fmla="*/ 311727 h 1004454"/>
              <a:gd name="connsiteX34" fmla="*/ 3096491 w 3097002"/>
              <a:gd name="connsiteY34" fmla="*/ 353291 h 1004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3097002" h="1004454">
                <a:moveTo>
                  <a:pt x="436418" y="1004454"/>
                </a:moveTo>
                <a:lnTo>
                  <a:pt x="242454" y="817418"/>
                </a:lnTo>
                <a:cubicBezTo>
                  <a:pt x="212068" y="787773"/>
                  <a:pt x="185720" y="753668"/>
                  <a:pt x="152400" y="727363"/>
                </a:cubicBezTo>
                <a:cubicBezTo>
                  <a:pt x="15051" y="618929"/>
                  <a:pt x="73811" y="641129"/>
                  <a:pt x="0" y="616527"/>
                </a:cubicBezTo>
                <a:cubicBezTo>
                  <a:pt x="20782" y="593436"/>
                  <a:pt x="41098" y="569918"/>
                  <a:pt x="62345" y="547254"/>
                </a:cubicBezTo>
                <a:cubicBezTo>
                  <a:pt x="110377" y="496020"/>
                  <a:pt x="160501" y="446750"/>
                  <a:pt x="207818" y="394854"/>
                </a:cubicBezTo>
                <a:cubicBezTo>
                  <a:pt x="232120" y="368201"/>
                  <a:pt x="254000" y="339436"/>
                  <a:pt x="277091" y="311727"/>
                </a:cubicBezTo>
                <a:cubicBezTo>
                  <a:pt x="284770" y="302512"/>
                  <a:pt x="346192" y="223703"/>
                  <a:pt x="374073" y="200891"/>
                </a:cubicBezTo>
                <a:cubicBezTo>
                  <a:pt x="389446" y="188313"/>
                  <a:pt x="406400" y="177800"/>
                  <a:pt x="422563" y="166254"/>
                </a:cubicBezTo>
                <a:cubicBezTo>
                  <a:pt x="599179" y="254563"/>
                  <a:pt x="476678" y="184928"/>
                  <a:pt x="755073" y="450272"/>
                </a:cubicBezTo>
                <a:cubicBezTo>
                  <a:pt x="796891" y="490130"/>
                  <a:pt x="947100" y="632800"/>
                  <a:pt x="1011382" y="699654"/>
                </a:cubicBezTo>
                <a:cubicBezTo>
                  <a:pt x="1044220" y="733806"/>
                  <a:pt x="1076036" y="768927"/>
                  <a:pt x="1108363" y="803563"/>
                </a:cubicBezTo>
                <a:lnTo>
                  <a:pt x="1205345" y="907472"/>
                </a:lnTo>
                <a:cubicBezTo>
                  <a:pt x="1214328" y="916954"/>
                  <a:pt x="1233054" y="935181"/>
                  <a:pt x="1233054" y="935181"/>
                </a:cubicBezTo>
                <a:cubicBezTo>
                  <a:pt x="1215276" y="775174"/>
                  <a:pt x="1218690" y="924573"/>
                  <a:pt x="1371600" y="644236"/>
                </a:cubicBezTo>
                <a:cubicBezTo>
                  <a:pt x="1399309" y="593436"/>
                  <a:pt x="1422949" y="540195"/>
                  <a:pt x="1454727" y="491836"/>
                </a:cubicBezTo>
                <a:cubicBezTo>
                  <a:pt x="1486430" y="443592"/>
                  <a:pt x="1537571" y="395137"/>
                  <a:pt x="1579418" y="353291"/>
                </a:cubicBezTo>
                <a:cubicBezTo>
                  <a:pt x="1593273" y="357909"/>
                  <a:pt x="1609648" y="357936"/>
                  <a:pt x="1620982" y="367145"/>
                </a:cubicBezTo>
                <a:cubicBezTo>
                  <a:pt x="1691770" y="424660"/>
                  <a:pt x="1722396" y="500608"/>
                  <a:pt x="1773382" y="574963"/>
                </a:cubicBezTo>
                <a:cubicBezTo>
                  <a:pt x="1799499" y="613051"/>
                  <a:pt x="1830892" y="647374"/>
                  <a:pt x="1856509" y="685800"/>
                </a:cubicBezTo>
                <a:cubicBezTo>
                  <a:pt x="2024247" y="937408"/>
                  <a:pt x="1907654" y="796270"/>
                  <a:pt x="2008909" y="914400"/>
                </a:cubicBezTo>
                <a:cubicBezTo>
                  <a:pt x="2013527" y="898236"/>
                  <a:pt x="2012262" y="879036"/>
                  <a:pt x="2022763" y="865909"/>
                </a:cubicBezTo>
                <a:cubicBezTo>
                  <a:pt x="2041236" y="842818"/>
                  <a:pt x="2069782" y="829964"/>
                  <a:pt x="2092036" y="810491"/>
                </a:cubicBezTo>
                <a:cubicBezTo>
                  <a:pt x="2125236" y="781441"/>
                  <a:pt x="2158339" y="752137"/>
                  <a:pt x="2189018" y="720436"/>
                </a:cubicBezTo>
                <a:cubicBezTo>
                  <a:pt x="2227690" y="680474"/>
                  <a:pt x="2261181" y="635707"/>
                  <a:pt x="2299854" y="595745"/>
                </a:cubicBezTo>
                <a:cubicBezTo>
                  <a:pt x="2330533" y="564044"/>
                  <a:pt x="2365642" y="536885"/>
                  <a:pt x="2396836" y="505691"/>
                </a:cubicBezTo>
                <a:cubicBezTo>
                  <a:pt x="2453421" y="449106"/>
                  <a:pt x="2501319" y="383380"/>
                  <a:pt x="2563091" y="332509"/>
                </a:cubicBezTo>
                <a:cubicBezTo>
                  <a:pt x="2602345" y="300182"/>
                  <a:pt x="2643056" y="269545"/>
                  <a:pt x="2680854" y="235527"/>
                </a:cubicBezTo>
                <a:cubicBezTo>
                  <a:pt x="2712409" y="207128"/>
                  <a:pt x="2738539" y="172938"/>
                  <a:pt x="2770909" y="145472"/>
                </a:cubicBezTo>
                <a:cubicBezTo>
                  <a:pt x="2814926" y="108124"/>
                  <a:pt x="2868635" y="82382"/>
                  <a:pt x="2909454" y="41563"/>
                </a:cubicBezTo>
                <a:cubicBezTo>
                  <a:pt x="2945956" y="5061"/>
                  <a:pt x="2925035" y="18705"/>
                  <a:pt x="2971800" y="0"/>
                </a:cubicBezTo>
                <a:cubicBezTo>
                  <a:pt x="2990273" y="18473"/>
                  <a:pt x="3012727" y="33681"/>
                  <a:pt x="3027218" y="55418"/>
                </a:cubicBezTo>
                <a:cubicBezTo>
                  <a:pt x="3049613" y="89011"/>
                  <a:pt x="3067180" y="171997"/>
                  <a:pt x="3075709" y="207818"/>
                </a:cubicBezTo>
                <a:cubicBezTo>
                  <a:pt x="3079801" y="225004"/>
                  <a:pt x="3094514" y="288006"/>
                  <a:pt x="3096491" y="311727"/>
                </a:cubicBezTo>
                <a:cubicBezTo>
                  <a:pt x="3097642" y="325534"/>
                  <a:pt x="3096491" y="339436"/>
                  <a:pt x="3096491" y="353291"/>
                </a:cubicBezTo>
              </a:path>
            </a:pathLst>
          </a:custGeom>
          <a:noFill/>
          <a:ln w="19050">
            <a:solidFill>
              <a:schemeClr val="bg1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9" name="Freeform: Shape 88">
            <a:extLst>
              <a:ext uri="{FF2B5EF4-FFF2-40B4-BE49-F238E27FC236}">
                <a16:creationId xmlns:a16="http://schemas.microsoft.com/office/drawing/2014/main" id="{95F6CFE3-524E-46D9-93A6-9AAFD14A75C0}"/>
              </a:ext>
            </a:extLst>
          </p:cNvPr>
          <p:cNvSpPr/>
          <p:nvPr/>
        </p:nvSpPr>
        <p:spPr>
          <a:xfrm rot="3064480">
            <a:off x="6676231" y="4688657"/>
            <a:ext cx="1115291" cy="1831595"/>
          </a:xfrm>
          <a:custGeom>
            <a:avLst/>
            <a:gdLst>
              <a:gd name="connsiteX0" fmla="*/ 651164 w 1115291"/>
              <a:gd name="connsiteY0" fmla="*/ 1831595 h 1831595"/>
              <a:gd name="connsiteX1" fmla="*/ 803564 w 1115291"/>
              <a:gd name="connsiteY1" fmla="*/ 1810813 h 1831595"/>
              <a:gd name="connsiteX2" fmla="*/ 921328 w 1115291"/>
              <a:gd name="connsiteY2" fmla="*/ 1769249 h 1831595"/>
              <a:gd name="connsiteX3" fmla="*/ 949037 w 1115291"/>
              <a:gd name="connsiteY3" fmla="*/ 1762322 h 1831595"/>
              <a:gd name="connsiteX4" fmla="*/ 990600 w 1115291"/>
              <a:gd name="connsiteY4" fmla="*/ 1748467 h 1831595"/>
              <a:gd name="connsiteX5" fmla="*/ 1011382 w 1115291"/>
              <a:gd name="connsiteY5" fmla="*/ 1734613 h 1831595"/>
              <a:gd name="connsiteX6" fmla="*/ 1115291 w 1115291"/>
              <a:gd name="connsiteY6" fmla="*/ 1713831 h 1831595"/>
              <a:gd name="connsiteX7" fmla="*/ 983673 w 1115291"/>
              <a:gd name="connsiteY7" fmla="*/ 1609922 h 1831595"/>
              <a:gd name="connsiteX8" fmla="*/ 900546 w 1115291"/>
              <a:gd name="connsiteY8" fmla="*/ 1561431 h 1831595"/>
              <a:gd name="connsiteX9" fmla="*/ 803564 w 1115291"/>
              <a:gd name="connsiteY9" fmla="*/ 1499086 h 1831595"/>
              <a:gd name="connsiteX10" fmla="*/ 748146 w 1115291"/>
              <a:gd name="connsiteY10" fmla="*/ 1478304 h 1831595"/>
              <a:gd name="connsiteX11" fmla="*/ 540328 w 1115291"/>
              <a:gd name="connsiteY11" fmla="*/ 1367467 h 1831595"/>
              <a:gd name="connsiteX12" fmla="*/ 477982 w 1115291"/>
              <a:gd name="connsiteY12" fmla="*/ 1339758 h 1831595"/>
              <a:gd name="connsiteX13" fmla="*/ 394855 w 1115291"/>
              <a:gd name="connsiteY13" fmla="*/ 1291267 h 1831595"/>
              <a:gd name="connsiteX14" fmla="*/ 325582 w 1115291"/>
              <a:gd name="connsiteY14" fmla="*/ 1256631 h 1831595"/>
              <a:gd name="connsiteX15" fmla="*/ 180109 w 1115291"/>
              <a:gd name="connsiteY15" fmla="*/ 1145795 h 1831595"/>
              <a:gd name="connsiteX16" fmla="*/ 27709 w 1115291"/>
              <a:gd name="connsiteY16" fmla="*/ 1048813 h 1831595"/>
              <a:gd name="connsiteX17" fmla="*/ 0 w 1115291"/>
              <a:gd name="connsiteY17" fmla="*/ 1034958 h 1831595"/>
              <a:gd name="connsiteX18" fmla="*/ 55418 w 1115291"/>
              <a:gd name="connsiteY18" fmla="*/ 1021104 h 1831595"/>
              <a:gd name="connsiteX19" fmla="*/ 117764 w 1115291"/>
              <a:gd name="connsiteY19" fmla="*/ 1028031 h 1831595"/>
              <a:gd name="connsiteX20" fmla="*/ 346364 w 1115291"/>
              <a:gd name="connsiteY20" fmla="*/ 1062667 h 1831595"/>
              <a:gd name="connsiteX21" fmla="*/ 429491 w 1115291"/>
              <a:gd name="connsiteY21" fmla="*/ 1090376 h 1831595"/>
              <a:gd name="connsiteX22" fmla="*/ 512618 w 1115291"/>
              <a:gd name="connsiteY22" fmla="*/ 1145795 h 1831595"/>
              <a:gd name="connsiteX23" fmla="*/ 644237 w 1115291"/>
              <a:gd name="connsiteY23" fmla="*/ 1159649 h 1831595"/>
              <a:gd name="connsiteX24" fmla="*/ 727364 w 1115291"/>
              <a:gd name="connsiteY24" fmla="*/ 1180431 h 1831595"/>
              <a:gd name="connsiteX25" fmla="*/ 955964 w 1115291"/>
              <a:gd name="connsiteY25" fmla="*/ 1194286 h 1831595"/>
              <a:gd name="connsiteX26" fmla="*/ 914400 w 1115291"/>
              <a:gd name="connsiteY26" fmla="*/ 1097304 h 1831595"/>
              <a:gd name="connsiteX27" fmla="*/ 734291 w 1115291"/>
              <a:gd name="connsiteY27" fmla="*/ 924122 h 1831595"/>
              <a:gd name="connsiteX28" fmla="*/ 602673 w 1115291"/>
              <a:gd name="connsiteY28" fmla="*/ 806358 h 1831595"/>
              <a:gd name="connsiteX29" fmla="*/ 554182 w 1115291"/>
              <a:gd name="connsiteY29" fmla="*/ 750940 h 1831595"/>
              <a:gd name="connsiteX30" fmla="*/ 491837 w 1115291"/>
              <a:gd name="connsiteY30" fmla="*/ 695522 h 1831595"/>
              <a:gd name="connsiteX31" fmla="*/ 422564 w 1115291"/>
              <a:gd name="connsiteY31" fmla="*/ 619322 h 1831595"/>
              <a:gd name="connsiteX32" fmla="*/ 318655 w 1115291"/>
              <a:gd name="connsiteY32" fmla="*/ 466922 h 1831595"/>
              <a:gd name="connsiteX33" fmla="*/ 505691 w 1115291"/>
              <a:gd name="connsiteY33" fmla="*/ 446140 h 1831595"/>
              <a:gd name="connsiteX34" fmla="*/ 568037 w 1115291"/>
              <a:gd name="connsiteY34" fmla="*/ 425358 h 1831595"/>
              <a:gd name="connsiteX35" fmla="*/ 748146 w 1115291"/>
              <a:gd name="connsiteY35" fmla="*/ 376867 h 1831595"/>
              <a:gd name="connsiteX36" fmla="*/ 789709 w 1115291"/>
              <a:gd name="connsiteY36" fmla="*/ 363013 h 1831595"/>
              <a:gd name="connsiteX37" fmla="*/ 824346 w 1115291"/>
              <a:gd name="connsiteY37" fmla="*/ 342231 h 1831595"/>
              <a:gd name="connsiteX38" fmla="*/ 893618 w 1115291"/>
              <a:gd name="connsiteY38" fmla="*/ 328376 h 1831595"/>
              <a:gd name="connsiteX39" fmla="*/ 955964 w 1115291"/>
              <a:gd name="connsiteY39" fmla="*/ 314522 h 1831595"/>
              <a:gd name="connsiteX40" fmla="*/ 886691 w 1115291"/>
              <a:gd name="connsiteY40" fmla="*/ 286813 h 1831595"/>
              <a:gd name="connsiteX41" fmla="*/ 782782 w 1115291"/>
              <a:gd name="connsiteY41" fmla="*/ 252176 h 1831595"/>
              <a:gd name="connsiteX42" fmla="*/ 713509 w 1115291"/>
              <a:gd name="connsiteY42" fmla="*/ 217540 h 1831595"/>
              <a:gd name="connsiteX43" fmla="*/ 658091 w 1115291"/>
              <a:gd name="connsiteY43" fmla="*/ 203686 h 1831595"/>
              <a:gd name="connsiteX44" fmla="*/ 623455 w 1115291"/>
              <a:gd name="connsiteY44" fmla="*/ 175976 h 1831595"/>
              <a:gd name="connsiteX45" fmla="*/ 602673 w 1115291"/>
              <a:gd name="connsiteY45" fmla="*/ 169049 h 1831595"/>
              <a:gd name="connsiteX46" fmla="*/ 574964 w 1115291"/>
              <a:gd name="connsiteY46" fmla="*/ 155195 h 1831595"/>
              <a:gd name="connsiteX47" fmla="*/ 512618 w 1115291"/>
              <a:gd name="connsiteY47" fmla="*/ 120558 h 1831595"/>
              <a:gd name="connsiteX48" fmla="*/ 471055 w 1115291"/>
              <a:gd name="connsiteY48" fmla="*/ 85922 h 1831595"/>
              <a:gd name="connsiteX49" fmla="*/ 477982 w 1115291"/>
              <a:gd name="connsiteY49" fmla="*/ 23576 h 1831595"/>
              <a:gd name="connsiteX50" fmla="*/ 484909 w 1115291"/>
              <a:gd name="connsiteY50" fmla="*/ 2795 h 1831595"/>
              <a:gd name="connsiteX51" fmla="*/ 574964 w 1115291"/>
              <a:gd name="connsiteY51" fmla="*/ 2795 h 1831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115291" h="1831595">
                <a:moveTo>
                  <a:pt x="651164" y="1831595"/>
                </a:moveTo>
                <a:cubicBezTo>
                  <a:pt x="701964" y="1824668"/>
                  <a:pt x="753607" y="1822342"/>
                  <a:pt x="803564" y="1810813"/>
                </a:cubicBezTo>
                <a:cubicBezTo>
                  <a:pt x="844126" y="1801453"/>
                  <a:pt x="880943" y="1779345"/>
                  <a:pt x="921328" y="1769249"/>
                </a:cubicBezTo>
                <a:cubicBezTo>
                  <a:pt x="930564" y="1766940"/>
                  <a:pt x="939918" y="1765058"/>
                  <a:pt x="949037" y="1762322"/>
                </a:cubicBezTo>
                <a:cubicBezTo>
                  <a:pt x="963025" y="1758126"/>
                  <a:pt x="977255" y="1754398"/>
                  <a:pt x="990600" y="1748467"/>
                </a:cubicBezTo>
                <a:cubicBezTo>
                  <a:pt x="998208" y="1745086"/>
                  <a:pt x="1003360" y="1736841"/>
                  <a:pt x="1011382" y="1734613"/>
                </a:cubicBezTo>
                <a:cubicBezTo>
                  <a:pt x="1045416" y="1725159"/>
                  <a:pt x="1115291" y="1713831"/>
                  <a:pt x="1115291" y="1713831"/>
                </a:cubicBezTo>
                <a:cubicBezTo>
                  <a:pt x="943526" y="1606479"/>
                  <a:pt x="1213461" y="1779766"/>
                  <a:pt x="983673" y="1609922"/>
                </a:cubicBezTo>
                <a:cubicBezTo>
                  <a:pt x="957876" y="1590855"/>
                  <a:pt x="927866" y="1578243"/>
                  <a:pt x="900546" y="1561431"/>
                </a:cubicBezTo>
                <a:cubicBezTo>
                  <a:pt x="867816" y="1541290"/>
                  <a:pt x="837302" y="1517489"/>
                  <a:pt x="803564" y="1499086"/>
                </a:cubicBezTo>
                <a:cubicBezTo>
                  <a:pt x="786244" y="1489639"/>
                  <a:pt x="766059" y="1486572"/>
                  <a:pt x="748146" y="1478304"/>
                </a:cubicBezTo>
                <a:cubicBezTo>
                  <a:pt x="518794" y="1372448"/>
                  <a:pt x="716037" y="1459505"/>
                  <a:pt x="540328" y="1367467"/>
                </a:cubicBezTo>
                <a:cubicBezTo>
                  <a:pt x="520182" y="1356915"/>
                  <a:pt x="498128" y="1350310"/>
                  <a:pt x="477982" y="1339758"/>
                </a:cubicBezTo>
                <a:cubicBezTo>
                  <a:pt x="449566" y="1324873"/>
                  <a:pt x="423017" y="1306628"/>
                  <a:pt x="394855" y="1291267"/>
                </a:cubicBezTo>
                <a:cubicBezTo>
                  <a:pt x="372191" y="1278905"/>
                  <a:pt x="347719" y="1269913"/>
                  <a:pt x="325582" y="1256631"/>
                </a:cubicBezTo>
                <a:cubicBezTo>
                  <a:pt x="259559" y="1217018"/>
                  <a:pt x="243035" y="1193739"/>
                  <a:pt x="180109" y="1145795"/>
                </a:cubicBezTo>
                <a:cubicBezTo>
                  <a:pt x="124081" y="1103107"/>
                  <a:pt x="90200" y="1083964"/>
                  <a:pt x="27709" y="1048813"/>
                </a:cubicBezTo>
                <a:cubicBezTo>
                  <a:pt x="18709" y="1043750"/>
                  <a:pt x="9236" y="1039576"/>
                  <a:pt x="0" y="1034958"/>
                </a:cubicBezTo>
                <a:cubicBezTo>
                  <a:pt x="18473" y="1030340"/>
                  <a:pt x="36410" y="1022222"/>
                  <a:pt x="55418" y="1021104"/>
                </a:cubicBezTo>
                <a:cubicBezTo>
                  <a:pt x="76292" y="1019876"/>
                  <a:pt x="97016" y="1025437"/>
                  <a:pt x="117764" y="1028031"/>
                </a:cubicBezTo>
                <a:cubicBezTo>
                  <a:pt x="234287" y="1042596"/>
                  <a:pt x="222361" y="1042001"/>
                  <a:pt x="346364" y="1062667"/>
                </a:cubicBezTo>
                <a:cubicBezTo>
                  <a:pt x="374073" y="1071903"/>
                  <a:pt x="403367" y="1077314"/>
                  <a:pt x="429491" y="1090376"/>
                </a:cubicBezTo>
                <a:cubicBezTo>
                  <a:pt x="459277" y="1105269"/>
                  <a:pt x="480924" y="1135571"/>
                  <a:pt x="512618" y="1145795"/>
                </a:cubicBezTo>
                <a:cubicBezTo>
                  <a:pt x="554603" y="1159339"/>
                  <a:pt x="644237" y="1159649"/>
                  <a:pt x="644237" y="1159649"/>
                </a:cubicBezTo>
                <a:cubicBezTo>
                  <a:pt x="671946" y="1166576"/>
                  <a:pt x="699225" y="1175537"/>
                  <a:pt x="727364" y="1180431"/>
                </a:cubicBezTo>
                <a:cubicBezTo>
                  <a:pt x="772241" y="1188236"/>
                  <a:pt x="941515" y="1193629"/>
                  <a:pt x="955964" y="1194286"/>
                </a:cubicBezTo>
                <a:cubicBezTo>
                  <a:pt x="1025993" y="1180279"/>
                  <a:pt x="1008777" y="1194232"/>
                  <a:pt x="914400" y="1097304"/>
                </a:cubicBezTo>
                <a:cubicBezTo>
                  <a:pt x="856297" y="1037631"/>
                  <a:pt x="796360" y="979658"/>
                  <a:pt x="734291" y="924122"/>
                </a:cubicBezTo>
                <a:cubicBezTo>
                  <a:pt x="690418" y="884867"/>
                  <a:pt x="641440" y="850662"/>
                  <a:pt x="602673" y="806358"/>
                </a:cubicBezTo>
                <a:cubicBezTo>
                  <a:pt x="586509" y="787885"/>
                  <a:pt x="571539" y="768297"/>
                  <a:pt x="554182" y="750940"/>
                </a:cubicBezTo>
                <a:cubicBezTo>
                  <a:pt x="534521" y="731279"/>
                  <a:pt x="511498" y="715183"/>
                  <a:pt x="491837" y="695522"/>
                </a:cubicBezTo>
                <a:cubicBezTo>
                  <a:pt x="467564" y="671249"/>
                  <a:pt x="443772" y="646314"/>
                  <a:pt x="422564" y="619322"/>
                </a:cubicBezTo>
                <a:cubicBezTo>
                  <a:pt x="364887" y="545915"/>
                  <a:pt x="354851" y="527248"/>
                  <a:pt x="318655" y="466922"/>
                </a:cubicBezTo>
                <a:cubicBezTo>
                  <a:pt x="389409" y="419752"/>
                  <a:pt x="305660" y="470386"/>
                  <a:pt x="505691" y="446140"/>
                </a:cubicBezTo>
                <a:cubicBezTo>
                  <a:pt x="527438" y="443504"/>
                  <a:pt x="547021" y="431539"/>
                  <a:pt x="568037" y="425358"/>
                </a:cubicBezTo>
                <a:cubicBezTo>
                  <a:pt x="685321" y="390863"/>
                  <a:pt x="559762" y="439660"/>
                  <a:pt x="748146" y="376867"/>
                </a:cubicBezTo>
                <a:cubicBezTo>
                  <a:pt x="762000" y="372249"/>
                  <a:pt x="776414" y="369056"/>
                  <a:pt x="789709" y="363013"/>
                </a:cubicBezTo>
                <a:cubicBezTo>
                  <a:pt x="801967" y="357441"/>
                  <a:pt x="812042" y="347699"/>
                  <a:pt x="824346" y="342231"/>
                </a:cubicBezTo>
                <a:cubicBezTo>
                  <a:pt x="837066" y="336578"/>
                  <a:pt x="884879" y="329965"/>
                  <a:pt x="893618" y="328376"/>
                </a:cubicBezTo>
                <a:cubicBezTo>
                  <a:pt x="925873" y="322511"/>
                  <a:pt x="926307" y="321936"/>
                  <a:pt x="955964" y="314522"/>
                </a:cubicBezTo>
                <a:cubicBezTo>
                  <a:pt x="853735" y="263407"/>
                  <a:pt x="961480" y="313523"/>
                  <a:pt x="886691" y="286813"/>
                </a:cubicBezTo>
                <a:cubicBezTo>
                  <a:pt x="784607" y="250355"/>
                  <a:pt x="852163" y="266054"/>
                  <a:pt x="782782" y="252176"/>
                </a:cubicBezTo>
                <a:cubicBezTo>
                  <a:pt x="759691" y="240631"/>
                  <a:pt x="738555" y="223801"/>
                  <a:pt x="713509" y="217540"/>
                </a:cubicBezTo>
                <a:lnTo>
                  <a:pt x="658091" y="203686"/>
                </a:lnTo>
                <a:cubicBezTo>
                  <a:pt x="646546" y="194449"/>
                  <a:pt x="635993" y="183812"/>
                  <a:pt x="623455" y="175976"/>
                </a:cubicBezTo>
                <a:cubicBezTo>
                  <a:pt x="617263" y="172106"/>
                  <a:pt x="609385" y="171925"/>
                  <a:pt x="602673" y="169049"/>
                </a:cubicBezTo>
                <a:cubicBezTo>
                  <a:pt x="593181" y="164981"/>
                  <a:pt x="584200" y="159813"/>
                  <a:pt x="574964" y="155195"/>
                </a:cubicBezTo>
                <a:cubicBezTo>
                  <a:pt x="498928" y="79159"/>
                  <a:pt x="596121" y="166106"/>
                  <a:pt x="512618" y="120558"/>
                </a:cubicBezTo>
                <a:cubicBezTo>
                  <a:pt x="496786" y="111922"/>
                  <a:pt x="484909" y="97467"/>
                  <a:pt x="471055" y="85922"/>
                </a:cubicBezTo>
                <a:cubicBezTo>
                  <a:pt x="473364" y="65140"/>
                  <a:pt x="474545" y="44201"/>
                  <a:pt x="477982" y="23576"/>
                </a:cubicBezTo>
                <a:cubicBezTo>
                  <a:pt x="479182" y="16374"/>
                  <a:pt x="477769" y="4325"/>
                  <a:pt x="484909" y="2795"/>
                </a:cubicBezTo>
                <a:cubicBezTo>
                  <a:pt x="514261" y="-3494"/>
                  <a:pt x="544946" y="2795"/>
                  <a:pt x="574964" y="2795"/>
                </a:cubicBezTo>
              </a:path>
            </a:pathLst>
          </a:custGeom>
          <a:noFill/>
          <a:ln w="12700">
            <a:solidFill>
              <a:schemeClr val="bg1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0" name="Freeform: Shape 89">
            <a:extLst>
              <a:ext uri="{FF2B5EF4-FFF2-40B4-BE49-F238E27FC236}">
                <a16:creationId xmlns:a16="http://schemas.microsoft.com/office/drawing/2014/main" id="{48DCBB59-70BE-468C-BF68-9E340F60FA4A}"/>
              </a:ext>
            </a:extLst>
          </p:cNvPr>
          <p:cNvSpPr/>
          <p:nvPr/>
        </p:nvSpPr>
        <p:spPr>
          <a:xfrm rot="3064480">
            <a:off x="7762081" y="2786383"/>
            <a:ext cx="2036618" cy="1768255"/>
          </a:xfrm>
          <a:custGeom>
            <a:avLst/>
            <a:gdLst>
              <a:gd name="connsiteX0" fmla="*/ 0 w 2036618"/>
              <a:gd name="connsiteY0" fmla="*/ 1248710 h 1768255"/>
              <a:gd name="connsiteX1" fmla="*/ 131618 w 2036618"/>
              <a:gd name="connsiteY1" fmla="*/ 1401110 h 1768255"/>
              <a:gd name="connsiteX2" fmla="*/ 173182 w 2036618"/>
              <a:gd name="connsiteY2" fmla="*/ 1477310 h 1768255"/>
              <a:gd name="connsiteX3" fmla="*/ 235528 w 2036618"/>
              <a:gd name="connsiteY3" fmla="*/ 1560437 h 1768255"/>
              <a:gd name="connsiteX4" fmla="*/ 263237 w 2036618"/>
              <a:gd name="connsiteY4" fmla="*/ 1608928 h 1768255"/>
              <a:gd name="connsiteX5" fmla="*/ 277091 w 2036618"/>
              <a:gd name="connsiteY5" fmla="*/ 1636637 h 1768255"/>
              <a:gd name="connsiteX6" fmla="*/ 346364 w 2036618"/>
              <a:gd name="connsiteY6" fmla="*/ 1712837 h 1768255"/>
              <a:gd name="connsiteX7" fmla="*/ 381000 w 2036618"/>
              <a:gd name="connsiteY7" fmla="*/ 1726691 h 1768255"/>
              <a:gd name="connsiteX8" fmla="*/ 484909 w 2036618"/>
              <a:gd name="connsiteY8" fmla="*/ 1740546 h 1768255"/>
              <a:gd name="connsiteX9" fmla="*/ 609600 w 2036618"/>
              <a:gd name="connsiteY9" fmla="*/ 1761328 h 1768255"/>
              <a:gd name="connsiteX10" fmla="*/ 658091 w 2036618"/>
              <a:gd name="connsiteY10" fmla="*/ 1768255 h 1768255"/>
              <a:gd name="connsiteX11" fmla="*/ 748146 w 2036618"/>
              <a:gd name="connsiteY11" fmla="*/ 1311055 h 1768255"/>
              <a:gd name="connsiteX12" fmla="*/ 824346 w 2036618"/>
              <a:gd name="connsiteY12" fmla="*/ 1110164 h 1768255"/>
              <a:gd name="connsiteX13" fmla="*/ 831273 w 2036618"/>
              <a:gd name="connsiteY13" fmla="*/ 1027037 h 1768255"/>
              <a:gd name="connsiteX14" fmla="*/ 858982 w 2036618"/>
              <a:gd name="connsiteY14" fmla="*/ 936982 h 1768255"/>
              <a:gd name="connsiteX15" fmla="*/ 935182 w 2036618"/>
              <a:gd name="connsiteY15" fmla="*/ 978546 h 1768255"/>
              <a:gd name="connsiteX16" fmla="*/ 1094509 w 2036618"/>
              <a:gd name="connsiteY16" fmla="*/ 1144800 h 1768255"/>
              <a:gd name="connsiteX17" fmla="*/ 1295400 w 2036618"/>
              <a:gd name="connsiteY17" fmla="*/ 1359546 h 1768255"/>
              <a:gd name="connsiteX18" fmla="*/ 1357746 w 2036618"/>
              <a:gd name="connsiteY18" fmla="*/ 1435746 h 1768255"/>
              <a:gd name="connsiteX19" fmla="*/ 1399309 w 2036618"/>
              <a:gd name="connsiteY19" fmla="*/ 1484237 h 1768255"/>
              <a:gd name="connsiteX20" fmla="*/ 1433946 w 2036618"/>
              <a:gd name="connsiteY20" fmla="*/ 1539655 h 1768255"/>
              <a:gd name="connsiteX21" fmla="*/ 1427018 w 2036618"/>
              <a:gd name="connsiteY21" fmla="*/ 1505019 h 1768255"/>
              <a:gd name="connsiteX22" fmla="*/ 1433946 w 2036618"/>
              <a:gd name="connsiteY22" fmla="*/ 1428819 h 1768255"/>
              <a:gd name="connsiteX23" fmla="*/ 1447800 w 2036618"/>
              <a:gd name="connsiteY23" fmla="*/ 1373400 h 1768255"/>
              <a:gd name="connsiteX24" fmla="*/ 1461655 w 2036618"/>
              <a:gd name="connsiteY24" fmla="*/ 1311055 h 1768255"/>
              <a:gd name="connsiteX25" fmla="*/ 1475509 w 2036618"/>
              <a:gd name="connsiteY25" fmla="*/ 1221000 h 1768255"/>
              <a:gd name="connsiteX26" fmla="*/ 1489364 w 2036618"/>
              <a:gd name="connsiteY26" fmla="*/ 1200219 h 1768255"/>
              <a:gd name="connsiteX27" fmla="*/ 1572491 w 2036618"/>
              <a:gd name="connsiteY27" fmla="*/ 1207146 h 1768255"/>
              <a:gd name="connsiteX28" fmla="*/ 1724891 w 2036618"/>
              <a:gd name="connsiteY28" fmla="*/ 1186364 h 1768255"/>
              <a:gd name="connsiteX29" fmla="*/ 1884218 w 2036618"/>
              <a:gd name="connsiteY29" fmla="*/ 1110164 h 1768255"/>
              <a:gd name="connsiteX30" fmla="*/ 1953491 w 2036618"/>
              <a:gd name="connsiteY30" fmla="*/ 1096310 h 1768255"/>
              <a:gd name="connsiteX31" fmla="*/ 2036618 w 2036618"/>
              <a:gd name="connsiteY31" fmla="*/ 1054746 h 1768255"/>
              <a:gd name="connsiteX32" fmla="*/ 1780309 w 2036618"/>
              <a:gd name="connsiteY32" fmla="*/ 923128 h 1768255"/>
              <a:gd name="connsiteX33" fmla="*/ 1697182 w 2036618"/>
              <a:gd name="connsiteY33" fmla="*/ 888491 h 1768255"/>
              <a:gd name="connsiteX34" fmla="*/ 1627909 w 2036618"/>
              <a:gd name="connsiteY34" fmla="*/ 867710 h 1768255"/>
              <a:gd name="connsiteX35" fmla="*/ 1586346 w 2036618"/>
              <a:gd name="connsiteY35" fmla="*/ 853855 h 1768255"/>
              <a:gd name="connsiteX36" fmla="*/ 1530928 w 2036618"/>
              <a:gd name="connsiteY36" fmla="*/ 833073 h 1768255"/>
              <a:gd name="connsiteX37" fmla="*/ 1468582 w 2036618"/>
              <a:gd name="connsiteY37" fmla="*/ 791510 h 1768255"/>
              <a:gd name="connsiteX38" fmla="*/ 1427018 w 2036618"/>
              <a:gd name="connsiteY38" fmla="*/ 770728 h 1768255"/>
              <a:gd name="connsiteX39" fmla="*/ 1385455 w 2036618"/>
              <a:gd name="connsiteY39" fmla="*/ 743019 h 1768255"/>
              <a:gd name="connsiteX40" fmla="*/ 1350818 w 2036618"/>
              <a:gd name="connsiteY40" fmla="*/ 722237 h 1768255"/>
              <a:gd name="connsiteX41" fmla="*/ 1219200 w 2036618"/>
              <a:gd name="connsiteY41" fmla="*/ 618328 h 1768255"/>
              <a:gd name="connsiteX42" fmla="*/ 1101437 w 2036618"/>
              <a:gd name="connsiteY42" fmla="*/ 549055 h 1768255"/>
              <a:gd name="connsiteX43" fmla="*/ 955964 w 2036618"/>
              <a:gd name="connsiteY43" fmla="*/ 465928 h 1768255"/>
              <a:gd name="connsiteX44" fmla="*/ 907473 w 2036618"/>
              <a:gd name="connsiteY44" fmla="*/ 445146 h 1768255"/>
              <a:gd name="connsiteX45" fmla="*/ 858982 w 2036618"/>
              <a:gd name="connsiteY45" fmla="*/ 417437 h 1768255"/>
              <a:gd name="connsiteX46" fmla="*/ 796637 w 2036618"/>
              <a:gd name="connsiteY46" fmla="*/ 396655 h 1768255"/>
              <a:gd name="connsiteX47" fmla="*/ 762000 w 2036618"/>
              <a:gd name="connsiteY47" fmla="*/ 382800 h 1768255"/>
              <a:gd name="connsiteX48" fmla="*/ 734291 w 2036618"/>
              <a:gd name="connsiteY48" fmla="*/ 355091 h 1768255"/>
              <a:gd name="connsiteX49" fmla="*/ 692728 w 2036618"/>
              <a:gd name="connsiteY49" fmla="*/ 341237 h 1768255"/>
              <a:gd name="connsiteX50" fmla="*/ 983673 w 2036618"/>
              <a:gd name="connsiteY50" fmla="*/ 320455 h 1768255"/>
              <a:gd name="connsiteX51" fmla="*/ 1136073 w 2036618"/>
              <a:gd name="connsiteY51" fmla="*/ 313528 h 1768255"/>
              <a:gd name="connsiteX52" fmla="*/ 1350818 w 2036618"/>
              <a:gd name="connsiteY52" fmla="*/ 292746 h 1768255"/>
              <a:gd name="connsiteX53" fmla="*/ 1503218 w 2036618"/>
              <a:gd name="connsiteY53" fmla="*/ 265037 h 1768255"/>
              <a:gd name="connsiteX54" fmla="*/ 1586346 w 2036618"/>
              <a:gd name="connsiteY54" fmla="*/ 237328 h 1768255"/>
              <a:gd name="connsiteX55" fmla="*/ 1648691 w 2036618"/>
              <a:gd name="connsiteY55" fmla="*/ 216546 h 1768255"/>
              <a:gd name="connsiteX56" fmla="*/ 1614055 w 2036618"/>
              <a:gd name="connsiteY56" fmla="*/ 168055 h 1768255"/>
              <a:gd name="connsiteX57" fmla="*/ 1565564 w 2036618"/>
              <a:gd name="connsiteY57" fmla="*/ 105710 h 1768255"/>
              <a:gd name="connsiteX58" fmla="*/ 1517073 w 2036618"/>
              <a:gd name="connsiteY58" fmla="*/ 50291 h 1768255"/>
              <a:gd name="connsiteX59" fmla="*/ 1503218 w 2036618"/>
              <a:gd name="connsiteY59" fmla="*/ 15655 h 1768255"/>
              <a:gd name="connsiteX60" fmla="*/ 1482437 w 2036618"/>
              <a:gd name="connsiteY60" fmla="*/ 1800 h 1768255"/>
              <a:gd name="connsiteX61" fmla="*/ 1330037 w 2036618"/>
              <a:gd name="connsiteY61" fmla="*/ 1800 h 1768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2036618" h="1768255">
                <a:moveTo>
                  <a:pt x="0" y="1248710"/>
                </a:moveTo>
                <a:cubicBezTo>
                  <a:pt x="43873" y="1299510"/>
                  <a:pt x="91085" y="1347607"/>
                  <a:pt x="131618" y="1401110"/>
                </a:cubicBezTo>
                <a:cubicBezTo>
                  <a:pt x="149089" y="1424172"/>
                  <a:pt x="157377" y="1453076"/>
                  <a:pt x="173182" y="1477310"/>
                </a:cubicBezTo>
                <a:cubicBezTo>
                  <a:pt x="192103" y="1506322"/>
                  <a:pt x="215969" y="1531851"/>
                  <a:pt x="235528" y="1560437"/>
                </a:cubicBezTo>
                <a:cubicBezTo>
                  <a:pt x="246040" y="1575801"/>
                  <a:pt x="254323" y="1592585"/>
                  <a:pt x="263237" y="1608928"/>
                </a:cubicBezTo>
                <a:cubicBezTo>
                  <a:pt x="268182" y="1617994"/>
                  <a:pt x="270640" y="1628573"/>
                  <a:pt x="277091" y="1636637"/>
                </a:cubicBezTo>
                <a:cubicBezTo>
                  <a:pt x="298535" y="1663442"/>
                  <a:pt x="320423" y="1690355"/>
                  <a:pt x="346364" y="1712837"/>
                </a:cubicBezTo>
                <a:cubicBezTo>
                  <a:pt x="355761" y="1720981"/>
                  <a:pt x="369203" y="1722759"/>
                  <a:pt x="381000" y="1726691"/>
                </a:cubicBezTo>
                <a:cubicBezTo>
                  <a:pt x="418786" y="1739287"/>
                  <a:pt x="438515" y="1734147"/>
                  <a:pt x="484909" y="1740546"/>
                </a:cubicBezTo>
                <a:cubicBezTo>
                  <a:pt x="526651" y="1746303"/>
                  <a:pt x="567992" y="1754671"/>
                  <a:pt x="609600" y="1761328"/>
                </a:cubicBezTo>
                <a:cubicBezTo>
                  <a:pt x="625723" y="1763908"/>
                  <a:pt x="641927" y="1765946"/>
                  <a:pt x="658091" y="1768255"/>
                </a:cubicBezTo>
                <a:cubicBezTo>
                  <a:pt x="671241" y="1597305"/>
                  <a:pt x="668789" y="1479689"/>
                  <a:pt x="748146" y="1311055"/>
                </a:cubicBezTo>
                <a:cubicBezTo>
                  <a:pt x="815725" y="1167448"/>
                  <a:pt x="793042" y="1235380"/>
                  <a:pt x="824346" y="1110164"/>
                </a:cubicBezTo>
                <a:cubicBezTo>
                  <a:pt x="826655" y="1082455"/>
                  <a:pt x="825820" y="1054302"/>
                  <a:pt x="831273" y="1027037"/>
                </a:cubicBezTo>
                <a:cubicBezTo>
                  <a:pt x="837432" y="996240"/>
                  <a:pt x="858982" y="936982"/>
                  <a:pt x="858982" y="936982"/>
                </a:cubicBezTo>
                <a:cubicBezTo>
                  <a:pt x="884382" y="950837"/>
                  <a:pt x="912497" y="960587"/>
                  <a:pt x="935182" y="978546"/>
                </a:cubicBezTo>
                <a:cubicBezTo>
                  <a:pt x="993264" y="1024527"/>
                  <a:pt x="1042161" y="1092452"/>
                  <a:pt x="1094509" y="1144800"/>
                </a:cubicBezTo>
                <a:cubicBezTo>
                  <a:pt x="1272271" y="1322563"/>
                  <a:pt x="1016868" y="1031277"/>
                  <a:pt x="1295400" y="1359546"/>
                </a:cubicBezTo>
                <a:cubicBezTo>
                  <a:pt x="1316633" y="1384570"/>
                  <a:pt x="1336736" y="1410534"/>
                  <a:pt x="1357746" y="1435746"/>
                </a:cubicBezTo>
                <a:cubicBezTo>
                  <a:pt x="1371375" y="1452100"/>
                  <a:pt x="1388026" y="1466184"/>
                  <a:pt x="1399309" y="1484237"/>
                </a:cubicBezTo>
                <a:lnTo>
                  <a:pt x="1433946" y="1539655"/>
                </a:lnTo>
                <a:cubicBezTo>
                  <a:pt x="1431637" y="1528110"/>
                  <a:pt x="1427018" y="1516793"/>
                  <a:pt x="1427018" y="1505019"/>
                </a:cubicBezTo>
                <a:cubicBezTo>
                  <a:pt x="1427018" y="1479514"/>
                  <a:pt x="1429968" y="1454012"/>
                  <a:pt x="1433946" y="1428819"/>
                </a:cubicBezTo>
                <a:cubicBezTo>
                  <a:pt x="1436916" y="1410011"/>
                  <a:pt x="1443439" y="1391935"/>
                  <a:pt x="1447800" y="1373400"/>
                </a:cubicBezTo>
                <a:cubicBezTo>
                  <a:pt x="1452676" y="1352677"/>
                  <a:pt x="1457955" y="1332020"/>
                  <a:pt x="1461655" y="1311055"/>
                </a:cubicBezTo>
                <a:cubicBezTo>
                  <a:pt x="1463557" y="1300277"/>
                  <a:pt x="1469033" y="1238269"/>
                  <a:pt x="1475509" y="1221000"/>
                </a:cubicBezTo>
                <a:cubicBezTo>
                  <a:pt x="1478432" y="1213205"/>
                  <a:pt x="1484746" y="1207146"/>
                  <a:pt x="1489364" y="1200219"/>
                </a:cubicBezTo>
                <a:cubicBezTo>
                  <a:pt x="1517073" y="1202528"/>
                  <a:pt x="1544686" y="1207146"/>
                  <a:pt x="1572491" y="1207146"/>
                </a:cubicBezTo>
                <a:cubicBezTo>
                  <a:pt x="1634674" y="1207146"/>
                  <a:pt x="1665965" y="1198149"/>
                  <a:pt x="1724891" y="1186364"/>
                </a:cubicBezTo>
                <a:cubicBezTo>
                  <a:pt x="1778000" y="1160964"/>
                  <a:pt x="1829444" y="1131741"/>
                  <a:pt x="1884218" y="1110164"/>
                </a:cubicBezTo>
                <a:cubicBezTo>
                  <a:pt x="1906128" y="1101533"/>
                  <a:pt x="1930802" y="1102612"/>
                  <a:pt x="1953491" y="1096310"/>
                </a:cubicBezTo>
                <a:cubicBezTo>
                  <a:pt x="2006083" y="1081701"/>
                  <a:pt x="2001106" y="1081380"/>
                  <a:pt x="2036618" y="1054746"/>
                </a:cubicBezTo>
                <a:cubicBezTo>
                  <a:pt x="1914966" y="983782"/>
                  <a:pt x="1948905" y="1000591"/>
                  <a:pt x="1780309" y="923128"/>
                </a:cubicBezTo>
                <a:cubicBezTo>
                  <a:pt x="1753032" y="910595"/>
                  <a:pt x="1725393" y="898749"/>
                  <a:pt x="1697182" y="888491"/>
                </a:cubicBezTo>
                <a:cubicBezTo>
                  <a:pt x="1674526" y="880252"/>
                  <a:pt x="1650919" y="874901"/>
                  <a:pt x="1627909" y="867710"/>
                </a:cubicBezTo>
                <a:cubicBezTo>
                  <a:pt x="1613970" y="863354"/>
                  <a:pt x="1600099" y="858767"/>
                  <a:pt x="1586346" y="853855"/>
                </a:cubicBezTo>
                <a:cubicBezTo>
                  <a:pt x="1567767" y="847219"/>
                  <a:pt x="1548364" y="842304"/>
                  <a:pt x="1530928" y="833073"/>
                </a:cubicBezTo>
                <a:cubicBezTo>
                  <a:pt x="1508854" y="821387"/>
                  <a:pt x="1489999" y="804360"/>
                  <a:pt x="1468582" y="791510"/>
                </a:cubicBezTo>
                <a:cubicBezTo>
                  <a:pt x="1455299" y="783541"/>
                  <a:pt x="1440398" y="778533"/>
                  <a:pt x="1427018" y="770728"/>
                </a:cubicBezTo>
                <a:cubicBezTo>
                  <a:pt x="1412635" y="762338"/>
                  <a:pt x="1399503" y="751958"/>
                  <a:pt x="1385455" y="743019"/>
                </a:cubicBezTo>
                <a:cubicBezTo>
                  <a:pt x="1374096" y="735790"/>
                  <a:pt x="1361590" y="730316"/>
                  <a:pt x="1350818" y="722237"/>
                </a:cubicBezTo>
                <a:cubicBezTo>
                  <a:pt x="1306100" y="688699"/>
                  <a:pt x="1268063" y="645475"/>
                  <a:pt x="1219200" y="618328"/>
                </a:cubicBezTo>
                <a:cubicBezTo>
                  <a:pt x="1033365" y="515084"/>
                  <a:pt x="1272721" y="649462"/>
                  <a:pt x="1101437" y="549055"/>
                </a:cubicBezTo>
                <a:cubicBezTo>
                  <a:pt x="1053256" y="520811"/>
                  <a:pt x="1007298" y="487928"/>
                  <a:pt x="955964" y="465928"/>
                </a:cubicBezTo>
                <a:cubicBezTo>
                  <a:pt x="939800" y="459001"/>
                  <a:pt x="923202" y="453011"/>
                  <a:pt x="907473" y="445146"/>
                </a:cubicBezTo>
                <a:cubicBezTo>
                  <a:pt x="890822" y="436820"/>
                  <a:pt x="876038" y="424899"/>
                  <a:pt x="858982" y="417437"/>
                </a:cubicBezTo>
                <a:cubicBezTo>
                  <a:pt x="838913" y="408657"/>
                  <a:pt x="817267" y="404023"/>
                  <a:pt x="796637" y="396655"/>
                </a:cubicBezTo>
                <a:cubicBezTo>
                  <a:pt x="784926" y="392473"/>
                  <a:pt x="773546" y="387418"/>
                  <a:pt x="762000" y="382800"/>
                </a:cubicBezTo>
                <a:cubicBezTo>
                  <a:pt x="752764" y="373564"/>
                  <a:pt x="745492" y="361811"/>
                  <a:pt x="734291" y="355091"/>
                </a:cubicBezTo>
                <a:cubicBezTo>
                  <a:pt x="721768" y="347577"/>
                  <a:pt x="692728" y="341237"/>
                  <a:pt x="692728" y="341237"/>
                </a:cubicBezTo>
                <a:cubicBezTo>
                  <a:pt x="585187" y="269541"/>
                  <a:pt x="667127" y="329904"/>
                  <a:pt x="983673" y="320455"/>
                </a:cubicBezTo>
                <a:cubicBezTo>
                  <a:pt x="1034503" y="318938"/>
                  <a:pt x="1085273" y="315837"/>
                  <a:pt x="1136073" y="313528"/>
                </a:cubicBezTo>
                <a:cubicBezTo>
                  <a:pt x="1207655" y="306601"/>
                  <a:pt x="1280299" y="306850"/>
                  <a:pt x="1350818" y="292746"/>
                </a:cubicBezTo>
                <a:cubicBezTo>
                  <a:pt x="1447637" y="273382"/>
                  <a:pt x="1396863" y="282762"/>
                  <a:pt x="1503218" y="265037"/>
                </a:cubicBezTo>
                <a:cubicBezTo>
                  <a:pt x="1530927" y="255801"/>
                  <a:pt x="1558467" y="246040"/>
                  <a:pt x="1586346" y="237328"/>
                </a:cubicBezTo>
                <a:cubicBezTo>
                  <a:pt x="1654522" y="216023"/>
                  <a:pt x="1568119" y="248774"/>
                  <a:pt x="1648691" y="216546"/>
                </a:cubicBezTo>
                <a:cubicBezTo>
                  <a:pt x="1635796" y="177860"/>
                  <a:pt x="1650214" y="210788"/>
                  <a:pt x="1614055" y="168055"/>
                </a:cubicBezTo>
                <a:cubicBezTo>
                  <a:pt x="1597049" y="147957"/>
                  <a:pt x="1582301" y="126033"/>
                  <a:pt x="1565564" y="105710"/>
                </a:cubicBezTo>
                <a:cubicBezTo>
                  <a:pt x="1549960" y="86762"/>
                  <a:pt x="1533237" y="68764"/>
                  <a:pt x="1517073" y="50291"/>
                </a:cubicBezTo>
                <a:cubicBezTo>
                  <a:pt x="1512455" y="38746"/>
                  <a:pt x="1510446" y="25774"/>
                  <a:pt x="1503218" y="15655"/>
                </a:cubicBezTo>
                <a:cubicBezTo>
                  <a:pt x="1498379" y="8880"/>
                  <a:pt x="1490736" y="2464"/>
                  <a:pt x="1482437" y="1800"/>
                </a:cubicBezTo>
                <a:cubicBezTo>
                  <a:pt x="1431799" y="-2251"/>
                  <a:pt x="1380837" y="1800"/>
                  <a:pt x="1330037" y="1800"/>
                </a:cubicBezTo>
              </a:path>
            </a:pathLst>
          </a:custGeom>
          <a:noFill/>
          <a:ln w="25400">
            <a:solidFill>
              <a:schemeClr val="bg1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1" name="Freeform: Shape 90">
            <a:extLst>
              <a:ext uri="{FF2B5EF4-FFF2-40B4-BE49-F238E27FC236}">
                <a16:creationId xmlns:a16="http://schemas.microsoft.com/office/drawing/2014/main" id="{C8C481E7-077F-462A-8546-4D06DBEAAC2F}"/>
              </a:ext>
            </a:extLst>
          </p:cNvPr>
          <p:cNvSpPr/>
          <p:nvPr/>
        </p:nvSpPr>
        <p:spPr>
          <a:xfrm rot="3064480">
            <a:off x="5760099" y="2774329"/>
            <a:ext cx="3629891" cy="1027274"/>
          </a:xfrm>
          <a:custGeom>
            <a:avLst/>
            <a:gdLst>
              <a:gd name="connsiteX0" fmla="*/ 595746 w 3629891"/>
              <a:gd name="connsiteY0" fmla="*/ 879764 h 1027274"/>
              <a:gd name="connsiteX1" fmla="*/ 297873 w 3629891"/>
              <a:gd name="connsiteY1" fmla="*/ 893618 h 1027274"/>
              <a:gd name="connsiteX2" fmla="*/ 131619 w 3629891"/>
              <a:gd name="connsiteY2" fmla="*/ 838200 h 1027274"/>
              <a:gd name="connsiteX3" fmla="*/ 0 w 3629891"/>
              <a:gd name="connsiteY3" fmla="*/ 796636 h 1027274"/>
              <a:gd name="connsiteX4" fmla="*/ 41564 w 3629891"/>
              <a:gd name="connsiteY4" fmla="*/ 741218 h 1027274"/>
              <a:gd name="connsiteX5" fmla="*/ 193964 w 3629891"/>
              <a:gd name="connsiteY5" fmla="*/ 637309 h 1027274"/>
              <a:gd name="connsiteX6" fmla="*/ 277091 w 3629891"/>
              <a:gd name="connsiteY6" fmla="*/ 568036 h 1027274"/>
              <a:gd name="connsiteX7" fmla="*/ 367146 w 3629891"/>
              <a:gd name="connsiteY7" fmla="*/ 512618 h 1027274"/>
              <a:gd name="connsiteX8" fmla="*/ 533400 w 3629891"/>
              <a:gd name="connsiteY8" fmla="*/ 401782 h 1027274"/>
              <a:gd name="connsiteX9" fmla="*/ 623455 w 3629891"/>
              <a:gd name="connsiteY9" fmla="*/ 346364 h 1027274"/>
              <a:gd name="connsiteX10" fmla="*/ 768928 w 3629891"/>
              <a:gd name="connsiteY10" fmla="*/ 249382 h 1027274"/>
              <a:gd name="connsiteX11" fmla="*/ 817419 w 3629891"/>
              <a:gd name="connsiteY11" fmla="*/ 290945 h 1027274"/>
              <a:gd name="connsiteX12" fmla="*/ 942110 w 3629891"/>
              <a:gd name="connsiteY12" fmla="*/ 477982 h 1027274"/>
              <a:gd name="connsiteX13" fmla="*/ 997528 w 3629891"/>
              <a:gd name="connsiteY13" fmla="*/ 561109 h 1027274"/>
              <a:gd name="connsiteX14" fmla="*/ 1039091 w 3629891"/>
              <a:gd name="connsiteY14" fmla="*/ 651164 h 1027274"/>
              <a:gd name="connsiteX15" fmla="*/ 1066800 w 3629891"/>
              <a:gd name="connsiteY15" fmla="*/ 665018 h 1027274"/>
              <a:gd name="connsiteX16" fmla="*/ 1357746 w 3629891"/>
              <a:gd name="connsiteY16" fmla="*/ 374073 h 1027274"/>
              <a:gd name="connsiteX17" fmla="*/ 1475510 w 3629891"/>
              <a:gd name="connsiteY17" fmla="*/ 214745 h 1027274"/>
              <a:gd name="connsiteX18" fmla="*/ 1510146 w 3629891"/>
              <a:gd name="connsiteY18" fmla="*/ 159327 h 1027274"/>
              <a:gd name="connsiteX19" fmla="*/ 1524000 w 3629891"/>
              <a:gd name="connsiteY19" fmla="*/ 124691 h 1027274"/>
              <a:gd name="connsiteX20" fmla="*/ 1551710 w 3629891"/>
              <a:gd name="connsiteY20" fmla="*/ 117764 h 1027274"/>
              <a:gd name="connsiteX21" fmla="*/ 1593273 w 3629891"/>
              <a:gd name="connsiteY21" fmla="*/ 166254 h 1027274"/>
              <a:gd name="connsiteX22" fmla="*/ 1662546 w 3629891"/>
              <a:gd name="connsiteY22" fmla="*/ 339436 h 1027274"/>
              <a:gd name="connsiteX23" fmla="*/ 1697182 w 3629891"/>
              <a:gd name="connsiteY23" fmla="*/ 561109 h 1027274"/>
              <a:gd name="connsiteX24" fmla="*/ 1724891 w 3629891"/>
              <a:gd name="connsiteY24" fmla="*/ 526473 h 1027274"/>
              <a:gd name="connsiteX25" fmla="*/ 1766455 w 3629891"/>
              <a:gd name="connsiteY25" fmla="*/ 401782 h 1027274"/>
              <a:gd name="connsiteX26" fmla="*/ 1794164 w 3629891"/>
              <a:gd name="connsiteY26" fmla="*/ 367145 h 1027274"/>
              <a:gd name="connsiteX27" fmla="*/ 1842655 w 3629891"/>
              <a:gd name="connsiteY27" fmla="*/ 401782 h 1027274"/>
              <a:gd name="connsiteX28" fmla="*/ 1863437 w 3629891"/>
              <a:gd name="connsiteY28" fmla="*/ 505691 h 1027274"/>
              <a:gd name="connsiteX29" fmla="*/ 1877291 w 3629891"/>
              <a:gd name="connsiteY29" fmla="*/ 547254 h 1027274"/>
              <a:gd name="connsiteX30" fmla="*/ 1960419 w 3629891"/>
              <a:gd name="connsiteY30" fmla="*/ 491836 h 1027274"/>
              <a:gd name="connsiteX31" fmla="*/ 2022764 w 3629891"/>
              <a:gd name="connsiteY31" fmla="*/ 401782 h 1027274"/>
              <a:gd name="connsiteX32" fmla="*/ 2071255 w 3629891"/>
              <a:gd name="connsiteY32" fmla="*/ 415636 h 1027274"/>
              <a:gd name="connsiteX33" fmla="*/ 2078182 w 3629891"/>
              <a:gd name="connsiteY33" fmla="*/ 471054 h 1027274"/>
              <a:gd name="connsiteX34" fmla="*/ 2085110 w 3629891"/>
              <a:gd name="connsiteY34" fmla="*/ 512618 h 1027274"/>
              <a:gd name="connsiteX35" fmla="*/ 2202873 w 3629891"/>
              <a:gd name="connsiteY35" fmla="*/ 367145 h 1027274"/>
              <a:gd name="connsiteX36" fmla="*/ 2272146 w 3629891"/>
              <a:gd name="connsiteY36" fmla="*/ 270164 h 1027274"/>
              <a:gd name="connsiteX37" fmla="*/ 2313710 w 3629891"/>
              <a:gd name="connsiteY37" fmla="*/ 200891 h 1027274"/>
              <a:gd name="connsiteX38" fmla="*/ 2473037 w 3629891"/>
              <a:gd name="connsiteY38" fmla="*/ 41564 h 1027274"/>
              <a:gd name="connsiteX39" fmla="*/ 2514600 w 3629891"/>
              <a:gd name="connsiteY39" fmla="*/ 0 h 1027274"/>
              <a:gd name="connsiteX40" fmla="*/ 2556164 w 3629891"/>
              <a:gd name="connsiteY40" fmla="*/ 55418 h 1027274"/>
              <a:gd name="connsiteX41" fmla="*/ 2576946 w 3629891"/>
              <a:gd name="connsiteY41" fmla="*/ 187036 h 1027274"/>
              <a:gd name="connsiteX42" fmla="*/ 2604655 w 3629891"/>
              <a:gd name="connsiteY42" fmla="*/ 318654 h 1027274"/>
              <a:gd name="connsiteX43" fmla="*/ 2667000 w 3629891"/>
              <a:gd name="connsiteY43" fmla="*/ 505691 h 1027274"/>
              <a:gd name="connsiteX44" fmla="*/ 2722419 w 3629891"/>
              <a:gd name="connsiteY44" fmla="*/ 581891 h 1027274"/>
              <a:gd name="connsiteX45" fmla="*/ 2798619 w 3629891"/>
              <a:gd name="connsiteY45" fmla="*/ 665018 h 1027274"/>
              <a:gd name="connsiteX46" fmla="*/ 2937164 w 3629891"/>
              <a:gd name="connsiteY46" fmla="*/ 540327 h 1027274"/>
              <a:gd name="connsiteX47" fmla="*/ 3020291 w 3629891"/>
              <a:gd name="connsiteY47" fmla="*/ 526473 h 1027274"/>
              <a:gd name="connsiteX48" fmla="*/ 3089564 w 3629891"/>
              <a:gd name="connsiteY48" fmla="*/ 540327 h 1027274"/>
              <a:gd name="connsiteX49" fmla="*/ 2902528 w 3629891"/>
              <a:gd name="connsiteY49" fmla="*/ 755073 h 1027274"/>
              <a:gd name="connsiteX50" fmla="*/ 2833255 w 3629891"/>
              <a:gd name="connsiteY50" fmla="*/ 845127 h 1027274"/>
              <a:gd name="connsiteX51" fmla="*/ 2784764 w 3629891"/>
              <a:gd name="connsiteY51" fmla="*/ 900545 h 1027274"/>
              <a:gd name="connsiteX52" fmla="*/ 2999510 w 3629891"/>
              <a:gd name="connsiteY52" fmla="*/ 886691 h 1027274"/>
              <a:gd name="connsiteX53" fmla="*/ 3179619 w 3629891"/>
              <a:gd name="connsiteY53" fmla="*/ 858982 h 1027274"/>
              <a:gd name="connsiteX54" fmla="*/ 3359728 w 3629891"/>
              <a:gd name="connsiteY54" fmla="*/ 845127 h 1027274"/>
              <a:gd name="connsiteX55" fmla="*/ 3567546 w 3629891"/>
              <a:gd name="connsiteY55" fmla="*/ 852054 h 1027274"/>
              <a:gd name="connsiteX56" fmla="*/ 3609110 w 3629891"/>
              <a:gd name="connsiteY56" fmla="*/ 893618 h 1027274"/>
              <a:gd name="connsiteX57" fmla="*/ 3629891 w 3629891"/>
              <a:gd name="connsiteY57" fmla="*/ 907473 h 1027274"/>
              <a:gd name="connsiteX58" fmla="*/ 3532910 w 3629891"/>
              <a:gd name="connsiteY58" fmla="*/ 955964 h 1027274"/>
              <a:gd name="connsiteX59" fmla="*/ 3456710 w 3629891"/>
              <a:gd name="connsiteY59" fmla="*/ 976745 h 1027274"/>
              <a:gd name="connsiteX60" fmla="*/ 3387437 w 3629891"/>
              <a:gd name="connsiteY60" fmla="*/ 997527 h 1027274"/>
              <a:gd name="connsiteX61" fmla="*/ 3297382 w 3629891"/>
              <a:gd name="connsiteY61" fmla="*/ 1018309 h 1027274"/>
              <a:gd name="connsiteX62" fmla="*/ 3269673 w 3629891"/>
              <a:gd name="connsiteY62" fmla="*/ 1025236 h 1027274"/>
              <a:gd name="connsiteX63" fmla="*/ 3290455 w 3629891"/>
              <a:gd name="connsiteY63" fmla="*/ 1011382 h 1027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3629891" h="1027274">
                <a:moveTo>
                  <a:pt x="595746" y="879764"/>
                </a:moveTo>
                <a:cubicBezTo>
                  <a:pt x="496455" y="884382"/>
                  <a:pt x="396875" y="902484"/>
                  <a:pt x="297873" y="893618"/>
                </a:cubicBezTo>
                <a:cubicBezTo>
                  <a:pt x="239690" y="888408"/>
                  <a:pt x="188290" y="852368"/>
                  <a:pt x="131619" y="838200"/>
                </a:cubicBezTo>
                <a:cubicBezTo>
                  <a:pt x="49980" y="817790"/>
                  <a:pt x="94095" y="830852"/>
                  <a:pt x="0" y="796636"/>
                </a:cubicBezTo>
                <a:cubicBezTo>
                  <a:pt x="10820" y="764179"/>
                  <a:pt x="4608" y="772489"/>
                  <a:pt x="41564" y="741218"/>
                </a:cubicBezTo>
                <a:cubicBezTo>
                  <a:pt x="109220" y="683970"/>
                  <a:pt x="108359" y="699866"/>
                  <a:pt x="193964" y="637309"/>
                </a:cubicBezTo>
                <a:cubicBezTo>
                  <a:pt x="223086" y="616028"/>
                  <a:pt x="247820" y="589111"/>
                  <a:pt x="277091" y="568036"/>
                </a:cubicBezTo>
                <a:cubicBezTo>
                  <a:pt x="305695" y="547441"/>
                  <a:pt x="337575" y="531799"/>
                  <a:pt x="367146" y="512618"/>
                </a:cubicBezTo>
                <a:cubicBezTo>
                  <a:pt x="423024" y="476373"/>
                  <a:pt x="477522" y="438027"/>
                  <a:pt x="533400" y="401782"/>
                </a:cubicBezTo>
                <a:cubicBezTo>
                  <a:pt x="562971" y="382601"/>
                  <a:pt x="597473" y="370181"/>
                  <a:pt x="623455" y="346364"/>
                </a:cubicBezTo>
                <a:cubicBezTo>
                  <a:pt x="722730" y="255361"/>
                  <a:pt x="670922" y="282051"/>
                  <a:pt x="768928" y="249382"/>
                </a:cubicBezTo>
                <a:cubicBezTo>
                  <a:pt x="785092" y="263236"/>
                  <a:pt x="803504" y="274833"/>
                  <a:pt x="817419" y="290945"/>
                </a:cubicBezTo>
                <a:cubicBezTo>
                  <a:pt x="921471" y="411426"/>
                  <a:pt x="876198" y="369698"/>
                  <a:pt x="942110" y="477982"/>
                </a:cubicBezTo>
                <a:cubicBezTo>
                  <a:pt x="959425" y="506429"/>
                  <a:pt x="979055" y="533400"/>
                  <a:pt x="997528" y="561109"/>
                </a:cubicBezTo>
                <a:cubicBezTo>
                  <a:pt x="1008479" y="599439"/>
                  <a:pt x="1009464" y="621537"/>
                  <a:pt x="1039091" y="651164"/>
                </a:cubicBezTo>
                <a:cubicBezTo>
                  <a:pt x="1046393" y="658466"/>
                  <a:pt x="1057564" y="660400"/>
                  <a:pt x="1066800" y="665018"/>
                </a:cubicBezTo>
                <a:cubicBezTo>
                  <a:pt x="1077549" y="654653"/>
                  <a:pt x="1314116" y="433102"/>
                  <a:pt x="1357746" y="374073"/>
                </a:cubicBezTo>
                <a:cubicBezTo>
                  <a:pt x="1397001" y="320964"/>
                  <a:pt x="1440508" y="270749"/>
                  <a:pt x="1475510" y="214745"/>
                </a:cubicBezTo>
                <a:cubicBezTo>
                  <a:pt x="1487055" y="196272"/>
                  <a:pt x="1499818" y="178507"/>
                  <a:pt x="1510146" y="159327"/>
                </a:cubicBezTo>
                <a:cubicBezTo>
                  <a:pt x="1516041" y="148379"/>
                  <a:pt x="1515207" y="133484"/>
                  <a:pt x="1524000" y="124691"/>
                </a:cubicBezTo>
                <a:cubicBezTo>
                  <a:pt x="1530732" y="117959"/>
                  <a:pt x="1542473" y="120073"/>
                  <a:pt x="1551710" y="117764"/>
                </a:cubicBezTo>
                <a:cubicBezTo>
                  <a:pt x="1565564" y="133927"/>
                  <a:pt x="1583753" y="147213"/>
                  <a:pt x="1593273" y="166254"/>
                </a:cubicBezTo>
                <a:cubicBezTo>
                  <a:pt x="1621078" y="221864"/>
                  <a:pt x="1644797" y="279849"/>
                  <a:pt x="1662546" y="339436"/>
                </a:cubicBezTo>
                <a:cubicBezTo>
                  <a:pt x="1684129" y="411894"/>
                  <a:pt x="1689736" y="486651"/>
                  <a:pt x="1697182" y="561109"/>
                </a:cubicBezTo>
                <a:cubicBezTo>
                  <a:pt x="1706418" y="549564"/>
                  <a:pt x="1717881" y="539491"/>
                  <a:pt x="1724891" y="526473"/>
                </a:cubicBezTo>
                <a:cubicBezTo>
                  <a:pt x="1761464" y="458551"/>
                  <a:pt x="1731051" y="477647"/>
                  <a:pt x="1766455" y="401782"/>
                </a:cubicBezTo>
                <a:cubicBezTo>
                  <a:pt x="1772708" y="388384"/>
                  <a:pt x="1784928" y="378691"/>
                  <a:pt x="1794164" y="367145"/>
                </a:cubicBezTo>
                <a:cubicBezTo>
                  <a:pt x="1805327" y="322493"/>
                  <a:pt x="1800590" y="312394"/>
                  <a:pt x="1842655" y="401782"/>
                </a:cubicBezTo>
                <a:cubicBezTo>
                  <a:pt x="1858893" y="436287"/>
                  <a:pt x="1855170" y="469866"/>
                  <a:pt x="1863437" y="505691"/>
                </a:cubicBezTo>
                <a:cubicBezTo>
                  <a:pt x="1866721" y="519921"/>
                  <a:pt x="1877291" y="547254"/>
                  <a:pt x="1877291" y="547254"/>
                </a:cubicBezTo>
                <a:cubicBezTo>
                  <a:pt x="1905000" y="528781"/>
                  <a:pt x="1934712" y="513006"/>
                  <a:pt x="1960419" y="491836"/>
                </a:cubicBezTo>
                <a:cubicBezTo>
                  <a:pt x="1988056" y="469076"/>
                  <a:pt x="2005635" y="431758"/>
                  <a:pt x="2022764" y="401782"/>
                </a:cubicBezTo>
                <a:cubicBezTo>
                  <a:pt x="2038928" y="406400"/>
                  <a:pt x="2060754" y="402509"/>
                  <a:pt x="2071255" y="415636"/>
                </a:cubicBezTo>
                <a:cubicBezTo>
                  <a:pt x="2082885" y="430173"/>
                  <a:pt x="2075549" y="452625"/>
                  <a:pt x="2078182" y="471054"/>
                </a:cubicBezTo>
                <a:cubicBezTo>
                  <a:pt x="2080168" y="484959"/>
                  <a:pt x="2082801" y="498763"/>
                  <a:pt x="2085110" y="512618"/>
                </a:cubicBezTo>
                <a:cubicBezTo>
                  <a:pt x="2173684" y="449351"/>
                  <a:pt x="2112915" y="502082"/>
                  <a:pt x="2202873" y="367145"/>
                </a:cubicBezTo>
                <a:cubicBezTo>
                  <a:pt x="2224910" y="334090"/>
                  <a:pt x="2250109" y="303219"/>
                  <a:pt x="2272146" y="270164"/>
                </a:cubicBezTo>
                <a:cubicBezTo>
                  <a:pt x="2287083" y="247758"/>
                  <a:pt x="2295934" y="221119"/>
                  <a:pt x="2313710" y="200891"/>
                </a:cubicBezTo>
                <a:cubicBezTo>
                  <a:pt x="2363290" y="144473"/>
                  <a:pt x="2419928" y="94673"/>
                  <a:pt x="2473037" y="41564"/>
                </a:cubicBezTo>
                <a:lnTo>
                  <a:pt x="2514600" y="0"/>
                </a:lnTo>
                <a:cubicBezTo>
                  <a:pt x="2528455" y="18473"/>
                  <a:pt x="2548862" y="33512"/>
                  <a:pt x="2556164" y="55418"/>
                </a:cubicBezTo>
                <a:cubicBezTo>
                  <a:pt x="2570210" y="97555"/>
                  <a:pt x="2568899" y="143355"/>
                  <a:pt x="2576946" y="187036"/>
                </a:cubicBezTo>
                <a:cubicBezTo>
                  <a:pt x="2585068" y="231128"/>
                  <a:pt x="2594058" y="275090"/>
                  <a:pt x="2604655" y="318654"/>
                </a:cubicBezTo>
                <a:cubicBezTo>
                  <a:pt x="2616390" y="366897"/>
                  <a:pt x="2637054" y="455781"/>
                  <a:pt x="2667000" y="505691"/>
                </a:cubicBezTo>
                <a:cubicBezTo>
                  <a:pt x="2683159" y="532622"/>
                  <a:pt x="2706837" y="554622"/>
                  <a:pt x="2722419" y="581891"/>
                </a:cubicBezTo>
                <a:cubicBezTo>
                  <a:pt x="2773762" y="671741"/>
                  <a:pt x="2714460" y="640974"/>
                  <a:pt x="2798619" y="665018"/>
                </a:cubicBezTo>
                <a:cubicBezTo>
                  <a:pt x="2836909" y="622898"/>
                  <a:pt x="2880777" y="563394"/>
                  <a:pt x="2937164" y="540327"/>
                </a:cubicBezTo>
                <a:cubicBezTo>
                  <a:pt x="2963164" y="529691"/>
                  <a:pt x="2992582" y="531091"/>
                  <a:pt x="3020291" y="526473"/>
                </a:cubicBezTo>
                <a:cubicBezTo>
                  <a:pt x="3043382" y="531091"/>
                  <a:pt x="3093057" y="517039"/>
                  <a:pt x="3089564" y="540327"/>
                </a:cubicBezTo>
                <a:cubicBezTo>
                  <a:pt x="3078977" y="610911"/>
                  <a:pt x="2946479" y="707460"/>
                  <a:pt x="2902528" y="755073"/>
                </a:cubicBezTo>
                <a:cubicBezTo>
                  <a:pt x="2876840" y="782901"/>
                  <a:pt x="2857084" y="815691"/>
                  <a:pt x="2833255" y="845127"/>
                </a:cubicBezTo>
                <a:cubicBezTo>
                  <a:pt x="2817811" y="864205"/>
                  <a:pt x="2760951" y="894592"/>
                  <a:pt x="2784764" y="900545"/>
                </a:cubicBezTo>
                <a:cubicBezTo>
                  <a:pt x="2854353" y="917942"/>
                  <a:pt x="2927928" y="891309"/>
                  <a:pt x="2999510" y="886691"/>
                </a:cubicBezTo>
                <a:cubicBezTo>
                  <a:pt x="3045854" y="878967"/>
                  <a:pt x="3135033" y="863441"/>
                  <a:pt x="3179619" y="858982"/>
                </a:cubicBezTo>
                <a:cubicBezTo>
                  <a:pt x="3239534" y="852991"/>
                  <a:pt x="3299692" y="849745"/>
                  <a:pt x="3359728" y="845127"/>
                </a:cubicBezTo>
                <a:cubicBezTo>
                  <a:pt x="3457823" y="827816"/>
                  <a:pt x="3479259" y="805587"/>
                  <a:pt x="3567546" y="852054"/>
                </a:cubicBezTo>
                <a:cubicBezTo>
                  <a:pt x="3584885" y="861180"/>
                  <a:pt x="3594466" y="880601"/>
                  <a:pt x="3609110" y="893618"/>
                </a:cubicBezTo>
                <a:cubicBezTo>
                  <a:pt x="3615332" y="899149"/>
                  <a:pt x="3622964" y="902855"/>
                  <a:pt x="3629891" y="907473"/>
                </a:cubicBezTo>
                <a:cubicBezTo>
                  <a:pt x="3592063" y="945301"/>
                  <a:pt x="3612621" y="930601"/>
                  <a:pt x="3532910" y="955964"/>
                </a:cubicBezTo>
                <a:cubicBezTo>
                  <a:pt x="3507822" y="963947"/>
                  <a:pt x="3482025" y="969512"/>
                  <a:pt x="3456710" y="976745"/>
                </a:cubicBezTo>
                <a:cubicBezTo>
                  <a:pt x="3433530" y="983368"/>
                  <a:pt x="3410447" y="990336"/>
                  <a:pt x="3387437" y="997527"/>
                </a:cubicBezTo>
                <a:cubicBezTo>
                  <a:pt x="3304503" y="1023444"/>
                  <a:pt x="3389266" y="1001604"/>
                  <a:pt x="3297382" y="1018309"/>
                </a:cubicBezTo>
                <a:cubicBezTo>
                  <a:pt x="3288015" y="1020012"/>
                  <a:pt x="3276405" y="1031968"/>
                  <a:pt x="3269673" y="1025236"/>
                </a:cubicBezTo>
                <a:cubicBezTo>
                  <a:pt x="3263786" y="1019349"/>
                  <a:pt x="3283528" y="1016000"/>
                  <a:pt x="3290455" y="1011382"/>
                </a:cubicBezTo>
              </a:path>
            </a:pathLst>
          </a:custGeom>
          <a:noFill/>
          <a:ln w="12700">
            <a:solidFill>
              <a:schemeClr val="bg1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Freeform: Shape 91">
            <a:extLst>
              <a:ext uri="{FF2B5EF4-FFF2-40B4-BE49-F238E27FC236}">
                <a16:creationId xmlns:a16="http://schemas.microsoft.com/office/drawing/2014/main" id="{082FC432-BA9A-4EBA-A035-7DEA7DFEDC48}"/>
              </a:ext>
            </a:extLst>
          </p:cNvPr>
          <p:cNvSpPr/>
          <p:nvPr/>
        </p:nvSpPr>
        <p:spPr>
          <a:xfrm rot="18535520" flipH="1">
            <a:off x="2849184" y="3573149"/>
            <a:ext cx="1892313" cy="2279242"/>
          </a:xfrm>
          <a:custGeom>
            <a:avLst/>
            <a:gdLst>
              <a:gd name="connsiteX0" fmla="*/ 623455 w 1892313"/>
              <a:gd name="connsiteY0" fmla="*/ 2279242 h 2279242"/>
              <a:gd name="connsiteX1" fmla="*/ 381000 w 1892313"/>
              <a:gd name="connsiteY1" fmla="*/ 2085279 h 2279242"/>
              <a:gd name="connsiteX2" fmla="*/ 117764 w 1892313"/>
              <a:gd name="connsiteY2" fmla="*/ 1912097 h 2279242"/>
              <a:gd name="connsiteX3" fmla="*/ 0 w 1892313"/>
              <a:gd name="connsiteY3" fmla="*/ 1808188 h 2279242"/>
              <a:gd name="connsiteX4" fmla="*/ 436418 w 1892313"/>
              <a:gd name="connsiteY4" fmla="*/ 1503388 h 2279242"/>
              <a:gd name="connsiteX5" fmla="*/ 602673 w 1892313"/>
              <a:gd name="connsiteY5" fmla="*/ 1357915 h 2279242"/>
              <a:gd name="connsiteX6" fmla="*/ 644237 w 1892313"/>
              <a:gd name="connsiteY6" fmla="*/ 1337133 h 2279242"/>
              <a:gd name="connsiteX7" fmla="*/ 928255 w 1892313"/>
              <a:gd name="connsiteY7" fmla="*/ 1551879 h 2279242"/>
              <a:gd name="connsiteX8" fmla="*/ 1385455 w 1892313"/>
              <a:gd name="connsiteY8" fmla="*/ 1801261 h 2279242"/>
              <a:gd name="connsiteX9" fmla="*/ 1440873 w 1892313"/>
              <a:gd name="connsiteY9" fmla="*/ 1849751 h 2279242"/>
              <a:gd name="connsiteX10" fmla="*/ 1579418 w 1892313"/>
              <a:gd name="connsiteY10" fmla="*/ 1932879 h 2279242"/>
              <a:gd name="connsiteX11" fmla="*/ 1600200 w 1892313"/>
              <a:gd name="connsiteY11" fmla="*/ 1946733 h 2279242"/>
              <a:gd name="connsiteX12" fmla="*/ 1385455 w 1892313"/>
              <a:gd name="connsiteY12" fmla="*/ 1475679 h 2279242"/>
              <a:gd name="connsiteX13" fmla="*/ 1184564 w 1892313"/>
              <a:gd name="connsiteY13" fmla="*/ 1129315 h 2279242"/>
              <a:gd name="connsiteX14" fmla="*/ 1004455 w 1892313"/>
              <a:gd name="connsiteY14" fmla="*/ 900715 h 2279242"/>
              <a:gd name="connsiteX15" fmla="*/ 914400 w 1892313"/>
              <a:gd name="connsiteY15" fmla="*/ 789879 h 2279242"/>
              <a:gd name="connsiteX16" fmla="*/ 893618 w 1892313"/>
              <a:gd name="connsiteY16" fmla="*/ 748315 h 2279242"/>
              <a:gd name="connsiteX17" fmla="*/ 879764 w 1892313"/>
              <a:gd name="connsiteY17" fmla="*/ 713679 h 2279242"/>
              <a:gd name="connsiteX18" fmla="*/ 1343891 w 1892313"/>
              <a:gd name="connsiteY18" fmla="*/ 845297 h 2279242"/>
              <a:gd name="connsiteX19" fmla="*/ 1724891 w 1892313"/>
              <a:gd name="connsiteY19" fmla="*/ 963061 h 2279242"/>
              <a:gd name="connsiteX20" fmla="*/ 1808018 w 1892313"/>
              <a:gd name="connsiteY20" fmla="*/ 969988 h 2279242"/>
              <a:gd name="connsiteX21" fmla="*/ 1877291 w 1892313"/>
              <a:gd name="connsiteY21" fmla="*/ 990770 h 2279242"/>
              <a:gd name="connsiteX22" fmla="*/ 1891146 w 1892313"/>
              <a:gd name="connsiteY22" fmla="*/ 949206 h 2279242"/>
              <a:gd name="connsiteX23" fmla="*/ 1849582 w 1892313"/>
              <a:gd name="connsiteY23" fmla="*/ 866079 h 2279242"/>
              <a:gd name="connsiteX24" fmla="*/ 1738746 w 1892313"/>
              <a:gd name="connsiteY24" fmla="*/ 401951 h 2279242"/>
              <a:gd name="connsiteX25" fmla="*/ 1745673 w 1892313"/>
              <a:gd name="connsiteY25" fmla="*/ 173351 h 2279242"/>
              <a:gd name="connsiteX26" fmla="*/ 1759528 w 1892313"/>
              <a:gd name="connsiteY26" fmla="*/ 83297 h 2279242"/>
              <a:gd name="connsiteX27" fmla="*/ 1766455 w 1892313"/>
              <a:gd name="connsiteY27" fmla="*/ 170 h 2279242"/>
              <a:gd name="connsiteX28" fmla="*/ 1149928 w 1892313"/>
              <a:gd name="connsiteY28" fmla="*/ 207988 h 2279242"/>
              <a:gd name="connsiteX29" fmla="*/ 561109 w 1892313"/>
              <a:gd name="connsiteY29" fmla="*/ 318824 h 2279242"/>
              <a:gd name="connsiteX30" fmla="*/ 263237 w 1892313"/>
              <a:gd name="connsiteY30" fmla="*/ 401951 h 2279242"/>
              <a:gd name="connsiteX31" fmla="*/ 367146 w 1892313"/>
              <a:gd name="connsiteY31" fmla="*/ 616697 h 2279242"/>
              <a:gd name="connsiteX32" fmla="*/ 408709 w 1892313"/>
              <a:gd name="connsiteY32" fmla="*/ 727533 h 2279242"/>
              <a:gd name="connsiteX33" fmla="*/ 429491 w 1892313"/>
              <a:gd name="connsiteY33" fmla="*/ 831442 h 2279242"/>
              <a:gd name="connsiteX34" fmla="*/ 429491 w 1892313"/>
              <a:gd name="connsiteY34" fmla="*/ 859151 h 2279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892313" h="2279242">
                <a:moveTo>
                  <a:pt x="623455" y="2279242"/>
                </a:moveTo>
                <a:cubicBezTo>
                  <a:pt x="567940" y="2232979"/>
                  <a:pt x="443885" y="2126651"/>
                  <a:pt x="381000" y="2085279"/>
                </a:cubicBezTo>
                <a:cubicBezTo>
                  <a:pt x="293255" y="2027552"/>
                  <a:pt x="192033" y="1986366"/>
                  <a:pt x="117764" y="1912097"/>
                </a:cubicBezTo>
                <a:cubicBezTo>
                  <a:pt x="20407" y="1814740"/>
                  <a:pt x="65680" y="1841027"/>
                  <a:pt x="0" y="1808188"/>
                </a:cubicBezTo>
                <a:cubicBezTo>
                  <a:pt x="121272" y="1626278"/>
                  <a:pt x="-22057" y="1829292"/>
                  <a:pt x="436418" y="1503388"/>
                </a:cubicBezTo>
                <a:cubicBezTo>
                  <a:pt x="496437" y="1460724"/>
                  <a:pt x="547255" y="1406406"/>
                  <a:pt x="602673" y="1357915"/>
                </a:cubicBezTo>
                <a:cubicBezTo>
                  <a:pt x="616989" y="1322128"/>
                  <a:pt x="608208" y="1310712"/>
                  <a:pt x="644237" y="1337133"/>
                </a:cubicBezTo>
                <a:cubicBezTo>
                  <a:pt x="739948" y="1407321"/>
                  <a:pt x="830488" y="1484585"/>
                  <a:pt x="928255" y="1551879"/>
                </a:cubicBezTo>
                <a:cubicBezTo>
                  <a:pt x="1302924" y="1809768"/>
                  <a:pt x="1042229" y="1611584"/>
                  <a:pt x="1385455" y="1801261"/>
                </a:cubicBezTo>
                <a:cubicBezTo>
                  <a:pt x="1406938" y="1813133"/>
                  <a:pt x="1420562" y="1835969"/>
                  <a:pt x="1440873" y="1849751"/>
                </a:cubicBezTo>
                <a:cubicBezTo>
                  <a:pt x="1485438" y="1879992"/>
                  <a:pt x="1534606" y="1903006"/>
                  <a:pt x="1579418" y="1932879"/>
                </a:cubicBezTo>
                <a:lnTo>
                  <a:pt x="1600200" y="1946733"/>
                </a:lnTo>
                <a:cubicBezTo>
                  <a:pt x="1525682" y="1723176"/>
                  <a:pt x="1569607" y="1839493"/>
                  <a:pt x="1385455" y="1475679"/>
                </a:cubicBezTo>
                <a:cubicBezTo>
                  <a:pt x="1331440" y="1368966"/>
                  <a:pt x="1256623" y="1228396"/>
                  <a:pt x="1184564" y="1129315"/>
                </a:cubicBezTo>
                <a:cubicBezTo>
                  <a:pt x="1127506" y="1050860"/>
                  <a:pt x="1064867" y="976617"/>
                  <a:pt x="1004455" y="900715"/>
                </a:cubicBezTo>
                <a:cubicBezTo>
                  <a:pt x="974810" y="863469"/>
                  <a:pt x="935689" y="832457"/>
                  <a:pt x="914400" y="789879"/>
                </a:cubicBezTo>
                <a:cubicBezTo>
                  <a:pt x="907473" y="776024"/>
                  <a:pt x="900028" y="762417"/>
                  <a:pt x="893618" y="748315"/>
                </a:cubicBezTo>
                <a:cubicBezTo>
                  <a:pt x="888473" y="736995"/>
                  <a:pt x="867608" y="711061"/>
                  <a:pt x="879764" y="713679"/>
                </a:cubicBezTo>
                <a:cubicBezTo>
                  <a:pt x="1036968" y="747538"/>
                  <a:pt x="1191334" y="794445"/>
                  <a:pt x="1343891" y="845297"/>
                </a:cubicBezTo>
                <a:cubicBezTo>
                  <a:pt x="1407089" y="866363"/>
                  <a:pt x="1612667" y="945105"/>
                  <a:pt x="1724891" y="963061"/>
                </a:cubicBezTo>
                <a:cubicBezTo>
                  <a:pt x="1752347" y="967454"/>
                  <a:pt x="1780309" y="967679"/>
                  <a:pt x="1808018" y="969988"/>
                </a:cubicBezTo>
                <a:cubicBezTo>
                  <a:pt x="1831109" y="976915"/>
                  <a:pt x="1853903" y="996617"/>
                  <a:pt x="1877291" y="990770"/>
                </a:cubicBezTo>
                <a:cubicBezTo>
                  <a:pt x="1891459" y="987228"/>
                  <a:pt x="1894314" y="963462"/>
                  <a:pt x="1891146" y="949206"/>
                </a:cubicBezTo>
                <a:cubicBezTo>
                  <a:pt x="1884426" y="918964"/>
                  <a:pt x="1859816" y="895319"/>
                  <a:pt x="1849582" y="866079"/>
                </a:cubicBezTo>
                <a:cubicBezTo>
                  <a:pt x="1794611" y="709018"/>
                  <a:pt x="1772538" y="566686"/>
                  <a:pt x="1738746" y="401951"/>
                </a:cubicBezTo>
                <a:cubicBezTo>
                  <a:pt x="1730243" y="257421"/>
                  <a:pt x="1726361" y="313358"/>
                  <a:pt x="1745673" y="173351"/>
                </a:cubicBezTo>
                <a:cubicBezTo>
                  <a:pt x="1749823" y="143265"/>
                  <a:pt x="1755909" y="113452"/>
                  <a:pt x="1759528" y="83297"/>
                </a:cubicBezTo>
                <a:cubicBezTo>
                  <a:pt x="1762841" y="55690"/>
                  <a:pt x="1794005" y="-3587"/>
                  <a:pt x="1766455" y="170"/>
                </a:cubicBezTo>
                <a:cubicBezTo>
                  <a:pt x="1370623" y="54147"/>
                  <a:pt x="1411536" y="120785"/>
                  <a:pt x="1149928" y="207988"/>
                </a:cubicBezTo>
                <a:cubicBezTo>
                  <a:pt x="811727" y="320722"/>
                  <a:pt x="899145" y="294090"/>
                  <a:pt x="561109" y="318824"/>
                </a:cubicBezTo>
                <a:cubicBezTo>
                  <a:pt x="284771" y="384273"/>
                  <a:pt x="375196" y="334777"/>
                  <a:pt x="263237" y="401951"/>
                </a:cubicBezTo>
                <a:cubicBezTo>
                  <a:pt x="320239" y="553963"/>
                  <a:pt x="228776" y="316897"/>
                  <a:pt x="367146" y="616697"/>
                </a:cubicBezTo>
                <a:cubicBezTo>
                  <a:pt x="383681" y="652523"/>
                  <a:pt x="396231" y="690100"/>
                  <a:pt x="408709" y="727533"/>
                </a:cubicBezTo>
                <a:cubicBezTo>
                  <a:pt x="418689" y="757472"/>
                  <a:pt x="426590" y="799532"/>
                  <a:pt x="429491" y="831442"/>
                </a:cubicBezTo>
                <a:cubicBezTo>
                  <a:pt x="430327" y="840640"/>
                  <a:pt x="429491" y="849915"/>
                  <a:pt x="429491" y="859151"/>
                </a:cubicBezTo>
              </a:path>
            </a:pathLst>
          </a:custGeom>
          <a:noFill/>
          <a:ln w="19050">
            <a:solidFill>
              <a:schemeClr val="bg1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3" name="Freeform: Shape 92">
            <a:extLst>
              <a:ext uri="{FF2B5EF4-FFF2-40B4-BE49-F238E27FC236}">
                <a16:creationId xmlns:a16="http://schemas.microsoft.com/office/drawing/2014/main" id="{6FE66D1D-455B-4F0C-8694-6FDD96103B70}"/>
              </a:ext>
            </a:extLst>
          </p:cNvPr>
          <p:cNvSpPr/>
          <p:nvPr/>
        </p:nvSpPr>
        <p:spPr>
          <a:xfrm rot="18535520" flipH="1">
            <a:off x="1967689" y="2125519"/>
            <a:ext cx="3097002" cy="1004454"/>
          </a:xfrm>
          <a:custGeom>
            <a:avLst/>
            <a:gdLst>
              <a:gd name="connsiteX0" fmla="*/ 436418 w 3097002"/>
              <a:gd name="connsiteY0" fmla="*/ 1004454 h 1004454"/>
              <a:gd name="connsiteX1" fmla="*/ 242454 w 3097002"/>
              <a:gd name="connsiteY1" fmla="*/ 817418 h 1004454"/>
              <a:gd name="connsiteX2" fmla="*/ 152400 w 3097002"/>
              <a:gd name="connsiteY2" fmla="*/ 727363 h 1004454"/>
              <a:gd name="connsiteX3" fmla="*/ 0 w 3097002"/>
              <a:gd name="connsiteY3" fmla="*/ 616527 h 1004454"/>
              <a:gd name="connsiteX4" fmla="*/ 62345 w 3097002"/>
              <a:gd name="connsiteY4" fmla="*/ 547254 h 1004454"/>
              <a:gd name="connsiteX5" fmla="*/ 207818 w 3097002"/>
              <a:gd name="connsiteY5" fmla="*/ 394854 h 1004454"/>
              <a:gd name="connsiteX6" fmla="*/ 277091 w 3097002"/>
              <a:gd name="connsiteY6" fmla="*/ 311727 h 1004454"/>
              <a:gd name="connsiteX7" fmla="*/ 374073 w 3097002"/>
              <a:gd name="connsiteY7" fmla="*/ 200891 h 1004454"/>
              <a:gd name="connsiteX8" fmla="*/ 422563 w 3097002"/>
              <a:gd name="connsiteY8" fmla="*/ 166254 h 1004454"/>
              <a:gd name="connsiteX9" fmla="*/ 755073 w 3097002"/>
              <a:gd name="connsiteY9" fmla="*/ 450272 h 1004454"/>
              <a:gd name="connsiteX10" fmla="*/ 1011382 w 3097002"/>
              <a:gd name="connsiteY10" fmla="*/ 699654 h 1004454"/>
              <a:gd name="connsiteX11" fmla="*/ 1108363 w 3097002"/>
              <a:gd name="connsiteY11" fmla="*/ 803563 h 1004454"/>
              <a:gd name="connsiteX12" fmla="*/ 1205345 w 3097002"/>
              <a:gd name="connsiteY12" fmla="*/ 907472 h 1004454"/>
              <a:gd name="connsiteX13" fmla="*/ 1233054 w 3097002"/>
              <a:gd name="connsiteY13" fmla="*/ 935181 h 1004454"/>
              <a:gd name="connsiteX14" fmla="*/ 1371600 w 3097002"/>
              <a:gd name="connsiteY14" fmla="*/ 644236 h 1004454"/>
              <a:gd name="connsiteX15" fmla="*/ 1454727 w 3097002"/>
              <a:gd name="connsiteY15" fmla="*/ 491836 h 1004454"/>
              <a:gd name="connsiteX16" fmla="*/ 1579418 w 3097002"/>
              <a:gd name="connsiteY16" fmla="*/ 353291 h 1004454"/>
              <a:gd name="connsiteX17" fmla="*/ 1620982 w 3097002"/>
              <a:gd name="connsiteY17" fmla="*/ 367145 h 1004454"/>
              <a:gd name="connsiteX18" fmla="*/ 1773382 w 3097002"/>
              <a:gd name="connsiteY18" fmla="*/ 574963 h 1004454"/>
              <a:gd name="connsiteX19" fmla="*/ 1856509 w 3097002"/>
              <a:gd name="connsiteY19" fmla="*/ 685800 h 1004454"/>
              <a:gd name="connsiteX20" fmla="*/ 2008909 w 3097002"/>
              <a:gd name="connsiteY20" fmla="*/ 914400 h 1004454"/>
              <a:gd name="connsiteX21" fmla="*/ 2022763 w 3097002"/>
              <a:gd name="connsiteY21" fmla="*/ 865909 h 1004454"/>
              <a:gd name="connsiteX22" fmla="*/ 2092036 w 3097002"/>
              <a:gd name="connsiteY22" fmla="*/ 810491 h 1004454"/>
              <a:gd name="connsiteX23" fmla="*/ 2189018 w 3097002"/>
              <a:gd name="connsiteY23" fmla="*/ 720436 h 1004454"/>
              <a:gd name="connsiteX24" fmla="*/ 2299854 w 3097002"/>
              <a:gd name="connsiteY24" fmla="*/ 595745 h 1004454"/>
              <a:gd name="connsiteX25" fmla="*/ 2396836 w 3097002"/>
              <a:gd name="connsiteY25" fmla="*/ 505691 h 1004454"/>
              <a:gd name="connsiteX26" fmla="*/ 2563091 w 3097002"/>
              <a:gd name="connsiteY26" fmla="*/ 332509 h 1004454"/>
              <a:gd name="connsiteX27" fmla="*/ 2680854 w 3097002"/>
              <a:gd name="connsiteY27" fmla="*/ 235527 h 1004454"/>
              <a:gd name="connsiteX28" fmla="*/ 2770909 w 3097002"/>
              <a:gd name="connsiteY28" fmla="*/ 145472 h 1004454"/>
              <a:gd name="connsiteX29" fmla="*/ 2909454 w 3097002"/>
              <a:gd name="connsiteY29" fmla="*/ 41563 h 1004454"/>
              <a:gd name="connsiteX30" fmla="*/ 2971800 w 3097002"/>
              <a:gd name="connsiteY30" fmla="*/ 0 h 1004454"/>
              <a:gd name="connsiteX31" fmla="*/ 3027218 w 3097002"/>
              <a:gd name="connsiteY31" fmla="*/ 55418 h 1004454"/>
              <a:gd name="connsiteX32" fmla="*/ 3075709 w 3097002"/>
              <a:gd name="connsiteY32" fmla="*/ 207818 h 1004454"/>
              <a:gd name="connsiteX33" fmla="*/ 3096491 w 3097002"/>
              <a:gd name="connsiteY33" fmla="*/ 311727 h 1004454"/>
              <a:gd name="connsiteX34" fmla="*/ 3096491 w 3097002"/>
              <a:gd name="connsiteY34" fmla="*/ 353291 h 1004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3097002" h="1004454">
                <a:moveTo>
                  <a:pt x="436418" y="1004454"/>
                </a:moveTo>
                <a:lnTo>
                  <a:pt x="242454" y="817418"/>
                </a:lnTo>
                <a:cubicBezTo>
                  <a:pt x="212068" y="787773"/>
                  <a:pt x="185720" y="753668"/>
                  <a:pt x="152400" y="727363"/>
                </a:cubicBezTo>
                <a:cubicBezTo>
                  <a:pt x="15051" y="618929"/>
                  <a:pt x="73811" y="641129"/>
                  <a:pt x="0" y="616527"/>
                </a:cubicBezTo>
                <a:cubicBezTo>
                  <a:pt x="20782" y="593436"/>
                  <a:pt x="41098" y="569918"/>
                  <a:pt x="62345" y="547254"/>
                </a:cubicBezTo>
                <a:cubicBezTo>
                  <a:pt x="110377" y="496020"/>
                  <a:pt x="160501" y="446750"/>
                  <a:pt x="207818" y="394854"/>
                </a:cubicBezTo>
                <a:cubicBezTo>
                  <a:pt x="232120" y="368201"/>
                  <a:pt x="254000" y="339436"/>
                  <a:pt x="277091" y="311727"/>
                </a:cubicBezTo>
                <a:cubicBezTo>
                  <a:pt x="284770" y="302512"/>
                  <a:pt x="346192" y="223703"/>
                  <a:pt x="374073" y="200891"/>
                </a:cubicBezTo>
                <a:cubicBezTo>
                  <a:pt x="389446" y="188313"/>
                  <a:pt x="406400" y="177800"/>
                  <a:pt x="422563" y="166254"/>
                </a:cubicBezTo>
                <a:cubicBezTo>
                  <a:pt x="599179" y="254563"/>
                  <a:pt x="476678" y="184928"/>
                  <a:pt x="755073" y="450272"/>
                </a:cubicBezTo>
                <a:cubicBezTo>
                  <a:pt x="796891" y="490130"/>
                  <a:pt x="947100" y="632800"/>
                  <a:pt x="1011382" y="699654"/>
                </a:cubicBezTo>
                <a:cubicBezTo>
                  <a:pt x="1044220" y="733806"/>
                  <a:pt x="1076036" y="768927"/>
                  <a:pt x="1108363" y="803563"/>
                </a:cubicBezTo>
                <a:lnTo>
                  <a:pt x="1205345" y="907472"/>
                </a:lnTo>
                <a:cubicBezTo>
                  <a:pt x="1214328" y="916954"/>
                  <a:pt x="1233054" y="935181"/>
                  <a:pt x="1233054" y="935181"/>
                </a:cubicBezTo>
                <a:cubicBezTo>
                  <a:pt x="1215276" y="775174"/>
                  <a:pt x="1218690" y="924573"/>
                  <a:pt x="1371600" y="644236"/>
                </a:cubicBezTo>
                <a:cubicBezTo>
                  <a:pt x="1399309" y="593436"/>
                  <a:pt x="1422949" y="540195"/>
                  <a:pt x="1454727" y="491836"/>
                </a:cubicBezTo>
                <a:cubicBezTo>
                  <a:pt x="1486430" y="443592"/>
                  <a:pt x="1537571" y="395137"/>
                  <a:pt x="1579418" y="353291"/>
                </a:cubicBezTo>
                <a:cubicBezTo>
                  <a:pt x="1593273" y="357909"/>
                  <a:pt x="1609648" y="357936"/>
                  <a:pt x="1620982" y="367145"/>
                </a:cubicBezTo>
                <a:cubicBezTo>
                  <a:pt x="1691770" y="424660"/>
                  <a:pt x="1722396" y="500608"/>
                  <a:pt x="1773382" y="574963"/>
                </a:cubicBezTo>
                <a:cubicBezTo>
                  <a:pt x="1799499" y="613051"/>
                  <a:pt x="1830892" y="647374"/>
                  <a:pt x="1856509" y="685800"/>
                </a:cubicBezTo>
                <a:cubicBezTo>
                  <a:pt x="2024247" y="937408"/>
                  <a:pt x="1907654" y="796270"/>
                  <a:pt x="2008909" y="914400"/>
                </a:cubicBezTo>
                <a:cubicBezTo>
                  <a:pt x="2013527" y="898236"/>
                  <a:pt x="2012262" y="879036"/>
                  <a:pt x="2022763" y="865909"/>
                </a:cubicBezTo>
                <a:cubicBezTo>
                  <a:pt x="2041236" y="842818"/>
                  <a:pt x="2069782" y="829964"/>
                  <a:pt x="2092036" y="810491"/>
                </a:cubicBezTo>
                <a:cubicBezTo>
                  <a:pt x="2125236" y="781441"/>
                  <a:pt x="2158339" y="752137"/>
                  <a:pt x="2189018" y="720436"/>
                </a:cubicBezTo>
                <a:cubicBezTo>
                  <a:pt x="2227690" y="680474"/>
                  <a:pt x="2261181" y="635707"/>
                  <a:pt x="2299854" y="595745"/>
                </a:cubicBezTo>
                <a:cubicBezTo>
                  <a:pt x="2330533" y="564044"/>
                  <a:pt x="2365642" y="536885"/>
                  <a:pt x="2396836" y="505691"/>
                </a:cubicBezTo>
                <a:cubicBezTo>
                  <a:pt x="2453421" y="449106"/>
                  <a:pt x="2501319" y="383380"/>
                  <a:pt x="2563091" y="332509"/>
                </a:cubicBezTo>
                <a:cubicBezTo>
                  <a:pt x="2602345" y="300182"/>
                  <a:pt x="2643056" y="269545"/>
                  <a:pt x="2680854" y="235527"/>
                </a:cubicBezTo>
                <a:cubicBezTo>
                  <a:pt x="2712409" y="207128"/>
                  <a:pt x="2738539" y="172938"/>
                  <a:pt x="2770909" y="145472"/>
                </a:cubicBezTo>
                <a:cubicBezTo>
                  <a:pt x="2814926" y="108124"/>
                  <a:pt x="2868635" y="82382"/>
                  <a:pt x="2909454" y="41563"/>
                </a:cubicBezTo>
                <a:cubicBezTo>
                  <a:pt x="2945956" y="5061"/>
                  <a:pt x="2925035" y="18705"/>
                  <a:pt x="2971800" y="0"/>
                </a:cubicBezTo>
                <a:cubicBezTo>
                  <a:pt x="2990273" y="18473"/>
                  <a:pt x="3012727" y="33681"/>
                  <a:pt x="3027218" y="55418"/>
                </a:cubicBezTo>
                <a:cubicBezTo>
                  <a:pt x="3049613" y="89011"/>
                  <a:pt x="3067180" y="171997"/>
                  <a:pt x="3075709" y="207818"/>
                </a:cubicBezTo>
                <a:cubicBezTo>
                  <a:pt x="3079801" y="225004"/>
                  <a:pt x="3094514" y="288006"/>
                  <a:pt x="3096491" y="311727"/>
                </a:cubicBezTo>
                <a:cubicBezTo>
                  <a:pt x="3097642" y="325534"/>
                  <a:pt x="3096491" y="339436"/>
                  <a:pt x="3096491" y="353291"/>
                </a:cubicBezTo>
              </a:path>
            </a:pathLst>
          </a:custGeom>
          <a:noFill/>
          <a:ln w="19050">
            <a:solidFill>
              <a:schemeClr val="bg1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4" name="Freeform: Shape 93">
            <a:extLst>
              <a:ext uri="{FF2B5EF4-FFF2-40B4-BE49-F238E27FC236}">
                <a16:creationId xmlns:a16="http://schemas.microsoft.com/office/drawing/2014/main" id="{84702EA9-C0AF-49C4-AB41-EB17F2F438A0}"/>
              </a:ext>
            </a:extLst>
          </p:cNvPr>
          <p:cNvSpPr/>
          <p:nvPr/>
        </p:nvSpPr>
        <p:spPr>
          <a:xfrm rot="18535520" flipH="1">
            <a:off x="3153984" y="4713524"/>
            <a:ext cx="1115291" cy="1831595"/>
          </a:xfrm>
          <a:custGeom>
            <a:avLst/>
            <a:gdLst>
              <a:gd name="connsiteX0" fmla="*/ 651164 w 1115291"/>
              <a:gd name="connsiteY0" fmla="*/ 1831595 h 1831595"/>
              <a:gd name="connsiteX1" fmla="*/ 803564 w 1115291"/>
              <a:gd name="connsiteY1" fmla="*/ 1810813 h 1831595"/>
              <a:gd name="connsiteX2" fmla="*/ 921328 w 1115291"/>
              <a:gd name="connsiteY2" fmla="*/ 1769249 h 1831595"/>
              <a:gd name="connsiteX3" fmla="*/ 949037 w 1115291"/>
              <a:gd name="connsiteY3" fmla="*/ 1762322 h 1831595"/>
              <a:gd name="connsiteX4" fmla="*/ 990600 w 1115291"/>
              <a:gd name="connsiteY4" fmla="*/ 1748467 h 1831595"/>
              <a:gd name="connsiteX5" fmla="*/ 1011382 w 1115291"/>
              <a:gd name="connsiteY5" fmla="*/ 1734613 h 1831595"/>
              <a:gd name="connsiteX6" fmla="*/ 1115291 w 1115291"/>
              <a:gd name="connsiteY6" fmla="*/ 1713831 h 1831595"/>
              <a:gd name="connsiteX7" fmla="*/ 983673 w 1115291"/>
              <a:gd name="connsiteY7" fmla="*/ 1609922 h 1831595"/>
              <a:gd name="connsiteX8" fmla="*/ 900546 w 1115291"/>
              <a:gd name="connsiteY8" fmla="*/ 1561431 h 1831595"/>
              <a:gd name="connsiteX9" fmla="*/ 803564 w 1115291"/>
              <a:gd name="connsiteY9" fmla="*/ 1499086 h 1831595"/>
              <a:gd name="connsiteX10" fmla="*/ 748146 w 1115291"/>
              <a:gd name="connsiteY10" fmla="*/ 1478304 h 1831595"/>
              <a:gd name="connsiteX11" fmla="*/ 540328 w 1115291"/>
              <a:gd name="connsiteY11" fmla="*/ 1367467 h 1831595"/>
              <a:gd name="connsiteX12" fmla="*/ 477982 w 1115291"/>
              <a:gd name="connsiteY12" fmla="*/ 1339758 h 1831595"/>
              <a:gd name="connsiteX13" fmla="*/ 394855 w 1115291"/>
              <a:gd name="connsiteY13" fmla="*/ 1291267 h 1831595"/>
              <a:gd name="connsiteX14" fmla="*/ 325582 w 1115291"/>
              <a:gd name="connsiteY14" fmla="*/ 1256631 h 1831595"/>
              <a:gd name="connsiteX15" fmla="*/ 180109 w 1115291"/>
              <a:gd name="connsiteY15" fmla="*/ 1145795 h 1831595"/>
              <a:gd name="connsiteX16" fmla="*/ 27709 w 1115291"/>
              <a:gd name="connsiteY16" fmla="*/ 1048813 h 1831595"/>
              <a:gd name="connsiteX17" fmla="*/ 0 w 1115291"/>
              <a:gd name="connsiteY17" fmla="*/ 1034958 h 1831595"/>
              <a:gd name="connsiteX18" fmla="*/ 55418 w 1115291"/>
              <a:gd name="connsiteY18" fmla="*/ 1021104 h 1831595"/>
              <a:gd name="connsiteX19" fmla="*/ 117764 w 1115291"/>
              <a:gd name="connsiteY19" fmla="*/ 1028031 h 1831595"/>
              <a:gd name="connsiteX20" fmla="*/ 346364 w 1115291"/>
              <a:gd name="connsiteY20" fmla="*/ 1062667 h 1831595"/>
              <a:gd name="connsiteX21" fmla="*/ 429491 w 1115291"/>
              <a:gd name="connsiteY21" fmla="*/ 1090376 h 1831595"/>
              <a:gd name="connsiteX22" fmla="*/ 512618 w 1115291"/>
              <a:gd name="connsiteY22" fmla="*/ 1145795 h 1831595"/>
              <a:gd name="connsiteX23" fmla="*/ 644237 w 1115291"/>
              <a:gd name="connsiteY23" fmla="*/ 1159649 h 1831595"/>
              <a:gd name="connsiteX24" fmla="*/ 727364 w 1115291"/>
              <a:gd name="connsiteY24" fmla="*/ 1180431 h 1831595"/>
              <a:gd name="connsiteX25" fmla="*/ 955964 w 1115291"/>
              <a:gd name="connsiteY25" fmla="*/ 1194286 h 1831595"/>
              <a:gd name="connsiteX26" fmla="*/ 914400 w 1115291"/>
              <a:gd name="connsiteY26" fmla="*/ 1097304 h 1831595"/>
              <a:gd name="connsiteX27" fmla="*/ 734291 w 1115291"/>
              <a:gd name="connsiteY27" fmla="*/ 924122 h 1831595"/>
              <a:gd name="connsiteX28" fmla="*/ 602673 w 1115291"/>
              <a:gd name="connsiteY28" fmla="*/ 806358 h 1831595"/>
              <a:gd name="connsiteX29" fmla="*/ 554182 w 1115291"/>
              <a:gd name="connsiteY29" fmla="*/ 750940 h 1831595"/>
              <a:gd name="connsiteX30" fmla="*/ 491837 w 1115291"/>
              <a:gd name="connsiteY30" fmla="*/ 695522 h 1831595"/>
              <a:gd name="connsiteX31" fmla="*/ 422564 w 1115291"/>
              <a:gd name="connsiteY31" fmla="*/ 619322 h 1831595"/>
              <a:gd name="connsiteX32" fmla="*/ 318655 w 1115291"/>
              <a:gd name="connsiteY32" fmla="*/ 466922 h 1831595"/>
              <a:gd name="connsiteX33" fmla="*/ 505691 w 1115291"/>
              <a:gd name="connsiteY33" fmla="*/ 446140 h 1831595"/>
              <a:gd name="connsiteX34" fmla="*/ 568037 w 1115291"/>
              <a:gd name="connsiteY34" fmla="*/ 425358 h 1831595"/>
              <a:gd name="connsiteX35" fmla="*/ 748146 w 1115291"/>
              <a:gd name="connsiteY35" fmla="*/ 376867 h 1831595"/>
              <a:gd name="connsiteX36" fmla="*/ 789709 w 1115291"/>
              <a:gd name="connsiteY36" fmla="*/ 363013 h 1831595"/>
              <a:gd name="connsiteX37" fmla="*/ 824346 w 1115291"/>
              <a:gd name="connsiteY37" fmla="*/ 342231 h 1831595"/>
              <a:gd name="connsiteX38" fmla="*/ 893618 w 1115291"/>
              <a:gd name="connsiteY38" fmla="*/ 328376 h 1831595"/>
              <a:gd name="connsiteX39" fmla="*/ 955964 w 1115291"/>
              <a:gd name="connsiteY39" fmla="*/ 314522 h 1831595"/>
              <a:gd name="connsiteX40" fmla="*/ 886691 w 1115291"/>
              <a:gd name="connsiteY40" fmla="*/ 286813 h 1831595"/>
              <a:gd name="connsiteX41" fmla="*/ 782782 w 1115291"/>
              <a:gd name="connsiteY41" fmla="*/ 252176 h 1831595"/>
              <a:gd name="connsiteX42" fmla="*/ 713509 w 1115291"/>
              <a:gd name="connsiteY42" fmla="*/ 217540 h 1831595"/>
              <a:gd name="connsiteX43" fmla="*/ 658091 w 1115291"/>
              <a:gd name="connsiteY43" fmla="*/ 203686 h 1831595"/>
              <a:gd name="connsiteX44" fmla="*/ 623455 w 1115291"/>
              <a:gd name="connsiteY44" fmla="*/ 175976 h 1831595"/>
              <a:gd name="connsiteX45" fmla="*/ 602673 w 1115291"/>
              <a:gd name="connsiteY45" fmla="*/ 169049 h 1831595"/>
              <a:gd name="connsiteX46" fmla="*/ 574964 w 1115291"/>
              <a:gd name="connsiteY46" fmla="*/ 155195 h 1831595"/>
              <a:gd name="connsiteX47" fmla="*/ 512618 w 1115291"/>
              <a:gd name="connsiteY47" fmla="*/ 120558 h 1831595"/>
              <a:gd name="connsiteX48" fmla="*/ 471055 w 1115291"/>
              <a:gd name="connsiteY48" fmla="*/ 85922 h 1831595"/>
              <a:gd name="connsiteX49" fmla="*/ 477982 w 1115291"/>
              <a:gd name="connsiteY49" fmla="*/ 23576 h 1831595"/>
              <a:gd name="connsiteX50" fmla="*/ 484909 w 1115291"/>
              <a:gd name="connsiteY50" fmla="*/ 2795 h 1831595"/>
              <a:gd name="connsiteX51" fmla="*/ 574964 w 1115291"/>
              <a:gd name="connsiteY51" fmla="*/ 2795 h 1831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115291" h="1831595">
                <a:moveTo>
                  <a:pt x="651164" y="1831595"/>
                </a:moveTo>
                <a:cubicBezTo>
                  <a:pt x="701964" y="1824668"/>
                  <a:pt x="753607" y="1822342"/>
                  <a:pt x="803564" y="1810813"/>
                </a:cubicBezTo>
                <a:cubicBezTo>
                  <a:pt x="844126" y="1801453"/>
                  <a:pt x="880943" y="1779345"/>
                  <a:pt x="921328" y="1769249"/>
                </a:cubicBezTo>
                <a:cubicBezTo>
                  <a:pt x="930564" y="1766940"/>
                  <a:pt x="939918" y="1765058"/>
                  <a:pt x="949037" y="1762322"/>
                </a:cubicBezTo>
                <a:cubicBezTo>
                  <a:pt x="963025" y="1758126"/>
                  <a:pt x="977255" y="1754398"/>
                  <a:pt x="990600" y="1748467"/>
                </a:cubicBezTo>
                <a:cubicBezTo>
                  <a:pt x="998208" y="1745086"/>
                  <a:pt x="1003360" y="1736841"/>
                  <a:pt x="1011382" y="1734613"/>
                </a:cubicBezTo>
                <a:cubicBezTo>
                  <a:pt x="1045416" y="1725159"/>
                  <a:pt x="1115291" y="1713831"/>
                  <a:pt x="1115291" y="1713831"/>
                </a:cubicBezTo>
                <a:cubicBezTo>
                  <a:pt x="943526" y="1606479"/>
                  <a:pt x="1213461" y="1779766"/>
                  <a:pt x="983673" y="1609922"/>
                </a:cubicBezTo>
                <a:cubicBezTo>
                  <a:pt x="957876" y="1590855"/>
                  <a:pt x="927866" y="1578243"/>
                  <a:pt x="900546" y="1561431"/>
                </a:cubicBezTo>
                <a:cubicBezTo>
                  <a:pt x="867816" y="1541290"/>
                  <a:pt x="837302" y="1517489"/>
                  <a:pt x="803564" y="1499086"/>
                </a:cubicBezTo>
                <a:cubicBezTo>
                  <a:pt x="786244" y="1489639"/>
                  <a:pt x="766059" y="1486572"/>
                  <a:pt x="748146" y="1478304"/>
                </a:cubicBezTo>
                <a:cubicBezTo>
                  <a:pt x="518794" y="1372448"/>
                  <a:pt x="716037" y="1459505"/>
                  <a:pt x="540328" y="1367467"/>
                </a:cubicBezTo>
                <a:cubicBezTo>
                  <a:pt x="520182" y="1356915"/>
                  <a:pt x="498128" y="1350310"/>
                  <a:pt x="477982" y="1339758"/>
                </a:cubicBezTo>
                <a:cubicBezTo>
                  <a:pt x="449566" y="1324873"/>
                  <a:pt x="423017" y="1306628"/>
                  <a:pt x="394855" y="1291267"/>
                </a:cubicBezTo>
                <a:cubicBezTo>
                  <a:pt x="372191" y="1278905"/>
                  <a:pt x="347719" y="1269913"/>
                  <a:pt x="325582" y="1256631"/>
                </a:cubicBezTo>
                <a:cubicBezTo>
                  <a:pt x="259559" y="1217018"/>
                  <a:pt x="243035" y="1193739"/>
                  <a:pt x="180109" y="1145795"/>
                </a:cubicBezTo>
                <a:cubicBezTo>
                  <a:pt x="124081" y="1103107"/>
                  <a:pt x="90200" y="1083964"/>
                  <a:pt x="27709" y="1048813"/>
                </a:cubicBezTo>
                <a:cubicBezTo>
                  <a:pt x="18709" y="1043750"/>
                  <a:pt x="9236" y="1039576"/>
                  <a:pt x="0" y="1034958"/>
                </a:cubicBezTo>
                <a:cubicBezTo>
                  <a:pt x="18473" y="1030340"/>
                  <a:pt x="36410" y="1022222"/>
                  <a:pt x="55418" y="1021104"/>
                </a:cubicBezTo>
                <a:cubicBezTo>
                  <a:pt x="76292" y="1019876"/>
                  <a:pt x="97016" y="1025437"/>
                  <a:pt x="117764" y="1028031"/>
                </a:cubicBezTo>
                <a:cubicBezTo>
                  <a:pt x="234287" y="1042596"/>
                  <a:pt x="222361" y="1042001"/>
                  <a:pt x="346364" y="1062667"/>
                </a:cubicBezTo>
                <a:cubicBezTo>
                  <a:pt x="374073" y="1071903"/>
                  <a:pt x="403367" y="1077314"/>
                  <a:pt x="429491" y="1090376"/>
                </a:cubicBezTo>
                <a:cubicBezTo>
                  <a:pt x="459277" y="1105269"/>
                  <a:pt x="480924" y="1135571"/>
                  <a:pt x="512618" y="1145795"/>
                </a:cubicBezTo>
                <a:cubicBezTo>
                  <a:pt x="554603" y="1159339"/>
                  <a:pt x="644237" y="1159649"/>
                  <a:pt x="644237" y="1159649"/>
                </a:cubicBezTo>
                <a:cubicBezTo>
                  <a:pt x="671946" y="1166576"/>
                  <a:pt x="699225" y="1175537"/>
                  <a:pt x="727364" y="1180431"/>
                </a:cubicBezTo>
                <a:cubicBezTo>
                  <a:pt x="772241" y="1188236"/>
                  <a:pt x="941515" y="1193629"/>
                  <a:pt x="955964" y="1194286"/>
                </a:cubicBezTo>
                <a:cubicBezTo>
                  <a:pt x="1025993" y="1180279"/>
                  <a:pt x="1008777" y="1194232"/>
                  <a:pt x="914400" y="1097304"/>
                </a:cubicBezTo>
                <a:cubicBezTo>
                  <a:pt x="856297" y="1037631"/>
                  <a:pt x="796360" y="979658"/>
                  <a:pt x="734291" y="924122"/>
                </a:cubicBezTo>
                <a:cubicBezTo>
                  <a:pt x="690418" y="884867"/>
                  <a:pt x="641440" y="850662"/>
                  <a:pt x="602673" y="806358"/>
                </a:cubicBezTo>
                <a:cubicBezTo>
                  <a:pt x="586509" y="787885"/>
                  <a:pt x="571539" y="768297"/>
                  <a:pt x="554182" y="750940"/>
                </a:cubicBezTo>
                <a:cubicBezTo>
                  <a:pt x="534521" y="731279"/>
                  <a:pt x="511498" y="715183"/>
                  <a:pt x="491837" y="695522"/>
                </a:cubicBezTo>
                <a:cubicBezTo>
                  <a:pt x="467564" y="671249"/>
                  <a:pt x="443772" y="646314"/>
                  <a:pt x="422564" y="619322"/>
                </a:cubicBezTo>
                <a:cubicBezTo>
                  <a:pt x="364887" y="545915"/>
                  <a:pt x="354851" y="527248"/>
                  <a:pt x="318655" y="466922"/>
                </a:cubicBezTo>
                <a:cubicBezTo>
                  <a:pt x="389409" y="419752"/>
                  <a:pt x="305660" y="470386"/>
                  <a:pt x="505691" y="446140"/>
                </a:cubicBezTo>
                <a:cubicBezTo>
                  <a:pt x="527438" y="443504"/>
                  <a:pt x="547021" y="431539"/>
                  <a:pt x="568037" y="425358"/>
                </a:cubicBezTo>
                <a:cubicBezTo>
                  <a:pt x="685321" y="390863"/>
                  <a:pt x="559762" y="439660"/>
                  <a:pt x="748146" y="376867"/>
                </a:cubicBezTo>
                <a:cubicBezTo>
                  <a:pt x="762000" y="372249"/>
                  <a:pt x="776414" y="369056"/>
                  <a:pt x="789709" y="363013"/>
                </a:cubicBezTo>
                <a:cubicBezTo>
                  <a:pt x="801967" y="357441"/>
                  <a:pt x="812042" y="347699"/>
                  <a:pt x="824346" y="342231"/>
                </a:cubicBezTo>
                <a:cubicBezTo>
                  <a:pt x="837066" y="336578"/>
                  <a:pt x="884879" y="329965"/>
                  <a:pt x="893618" y="328376"/>
                </a:cubicBezTo>
                <a:cubicBezTo>
                  <a:pt x="925873" y="322511"/>
                  <a:pt x="926307" y="321936"/>
                  <a:pt x="955964" y="314522"/>
                </a:cubicBezTo>
                <a:cubicBezTo>
                  <a:pt x="853735" y="263407"/>
                  <a:pt x="961480" y="313523"/>
                  <a:pt x="886691" y="286813"/>
                </a:cubicBezTo>
                <a:cubicBezTo>
                  <a:pt x="784607" y="250355"/>
                  <a:pt x="852163" y="266054"/>
                  <a:pt x="782782" y="252176"/>
                </a:cubicBezTo>
                <a:cubicBezTo>
                  <a:pt x="759691" y="240631"/>
                  <a:pt x="738555" y="223801"/>
                  <a:pt x="713509" y="217540"/>
                </a:cubicBezTo>
                <a:lnTo>
                  <a:pt x="658091" y="203686"/>
                </a:lnTo>
                <a:cubicBezTo>
                  <a:pt x="646546" y="194449"/>
                  <a:pt x="635993" y="183812"/>
                  <a:pt x="623455" y="175976"/>
                </a:cubicBezTo>
                <a:cubicBezTo>
                  <a:pt x="617263" y="172106"/>
                  <a:pt x="609385" y="171925"/>
                  <a:pt x="602673" y="169049"/>
                </a:cubicBezTo>
                <a:cubicBezTo>
                  <a:pt x="593181" y="164981"/>
                  <a:pt x="584200" y="159813"/>
                  <a:pt x="574964" y="155195"/>
                </a:cubicBezTo>
                <a:cubicBezTo>
                  <a:pt x="498928" y="79159"/>
                  <a:pt x="596121" y="166106"/>
                  <a:pt x="512618" y="120558"/>
                </a:cubicBezTo>
                <a:cubicBezTo>
                  <a:pt x="496786" y="111922"/>
                  <a:pt x="484909" y="97467"/>
                  <a:pt x="471055" y="85922"/>
                </a:cubicBezTo>
                <a:cubicBezTo>
                  <a:pt x="473364" y="65140"/>
                  <a:pt x="474545" y="44201"/>
                  <a:pt x="477982" y="23576"/>
                </a:cubicBezTo>
                <a:cubicBezTo>
                  <a:pt x="479182" y="16374"/>
                  <a:pt x="477769" y="4325"/>
                  <a:pt x="484909" y="2795"/>
                </a:cubicBezTo>
                <a:cubicBezTo>
                  <a:pt x="514261" y="-3494"/>
                  <a:pt x="544946" y="2795"/>
                  <a:pt x="574964" y="2795"/>
                </a:cubicBezTo>
              </a:path>
            </a:pathLst>
          </a:custGeom>
          <a:noFill/>
          <a:ln w="12700">
            <a:solidFill>
              <a:schemeClr val="bg1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5" name="Freeform: Shape 94">
            <a:extLst>
              <a:ext uri="{FF2B5EF4-FFF2-40B4-BE49-F238E27FC236}">
                <a16:creationId xmlns:a16="http://schemas.microsoft.com/office/drawing/2014/main" id="{968B81A8-6C23-4957-8EDD-E1C7CA1A917D}"/>
              </a:ext>
            </a:extLst>
          </p:cNvPr>
          <p:cNvSpPr/>
          <p:nvPr/>
        </p:nvSpPr>
        <p:spPr>
          <a:xfrm rot="18535520" flipH="1">
            <a:off x="4239834" y="2811250"/>
            <a:ext cx="2036618" cy="1768255"/>
          </a:xfrm>
          <a:custGeom>
            <a:avLst/>
            <a:gdLst>
              <a:gd name="connsiteX0" fmla="*/ 0 w 2036618"/>
              <a:gd name="connsiteY0" fmla="*/ 1248710 h 1768255"/>
              <a:gd name="connsiteX1" fmla="*/ 131618 w 2036618"/>
              <a:gd name="connsiteY1" fmla="*/ 1401110 h 1768255"/>
              <a:gd name="connsiteX2" fmla="*/ 173182 w 2036618"/>
              <a:gd name="connsiteY2" fmla="*/ 1477310 h 1768255"/>
              <a:gd name="connsiteX3" fmla="*/ 235528 w 2036618"/>
              <a:gd name="connsiteY3" fmla="*/ 1560437 h 1768255"/>
              <a:gd name="connsiteX4" fmla="*/ 263237 w 2036618"/>
              <a:gd name="connsiteY4" fmla="*/ 1608928 h 1768255"/>
              <a:gd name="connsiteX5" fmla="*/ 277091 w 2036618"/>
              <a:gd name="connsiteY5" fmla="*/ 1636637 h 1768255"/>
              <a:gd name="connsiteX6" fmla="*/ 346364 w 2036618"/>
              <a:gd name="connsiteY6" fmla="*/ 1712837 h 1768255"/>
              <a:gd name="connsiteX7" fmla="*/ 381000 w 2036618"/>
              <a:gd name="connsiteY7" fmla="*/ 1726691 h 1768255"/>
              <a:gd name="connsiteX8" fmla="*/ 484909 w 2036618"/>
              <a:gd name="connsiteY8" fmla="*/ 1740546 h 1768255"/>
              <a:gd name="connsiteX9" fmla="*/ 609600 w 2036618"/>
              <a:gd name="connsiteY9" fmla="*/ 1761328 h 1768255"/>
              <a:gd name="connsiteX10" fmla="*/ 658091 w 2036618"/>
              <a:gd name="connsiteY10" fmla="*/ 1768255 h 1768255"/>
              <a:gd name="connsiteX11" fmla="*/ 748146 w 2036618"/>
              <a:gd name="connsiteY11" fmla="*/ 1311055 h 1768255"/>
              <a:gd name="connsiteX12" fmla="*/ 824346 w 2036618"/>
              <a:gd name="connsiteY12" fmla="*/ 1110164 h 1768255"/>
              <a:gd name="connsiteX13" fmla="*/ 831273 w 2036618"/>
              <a:gd name="connsiteY13" fmla="*/ 1027037 h 1768255"/>
              <a:gd name="connsiteX14" fmla="*/ 858982 w 2036618"/>
              <a:gd name="connsiteY14" fmla="*/ 936982 h 1768255"/>
              <a:gd name="connsiteX15" fmla="*/ 935182 w 2036618"/>
              <a:gd name="connsiteY15" fmla="*/ 978546 h 1768255"/>
              <a:gd name="connsiteX16" fmla="*/ 1094509 w 2036618"/>
              <a:gd name="connsiteY16" fmla="*/ 1144800 h 1768255"/>
              <a:gd name="connsiteX17" fmla="*/ 1295400 w 2036618"/>
              <a:gd name="connsiteY17" fmla="*/ 1359546 h 1768255"/>
              <a:gd name="connsiteX18" fmla="*/ 1357746 w 2036618"/>
              <a:gd name="connsiteY18" fmla="*/ 1435746 h 1768255"/>
              <a:gd name="connsiteX19" fmla="*/ 1399309 w 2036618"/>
              <a:gd name="connsiteY19" fmla="*/ 1484237 h 1768255"/>
              <a:gd name="connsiteX20" fmla="*/ 1433946 w 2036618"/>
              <a:gd name="connsiteY20" fmla="*/ 1539655 h 1768255"/>
              <a:gd name="connsiteX21" fmla="*/ 1427018 w 2036618"/>
              <a:gd name="connsiteY21" fmla="*/ 1505019 h 1768255"/>
              <a:gd name="connsiteX22" fmla="*/ 1433946 w 2036618"/>
              <a:gd name="connsiteY22" fmla="*/ 1428819 h 1768255"/>
              <a:gd name="connsiteX23" fmla="*/ 1447800 w 2036618"/>
              <a:gd name="connsiteY23" fmla="*/ 1373400 h 1768255"/>
              <a:gd name="connsiteX24" fmla="*/ 1461655 w 2036618"/>
              <a:gd name="connsiteY24" fmla="*/ 1311055 h 1768255"/>
              <a:gd name="connsiteX25" fmla="*/ 1475509 w 2036618"/>
              <a:gd name="connsiteY25" fmla="*/ 1221000 h 1768255"/>
              <a:gd name="connsiteX26" fmla="*/ 1489364 w 2036618"/>
              <a:gd name="connsiteY26" fmla="*/ 1200219 h 1768255"/>
              <a:gd name="connsiteX27" fmla="*/ 1572491 w 2036618"/>
              <a:gd name="connsiteY27" fmla="*/ 1207146 h 1768255"/>
              <a:gd name="connsiteX28" fmla="*/ 1724891 w 2036618"/>
              <a:gd name="connsiteY28" fmla="*/ 1186364 h 1768255"/>
              <a:gd name="connsiteX29" fmla="*/ 1884218 w 2036618"/>
              <a:gd name="connsiteY29" fmla="*/ 1110164 h 1768255"/>
              <a:gd name="connsiteX30" fmla="*/ 1953491 w 2036618"/>
              <a:gd name="connsiteY30" fmla="*/ 1096310 h 1768255"/>
              <a:gd name="connsiteX31" fmla="*/ 2036618 w 2036618"/>
              <a:gd name="connsiteY31" fmla="*/ 1054746 h 1768255"/>
              <a:gd name="connsiteX32" fmla="*/ 1780309 w 2036618"/>
              <a:gd name="connsiteY32" fmla="*/ 923128 h 1768255"/>
              <a:gd name="connsiteX33" fmla="*/ 1697182 w 2036618"/>
              <a:gd name="connsiteY33" fmla="*/ 888491 h 1768255"/>
              <a:gd name="connsiteX34" fmla="*/ 1627909 w 2036618"/>
              <a:gd name="connsiteY34" fmla="*/ 867710 h 1768255"/>
              <a:gd name="connsiteX35" fmla="*/ 1586346 w 2036618"/>
              <a:gd name="connsiteY35" fmla="*/ 853855 h 1768255"/>
              <a:gd name="connsiteX36" fmla="*/ 1530928 w 2036618"/>
              <a:gd name="connsiteY36" fmla="*/ 833073 h 1768255"/>
              <a:gd name="connsiteX37" fmla="*/ 1468582 w 2036618"/>
              <a:gd name="connsiteY37" fmla="*/ 791510 h 1768255"/>
              <a:gd name="connsiteX38" fmla="*/ 1427018 w 2036618"/>
              <a:gd name="connsiteY38" fmla="*/ 770728 h 1768255"/>
              <a:gd name="connsiteX39" fmla="*/ 1385455 w 2036618"/>
              <a:gd name="connsiteY39" fmla="*/ 743019 h 1768255"/>
              <a:gd name="connsiteX40" fmla="*/ 1350818 w 2036618"/>
              <a:gd name="connsiteY40" fmla="*/ 722237 h 1768255"/>
              <a:gd name="connsiteX41" fmla="*/ 1219200 w 2036618"/>
              <a:gd name="connsiteY41" fmla="*/ 618328 h 1768255"/>
              <a:gd name="connsiteX42" fmla="*/ 1101437 w 2036618"/>
              <a:gd name="connsiteY42" fmla="*/ 549055 h 1768255"/>
              <a:gd name="connsiteX43" fmla="*/ 955964 w 2036618"/>
              <a:gd name="connsiteY43" fmla="*/ 465928 h 1768255"/>
              <a:gd name="connsiteX44" fmla="*/ 907473 w 2036618"/>
              <a:gd name="connsiteY44" fmla="*/ 445146 h 1768255"/>
              <a:gd name="connsiteX45" fmla="*/ 858982 w 2036618"/>
              <a:gd name="connsiteY45" fmla="*/ 417437 h 1768255"/>
              <a:gd name="connsiteX46" fmla="*/ 796637 w 2036618"/>
              <a:gd name="connsiteY46" fmla="*/ 396655 h 1768255"/>
              <a:gd name="connsiteX47" fmla="*/ 762000 w 2036618"/>
              <a:gd name="connsiteY47" fmla="*/ 382800 h 1768255"/>
              <a:gd name="connsiteX48" fmla="*/ 734291 w 2036618"/>
              <a:gd name="connsiteY48" fmla="*/ 355091 h 1768255"/>
              <a:gd name="connsiteX49" fmla="*/ 692728 w 2036618"/>
              <a:gd name="connsiteY49" fmla="*/ 341237 h 1768255"/>
              <a:gd name="connsiteX50" fmla="*/ 983673 w 2036618"/>
              <a:gd name="connsiteY50" fmla="*/ 320455 h 1768255"/>
              <a:gd name="connsiteX51" fmla="*/ 1136073 w 2036618"/>
              <a:gd name="connsiteY51" fmla="*/ 313528 h 1768255"/>
              <a:gd name="connsiteX52" fmla="*/ 1350818 w 2036618"/>
              <a:gd name="connsiteY52" fmla="*/ 292746 h 1768255"/>
              <a:gd name="connsiteX53" fmla="*/ 1503218 w 2036618"/>
              <a:gd name="connsiteY53" fmla="*/ 265037 h 1768255"/>
              <a:gd name="connsiteX54" fmla="*/ 1586346 w 2036618"/>
              <a:gd name="connsiteY54" fmla="*/ 237328 h 1768255"/>
              <a:gd name="connsiteX55" fmla="*/ 1648691 w 2036618"/>
              <a:gd name="connsiteY55" fmla="*/ 216546 h 1768255"/>
              <a:gd name="connsiteX56" fmla="*/ 1614055 w 2036618"/>
              <a:gd name="connsiteY56" fmla="*/ 168055 h 1768255"/>
              <a:gd name="connsiteX57" fmla="*/ 1565564 w 2036618"/>
              <a:gd name="connsiteY57" fmla="*/ 105710 h 1768255"/>
              <a:gd name="connsiteX58" fmla="*/ 1517073 w 2036618"/>
              <a:gd name="connsiteY58" fmla="*/ 50291 h 1768255"/>
              <a:gd name="connsiteX59" fmla="*/ 1503218 w 2036618"/>
              <a:gd name="connsiteY59" fmla="*/ 15655 h 1768255"/>
              <a:gd name="connsiteX60" fmla="*/ 1482437 w 2036618"/>
              <a:gd name="connsiteY60" fmla="*/ 1800 h 1768255"/>
              <a:gd name="connsiteX61" fmla="*/ 1330037 w 2036618"/>
              <a:gd name="connsiteY61" fmla="*/ 1800 h 1768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2036618" h="1768255">
                <a:moveTo>
                  <a:pt x="0" y="1248710"/>
                </a:moveTo>
                <a:cubicBezTo>
                  <a:pt x="43873" y="1299510"/>
                  <a:pt x="91085" y="1347607"/>
                  <a:pt x="131618" y="1401110"/>
                </a:cubicBezTo>
                <a:cubicBezTo>
                  <a:pt x="149089" y="1424172"/>
                  <a:pt x="157377" y="1453076"/>
                  <a:pt x="173182" y="1477310"/>
                </a:cubicBezTo>
                <a:cubicBezTo>
                  <a:pt x="192103" y="1506322"/>
                  <a:pt x="215969" y="1531851"/>
                  <a:pt x="235528" y="1560437"/>
                </a:cubicBezTo>
                <a:cubicBezTo>
                  <a:pt x="246040" y="1575801"/>
                  <a:pt x="254323" y="1592585"/>
                  <a:pt x="263237" y="1608928"/>
                </a:cubicBezTo>
                <a:cubicBezTo>
                  <a:pt x="268182" y="1617994"/>
                  <a:pt x="270640" y="1628573"/>
                  <a:pt x="277091" y="1636637"/>
                </a:cubicBezTo>
                <a:cubicBezTo>
                  <a:pt x="298535" y="1663442"/>
                  <a:pt x="320423" y="1690355"/>
                  <a:pt x="346364" y="1712837"/>
                </a:cubicBezTo>
                <a:cubicBezTo>
                  <a:pt x="355761" y="1720981"/>
                  <a:pt x="369203" y="1722759"/>
                  <a:pt x="381000" y="1726691"/>
                </a:cubicBezTo>
                <a:cubicBezTo>
                  <a:pt x="418786" y="1739287"/>
                  <a:pt x="438515" y="1734147"/>
                  <a:pt x="484909" y="1740546"/>
                </a:cubicBezTo>
                <a:cubicBezTo>
                  <a:pt x="526651" y="1746303"/>
                  <a:pt x="567992" y="1754671"/>
                  <a:pt x="609600" y="1761328"/>
                </a:cubicBezTo>
                <a:cubicBezTo>
                  <a:pt x="625723" y="1763908"/>
                  <a:pt x="641927" y="1765946"/>
                  <a:pt x="658091" y="1768255"/>
                </a:cubicBezTo>
                <a:cubicBezTo>
                  <a:pt x="671241" y="1597305"/>
                  <a:pt x="668789" y="1479689"/>
                  <a:pt x="748146" y="1311055"/>
                </a:cubicBezTo>
                <a:cubicBezTo>
                  <a:pt x="815725" y="1167448"/>
                  <a:pt x="793042" y="1235380"/>
                  <a:pt x="824346" y="1110164"/>
                </a:cubicBezTo>
                <a:cubicBezTo>
                  <a:pt x="826655" y="1082455"/>
                  <a:pt x="825820" y="1054302"/>
                  <a:pt x="831273" y="1027037"/>
                </a:cubicBezTo>
                <a:cubicBezTo>
                  <a:pt x="837432" y="996240"/>
                  <a:pt x="858982" y="936982"/>
                  <a:pt x="858982" y="936982"/>
                </a:cubicBezTo>
                <a:cubicBezTo>
                  <a:pt x="884382" y="950837"/>
                  <a:pt x="912497" y="960587"/>
                  <a:pt x="935182" y="978546"/>
                </a:cubicBezTo>
                <a:cubicBezTo>
                  <a:pt x="993264" y="1024527"/>
                  <a:pt x="1042161" y="1092452"/>
                  <a:pt x="1094509" y="1144800"/>
                </a:cubicBezTo>
                <a:cubicBezTo>
                  <a:pt x="1272271" y="1322563"/>
                  <a:pt x="1016868" y="1031277"/>
                  <a:pt x="1295400" y="1359546"/>
                </a:cubicBezTo>
                <a:cubicBezTo>
                  <a:pt x="1316633" y="1384570"/>
                  <a:pt x="1336736" y="1410534"/>
                  <a:pt x="1357746" y="1435746"/>
                </a:cubicBezTo>
                <a:cubicBezTo>
                  <a:pt x="1371375" y="1452100"/>
                  <a:pt x="1388026" y="1466184"/>
                  <a:pt x="1399309" y="1484237"/>
                </a:cubicBezTo>
                <a:lnTo>
                  <a:pt x="1433946" y="1539655"/>
                </a:lnTo>
                <a:cubicBezTo>
                  <a:pt x="1431637" y="1528110"/>
                  <a:pt x="1427018" y="1516793"/>
                  <a:pt x="1427018" y="1505019"/>
                </a:cubicBezTo>
                <a:cubicBezTo>
                  <a:pt x="1427018" y="1479514"/>
                  <a:pt x="1429968" y="1454012"/>
                  <a:pt x="1433946" y="1428819"/>
                </a:cubicBezTo>
                <a:cubicBezTo>
                  <a:pt x="1436916" y="1410011"/>
                  <a:pt x="1443439" y="1391935"/>
                  <a:pt x="1447800" y="1373400"/>
                </a:cubicBezTo>
                <a:cubicBezTo>
                  <a:pt x="1452676" y="1352677"/>
                  <a:pt x="1457955" y="1332020"/>
                  <a:pt x="1461655" y="1311055"/>
                </a:cubicBezTo>
                <a:cubicBezTo>
                  <a:pt x="1463557" y="1300277"/>
                  <a:pt x="1469033" y="1238269"/>
                  <a:pt x="1475509" y="1221000"/>
                </a:cubicBezTo>
                <a:cubicBezTo>
                  <a:pt x="1478432" y="1213205"/>
                  <a:pt x="1484746" y="1207146"/>
                  <a:pt x="1489364" y="1200219"/>
                </a:cubicBezTo>
                <a:cubicBezTo>
                  <a:pt x="1517073" y="1202528"/>
                  <a:pt x="1544686" y="1207146"/>
                  <a:pt x="1572491" y="1207146"/>
                </a:cubicBezTo>
                <a:cubicBezTo>
                  <a:pt x="1634674" y="1207146"/>
                  <a:pt x="1665965" y="1198149"/>
                  <a:pt x="1724891" y="1186364"/>
                </a:cubicBezTo>
                <a:cubicBezTo>
                  <a:pt x="1778000" y="1160964"/>
                  <a:pt x="1829444" y="1131741"/>
                  <a:pt x="1884218" y="1110164"/>
                </a:cubicBezTo>
                <a:cubicBezTo>
                  <a:pt x="1906128" y="1101533"/>
                  <a:pt x="1930802" y="1102612"/>
                  <a:pt x="1953491" y="1096310"/>
                </a:cubicBezTo>
                <a:cubicBezTo>
                  <a:pt x="2006083" y="1081701"/>
                  <a:pt x="2001106" y="1081380"/>
                  <a:pt x="2036618" y="1054746"/>
                </a:cubicBezTo>
                <a:cubicBezTo>
                  <a:pt x="1914966" y="983782"/>
                  <a:pt x="1948905" y="1000591"/>
                  <a:pt x="1780309" y="923128"/>
                </a:cubicBezTo>
                <a:cubicBezTo>
                  <a:pt x="1753032" y="910595"/>
                  <a:pt x="1725393" y="898749"/>
                  <a:pt x="1697182" y="888491"/>
                </a:cubicBezTo>
                <a:cubicBezTo>
                  <a:pt x="1674526" y="880252"/>
                  <a:pt x="1650919" y="874901"/>
                  <a:pt x="1627909" y="867710"/>
                </a:cubicBezTo>
                <a:cubicBezTo>
                  <a:pt x="1613970" y="863354"/>
                  <a:pt x="1600099" y="858767"/>
                  <a:pt x="1586346" y="853855"/>
                </a:cubicBezTo>
                <a:cubicBezTo>
                  <a:pt x="1567767" y="847219"/>
                  <a:pt x="1548364" y="842304"/>
                  <a:pt x="1530928" y="833073"/>
                </a:cubicBezTo>
                <a:cubicBezTo>
                  <a:pt x="1508854" y="821387"/>
                  <a:pt x="1489999" y="804360"/>
                  <a:pt x="1468582" y="791510"/>
                </a:cubicBezTo>
                <a:cubicBezTo>
                  <a:pt x="1455299" y="783541"/>
                  <a:pt x="1440398" y="778533"/>
                  <a:pt x="1427018" y="770728"/>
                </a:cubicBezTo>
                <a:cubicBezTo>
                  <a:pt x="1412635" y="762338"/>
                  <a:pt x="1399503" y="751958"/>
                  <a:pt x="1385455" y="743019"/>
                </a:cubicBezTo>
                <a:cubicBezTo>
                  <a:pt x="1374096" y="735790"/>
                  <a:pt x="1361590" y="730316"/>
                  <a:pt x="1350818" y="722237"/>
                </a:cubicBezTo>
                <a:cubicBezTo>
                  <a:pt x="1306100" y="688699"/>
                  <a:pt x="1268063" y="645475"/>
                  <a:pt x="1219200" y="618328"/>
                </a:cubicBezTo>
                <a:cubicBezTo>
                  <a:pt x="1033365" y="515084"/>
                  <a:pt x="1272721" y="649462"/>
                  <a:pt x="1101437" y="549055"/>
                </a:cubicBezTo>
                <a:cubicBezTo>
                  <a:pt x="1053256" y="520811"/>
                  <a:pt x="1007298" y="487928"/>
                  <a:pt x="955964" y="465928"/>
                </a:cubicBezTo>
                <a:cubicBezTo>
                  <a:pt x="939800" y="459001"/>
                  <a:pt x="923202" y="453011"/>
                  <a:pt x="907473" y="445146"/>
                </a:cubicBezTo>
                <a:cubicBezTo>
                  <a:pt x="890822" y="436820"/>
                  <a:pt x="876038" y="424899"/>
                  <a:pt x="858982" y="417437"/>
                </a:cubicBezTo>
                <a:cubicBezTo>
                  <a:pt x="838913" y="408657"/>
                  <a:pt x="817267" y="404023"/>
                  <a:pt x="796637" y="396655"/>
                </a:cubicBezTo>
                <a:cubicBezTo>
                  <a:pt x="784926" y="392473"/>
                  <a:pt x="773546" y="387418"/>
                  <a:pt x="762000" y="382800"/>
                </a:cubicBezTo>
                <a:cubicBezTo>
                  <a:pt x="752764" y="373564"/>
                  <a:pt x="745492" y="361811"/>
                  <a:pt x="734291" y="355091"/>
                </a:cubicBezTo>
                <a:cubicBezTo>
                  <a:pt x="721768" y="347577"/>
                  <a:pt x="692728" y="341237"/>
                  <a:pt x="692728" y="341237"/>
                </a:cubicBezTo>
                <a:cubicBezTo>
                  <a:pt x="585187" y="269541"/>
                  <a:pt x="667127" y="329904"/>
                  <a:pt x="983673" y="320455"/>
                </a:cubicBezTo>
                <a:cubicBezTo>
                  <a:pt x="1034503" y="318938"/>
                  <a:pt x="1085273" y="315837"/>
                  <a:pt x="1136073" y="313528"/>
                </a:cubicBezTo>
                <a:cubicBezTo>
                  <a:pt x="1207655" y="306601"/>
                  <a:pt x="1280299" y="306850"/>
                  <a:pt x="1350818" y="292746"/>
                </a:cubicBezTo>
                <a:cubicBezTo>
                  <a:pt x="1447637" y="273382"/>
                  <a:pt x="1396863" y="282762"/>
                  <a:pt x="1503218" y="265037"/>
                </a:cubicBezTo>
                <a:cubicBezTo>
                  <a:pt x="1530927" y="255801"/>
                  <a:pt x="1558467" y="246040"/>
                  <a:pt x="1586346" y="237328"/>
                </a:cubicBezTo>
                <a:cubicBezTo>
                  <a:pt x="1654522" y="216023"/>
                  <a:pt x="1568119" y="248774"/>
                  <a:pt x="1648691" y="216546"/>
                </a:cubicBezTo>
                <a:cubicBezTo>
                  <a:pt x="1635796" y="177860"/>
                  <a:pt x="1650214" y="210788"/>
                  <a:pt x="1614055" y="168055"/>
                </a:cubicBezTo>
                <a:cubicBezTo>
                  <a:pt x="1597049" y="147957"/>
                  <a:pt x="1582301" y="126033"/>
                  <a:pt x="1565564" y="105710"/>
                </a:cubicBezTo>
                <a:cubicBezTo>
                  <a:pt x="1549960" y="86762"/>
                  <a:pt x="1533237" y="68764"/>
                  <a:pt x="1517073" y="50291"/>
                </a:cubicBezTo>
                <a:cubicBezTo>
                  <a:pt x="1512455" y="38746"/>
                  <a:pt x="1510446" y="25774"/>
                  <a:pt x="1503218" y="15655"/>
                </a:cubicBezTo>
                <a:cubicBezTo>
                  <a:pt x="1498379" y="8880"/>
                  <a:pt x="1490736" y="2464"/>
                  <a:pt x="1482437" y="1800"/>
                </a:cubicBezTo>
                <a:cubicBezTo>
                  <a:pt x="1431799" y="-2251"/>
                  <a:pt x="1380837" y="1800"/>
                  <a:pt x="1330037" y="1800"/>
                </a:cubicBezTo>
              </a:path>
            </a:pathLst>
          </a:custGeom>
          <a:noFill/>
          <a:ln w="25400">
            <a:solidFill>
              <a:schemeClr val="bg1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6" name="Freeform: Shape 95">
            <a:extLst>
              <a:ext uri="{FF2B5EF4-FFF2-40B4-BE49-F238E27FC236}">
                <a16:creationId xmlns:a16="http://schemas.microsoft.com/office/drawing/2014/main" id="{46C386A1-A14D-436D-80F1-96D50AD5C87F}"/>
              </a:ext>
            </a:extLst>
          </p:cNvPr>
          <p:cNvSpPr/>
          <p:nvPr/>
        </p:nvSpPr>
        <p:spPr>
          <a:xfrm rot="18535520" flipH="1">
            <a:off x="1933052" y="2742046"/>
            <a:ext cx="3629891" cy="1027274"/>
          </a:xfrm>
          <a:custGeom>
            <a:avLst/>
            <a:gdLst>
              <a:gd name="connsiteX0" fmla="*/ 595746 w 3629891"/>
              <a:gd name="connsiteY0" fmla="*/ 879764 h 1027274"/>
              <a:gd name="connsiteX1" fmla="*/ 297873 w 3629891"/>
              <a:gd name="connsiteY1" fmla="*/ 893618 h 1027274"/>
              <a:gd name="connsiteX2" fmla="*/ 131619 w 3629891"/>
              <a:gd name="connsiteY2" fmla="*/ 838200 h 1027274"/>
              <a:gd name="connsiteX3" fmla="*/ 0 w 3629891"/>
              <a:gd name="connsiteY3" fmla="*/ 796636 h 1027274"/>
              <a:gd name="connsiteX4" fmla="*/ 41564 w 3629891"/>
              <a:gd name="connsiteY4" fmla="*/ 741218 h 1027274"/>
              <a:gd name="connsiteX5" fmla="*/ 193964 w 3629891"/>
              <a:gd name="connsiteY5" fmla="*/ 637309 h 1027274"/>
              <a:gd name="connsiteX6" fmla="*/ 277091 w 3629891"/>
              <a:gd name="connsiteY6" fmla="*/ 568036 h 1027274"/>
              <a:gd name="connsiteX7" fmla="*/ 367146 w 3629891"/>
              <a:gd name="connsiteY7" fmla="*/ 512618 h 1027274"/>
              <a:gd name="connsiteX8" fmla="*/ 533400 w 3629891"/>
              <a:gd name="connsiteY8" fmla="*/ 401782 h 1027274"/>
              <a:gd name="connsiteX9" fmla="*/ 623455 w 3629891"/>
              <a:gd name="connsiteY9" fmla="*/ 346364 h 1027274"/>
              <a:gd name="connsiteX10" fmla="*/ 768928 w 3629891"/>
              <a:gd name="connsiteY10" fmla="*/ 249382 h 1027274"/>
              <a:gd name="connsiteX11" fmla="*/ 817419 w 3629891"/>
              <a:gd name="connsiteY11" fmla="*/ 290945 h 1027274"/>
              <a:gd name="connsiteX12" fmla="*/ 942110 w 3629891"/>
              <a:gd name="connsiteY12" fmla="*/ 477982 h 1027274"/>
              <a:gd name="connsiteX13" fmla="*/ 997528 w 3629891"/>
              <a:gd name="connsiteY13" fmla="*/ 561109 h 1027274"/>
              <a:gd name="connsiteX14" fmla="*/ 1039091 w 3629891"/>
              <a:gd name="connsiteY14" fmla="*/ 651164 h 1027274"/>
              <a:gd name="connsiteX15" fmla="*/ 1066800 w 3629891"/>
              <a:gd name="connsiteY15" fmla="*/ 665018 h 1027274"/>
              <a:gd name="connsiteX16" fmla="*/ 1357746 w 3629891"/>
              <a:gd name="connsiteY16" fmla="*/ 374073 h 1027274"/>
              <a:gd name="connsiteX17" fmla="*/ 1475510 w 3629891"/>
              <a:gd name="connsiteY17" fmla="*/ 214745 h 1027274"/>
              <a:gd name="connsiteX18" fmla="*/ 1510146 w 3629891"/>
              <a:gd name="connsiteY18" fmla="*/ 159327 h 1027274"/>
              <a:gd name="connsiteX19" fmla="*/ 1524000 w 3629891"/>
              <a:gd name="connsiteY19" fmla="*/ 124691 h 1027274"/>
              <a:gd name="connsiteX20" fmla="*/ 1551710 w 3629891"/>
              <a:gd name="connsiteY20" fmla="*/ 117764 h 1027274"/>
              <a:gd name="connsiteX21" fmla="*/ 1593273 w 3629891"/>
              <a:gd name="connsiteY21" fmla="*/ 166254 h 1027274"/>
              <a:gd name="connsiteX22" fmla="*/ 1662546 w 3629891"/>
              <a:gd name="connsiteY22" fmla="*/ 339436 h 1027274"/>
              <a:gd name="connsiteX23" fmla="*/ 1697182 w 3629891"/>
              <a:gd name="connsiteY23" fmla="*/ 561109 h 1027274"/>
              <a:gd name="connsiteX24" fmla="*/ 1724891 w 3629891"/>
              <a:gd name="connsiteY24" fmla="*/ 526473 h 1027274"/>
              <a:gd name="connsiteX25" fmla="*/ 1766455 w 3629891"/>
              <a:gd name="connsiteY25" fmla="*/ 401782 h 1027274"/>
              <a:gd name="connsiteX26" fmla="*/ 1794164 w 3629891"/>
              <a:gd name="connsiteY26" fmla="*/ 367145 h 1027274"/>
              <a:gd name="connsiteX27" fmla="*/ 1842655 w 3629891"/>
              <a:gd name="connsiteY27" fmla="*/ 401782 h 1027274"/>
              <a:gd name="connsiteX28" fmla="*/ 1863437 w 3629891"/>
              <a:gd name="connsiteY28" fmla="*/ 505691 h 1027274"/>
              <a:gd name="connsiteX29" fmla="*/ 1877291 w 3629891"/>
              <a:gd name="connsiteY29" fmla="*/ 547254 h 1027274"/>
              <a:gd name="connsiteX30" fmla="*/ 1960419 w 3629891"/>
              <a:gd name="connsiteY30" fmla="*/ 491836 h 1027274"/>
              <a:gd name="connsiteX31" fmla="*/ 2022764 w 3629891"/>
              <a:gd name="connsiteY31" fmla="*/ 401782 h 1027274"/>
              <a:gd name="connsiteX32" fmla="*/ 2071255 w 3629891"/>
              <a:gd name="connsiteY32" fmla="*/ 415636 h 1027274"/>
              <a:gd name="connsiteX33" fmla="*/ 2078182 w 3629891"/>
              <a:gd name="connsiteY33" fmla="*/ 471054 h 1027274"/>
              <a:gd name="connsiteX34" fmla="*/ 2085110 w 3629891"/>
              <a:gd name="connsiteY34" fmla="*/ 512618 h 1027274"/>
              <a:gd name="connsiteX35" fmla="*/ 2202873 w 3629891"/>
              <a:gd name="connsiteY35" fmla="*/ 367145 h 1027274"/>
              <a:gd name="connsiteX36" fmla="*/ 2272146 w 3629891"/>
              <a:gd name="connsiteY36" fmla="*/ 270164 h 1027274"/>
              <a:gd name="connsiteX37" fmla="*/ 2313710 w 3629891"/>
              <a:gd name="connsiteY37" fmla="*/ 200891 h 1027274"/>
              <a:gd name="connsiteX38" fmla="*/ 2473037 w 3629891"/>
              <a:gd name="connsiteY38" fmla="*/ 41564 h 1027274"/>
              <a:gd name="connsiteX39" fmla="*/ 2514600 w 3629891"/>
              <a:gd name="connsiteY39" fmla="*/ 0 h 1027274"/>
              <a:gd name="connsiteX40" fmla="*/ 2556164 w 3629891"/>
              <a:gd name="connsiteY40" fmla="*/ 55418 h 1027274"/>
              <a:gd name="connsiteX41" fmla="*/ 2576946 w 3629891"/>
              <a:gd name="connsiteY41" fmla="*/ 187036 h 1027274"/>
              <a:gd name="connsiteX42" fmla="*/ 2604655 w 3629891"/>
              <a:gd name="connsiteY42" fmla="*/ 318654 h 1027274"/>
              <a:gd name="connsiteX43" fmla="*/ 2667000 w 3629891"/>
              <a:gd name="connsiteY43" fmla="*/ 505691 h 1027274"/>
              <a:gd name="connsiteX44" fmla="*/ 2722419 w 3629891"/>
              <a:gd name="connsiteY44" fmla="*/ 581891 h 1027274"/>
              <a:gd name="connsiteX45" fmla="*/ 2798619 w 3629891"/>
              <a:gd name="connsiteY45" fmla="*/ 665018 h 1027274"/>
              <a:gd name="connsiteX46" fmla="*/ 2937164 w 3629891"/>
              <a:gd name="connsiteY46" fmla="*/ 540327 h 1027274"/>
              <a:gd name="connsiteX47" fmla="*/ 3020291 w 3629891"/>
              <a:gd name="connsiteY47" fmla="*/ 526473 h 1027274"/>
              <a:gd name="connsiteX48" fmla="*/ 3089564 w 3629891"/>
              <a:gd name="connsiteY48" fmla="*/ 540327 h 1027274"/>
              <a:gd name="connsiteX49" fmla="*/ 2902528 w 3629891"/>
              <a:gd name="connsiteY49" fmla="*/ 755073 h 1027274"/>
              <a:gd name="connsiteX50" fmla="*/ 2833255 w 3629891"/>
              <a:gd name="connsiteY50" fmla="*/ 845127 h 1027274"/>
              <a:gd name="connsiteX51" fmla="*/ 2784764 w 3629891"/>
              <a:gd name="connsiteY51" fmla="*/ 900545 h 1027274"/>
              <a:gd name="connsiteX52" fmla="*/ 2999510 w 3629891"/>
              <a:gd name="connsiteY52" fmla="*/ 886691 h 1027274"/>
              <a:gd name="connsiteX53" fmla="*/ 3179619 w 3629891"/>
              <a:gd name="connsiteY53" fmla="*/ 858982 h 1027274"/>
              <a:gd name="connsiteX54" fmla="*/ 3359728 w 3629891"/>
              <a:gd name="connsiteY54" fmla="*/ 845127 h 1027274"/>
              <a:gd name="connsiteX55" fmla="*/ 3567546 w 3629891"/>
              <a:gd name="connsiteY55" fmla="*/ 852054 h 1027274"/>
              <a:gd name="connsiteX56" fmla="*/ 3609110 w 3629891"/>
              <a:gd name="connsiteY56" fmla="*/ 893618 h 1027274"/>
              <a:gd name="connsiteX57" fmla="*/ 3629891 w 3629891"/>
              <a:gd name="connsiteY57" fmla="*/ 907473 h 1027274"/>
              <a:gd name="connsiteX58" fmla="*/ 3532910 w 3629891"/>
              <a:gd name="connsiteY58" fmla="*/ 955964 h 1027274"/>
              <a:gd name="connsiteX59" fmla="*/ 3456710 w 3629891"/>
              <a:gd name="connsiteY59" fmla="*/ 976745 h 1027274"/>
              <a:gd name="connsiteX60" fmla="*/ 3387437 w 3629891"/>
              <a:gd name="connsiteY60" fmla="*/ 997527 h 1027274"/>
              <a:gd name="connsiteX61" fmla="*/ 3297382 w 3629891"/>
              <a:gd name="connsiteY61" fmla="*/ 1018309 h 1027274"/>
              <a:gd name="connsiteX62" fmla="*/ 3269673 w 3629891"/>
              <a:gd name="connsiteY62" fmla="*/ 1025236 h 1027274"/>
              <a:gd name="connsiteX63" fmla="*/ 3290455 w 3629891"/>
              <a:gd name="connsiteY63" fmla="*/ 1011382 h 1027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3629891" h="1027274">
                <a:moveTo>
                  <a:pt x="595746" y="879764"/>
                </a:moveTo>
                <a:cubicBezTo>
                  <a:pt x="496455" y="884382"/>
                  <a:pt x="396875" y="902484"/>
                  <a:pt x="297873" y="893618"/>
                </a:cubicBezTo>
                <a:cubicBezTo>
                  <a:pt x="239690" y="888408"/>
                  <a:pt x="188290" y="852368"/>
                  <a:pt x="131619" y="838200"/>
                </a:cubicBezTo>
                <a:cubicBezTo>
                  <a:pt x="49980" y="817790"/>
                  <a:pt x="94095" y="830852"/>
                  <a:pt x="0" y="796636"/>
                </a:cubicBezTo>
                <a:cubicBezTo>
                  <a:pt x="10820" y="764179"/>
                  <a:pt x="4608" y="772489"/>
                  <a:pt x="41564" y="741218"/>
                </a:cubicBezTo>
                <a:cubicBezTo>
                  <a:pt x="109220" y="683970"/>
                  <a:pt x="108359" y="699866"/>
                  <a:pt x="193964" y="637309"/>
                </a:cubicBezTo>
                <a:cubicBezTo>
                  <a:pt x="223086" y="616028"/>
                  <a:pt x="247820" y="589111"/>
                  <a:pt x="277091" y="568036"/>
                </a:cubicBezTo>
                <a:cubicBezTo>
                  <a:pt x="305695" y="547441"/>
                  <a:pt x="337575" y="531799"/>
                  <a:pt x="367146" y="512618"/>
                </a:cubicBezTo>
                <a:cubicBezTo>
                  <a:pt x="423024" y="476373"/>
                  <a:pt x="477522" y="438027"/>
                  <a:pt x="533400" y="401782"/>
                </a:cubicBezTo>
                <a:cubicBezTo>
                  <a:pt x="562971" y="382601"/>
                  <a:pt x="597473" y="370181"/>
                  <a:pt x="623455" y="346364"/>
                </a:cubicBezTo>
                <a:cubicBezTo>
                  <a:pt x="722730" y="255361"/>
                  <a:pt x="670922" y="282051"/>
                  <a:pt x="768928" y="249382"/>
                </a:cubicBezTo>
                <a:cubicBezTo>
                  <a:pt x="785092" y="263236"/>
                  <a:pt x="803504" y="274833"/>
                  <a:pt x="817419" y="290945"/>
                </a:cubicBezTo>
                <a:cubicBezTo>
                  <a:pt x="921471" y="411426"/>
                  <a:pt x="876198" y="369698"/>
                  <a:pt x="942110" y="477982"/>
                </a:cubicBezTo>
                <a:cubicBezTo>
                  <a:pt x="959425" y="506429"/>
                  <a:pt x="979055" y="533400"/>
                  <a:pt x="997528" y="561109"/>
                </a:cubicBezTo>
                <a:cubicBezTo>
                  <a:pt x="1008479" y="599439"/>
                  <a:pt x="1009464" y="621537"/>
                  <a:pt x="1039091" y="651164"/>
                </a:cubicBezTo>
                <a:cubicBezTo>
                  <a:pt x="1046393" y="658466"/>
                  <a:pt x="1057564" y="660400"/>
                  <a:pt x="1066800" y="665018"/>
                </a:cubicBezTo>
                <a:cubicBezTo>
                  <a:pt x="1077549" y="654653"/>
                  <a:pt x="1314116" y="433102"/>
                  <a:pt x="1357746" y="374073"/>
                </a:cubicBezTo>
                <a:cubicBezTo>
                  <a:pt x="1397001" y="320964"/>
                  <a:pt x="1440508" y="270749"/>
                  <a:pt x="1475510" y="214745"/>
                </a:cubicBezTo>
                <a:cubicBezTo>
                  <a:pt x="1487055" y="196272"/>
                  <a:pt x="1499818" y="178507"/>
                  <a:pt x="1510146" y="159327"/>
                </a:cubicBezTo>
                <a:cubicBezTo>
                  <a:pt x="1516041" y="148379"/>
                  <a:pt x="1515207" y="133484"/>
                  <a:pt x="1524000" y="124691"/>
                </a:cubicBezTo>
                <a:cubicBezTo>
                  <a:pt x="1530732" y="117959"/>
                  <a:pt x="1542473" y="120073"/>
                  <a:pt x="1551710" y="117764"/>
                </a:cubicBezTo>
                <a:cubicBezTo>
                  <a:pt x="1565564" y="133927"/>
                  <a:pt x="1583753" y="147213"/>
                  <a:pt x="1593273" y="166254"/>
                </a:cubicBezTo>
                <a:cubicBezTo>
                  <a:pt x="1621078" y="221864"/>
                  <a:pt x="1644797" y="279849"/>
                  <a:pt x="1662546" y="339436"/>
                </a:cubicBezTo>
                <a:cubicBezTo>
                  <a:pt x="1684129" y="411894"/>
                  <a:pt x="1689736" y="486651"/>
                  <a:pt x="1697182" y="561109"/>
                </a:cubicBezTo>
                <a:cubicBezTo>
                  <a:pt x="1706418" y="549564"/>
                  <a:pt x="1717881" y="539491"/>
                  <a:pt x="1724891" y="526473"/>
                </a:cubicBezTo>
                <a:cubicBezTo>
                  <a:pt x="1761464" y="458551"/>
                  <a:pt x="1731051" y="477647"/>
                  <a:pt x="1766455" y="401782"/>
                </a:cubicBezTo>
                <a:cubicBezTo>
                  <a:pt x="1772708" y="388384"/>
                  <a:pt x="1784928" y="378691"/>
                  <a:pt x="1794164" y="367145"/>
                </a:cubicBezTo>
                <a:cubicBezTo>
                  <a:pt x="1805327" y="322493"/>
                  <a:pt x="1800590" y="312394"/>
                  <a:pt x="1842655" y="401782"/>
                </a:cubicBezTo>
                <a:cubicBezTo>
                  <a:pt x="1858893" y="436287"/>
                  <a:pt x="1855170" y="469866"/>
                  <a:pt x="1863437" y="505691"/>
                </a:cubicBezTo>
                <a:cubicBezTo>
                  <a:pt x="1866721" y="519921"/>
                  <a:pt x="1877291" y="547254"/>
                  <a:pt x="1877291" y="547254"/>
                </a:cubicBezTo>
                <a:cubicBezTo>
                  <a:pt x="1905000" y="528781"/>
                  <a:pt x="1934712" y="513006"/>
                  <a:pt x="1960419" y="491836"/>
                </a:cubicBezTo>
                <a:cubicBezTo>
                  <a:pt x="1988056" y="469076"/>
                  <a:pt x="2005635" y="431758"/>
                  <a:pt x="2022764" y="401782"/>
                </a:cubicBezTo>
                <a:cubicBezTo>
                  <a:pt x="2038928" y="406400"/>
                  <a:pt x="2060754" y="402509"/>
                  <a:pt x="2071255" y="415636"/>
                </a:cubicBezTo>
                <a:cubicBezTo>
                  <a:pt x="2082885" y="430173"/>
                  <a:pt x="2075549" y="452625"/>
                  <a:pt x="2078182" y="471054"/>
                </a:cubicBezTo>
                <a:cubicBezTo>
                  <a:pt x="2080168" y="484959"/>
                  <a:pt x="2082801" y="498763"/>
                  <a:pt x="2085110" y="512618"/>
                </a:cubicBezTo>
                <a:cubicBezTo>
                  <a:pt x="2173684" y="449351"/>
                  <a:pt x="2112915" y="502082"/>
                  <a:pt x="2202873" y="367145"/>
                </a:cubicBezTo>
                <a:cubicBezTo>
                  <a:pt x="2224910" y="334090"/>
                  <a:pt x="2250109" y="303219"/>
                  <a:pt x="2272146" y="270164"/>
                </a:cubicBezTo>
                <a:cubicBezTo>
                  <a:pt x="2287083" y="247758"/>
                  <a:pt x="2295934" y="221119"/>
                  <a:pt x="2313710" y="200891"/>
                </a:cubicBezTo>
                <a:cubicBezTo>
                  <a:pt x="2363290" y="144473"/>
                  <a:pt x="2419928" y="94673"/>
                  <a:pt x="2473037" y="41564"/>
                </a:cubicBezTo>
                <a:lnTo>
                  <a:pt x="2514600" y="0"/>
                </a:lnTo>
                <a:cubicBezTo>
                  <a:pt x="2528455" y="18473"/>
                  <a:pt x="2548862" y="33512"/>
                  <a:pt x="2556164" y="55418"/>
                </a:cubicBezTo>
                <a:cubicBezTo>
                  <a:pt x="2570210" y="97555"/>
                  <a:pt x="2568899" y="143355"/>
                  <a:pt x="2576946" y="187036"/>
                </a:cubicBezTo>
                <a:cubicBezTo>
                  <a:pt x="2585068" y="231128"/>
                  <a:pt x="2594058" y="275090"/>
                  <a:pt x="2604655" y="318654"/>
                </a:cubicBezTo>
                <a:cubicBezTo>
                  <a:pt x="2616390" y="366897"/>
                  <a:pt x="2637054" y="455781"/>
                  <a:pt x="2667000" y="505691"/>
                </a:cubicBezTo>
                <a:cubicBezTo>
                  <a:pt x="2683159" y="532622"/>
                  <a:pt x="2706837" y="554622"/>
                  <a:pt x="2722419" y="581891"/>
                </a:cubicBezTo>
                <a:cubicBezTo>
                  <a:pt x="2773762" y="671741"/>
                  <a:pt x="2714460" y="640974"/>
                  <a:pt x="2798619" y="665018"/>
                </a:cubicBezTo>
                <a:cubicBezTo>
                  <a:pt x="2836909" y="622898"/>
                  <a:pt x="2880777" y="563394"/>
                  <a:pt x="2937164" y="540327"/>
                </a:cubicBezTo>
                <a:cubicBezTo>
                  <a:pt x="2963164" y="529691"/>
                  <a:pt x="2992582" y="531091"/>
                  <a:pt x="3020291" y="526473"/>
                </a:cubicBezTo>
                <a:cubicBezTo>
                  <a:pt x="3043382" y="531091"/>
                  <a:pt x="3093057" y="517039"/>
                  <a:pt x="3089564" y="540327"/>
                </a:cubicBezTo>
                <a:cubicBezTo>
                  <a:pt x="3078977" y="610911"/>
                  <a:pt x="2946479" y="707460"/>
                  <a:pt x="2902528" y="755073"/>
                </a:cubicBezTo>
                <a:cubicBezTo>
                  <a:pt x="2876840" y="782901"/>
                  <a:pt x="2857084" y="815691"/>
                  <a:pt x="2833255" y="845127"/>
                </a:cubicBezTo>
                <a:cubicBezTo>
                  <a:pt x="2817811" y="864205"/>
                  <a:pt x="2760951" y="894592"/>
                  <a:pt x="2784764" y="900545"/>
                </a:cubicBezTo>
                <a:cubicBezTo>
                  <a:pt x="2854353" y="917942"/>
                  <a:pt x="2927928" y="891309"/>
                  <a:pt x="2999510" y="886691"/>
                </a:cubicBezTo>
                <a:cubicBezTo>
                  <a:pt x="3045854" y="878967"/>
                  <a:pt x="3135033" y="863441"/>
                  <a:pt x="3179619" y="858982"/>
                </a:cubicBezTo>
                <a:cubicBezTo>
                  <a:pt x="3239534" y="852991"/>
                  <a:pt x="3299692" y="849745"/>
                  <a:pt x="3359728" y="845127"/>
                </a:cubicBezTo>
                <a:cubicBezTo>
                  <a:pt x="3457823" y="827816"/>
                  <a:pt x="3479259" y="805587"/>
                  <a:pt x="3567546" y="852054"/>
                </a:cubicBezTo>
                <a:cubicBezTo>
                  <a:pt x="3584885" y="861180"/>
                  <a:pt x="3594466" y="880601"/>
                  <a:pt x="3609110" y="893618"/>
                </a:cubicBezTo>
                <a:cubicBezTo>
                  <a:pt x="3615332" y="899149"/>
                  <a:pt x="3622964" y="902855"/>
                  <a:pt x="3629891" y="907473"/>
                </a:cubicBezTo>
                <a:cubicBezTo>
                  <a:pt x="3592063" y="945301"/>
                  <a:pt x="3612621" y="930601"/>
                  <a:pt x="3532910" y="955964"/>
                </a:cubicBezTo>
                <a:cubicBezTo>
                  <a:pt x="3507822" y="963947"/>
                  <a:pt x="3482025" y="969512"/>
                  <a:pt x="3456710" y="976745"/>
                </a:cubicBezTo>
                <a:cubicBezTo>
                  <a:pt x="3433530" y="983368"/>
                  <a:pt x="3410447" y="990336"/>
                  <a:pt x="3387437" y="997527"/>
                </a:cubicBezTo>
                <a:cubicBezTo>
                  <a:pt x="3304503" y="1023444"/>
                  <a:pt x="3389266" y="1001604"/>
                  <a:pt x="3297382" y="1018309"/>
                </a:cubicBezTo>
                <a:cubicBezTo>
                  <a:pt x="3288015" y="1020012"/>
                  <a:pt x="3276405" y="1031968"/>
                  <a:pt x="3269673" y="1025236"/>
                </a:cubicBezTo>
                <a:cubicBezTo>
                  <a:pt x="3263786" y="1019349"/>
                  <a:pt x="3283528" y="1016000"/>
                  <a:pt x="3290455" y="1011382"/>
                </a:cubicBezTo>
              </a:path>
            </a:pathLst>
          </a:custGeom>
          <a:noFill/>
          <a:ln w="12700">
            <a:solidFill>
              <a:schemeClr val="bg1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4159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0">
        <p14:vortex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1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99" grpId="0" animBg="1"/>
      <p:bldP spid="199" grpId="1" animBg="1"/>
      <p:bldP spid="14" grpId="0" animBg="1"/>
      <p:bldP spid="14" grpId="1" animBg="1"/>
      <p:bldP spid="16" grpId="0" animBg="1"/>
      <p:bldP spid="16" grpId="1" animBg="1"/>
      <p:bldP spid="81" grpId="0" animBg="1"/>
      <p:bldP spid="81" grpId="1" animBg="1"/>
      <p:bldP spid="82" grpId="0" animBg="1"/>
      <p:bldP spid="82" grpId="1" animBg="1"/>
      <p:bldP spid="89" grpId="0" animBg="1"/>
      <p:bldP spid="89" grpId="1" animBg="1"/>
      <p:bldP spid="90" grpId="0" animBg="1"/>
      <p:bldP spid="90" grpId="1" animBg="1"/>
      <p:bldP spid="91" grpId="0" animBg="1"/>
      <p:bldP spid="91" grpId="1" animBg="1"/>
      <p:bldP spid="92" grpId="0" animBg="1"/>
      <p:bldP spid="92" grpId="1" animBg="1"/>
      <p:bldP spid="93" grpId="0" animBg="1"/>
      <p:bldP spid="93" grpId="1" animBg="1"/>
      <p:bldP spid="94" grpId="0" animBg="1"/>
      <p:bldP spid="94" grpId="1" animBg="1"/>
      <p:bldP spid="95" grpId="0" animBg="1"/>
      <p:bldP spid="95" grpId="1" animBg="1"/>
      <p:bldP spid="96" grpId="0" animBg="1"/>
      <p:bldP spid="96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873EC3D6-7E7F-4D7E-9BBC-D085CE5E1284}"/>
              </a:ext>
            </a:extLst>
          </p:cNvPr>
          <p:cNvSpPr/>
          <p:nvPr/>
        </p:nvSpPr>
        <p:spPr>
          <a:xfrm>
            <a:off x="-11856" y="3949"/>
            <a:ext cx="12238279" cy="6891644"/>
          </a:xfrm>
          <a:prstGeom prst="rect">
            <a:avLst/>
          </a:prstGeom>
          <a:gradFill>
            <a:gsLst>
              <a:gs pos="0">
                <a:schemeClr val="tx1">
                  <a:alpha val="68000"/>
                </a:schemeClr>
              </a:gs>
              <a:gs pos="82000">
                <a:srgbClr val="450505">
                  <a:alpha val="42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60" name="Group 759">
            <a:extLst>
              <a:ext uri="{FF2B5EF4-FFF2-40B4-BE49-F238E27FC236}">
                <a16:creationId xmlns:a16="http://schemas.microsoft.com/office/drawing/2014/main" id="{0C5EB7CE-C2E5-41DE-B6DD-81434F61EBC1}"/>
              </a:ext>
            </a:extLst>
          </p:cNvPr>
          <p:cNvGrpSpPr/>
          <p:nvPr/>
        </p:nvGrpSpPr>
        <p:grpSpPr>
          <a:xfrm>
            <a:off x="-107329" y="12700"/>
            <a:ext cx="12209382" cy="6807315"/>
            <a:chOff x="-27288" y="-12700"/>
            <a:chExt cx="12209382" cy="6870700"/>
          </a:xfrm>
        </p:grpSpPr>
        <p:grpSp>
          <p:nvGrpSpPr>
            <p:cNvPr id="761" name="Group 760">
              <a:extLst>
                <a:ext uri="{FF2B5EF4-FFF2-40B4-BE49-F238E27FC236}">
                  <a16:creationId xmlns:a16="http://schemas.microsoft.com/office/drawing/2014/main" id="{BD400723-B40C-4ACA-AFEE-481A4578EAA3}"/>
                </a:ext>
              </a:extLst>
            </p:cNvPr>
            <p:cNvGrpSpPr/>
            <p:nvPr/>
          </p:nvGrpSpPr>
          <p:grpSpPr>
            <a:xfrm>
              <a:off x="266700" y="-12700"/>
              <a:ext cx="11607800" cy="6870700"/>
              <a:chOff x="355600" y="-12700"/>
              <a:chExt cx="14889287" cy="6870700"/>
            </a:xfrm>
          </p:grpSpPr>
          <p:cxnSp>
            <p:nvCxnSpPr>
              <p:cNvPr id="784" name="Straight Connector 783">
                <a:extLst>
                  <a:ext uri="{FF2B5EF4-FFF2-40B4-BE49-F238E27FC236}">
                    <a16:creationId xmlns:a16="http://schemas.microsoft.com/office/drawing/2014/main" id="{EBAB12FA-B889-44D6-B277-4F9574317C3F}"/>
                  </a:ext>
                </a:extLst>
              </p:cNvPr>
              <p:cNvCxnSpPr/>
              <p:nvPr/>
            </p:nvCxnSpPr>
            <p:spPr>
              <a:xfrm>
                <a:off x="3556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5" name="Straight Connector 784">
                <a:extLst>
                  <a:ext uri="{FF2B5EF4-FFF2-40B4-BE49-F238E27FC236}">
                    <a16:creationId xmlns:a16="http://schemas.microsoft.com/office/drawing/2014/main" id="{C3702BD0-85B3-4646-A56C-42D0A0B2DC58}"/>
                  </a:ext>
                </a:extLst>
              </p:cNvPr>
              <p:cNvCxnSpPr/>
              <p:nvPr/>
            </p:nvCxnSpPr>
            <p:spPr>
              <a:xfrm>
                <a:off x="7620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6" name="Straight Connector 785">
                <a:extLst>
                  <a:ext uri="{FF2B5EF4-FFF2-40B4-BE49-F238E27FC236}">
                    <a16:creationId xmlns:a16="http://schemas.microsoft.com/office/drawing/2014/main" id="{C677A44A-BBDE-4739-815E-8E206CF1618E}"/>
                  </a:ext>
                </a:extLst>
              </p:cNvPr>
              <p:cNvCxnSpPr/>
              <p:nvPr/>
            </p:nvCxnSpPr>
            <p:spPr>
              <a:xfrm>
                <a:off x="11684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7" name="Straight Connector 786">
                <a:extLst>
                  <a:ext uri="{FF2B5EF4-FFF2-40B4-BE49-F238E27FC236}">
                    <a16:creationId xmlns:a16="http://schemas.microsoft.com/office/drawing/2014/main" id="{7C7D9832-26B2-49EA-8542-C76B0662F936}"/>
                  </a:ext>
                </a:extLst>
              </p:cNvPr>
              <p:cNvCxnSpPr/>
              <p:nvPr/>
            </p:nvCxnSpPr>
            <p:spPr>
              <a:xfrm>
                <a:off x="15748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8" name="Straight Connector 787">
                <a:extLst>
                  <a:ext uri="{FF2B5EF4-FFF2-40B4-BE49-F238E27FC236}">
                    <a16:creationId xmlns:a16="http://schemas.microsoft.com/office/drawing/2014/main" id="{16C906CC-C186-45B5-A1F7-62B7BDE120DF}"/>
                  </a:ext>
                </a:extLst>
              </p:cNvPr>
              <p:cNvCxnSpPr/>
              <p:nvPr/>
            </p:nvCxnSpPr>
            <p:spPr>
              <a:xfrm>
                <a:off x="19558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9" name="Straight Connector 788">
                <a:extLst>
                  <a:ext uri="{FF2B5EF4-FFF2-40B4-BE49-F238E27FC236}">
                    <a16:creationId xmlns:a16="http://schemas.microsoft.com/office/drawing/2014/main" id="{D9088013-4F2C-473C-86EF-032ECD4F65B6}"/>
                  </a:ext>
                </a:extLst>
              </p:cNvPr>
              <p:cNvCxnSpPr/>
              <p:nvPr/>
            </p:nvCxnSpPr>
            <p:spPr>
              <a:xfrm>
                <a:off x="23622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0" name="Straight Connector 789">
                <a:extLst>
                  <a:ext uri="{FF2B5EF4-FFF2-40B4-BE49-F238E27FC236}">
                    <a16:creationId xmlns:a16="http://schemas.microsoft.com/office/drawing/2014/main" id="{F9CE795D-6E70-4F4D-BE9B-536A3A0AC462}"/>
                  </a:ext>
                </a:extLst>
              </p:cNvPr>
              <p:cNvCxnSpPr/>
              <p:nvPr/>
            </p:nvCxnSpPr>
            <p:spPr>
              <a:xfrm>
                <a:off x="27686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1" name="Straight Connector 790">
                <a:extLst>
                  <a:ext uri="{FF2B5EF4-FFF2-40B4-BE49-F238E27FC236}">
                    <a16:creationId xmlns:a16="http://schemas.microsoft.com/office/drawing/2014/main" id="{78A85356-08A3-401C-A17C-4678C5D64D54}"/>
                  </a:ext>
                </a:extLst>
              </p:cNvPr>
              <p:cNvCxnSpPr/>
              <p:nvPr/>
            </p:nvCxnSpPr>
            <p:spPr>
              <a:xfrm>
                <a:off x="31750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2" name="Straight Connector 791">
                <a:extLst>
                  <a:ext uri="{FF2B5EF4-FFF2-40B4-BE49-F238E27FC236}">
                    <a16:creationId xmlns:a16="http://schemas.microsoft.com/office/drawing/2014/main" id="{D7F592D4-1991-4078-AC2E-398B58C6736C}"/>
                  </a:ext>
                </a:extLst>
              </p:cNvPr>
              <p:cNvCxnSpPr/>
              <p:nvPr/>
            </p:nvCxnSpPr>
            <p:spPr>
              <a:xfrm>
                <a:off x="3568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3" name="Straight Connector 792">
                <a:extLst>
                  <a:ext uri="{FF2B5EF4-FFF2-40B4-BE49-F238E27FC236}">
                    <a16:creationId xmlns:a16="http://schemas.microsoft.com/office/drawing/2014/main" id="{891A89D6-1DA2-4FCA-8B8F-EBB9F281CEA7}"/>
                  </a:ext>
                </a:extLst>
              </p:cNvPr>
              <p:cNvCxnSpPr/>
              <p:nvPr/>
            </p:nvCxnSpPr>
            <p:spPr>
              <a:xfrm>
                <a:off x="3975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4" name="Straight Connector 793">
                <a:extLst>
                  <a:ext uri="{FF2B5EF4-FFF2-40B4-BE49-F238E27FC236}">
                    <a16:creationId xmlns:a16="http://schemas.microsoft.com/office/drawing/2014/main" id="{C98F398B-9F4E-4858-9FB5-AB10A8A3B06B}"/>
                  </a:ext>
                </a:extLst>
              </p:cNvPr>
              <p:cNvCxnSpPr/>
              <p:nvPr/>
            </p:nvCxnSpPr>
            <p:spPr>
              <a:xfrm>
                <a:off x="4381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5" name="Straight Connector 794">
                <a:extLst>
                  <a:ext uri="{FF2B5EF4-FFF2-40B4-BE49-F238E27FC236}">
                    <a16:creationId xmlns:a16="http://schemas.microsoft.com/office/drawing/2014/main" id="{3F29A6C7-8448-406C-9492-E7465AA95B61}"/>
                  </a:ext>
                </a:extLst>
              </p:cNvPr>
              <p:cNvCxnSpPr/>
              <p:nvPr/>
            </p:nvCxnSpPr>
            <p:spPr>
              <a:xfrm>
                <a:off x="4787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6" name="Straight Connector 795">
                <a:extLst>
                  <a:ext uri="{FF2B5EF4-FFF2-40B4-BE49-F238E27FC236}">
                    <a16:creationId xmlns:a16="http://schemas.microsoft.com/office/drawing/2014/main" id="{B4F9EECD-4DA1-496E-BCD1-B20B11A467A6}"/>
                  </a:ext>
                </a:extLst>
              </p:cNvPr>
              <p:cNvCxnSpPr/>
              <p:nvPr/>
            </p:nvCxnSpPr>
            <p:spPr>
              <a:xfrm>
                <a:off x="5168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7" name="Straight Connector 796">
                <a:extLst>
                  <a:ext uri="{FF2B5EF4-FFF2-40B4-BE49-F238E27FC236}">
                    <a16:creationId xmlns:a16="http://schemas.microsoft.com/office/drawing/2014/main" id="{BE30FE63-E3C4-4AFD-A548-C4ED26B01015}"/>
                  </a:ext>
                </a:extLst>
              </p:cNvPr>
              <p:cNvCxnSpPr/>
              <p:nvPr/>
            </p:nvCxnSpPr>
            <p:spPr>
              <a:xfrm>
                <a:off x="55753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8" name="Straight Connector 797">
                <a:extLst>
                  <a:ext uri="{FF2B5EF4-FFF2-40B4-BE49-F238E27FC236}">
                    <a16:creationId xmlns:a16="http://schemas.microsoft.com/office/drawing/2014/main" id="{DE181D14-AF55-4EB0-8B74-F98398C2514B}"/>
                  </a:ext>
                </a:extLst>
              </p:cNvPr>
              <p:cNvCxnSpPr/>
              <p:nvPr/>
            </p:nvCxnSpPr>
            <p:spPr>
              <a:xfrm>
                <a:off x="5981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9" name="Straight Connector 798">
                <a:extLst>
                  <a:ext uri="{FF2B5EF4-FFF2-40B4-BE49-F238E27FC236}">
                    <a16:creationId xmlns:a16="http://schemas.microsoft.com/office/drawing/2014/main" id="{3149133F-63BB-4772-ABF6-0DB303C98E82}"/>
                  </a:ext>
                </a:extLst>
              </p:cNvPr>
              <p:cNvCxnSpPr/>
              <p:nvPr/>
            </p:nvCxnSpPr>
            <p:spPr>
              <a:xfrm>
                <a:off x="6388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0" name="Straight Connector 799">
                <a:extLst>
                  <a:ext uri="{FF2B5EF4-FFF2-40B4-BE49-F238E27FC236}">
                    <a16:creationId xmlns:a16="http://schemas.microsoft.com/office/drawing/2014/main" id="{7CAA8289-161A-40BA-BC9E-6D04DCB07199}"/>
                  </a:ext>
                </a:extLst>
              </p:cNvPr>
              <p:cNvCxnSpPr/>
              <p:nvPr/>
            </p:nvCxnSpPr>
            <p:spPr>
              <a:xfrm>
                <a:off x="6794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1" name="Straight Connector 800">
                <a:extLst>
                  <a:ext uri="{FF2B5EF4-FFF2-40B4-BE49-F238E27FC236}">
                    <a16:creationId xmlns:a16="http://schemas.microsoft.com/office/drawing/2014/main" id="{138EE4E9-2F3B-4402-A712-F0E63FBC9D28}"/>
                  </a:ext>
                </a:extLst>
              </p:cNvPr>
              <p:cNvCxnSpPr/>
              <p:nvPr/>
            </p:nvCxnSpPr>
            <p:spPr>
              <a:xfrm>
                <a:off x="7200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2" name="Straight Connector 801">
                <a:extLst>
                  <a:ext uri="{FF2B5EF4-FFF2-40B4-BE49-F238E27FC236}">
                    <a16:creationId xmlns:a16="http://schemas.microsoft.com/office/drawing/2014/main" id="{2546D61D-4F5D-4529-8A63-F28BA6DE9199}"/>
                  </a:ext>
                </a:extLst>
              </p:cNvPr>
              <p:cNvCxnSpPr/>
              <p:nvPr/>
            </p:nvCxnSpPr>
            <p:spPr>
              <a:xfrm>
                <a:off x="76073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3" name="Straight Connector 802">
                <a:extLst>
                  <a:ext uri="{FF2B5EF4-FFF2-40B4-BE49-F238E27FC236}">
                    <a16:creationId xmlns:a16="http://schemas.microsoft.com/office/drawing/2014/main" id="{82BA4CEA-D415-453B-87BC-7B534E12F2BF}"/>
                  </a:ext>
                </a:extLst>
              </p:cNvPr>
              <p:cNvCxnSpPr/>
              <p:nvPr/>
            </p:nvCxnSpPr>
            <p:spPr>
              <a:xfrm>
                <a:off x="8013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4" name="Straight Connector 803">
                <a:extLst>
                  <a:ext uri="{FF2B5EF4-FFF2-40B4-BE49-F238E27FC236}">
                    <a16:creationId xmlns:a16="http://schemas.microsoft.com/office/drawing/2014/main" id="{6BF74F03-303A-4C2F-A273-E4B9058AD022}"/>
                  </a:ext>
                </a:extLst>
              </p:cNvPr>
              <p:cNvCxnSpPr/>
              <p:nvPr/>
            </p:nvCxnSpPr>
            <p:spPr>
              <a:xfrm>
                <a:off x="8394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5" name="Straight Connector 804">
                <a:extLst>
                  <a:ext uri="{FF2B5EF4-FFF2-40B4-BE49-F238E27FC236}">
                    <a16:creationId xmlns:a16="http://schemas.microsoft.com/office/drawing/2014/main" id="{3D87D783-CF19-4B5C-9CE5-713AB5E4E20E}"/>
                  </a:ext>
                </a:extLst>
              </p:cNvPr>
              <p:cNvCxnSpPr/>
              <p:nvPr/>
            </p:nvCxnSpPr>
            <p:spPr>
              <a:xfrm>
                <a:off x="8801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6" name="Straight Connector 805">
                <a:extLst>
                  <a:ext uri="{FF2B5EF4-FFF2-40B4-BE49-F238E27FC236}">
                    <a16:creationId xmlns:a16="http://schemas.microsoft.com/office/drawing/2014/main" id="{ECD417C2-EEFB-4F30-BFCE-09188AB30D57}"/>
                  </a:ext>
                </a:extLst>
              </p:cNvPr>
              <p:cNvCxnSpPr/>
              <p:nvPr/>
            </p:nvCxnSpPr>
            <p:spPr>
              <a:xfrm>
                <a:off x="9207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7" name="Straight Connector 806">
                <a:extLst>
                  <a:ext uri="{FF2B5EF4-FFF2-40B4-BE49-F238E27FC236}">
                    <a16:creationId xmlns:a16="http://schemas.microsoft.com/office/drawing/2014/main" id="{2D628154-0995-4004-B4BA-EC8F65685F16}"/>
                  </a:ext>
                </a:extLst>
              </p:cNvPr>
              <p:cNvCxnSpPr/>
              <p:nvPr/>
            </p:nvCxnSpPr>
            <p:spPr>
              <a:xfrm>
                <a:off x="9613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8" name="Straight Connector 807">
                <a:extLst>
                  <a:ext uri="{FF2B5EF4-FFF2-40B4-BE49-F238E27FC236}">
                    <a16:creationId xmlns:a16="http://schemas.microsoft.com/office/drawing/2014/main" id="{7398B4FE-7EEB-40CB-93B6-1A87E4D2F658}"/>
                  </a:ext>
                </a:extLst>
              </p:cNvPr>
              <p:cNvCxnSpPr/>
              <p:nvPr/>
            </p:nvCxnSpPr>
            <p:spPr>
              <a:xfrm>
                <a:off x="100076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9" name="Straight Connector 808">
                <a:extLst>
                  <a:ext uri="{FF2B5EF4-FFF2-40B4-BE49-F238E27FC236}">
                    <a16:creationId xmlns:a16="http://schemas.microsoft.com/office/drawing/2014/main" id="{29787102-CBD8-4B0C-9E5C-58D3891369DC}"/>
                  </a:ext>
                </a:extLst>
              </p:cNvPr>
              <p:cNvCxnSpPr/>
              <p:nvPr/>
            </p:nvCxnSpPr>
            <p:spPr>
              <a:xfrm>
                <a:off x="104140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0" name="Straight Connector 809">
                <a:extLst>
                  <a:ext uri="{FF2B5EF4-FFF2-40B4-BE49-F238E27FC236}">
                    <a16:creationId xmlns:a16="http://schemas.microsoft.com/office/drawing/2014/main" id="{A14CB927-65F0-4C72-8652-218D5A9BEDD8}"/>
                  </a:ext>
                </a:extLst>
              </p:cNvPr>
              <p:cNvCxnSpPr/>
              <p:nvPr/>
            </p:nvCxnSpPr>
            <p:spPr>
              <a:xfrm>
                <a:off x="108204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1" name="Straight Connector 810">
                <a:extLst>
                  <a:ext uri="{FF2B5EF4-FFF2-40B4-BE49-F238E27FC236}">
                    <a16:creationId xmlns:a16="http://schemas.microsoft.com/office/drawing/2014/main" id="{C9ABB825-7CFA-4184-B77D-E425935B60B0}"/>
                  </a:ext>
                </a:extLst>
              </p:cNvPr>
              <p:cNvCxnSpPr/>
              <p:nvPr/>
            </p:nvCxnSpPr>
            <p:spPr>
              <a:xfrm>
                <a:off x="112268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2" name="Straight Connector 811">
                <a:extLst>
                  <a:ext uri="{FF2B5EF4-FFF2-40B4-BE49-F238E27FC236}">
                    <a16:creationId xmlns:a16="http://schemas.microsoft.com/office/drawing/2014/main" id="{A6091BCF-31A1-455C-9924-07720E06E0C8}"/>
                  </a:ext>
                </a:extLst>
              </p:cNvPr>
              <p:cNvCxnSpPr/>
              <p:nvPr/>
            </p:nvCxnSpPr>
            <p:spPr>
              <a:xfrm>
                <a:off x="116078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3" name="Straight Connector 812">
                <a:extLst>
                  <a:ext uri="{FF2B5EF4-FFF2-40B4-BE49-F238E27FC236}">
                    <a16:creationId xmlns:a16="http://schemas.microsoft.com/office/drawing/2014/main" id="{30D3B146-9608-4B9F-814F-60B3CA2D199B}"/>
                  </a:ext>
                </a:extLst>
              </p:cNvPr>
              <p:cNvCxnSpPr/>
              <p:nvPr/>
            </p:nvCxnSpPr>
            <p:spPr>
              <a:xfrm>
                <a:off x="120142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4" name="Straight Connector 813">
                <a:extLst>
                  <a:ext uri="{FF2B5EF4-FFF2-40B4-BE49-F238E27FC236}">
                    <a16:creationId xmlns:a16="http://schemas.microsoft.com/office/drawing/2014/main" id="{F5B9DEB4-7B44-41AB-B8BF-24D76CFB456B}"/>
                  </a:ext>
                </a:extLst>
              </p:cNvPr>
              <p:cNvCxnSpPr/>
              <p:nvPr/>
            </p:nvCxnSpPr>
            <p:spPr>
              <a:xfrm>
                <a:off x="12438185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5" name="Straight Connector 814">
                <a:extLst>
                  <a:ext uri="{FF2B5EF4-FFF2-40B4-BE49-F238E27FC236}">
                    <a16:creationId xmlns:a16="http://schemas.microsoft.com/office/drawing/2014/main" id="{835C0990-420B-4153-837B-2BB40F74A26F}"/>
                  </a:ext>
                </a:extLst>
              </p:cNvPr>
              <p:cNvCxnSpPr/>
              <p:nvPr/>
            </p:nvCxnSpPr>
            <p:spPr>
              <a:xfrm>
                <a:off x="12844587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6" name="Straight Connector 815">
                <a:extLst>
                  <a:ext uri="{FF2B5EF4-FFF2-40B4-BE49-F238E27FC236}">
                    <a16:creationId xmlns:a16="http://schemas.microsoft.com/office/drawing/2014/main" id="{A8CE8C24-F5F6-4F4B-8986-59CC6CAE6C53}"/>
                  </a:ext>
                </a:extLst>
              </p:cNvPr>
              <p:cNvCxnSpPr/>
              <p:nvPr/>
            </p:nvCxnSpPr>
            <p:spPr>
              <a:xfrm>
                <a:off x="13238285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7" name="Straight Connector 816">
                <a:extLst>
                  <a:ext uri="{FF2B5EF4-FFF2-40B4-BE49-F238E27FC236}">
                    <a16:creationId xmlns:a16="http://schemas.microsoft.com/office/drawing/2014/main" id="{7A9FCDD7-3E7A-483B-9926-A6E7039FB19F}"/>
                  </a:ext>
                </a:extLst>
              </p:cNvPr>
              <p:cNvCxnSpPr/>
              <p:nvPr/>
            </p:nvCxnSpPr>
            <p:spPr>
              <a:xfrm>
                <a:off x="13644687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8" name="Straight Connector 817">
                <a:extLst>
                  <a:ext uri="{FF2B5EF4-FFF2-40B4-BE49-F238E27FC236}">
                    <a16:creationId xmlns:a16="http://schemas.microsoft.com/office/drawing/2014/main" id="{BF6CA909-070A-4E03-A7B2-BADE6497DFAA}"/>
                  </a:ext>
                </a:extLst>
              </p:cNvPr>
              <p:cNvCxnSpPr/>
              <p:nvPr/>
            </p:nvCxnSpPr>
            <p:spPr>
              <a:xfrm>
                <a:off x="14051085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9" name="Straight Connector 818">
                <a:extLst>
                  <a:ext uri="{FF2B5EF4-FFF2-40B4-BE49-F238E27FC236}">
                    <a16:creationId xmlns:a16="http://schemas.microsoft.com/office/drawing/2014/main" id="{CB468823-CF90-4463-A5B5-9D54DEFCD6CB}"/>
                  </a:ext>
                </a:extLst>
              </p:cNvPr>
              <p:cNvCxnSpPr/>
              <p:nvPr/>
            </p:nvCxnSpPr>
            <p:spPr>
              <a:xfrm>
                <a:off x="14457487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0" name="Straight Connector 819">
                <a:extLst>
                  <a:ext uri="{FF2B5EF4-FFF2-40B4-BE49-F238E27FC236}">
                    <a16:creationId xmlns:a16="http://schemas.microsoft.com/office/drawing/2014/main" id="{CA7840CB-A6F5-4BA4-BB3B-110EE7783A17}"/>
                  </a:ext>
                </a:extLst>
              </p:cNvPr>
              <p:cNvCxnSpPr/>
              <p:nvPr/>
            </p:nvCxnSpPr>
            <p:spPr>
              <a:xfrm>
                <a:off x="14838486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1" name="Straight Connector 820">
                <a:extLst>
                  <a:ext uri="{FF2B5EF4-FFF2-40B4-BE49-F238E27FC236}">
                    <a16:creationId xmlns:a16="http://schemas.microsoft.com/office/drawing/2014/main" id="{0618A443-D67F-4029-B26A-BE80668B92A5}"/>
                  </a:ext>
                </a:extLst>
              </p:cNvPr>
              <p:cNvCxnSpPr/>
              <p:nvPr/>
            </p:nvCxnSpPr>
            <p:spPr>
              <a:xfrm>
                <a:off x="15244887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62" name="Group 761">
              <a:extLst>
                <a:ext uri="{FF2B5EF4-FFF2-40B4-BE49-F238E27FC236}">
                  <a16:creationId xmlns:a16="http://schemas.microsoft.com/office/drawing/2014/main" id="{52481E51-57D4-4D03-9E6B-C13900DAA17F}"/>
                </a:ext>
              </a:extLst>
            </p:cNvPr>
            <p:cNvGrpSpPr/>
            <p:nvPr/>
          </p:nvGrpSpPr>
          <p:grpSpPr>
            <a:xfrm rot="5400000">
              <a:off x="2943731" y="-2659871"/>
              <a:ext cx="6267343" cy="12209382"/>
              <a:chOff x="355600" y="0"/>
              <a:chExt cx="8039100" cy="6858000"/>
            </a:xfrm>
          </p:grpSpPr>
          <p:cxnSp>
            <p:nvCxnSpPr>
              <p:cNvPr id="763" name="Straight Connector 762">
                <a:extLst>
                  <a:ext uri="{FF2B5EF4-FFF2-40B4-BE49-F238E27FC236}">
                    <a16:creationId xmlns:a16="http://schemas.microsoft.com/office/drawing/2014/main" id="{AEE4D16C-BA94-434E-B980-21803F90DCA4}"/>
                  </a:ext>
                </a:extLst>
              </p:cNvPr>
              <p:cNvCxnSpPr/>
              <p:nvPr/>
            </p:nvCxnSpPr>
            <p:spPr>
              <a:xfrm>
                <a:off x="3556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4" name="Straight Connector 763">
                <a:extLst>
                  <a:ext uri="{FF2B5EF4-FFF2-40B4-BE49-F238E27FC236}">
                    <a16:creationId xmlns:a16="http://schemas.microsoft.com/office/drawing/2014/main" id="{7369A401-AC85-456E-A838-9A46D50661A7}"/>
                  </a:ext>
                </a:extLst>
              </p:cNvPr>
              <p:cNvCxnSpPr/>
              <p:nvPr/>
            </p:nvCxnSpPr>
            <p:spPr>
              <a:xfrm>
                <a:off x="7620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5" name="Straight Connector 764">
                <a:extLst>
                  <a:ext uri="{FF2B5EF4-FFF2-40B4-BE49-F238E27FC236}">
                    <a16:creationId xmlns:a16="http://schemas.microsoft.com/office/drawing/2014/main" id="{FC010CB4-5CD4-488B-9FCD-CCCF1E2750CA}"/>
                  </a:ext>
                </a:extLst>
              </p:cNvPr>
              <p:cNvCxnSpPr/>
              <p:nvPr/>
            </p:nvCxnSpPr>
            <p:spPr>
              <a:xfrm>
                <a:off x="11684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6" name="Straight Connector 765">
                <a:extLst>
                  <a:ext uri="{FF2B5EF4-FFF2-40B4-BE49-F238E27FC236}">
                    <a16:creationId xmlns:a16="http://schemas.microsoft.com/office/drawing/2014/main" id="{4F8E0B71-4A43-4259-B2D1-9D8347A08ECE}"/>
                  </a:ext>
                </a:extLst>
              </p:cNvPr>
              <p:cNvCxnSpPr/>
              <p:nvPr/>
            </p:nvCxnSpPr>
            <p:spPr>
              <a:xfrm>
                <a:off x="15748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7" name="Straight Connector 766">
                <a:extLst>
                  <a:ext uri="{FF2B5EF4-FFF2-40B4-BE49-F238E27FC236}">
                    <a16:creationId xmlns:a16="http://schemas.microsoft.com/office/drawing/2014/main" id="{A6FAE7A9-0308-40DA-B106-D0FDCC7F5781}"/>
                  </a:ext>
                </a:extLst>
              </p:cNvPr>
              <p:cNvCxnSpPr/>
              <p:nvPr/>
            </p:nvCxnSpPr>
            <p:spPr>
              <a:xfrm>
                <a:off x="19558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8" name="Straight Connector 767">
                <a:extLst>
                  <a:ext uri="{FF2B5EF4-FFF2-40B4-BE49-F238E27FC236}">
                    <a16:creationId xmlns:a16="http://schemas.microsoft.com/office/drawing/2014/main" id="{FA5B1E05-6069-4B83-B71C-34133B6ADBF9}"/>
                  </a:ext>
                </a:extLst>
              </p:cNvPr>
              <p:cNvCxnSpPr/>
              <p:nvPr/>
            </p:nvCxnSpPr>
            <p:spPr>
              <a:xfrm>
                <a:off x="23622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9" name="Straight Connector 768">
                <a:extLst>
                  <a:ext uri="{FF2B5EF4-FFF2-40B4-BE49-F238E27FC236}">
                    <a16:creationId xmlns:a16="http://schemas.microsoft.com/office/drawing/2014/main" id="{F552FFD7-82FD-4423-840B-FF86B57FFED1}"/>
                  </a:ext>
                </a:extLst>
              </p:cNvPr>
              <p:cNvCxnSpPr/>
              <p:nvPr/>
            </p:nvCxnSpPr>
            <p:spPr>
              <a:xfrm>
                <a:off x="27686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0" name="Straight Connector 769">
                <a:extLst>
                  <a:ext uri="{FF2B5EF4-FFF2-40B4-BE49-F238E27FC236}">
                    <a16:creationId xmlns:a16="http://schemas.microsoft.com/office/drawing/2014/main" id="{04DB960B-EC0C-47DA-94DE-249DAA35381D}"/>
                  </a:ext>
                </a:extLst>
              </p:cNvPr>
              <p:cNvCxnSpPr/>
              <p:nvPr/>
            </p:nvCxnSpPr>
            <p:spPr>
              <a:xfrm>
                <a:off x="31750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1" name="Straight Connector 770">
                <a:extLst>
                  <a:ext uri="{FF2B5EF4-FFF2-40B4-BE49-F238E27FC236}">
                    <a16:creationId xmlns:a16="http://schemas.microsoft.com/office/drawing/2014/main" id="{13142D8B-370E-4AB8-A1B8-63AF4157B110}"/>
                  </a:ext>
                </a:extLst>
              </p:cNvPr>
              <p:cNvCxnSpPr/>
              <p:nvPr/>
            </p:nvCxnSpPr>
            <p:spPr>
              <a:xfrm>
                <a:off x="3568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2" name="Straight Connector 771">
                <a:extLst>
                  <a:ext uri="{FF2B5EF4-FFF2-40B4-BE49-F238E27FC236}">
                    <a16:creationId xmlns:a16="http://schemas.microsoft.com/office/drawing/2014/main" id="{D26AA68B-5A13-4C6D-B199-4F28C12C5210}"/>
                  </a:ext>
                </a:extLst>
              </p:cNvPr>
              <p:cNvCxnSpPr/>
              <p:nvPr/>
            </p:nvCxnSpPr>
            <p:spPr>
              <a:xfrm>
                <a:off x="3975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3" name="Straight Connector 772">
                <a:extLst>
                  <a:ext uri="{FF2B5EF4-FFF2-40B4-BE49-F238E27FC236}">
                    <a16:creationId xmlns:a16="http://schemas.microsoft.com/office/drawing/2014/main" id="{79CA93E8-C910-4EF7-AD09-24657F257F63}"/>
                  </a:ext>
                </a:extLst>
              </p:cNvPr>
              <p:cNvCxnSpPr/>
              <p:nvPr/>
            </p:nvCxnSpPr>
            <p:spPr>
              <a:xfrm>
                <a:off x="4381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4" name="Straight Connector 773">
                <a:extLst>
                  <a:ext uri="{FF2B5EF4-FFF2-40B4-BE49-F238E27FC236}">
                    <a16:creationId xmlns:a16="http://schemas.microsoft.com/office/drawing/2014/main" id="{97E864CA-8FF0-45AF-B023-A046E08B843F}"/>
                  </a:ext>
                </a:extLst>
              </p:cNvPr>
              <p:cNvCxnSpPr/>
              <p:nvPr/>
            </p:nvCxnSpPr>
            <p:spPr>
              <a:xfrm>
                <a:off x="4787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5" name="Straight Connector 774">
                <a:extLst>
                  <a:ext uri="{FF2B5EF4-FFF2-40B4-BE49-F238E27FC236}">
                    <a16:creationId xmlns:a16="http://schemas.microsoft.com/office/drawing/2014/main" id="{DD285153-71DC-4A49-B002-F1BC87E505A2}"/>
                  </a:ext>
                </a:extLst>
              </p:cNvPr>
              <p:cNvCxnSpPr/>
              <p:nvPr/>
            </p:nvCxnSpPr>
            <p:spPr>
              <a:xfrm>
                <a:off x="5168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6" name="Straight Connector 775">
                <a:extLst>
                  <a:ext uri="{FF2B5EF4-FFF2-40B4-BE49-F238E27FC236}">
                    <a16:creationId xmlns:a16="http://schemas.microsoft.com/office/drawing/2014/main" id="{2A2B0A62-885F-49B3-B604-BCE6A5AC6F7D}"/>
                  </a:ext>
                </a:extLst>
              </p:cNvPr>
              <p:cNvCxnSpPr/>
              <p:nvPr/>
            </p:nvCxnSpPr>
            <p:spPr>
              <a:xfrm>
                <a:off x="55753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7" name="Straight Connector 776">
                <a:extLst>
                  <a:ext uri="{FF2B5EF4-FFF2-40B4-BE49-F238E27FC236}">
                    <a16:creationId xmlns:a16="http://schemas.microsoft.com/office/drawing/2014/main" id="{4A17B57B-C1AE-4537-B1CC-E1FA5DDBD867}"/>
                  </a:ext>
                </a:extLst>
              </p:cNvPr>
              <p:cNvCxnSpPr/>
              <p:nvPr/>
            </p:nvCxnSpPr>
            <p:spPr>
              <a:xfrm>
                <a:off x="5981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8" name="Straight Connector 777">
                <a:extLst>
                  <a:ext uri="{FF2B5EF4-FFF2-40B4-BE49-F238E27FC236}">
                    <a16:creationId xmlns:a16="http://schemas.microsoft.com/office/drawing/2014/main" id="{5ABAB36C-A9B2-4E04-A283-2EEBE13494F6}"/>
                  </a:ext>
                </a:extLst>
              </p:cNvPr>
              <p:cNvCxnSpPr/>
              <p:nvPr/>
            </p:nvCxnSpPr>
            <p:spPr>
              <a:xfrm>
                <a:off x="6388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9" name="Straight Connector 778">
                <a:extLst>
                  <a:ext uri="{FF2B5EF4-FFF2-40B4-BE49-F238E27FC236}">
                    <a16:creationId xmlns:a16="http://schemas.microsoft.com/office/drawing/2014/main" id="{1866728B-9986-4F1D-86D2-1B8FEEDF1CB0}"/>
                  </a:ext>
                </a:extLst>
              </p:cNvPr>
              <p:cNvCxnSpPr/>
              <p:nvPr/>
            </p:nvCxnSpPr>
            <p:spPr>
              <a:xfrm>
                <a:off x="6794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0" name="Straight Connector 779">
                <a:extLst>
                  <a:ext uri="{FF2B5EF4-FFF2-40B4-BE49-F238E27FC236}">
                    <a16:creationId xmlns:a16="http://schemas.microsoft.com/office/drawing/2014/main" id="{73692DEC-A5EC-4FFB-B94C-0C741438253F}"/>
                  </a:ext>
                </a:extLst>
              </p:cNvPr>
              <p:cNvCxnSpPr/>
              <p:nvPr/>
            </p:nvCxnSpPr>
            <p:spPr>
              <a:xfrm>
                <a:off x="7200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1" name="Straight Connector 780">
                <a:extLst>
                  <a:ext uri="{FF2B5EF4-FFF2-40B4-BE49-F238E27FC236}">
                    <a16:creationId xmlns:a16="http://schemas.microsoft.com/office/drawing/2014/main" id="{4ED44FA5-2226-40FB-8F8F-066CC1E3DC69}"/>
                  </a:ext>
                </a:extLst>
              </p:cNvPr>
              <p:cNvCxnSpPr/>
              <p:nvPr/>
            </p:nvCxnSpPr>
            <p:spPr>
              <a:xfrm>
                <a:off x="76073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2" name="Straight Connector 781">
                <a:extLst>
                  <a:ext uri="{FF2B5EF4-FFF2-40B4-BE49-F238E27FC236}">
                    <a16:creationId xmlns:a16="http://schemas.microsoft.com/office/drawing/2014/main" id="{9C6CE3B2-CEB9-4BB5-8218-519AD96DFACD}"/>
                  </a:ext>
                </a:extLst>
              </p:cNvPr>
              <p:cNvCxnSpPr/>
              <p:nvPr/>
            </p:nvCxnSpPr>
            <p:spPr>
              <a:xfrm>
                <a:off x="8013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3" name="Straight Connector 782">
                <a:extLst>
                  <a:ext uri="{FF2B5EF4-FFF2-40B4-BE49-F238E27FC236}">
                    <a16:creationId xmlns:a16="http://schemas.microsoft.com/office/drawing/2014/main" id="{3DD1D169-498F-4CC6-AF10-B78C536BF9D9}"/>
                  </a:ext>
                </a:extLst>
              </p:cNvPr>
              <p:cNvCxnSpPr/>
              <p:nvPr/>
            </p:nvCxnSpPr>
            <p:spPr>
              <a:xfrm>
                <a:off x="8394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12" name="Group 111" hidden="1">
            <a:extLst>
              <a:ext uri="{FF2B5EF4-FFF2-40B4-BE49-F238E27FC236}">
                <a16:creationId xmlns:a16="http://schemas.microsoft.com/office/drawing/2014/main" id="{A4E21C86-16E9-4487-BA3B-CCCA51C5C83E}"/>
              </a:ext>
            </a:extLst>
          </p:cNvPr>
          <p:cNvGrpSpPr/>
          <p:nvPr/>
        </p:nvGrpSpPr>
        <p:grpSpPr>
          <a:xfrm>
            <a:off x="-27288" y="-12700"/>
            <a:ext cx="12209382" cy="6870700"/>
            <a:chOff x="-27288" y="-12700"/>
            <a:chExt cx="12209382" cy="6870700"/>
          </a:xfrm>
        </p:grpSpPr>
        <p:grpSp>
          <p:nvGrpSpPr>
            <p:cNvPr id="113" name="Group 112">
              <a:extLst>
                <a:ext uri="{FF2B5EF4-FFF2-40B4-BE49-F238E27FC236}">
                  <a16:creationId xmlns:a16="http://schemas.microsoft.com/office/drawing/2014/main" id="{2EEA6B91-75B3-4911-9D42-F7F4E7DE0181}"/>
                </a:ext>
              </a:extLst>
            </p:cNvPr>
            <p:cNvGrpSpPr/>
            <p:nvPr/>
          </p:nvGrpSpPr>
          <p:grpSpPr>
            <a:xfrm>
              <a:off x="266700" y="-12700"/>
              <a:ext cx="11607800" cy="6870700"/>
              <a:chOff x="355600" y="-12700"/>
              <a:chExt cx="14889287" cy="6870700"/>
            </a:xfrm>
          </p:grpSpPr>
          <p:cxnSp>
            <p:nvCxnSpPr>
              <p:cNvPr id="136" name="Straight Connector 135">
                <a:extLst>
                  <a:ext uri="{FF2B5EF4-FFF2-40B4-BE49-F238E27FC236}">
                    <a16:creationId xmlns:a16="http://schemas.microsoft.com/office/drawing/2014/main" id="{09C8E877-935F-45CC-98A8-CE10E772548C}"/>
                  </a:ext>
                </a:extLst>
              </p:cNvPr>
              <p:cNvCxnSpPr/>
              <p:nvPr/>
            </p:nvCxnSpPr>
            <p:spPr>
              <a:xfrm>
                <a:off x="3556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>
                <a:extLst>
                  <a:ext uri="{FF2B5EF4-FFF2-40B4-BE49-F238E27FC236}">
                    <a16:creationId xmlns:a16="http://schemas.microsoft.com/office/drawing/2014/main" id="{A526125A-906F-4B24-9802-ECB3DDDF2CAB}"/>
                  </a:ext>
                </a:extLst>
              </p:cNvPr>
              <p:cNvCxnSpPr/>
              <p:nvPr/>
            </p:nvCxnSpPr>
            <p:spPr>
              <a:xfrm>
                <a:off x="7620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>
                <a:extLst>
                  <a:ext uri="{FF2B5EF4-FFF2-40B4-BE49-F238E27FC236}">
                    <a16:creationId xmlns:a16="http://schemas.microsoft.com/office/drawing/2014/main" id="{208B86A9-8109-4B9A-B62F-E733D9440E48}"/>
                  </a:ext>
                </a:extLst>
              </p:cNvPr>
              <p:cNvCxnSpPr/>
              <p:nvPr/>
            </p:nvCxnSpPr>
            <p:spPr>
              <a:xfrm>
                <a:off x="11684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>
                <a:extLst>
                  <a:ext uri="{FF2B5EF4-FFF2-40B4-BE49-F238E27FC236}">
                    <a16:creationId xmlns:a16="http://schemas.microsoft.com/office/drawing/2014/main" id="{4685F011-DFC1-409C-8CF4-50B4489A1A52}"/>
                  </a:ext>
                </a:extLst>
              </p:cNvPr>
              <p:cNvCxnSpPr/>
              <p:nvPr/>
            </p:nvCxnSpPr>
            <p:spPr>
              <a:xfrm>
                <a:off x="15748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9">
                <a:extLst>
                  <a:ext uri="{FF2B5EF4-FFF2-40B4-BE49-F238E27FC236}">
                    <a16:creationId xmlns:a16="http://schemas.microsoft.com/office/drawing/2014/main" id="{4591E651-B166-46F9-9F02-1C8922DAC61B}"/>
                  </a:ext>
                </a:extLst>
              </p:cNvPr>
              <p:cNvCxnSpPr/>
              <p:nvPr/>
            </p:nvCxnSpPr>
            <p:spPr>
              <a:xfrm>
                <a:off x="19558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140">
                <a:extLst>
                  <a:ext uri="{FF2B5EF4-FFF2-40B4-BE49-F238E27FC236}">
                    <a16:creationId xmlns:a16="http://schemas.microsoft.com/office/drawing/2014/main" id="{A217118F-D7B2-46E7-8124-16EF1CA3CE42}"/>
                  </a:ext>
                </a:extLst>
              </p:cNvPr>
              <p:cNvCxnSpPr/>
              <p:nvPr/>
            </p:nvCxnSpPr>
            <p:spPr>
              <a:xfrm>
                <a:off x="23622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Straight Connector 141">
                <a:extLst>
                  <a:ext uri="{FF2B5EF4-FFF2-40B4-BE49-F238E27FC236}">
                    <a16:creationId xmlns:a16="http://schemas.microsoft.com/office/drawing/2014/main" id="{86B3F1F0-6739-453E-9F95-DFB2360B7810}"/>
                  </a:ext>
                </a:extLst>
              </p:cNvPr>
              <p:cNvCxnSpPr/>
              <p:nvPr/>
            </p:nvCxnSpPr>
            <p:spPr>
              <a:xfrm>
                <a:off x="27686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Straight Connector 142">
                <a:extLst>
                  <a:ext uri="{FF2B5EF4-FFF2-40B4-BE49-F238E27FC236}">
                    <a16:creationId xmlns:a16="http://schemas.microsoft.com/office/drawing/2014/main" id="{9CE5BFCD-B749-48CF-940B-4716821495F8}"/>
                  </a:ext>
                </a:extLst>
              </p:cNvPr>
              <p:cNvCxnSpPr/>
              <p:nvPr/>
            </p:nvCxnSpPr>
            <p:spPr>
              <a:xfrm>
                <a:off x="31750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Straight Connector 143">
                <a:extLst>
                  <a:ext uri="{FF2B5EF4-FFF2-40B4-BE49-F238E27FC236}">
                    <a16:creationId xmlns:a16="http://schemas.microsoft.com/office/drawing/2014/main" id="{6C757BFA-BEF4-4331-8DEF-8036D0B616D3}"/>
                  </a:ext>
                </a:extLst>
              </p:cNvPr>
              <p:cNvCxnSpPr/>
              <p:nvPr/>
            </p:nvCxnSpPr>
            <p:spPr>
              <a:xfrm>
                <a:off x="3568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Straight Connector 144">
                <a:extLst>
                  <a:ext uri="{FF2B5EF4-FFF2-40B4-BE49-F238E27FC236}">
                    <a16:creationId xmlns:a16="http://schemas.microsoft.com/office/drawing/2014/main" id="{6422663B-E83C-4C1F-90BB-B271B38B8C32}"/>
                  </a:ext>
                </a:extLst>
              </p:cNvPr>
              <p:cNvCxnSpPr/>
              <p:nvPr/>
            </p:nvCxnSpPr>
            <p:spPr>
              <a:xfrm>
                <a:off x="3975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Connector 145">
                <a:extLst>
                  <a:ext uri="{FF2B5EF4-FFF2-40B4-BE49-F238E27FC236}">
                    <a16:creationId xmlns:a16="http://schemas.microsoft.com/office/drawing/2014/main" id="{29560408-F16B-404C-A987-650734542FC3}"/>
                  </a:ext>
                </a:extLst>
              </p:cNvPr>
              <p:cNvCxnSpPr/>
              <p:nvPr/>
            </p:nvCxnSpPr>
            <p:spPr>
              <a:xfrm>
                <a:off x="4381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Connector 146">
                <a:extLst>
                  <a:ext uri="{FF2B5EF4-FFF2-40B4-BE49-F238E27FC236}">
                    <a16:creationId xmlns:a16="http://schemas.microsoft.com/office/drawing/2014/main" id="{8173CE03-5F10-4D16-A2AA-EA67483E985E}"/>
                  </a:ext>
                </a:extLst>
              </p:cNvPr>
              <p:cNvCxnSpPr/>
              <p:nvPr/>
            </p:nvCxnSpPr>
            <p:spPr>
              <a:xfrm>
                <a:off x="4787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Connector 147">
                <a:extLst>
                  <a:ext uri="{FF2B5EF4-FFF2-40B4-BE49-F238E27FC236}">
                    <a16:creationId xmlns:a16="http://schemas.microsoft.com/office/drawing/2014/main" id="{24772477-1C1D-4BF8-930B-D3500857D448}"/>
                  </a:ext>
                </a:extLst>
              </p:cNvPr>
              <p:cNvCxnSpPr/>
              <p:nvPr/>
            </p:nvCxnSpPr>
            <p:spPr>
              <a:xfrm>
                <a:off x="5168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Straight Connector 148">
                <a:extLst>
                  <a:ext uri="{FF2B5EF4-FFF2-40B4-BE49-F238E27FC236}">
                    <a16:creationId xmlns:a16="http://schemas.microsoft.com/office/drawing/2014/main" id="{078AD7A6-AAB4-42C6-A3C3-31F1E376F2CE}"/>
                  </a:ext>
                </a:extLst>
              </p:cNvPr>
              <p:cNvCxnSpPr/>
              <p:nvPr/>
            </p:nvCxnSpPr>
            <p:spPr>
              <a:xfrm>
                <a:off x="55753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Connector 149">
                <a:extLst>
                  <a:ext uri="{FF2B5EF4-FFF2-40B4-BE49-F238E27FC236}">
                    <a16:creationId xmlns:a16="http://schemas.microsoft.com/office/drawing/2014/main" id="{8642F389-2571-47C7-8386-B00BC280FE91}"/>
                  </a:ext>
                </a:extLst>
              </p:cNvPr>
              <p:cNvCxnSpPr/>
              <p:nvPr/>
            </p:nvCxnSpPr>
            <p:spPr>
              <a:xfrm>
                <a:off x="5981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Straight Connector 150">
                <a:extLst>
                  <a:ext uri="{FF2B5EF4-FFF2-40B4-BE49-F238E27FC236}">
                    <a16:creationId xmlns:a16="http://schemas.microsoft.com/office/drawing/2014/main" id="{AC81FD4B-95BC-417B-89DB-B46FF4F28867}"/>
                  </a:ext>
                </a:extLst>
              </p:cNvPr>
              <p:cNvCxnSpPr/>
              <p:nvPr/>
            </p:nvCxnSpPr>
            <p:spPr>
              <a:xfrm>
                <a:off x="6388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151">
                <a:extLst>
                  <a:ext uri="{FF2B5EF4-FFF2-40B4-BE49-F238E27FC236}">
                    <a16:creationId xmlns:a16="http://schemas.microsoft.com/office/drawing/2014/main" id="{1D54E5E8-640B-449F-A289-3AC7E680CF98}"/>
                  </a:ext>
                </a:extLst>
              </p:cNvPr>
              <p:cNvCxnSpPr/>
              <p:nvPr/>
            </p:nvCxnSpPr>
            <p:spPr>
              <a:xfrm>
                <a:off x="6794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152">
                <a:extLst>
                  <a:ext uri="{FF2B5EF4-FFF2-40B4-BE49-F238E27FC236}">
                    <a16:creationId xmlns:a16="http://schemas.microsoft.com/office/drawing/2014/main" id="{9CB4CB77-9024-4594-AAE5-4E4297F9D0E5}"/>
                  </a:ext>
                </a:extLst>
              </p:cNvPr>
              <p:cNvCxnSpPr/>
              <p:nvPr/>
            </p:nvCxnSpPr>
            <p:spPr>
              <a:xfrm>
                <a:off x="7200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153">
                <a:extLst>
                  <a:ext uri="{FF2B5EF4-FFF2-40B4-BE49-F238E27FC236}">
                    <a16:creationId xmlns:a16="http://schemas.microsoft.com/office/drawing/2014/main" id="{955FC595-3A81-4215-9786-AB8D38D591D0}"/>
                  </a:ext>
                </a:extLst>
              </p:cNvPr>
              <p:cNvCxnSpPr/>
              <p:nvPr/>
            </p:nvCxnSpPr>
            <p:spPr>
              <a:xfrm>
                <a:off x="76073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Straight Connector 154">
                <a:extLst>
                  <a:ext uri="{FF2B5EF4-FFF2-40B4-BE49-F238E27FC236}">
                    <a16:creationId xmlns:a16="http://schemas.microsoft.com/office/drawing/2014/main" id="{5D93813D-A820-4C91-A3F2-887468178205}"/>
                  </a:ext>
                </a:extLst>
              </p:cNvPr>
              <p:cNvCxnSpPr/>
              <p:nvPr/>
            </p:nvCxnSpPr>
            <p:spPr>
              <a:xfrm>
                <a:off x="8013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Straight Connector 155">
                <a:extLst>
                  <a:ext uri="{FF2B5EF4-FFF2-40B4-BE49-F238E27FC236}">
                    <a16:creationId xmlns:a16="http://schemas.microsoft.com/office/drawing/2014/main" id="{08952658-18F2-4416-A2AD-21151B66C806}"/>
                  </a:ext>
                </a:extLst>
              </p:cNvPr>
              <p:cNvCxnSpPr/>
              <p:nvPr/>
            </p:nvCxnSpPr>
            <p:spPr>
              <a:xfrm>
                <a:off x="8394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Straight Connector 156">
                <a:extLst>
                  <a:ext uri="{FF2B5EF4-FFF2-40B4-BE49-F238E27FC236}">
                    <a16:creationId xmlns:a16="http://schemas.microsoft.com/office/drawing/2014/main" id="{74AD5B0A-10E9-4856-B717-03EE37F51C83}"/>
                  </a:ext>
                </a:extLst>
              </p:cNvPr>
              <p:cNvCxnSpPr/>
              <p:nvPr/>
            </p:nvCxnSpPr>
            <p:spPr>
              <a:xfrm>
                <a:off x="8801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Straight Connector 157">
                <a:extLst>
                  <a:ext uri="{FF2B5EF4-FFF2-40B4-BE49-F238E27FC236}">
                    <a16:creationId xmlns:a16="http://schemas.microsoft.com/office/drawing/2014/main" id="{4D5DD98A-BBA0-4B4A-BE7E-87971BB331D7}"/>
                  </a:ext>
                </a:extLst>
              </p:cNvPr>
              <p:cNvCxnSpPr/>
              <p:nvPr/>
            </p:nvCxnSpPr>
            <p:spPr>
              <a:xfrm>
                <a:off x="9207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Straight Connector 158">
                <a:extLst>
                  <a:ext uri="{FF2B5EF4-FFF2-40B4-BE49-F238E27FC236}">
                    <a16:creationId xmlns:a16="http://schemas.microsoft.com/office/drawing/2014/main" id="{D18EBAEB-9BDB-4C51-9540-93A571C9ABD3}"/>
                  </a:ext>
                </a:extLst>
              </p:cNvPr>
              <p:cNvCxnSpPr/>
              <p:nvPr/>
            </p:nvCxnSpPr>
            <p:spPr>
              <a:xfrm>
                <a:off x="9613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Straight Connector 159">
                <a:extLst>
                  <a:ext uri="{FF2B5EF4-FFF2-40B4-BE49-F238E27FC236}">
                    <a16:creationId xmlns:a16="http://schemas.microsoft.com/office/drawing/2014/main" id="{F49B78BB-E1B8-4F71-A2DA-CB94A001D82C}"/>
                  </a:ext>
                </a:extLst>
              </p:cNvPr>
              <p:cNvCxnSpPr/>
              <p:nvPr/>
            </p:nvCxnSpPr>
            <p:spPr>
              <a:xfrm>
                <a:off x="100076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Straight Connector 160">
                <a:extLst>
                  <a:ext uri="{FF2B5EF4-FFF2-40B4-BE49-F238E27FC236}">
                    <a16:creationId xmlns:a16="http://schemas.microsoft.com/office/drawing/2014/main" id="{D5690FE9-3CBB-49AA-864F-850D82C9B914}"/>
                  </a:ext>
                </a:extLst>
              </p:cNvPr>
              <p:cNvCxnSpPr/>
              <p:nvPr/>
            </p:nvCxnSpPr>
            <p:spPr>
              <a:xfrm>
                <a:off x="104140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161">
                <a:extLst>
                  <a:ext uri="{FF2B5EF4-FFF2-40B4-BE49-F238E27FC236}">
                    <a16:creationId xmlns:a16="http://schemas.microsoft.com/office/drawing/2014/main" id="{6B265E70-B574-49A4-BC05-6A12930A586C}"/>
                  </a:ext>
                </a:extLst>
              </p:cNvPr>
              <p:cNvCxnSpPr/>
              <p:nvPr/>
            </p:nvCxnSpPr>
            <p:spPr>
              <a:xfrm>
                <a:off x="108204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Straight Connector 162">
                <a:extLst>
                  <a:ext uri="{FF2B5EF4-FFF2-40B4-BE49-F238E27FC236}">
                    <a16:creationId xmlns:a16="http://schemas.microsoft.com/office/drawing/2014/main" id="{A06E1F71-92CD-4630-8207-5FA61C977DBF}"/>
                  </a:ext>
                </a:extLst>
              </p:cNvPr>
              <p:cNvCxnSpPr/>
              <p:nvPr/>
            </p:nvCxnSpPr>
            <p:spPr>
              <a:xfrm>
                <a:off x="112268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>
                <a:extLst>
                  <a:ext uri="{FF2B5EF4-FFF2-40B4-BE49-F238E27FC236}">
                    <a16:creationId xmlns:a16="http://schemas.microsoft.com/office/drawing/2014/main" id="{A24E636A-DC67-46D6-82EF-CAF366785B60}"/>
                  </a:ext>
                </a:extLst>
              </p:cNvPr>
              <p:cNvCxnSpPr/>
              <p:nvPr/>
            </p:nvCxnSpPr>
            <p:spPr>
              <a:xfrm>
                <a:off x="116078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>
                <a:extLst>
                  <a:ext uri="{FF2B5EF4-FFF2-40B4-BE49-F238E27FC236}">
                    <a16:creationId xmlns:a16="http://schemas.microsoft.com/office/drawing/2014/main" id="{65A1385E-5FC5-4DB6-8A5F-E740E2EE1309}"/>
                  </a:ext>
                </a:extLst>
              </p:cNvPr>
              <p:cNvCxnSpPr/>
              <p:nvPr/>
            </p:nvCxnSpPr>
            <p:spPr>
              <a:xfrm>
                <a:off x="120142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>
                <a:extLst>
                  <a:ext uri="{FF2B5EF4-FFF2-40B4-BE49-F238E27FC236}">
                    <a16:creationId xmlns:a16="http://schemas.microsoft.com/office/drawing/2014/main" id="{087855C3-99A5-4360-B288-A014664EEA17}"/>
                  </a:ext>
                </a:extLst>
              </p:cNvPr>
              <p:cNvCxnSpPr/>
              <p:nvPr/>
            </p:nvCxnSpPr>
            <p:spPr>
              <a:xfrm>
                <a:off x="12438185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66">
                <a:extLst>
                  <a:ext uri="{FF2B5EF4-FFF2-40B4-BE49-F238E27FC236}">
                    <a16:creationId xmlns:a16="http://schemas.microsoft.com/office/drawing/2014/main" id="{024C43A8-6CED-45F3-B131-652D96A61237}"/>
                  </a:ext>
                </a:extLst>
              </p:cNvPr>
              <p:cNvCxnSpPr/>
              <p:nvPr/>
            </p:nvCxnSpPr>
            <p:spPr>
              <a:xfrm>
                <a:off x="12844587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167">
                <a:extLst>
                  <a:ext uri="{FF2B5EF4-FFF2-40B4-BE49-F238E27FC236}">
                    <a16:creationId xmlns:a16="http://schemas.microsoft.com/office/drawing/2014/main" id="{F349E014-AEC1-4AA9-90C7-1581091B7125}"/>
                  </a:ext>
                </a:extLst>
              </p:cNvPr>
              <p:cNvCxnSpPr/>
              <p:nvPr/>
            </p:nvCxnSpPr>
            <p:spPr>
              <a:xfrm>
                <a:off x="13238285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>
                <a:extLst>
                  <a:ext uri="{FF2B5EF4-FFF2-40B4-BE49-F238E27FC236}">
                    <a16:creationId xmlns:a16="http://schemas.microsoft.com/office/drawing/2014/main" id="{AF55F647-48EA-4561-A01A-488112E2A3EE}"/>
                  </a:ext>
                </a:extLst>
              </p:cNvPr>
              <p:cNvCxnSpPr/>
              <p:nvPr/>
            </p:nvCxnSpPr>
            <p:spPr>
              <a:xfrm>
                <a:off x="13644687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Straight Connector 169">
                <a:extLst>
                  <a:ext uri="{FF2B5EF4-FFF2-40B4-BE49-F238E27FC236}">
                    <a16:creationId xmlns:a16="http://schemas.microsoft.com/office/drawing/2014/main" id="{48DEDA7E-3D7B-4F03-B328-61B11054DC87}"/>
                  </a:ext>
                </a:extLst>
              </p:cNvPr>
              <p:cNvCxnSpPr/>
              <p:nvPr/>
            </p:nvCxnSpPr>
            <p:spPr>
              <a:xfrm>
                <a:off x="14051085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>
                <a:extLst>
                  <a:ext uri="{FF2B5EF4-FFF2-40B4-BE49-F238E27FC236}">
                    <a16:creationId xmlns:a16="http://schemas.microsoft.com/office/drawing/2014/main" id="{3FBAE60B-2264-4785-AD83-67E9E1B9F96D}"/>
                  </a:ext>
                </a:extLst>
              </p:cNvPr>
              <p:cNvCxnSpPr/>
              <p:nvPr/>
            </p:nvCxnSpPr>
            <p:spPr>
              <a:xfrm>
                <a:off x="14457487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>
                <a:extLst>
                  <a:ext uri="{FF2B5EF4-FFF2-40B4-BE49-F238E27FC236}">
                    <a16:creationId xmlns:a16="http://schemas.microsoft.com/office/drawing/2014/main" id="{F0C1FA96-FFE1-47A1-A196-56793055643F}"/>
                  </a:ext>
                </a:extLst>
              </p:cNvPr>
              <p:cNvCxnSpPr/>
              <p:nvPr/>
            </p:nvCxnSpPr>
            <p:spPr>
              <a:xfrm>
                <a:off x="14838486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>
                <a:extLst>
                  <a:ext uri="{FF2B5EF4-FFF2-40B4-BE49-F238E27FC236}">
                    <a16:creationId xmlns:a16="http://schemas.microsoft.com/office/drawing/2014/main" id="{EE1D05CB-1318-4BE7-8791-30FAD863D110}"/>
                  </a:ext>
                </a:extLst>
              </p:cNvPr>
              <p:cNvCxnSpPr/>
              <p:nvPr/>
            </p:nvCxnSpPr>
            <p:spPr>
              <a:xfrm>
                <a:off x="15244887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id="{3C776989-533F-4E09-A473-A13EE201EAAE}"/>
                </a:ext>
              </a:extLst>
            </p:cNvPr>
            <p:cNvGrpSpPr/>
            <p:nvPr/>
          </p:nvGrpSpPr>
          <p:grpSpPr>
            <a:xfrm rot="5400000">
              <a:off x="2943731" y="-2659871"/>
              <a:ext cx="6267343" cy="12209382"/>
              <a:chOff x="355600" y="0"/>
              <a:chExt cx="8039100" cy="6858000"/>
            </a:xfrm>
          </p:grpSpPr>
          <p:cxnSp>
            <p:nvCxnSpPr>
              <p:cNvPr id="115" name="Straight Connector 114">
                <a:extLst>
                  <a:ext uri="{FF2B5EF4-FFF2-40B4-BE49-F238E27FC236}">
                    <a16:creationId xmlns:a16="http://schemas.microsoft.com/office/drawing/2014/main" id="{0E808AFF-0C28-4377-92C9-125E4C1AFDD0}"/>
                  </a:ext>
                </a:extLst>
              </p:cNvPr>
              <p:cNvCxnSpPr/>
              <p:nvPr/>
            </p:nvCxnSpPr>
            <p:spPr>
              <a:xfrm>
                <a:off x="3556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>
                <a:extLst>
                  <a:ext uri="{FF2B5EF4-FFF2-40B4-BE49-F238E27FC236}">
                    <a16:creationId xmlns:a16="http://schemas.microsoft.com/office/drawing/2014/main" id="{A8E4FC1E-3EED-484E-8A8F-6E773665AD03}"/>
                  </a:ext>
                </a:extLst>
              </p:cNvPr>
              <p:cNvCxnSpPr/>
              <p:nvPr/>
            </p:nvCxnSpPr>
            <p:spPr>
              <a:xfrm>
                <a:off x="7620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>
                <a:extLst>
                  <a:ext uri="{FF2B5EF4-FFF2-40B4-BE49-F238E27FC236}">
                    <a16:creationId xmlns:a16="http://schemas.microsoft.com/office/drawing/2014/main" id="{4B11F3EE-6A89-4373-9D1B-F8BFE33EFC7A}"/>
                  </a:ext>
                </a:extLst>
              </p:cNvPr>
              <p:cNvCxnSpPr/>
              <p:nvPr/>
            </p:nvCxnSpPr>
            <p:spPr>
              <a:xfrm>
                <a:off x="11684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>
                <a:extLst>
                  <a:ext uri="{FF2B5EF4-FFF2-40B4-BE49-F238E27FC236}">
                    <a16:creationId xmlns:a16="http://schemas.microsoft.com/office/drawing/2014/main" id="{BCD1BDEA-5F16-4D0D-887C-45EE155910BA}"/>
                  </a:ext>
                </a:extLst>
              </p:cNvPr>
              <p:cNvCxnSpPr/>
              <p:nvPr/>
            </p:nvCxnSpPr>
            <p:spPr>
              <a:xfrm>
                <a:off x="15748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>
                <a:extLst>
                  <a:ext uri="{FF2B5EF4-FFF2-40B4-BE49-F238E27FC236}">
                    <a16:creationId xmlns:a16="http://schemas.microsoft.com/office/drawing/2014/main" id="{09EFA626-A41E-4C38-AA59-CC6D036CD79B}"/>
                  </a:ext>
                </a:extLst>
              </p:cNvPr>
              <p:cNvCxnSpPr/>
              <p:nvPr/>
            </p:nvCxnSpPr>
            <p:spPr>
              <a:xfrm>
                <a:off x="19558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>
                <a:extLst>
                  <a:ext uri="{FF2B5EF4-FFF2-40B4-BE49-F238E27FC236}">
                    <a16:creationId xmlns:a16="http://schemas.microsoft.com/office/drawing/2014/main" id="{690D668C-D7DC-4015-9307-F2116DF055B5}"/>
                  </a:ext>
                </a:extLst>
              </p:cNvPr>
              <p:cNvCxnSpPr/>
              <p:nvPr/>
            </p:nvCxnSpPr>
            <p:spPr>
              <a:xfrm>
                <a:off x="23622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>
                <a:extLst>
                  <a:ext uri="{FF2B5EF4-FFF2-40B4-BE49-F238E27FC236}">
                    <a16:creationId xmlns:a16="http://schemas.microsoft.com/office/drawing/2014/main" id="{761B1F53-9022-4588-93C8-70A6DEB73D3B}"/>
                  </a:ext>
                </a:extLst>
              </p:cNvPr>
              <p:cNvCxnSpPr/>
              <p:nvPr/>
            </p:nvCxnSpPr>
            <p:spPr>
              <a:xfrm>
                <a:off x="27686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>
                <a:extLst>
                  <a:ext uri="{FF2B5EF4-FFF2-40B4-BE49-F238E27FC236}">
                    <a16:creationId xmlns:a16="http://schemas.microsoft.com/office/drawing/2014/main" id="{78B9FB04-D35A-42D7-AA19-3612D36197E9}"/>
                  </a:ext>
                </a:extLst>
              </p:cNvPr>
              <p:cNvCxnSpPr/>
              <p:nvPr/>
            </p:nvCxnSpPr>
            <p:spPr>
              <a:xfrm>
                <a:off x="31750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>
                <a:extLst>
                  <a:ext uri="{FF2B5EF4-FFF2-40B4-BE49-F238E27FC236}">
                    <a16:creationId xmlns:a16="http://schemas.microsoft.com/office/drawing/2014/main" id="{9570E60A-9C17-4820-9F8C-99AA1B0DD7DF}"/>
                  </a:ext>
                </a:extLst>
              </p:cNvPr>
              <p:cNvCxnSpPr/>
              <p:nvPr/>
            </p:nvCxnSpPr>
            <p:spPr>
              <a:xfrm>
                <a:off x="3568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>
                <a:extLst>
                  <a:ext uri="{FF2B5EF4-FFF2-40B4-BE49-F238E27FC236}">
                    <a16:creationId xmlns:a16="http://schemas.microsoft.com/office/drawing/2014/main" id="{65DAEAA4-CF80-40BD-970A-4916DA18B38A}"/>
                  </a:ext>
                </a:extLst>
              </p:cNvPr>
              <p:cNvCxnSpPr/>
              <p:nvPr/>
            </p:nvCxnSpPr>
            <p:spPr>
              <a:xfrm>
                <a:off x="3975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>
                <a:extLst>
                  <a:ext uri="{FF2B5EF4-FFF2-40B4-BE49-F238E27FC236}">
                    <a16:creationId xmlns:a16="http://schemas.microsoft.com/office/drawing/2014/main" id="{8BF66AB0-3E73-4D82-BBDD-F8AACE96B36C}"/>
                  </a:ext>
                </a:extLst>
              </p:cNvPr>
              <p:cNvCxnSpPr/>
              <p:nvPr/>
            </p:nvCxnSpPr>
            <p:spPr>
              <a:xfrm>
                <a:off x="4381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Connector 125">
                <a:extLst>
                  <a:ext uri="{FF2B5EF4-FFF2-40B4-BE49-F238E27FC236}">
                    <a16:creationId xmlns:a16="http://schemas.microsoft.com/office/drawing/2014/main" id="{92A5F1FE-E1B8-4ED9-92CF-0689D6C10ED6}"/>
                  </a:ext>
                </a:extLst>
              </p:cNvPr>
              <p:cNvCxnSpPr/>
              <p:nvPr/>
            </p:nvCxnSpPr>
            <p:spPr>
              <a:xfrm>
                <a:off x="4787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126">
                <a:extLst>
                  <a:ext uri="{FF2B5EF4-FFF2-40B4-BE49-F238E27FC236}">
                    <a16:creationId xmlns:a16="http://schemas.microsoft.com/office/drawing/2014/main" id="{5E78DB33-202F-4B55-A040-53DE5A27B7A5}"/>
                  </a:ext>
                </a:extLst>
              </p:cNvPr>
              <p:cNvCxnSpPr/>
              <p:nvPr/>
            </p:nvCxnSpPr>
            <p:spPr>
              <a:xfrm>
                <a:off x="5168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>
                <a:extLst>
                  <a:ext uri="{FF2B5EF4-FFF2-40B4-BE49-F238E27FC236}">
                    <a16:creationId xmlns:a16="http://schemas.microsoft.com/office/drawing/2014/main" id="{A497A919-084C-494D-B1F7-C5DB09F66F07}"/>
                  </a:ext>
                </a:extLst>
              </p:cNvPr>
              <p:cNvCxnSpPr/>
              <p:nvPr/>
            </p:nvCxnSpPr>
            <p:spPr>
              <a:xfrm>
                <a:off x="55753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28">
                <a:extLst>
                  <a:ext uri="{FF2B5EF4-FFF2-40B4-BE49-F238E27FC236}">
                    <a16:creationId xmlns:a16="http://schemas.microsoft.com/office/drawing/2014/main" id="{BD5BAAE2-9FD3-4765-AC6F-366FE3B365FC}"/>
                  </a:ext>
                </a:extLst>
              </p:cNvPr>
              <p:cNvCxnSpPr/>
              <p:nvPr/>
            </p:nvCxnSpPr>
            <p:spPr>
              <a:xfrm>
                <a:off x="5981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>
                <a:extLst>
                  <a:ext uri="{FF2B5EF4-FFF2-40B4-BE49-F238E27FC236}">
                    <a16:creationId xmlns:a16="http://schemas.microsoft.com/office/drawing/2014/main" id="{CF720350-A95A-45E8-90AF-F7CBBE9A835C}"/>
                  </a:ext>
                </a:extLst>
              </p:cNvPr>
              <p:cNvCxnSpPr/>
              <p:nvPr/>
            </p:nvCxnSpPr>
            <p:spPr>
              <a:xfrm>
                <a:off x="6388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>
                <a:extLst>
                  <a:ext uri="{FF2B5EF4-FFF2-40B4-BE49-F238E27FC236}">
                    <a16:creationId xmlns:a16="http://schemas.microsoft.com/office/drawing/2014/main" id="{8D162755-BAEF-4C69-B2C0-11CD4C28CA37}"/>
                  </a:ext>
                </a:extLst>
              </p:cNvPr>
              <p:cNvCxnSpPr/>
              <p:nvPr/>
            </p:nvCxnSpPr>
            <p:spPr>
              <a:xfrm>
                <a:off x="6794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>
                <a:extLst>
                  <a:ext uri="{FF2B5EF4-FFF2-40B4-BE49-F238E27FC236}">
                    <a16:creationId xmlns:a16="http://schemas.microsoft.com/office/drawing/2014/main" id="{6B79EAE7-7CCA-4905-A422-FFBDAC8F9C32}"/>
                  </a:ext>
                </a:extLst>
              </p:cNvPr>
              <p:cNvCxnSpPr/>
              <p:nvPr/>
            </p:nvCxnSpPr>
            <p:spPr>
              <a:xfrm>
                <a:off x="7200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>
                <a:extLst>
                  <a:ext uri="{FF2B5EF4-FFF2-40B4-BE49-F238E27FC236}">
                    <a16:creationId xmlns:a16="http://schemas.microsoft.com/office/drawing/2014/main" id="{3AE1565B-3E32-41B2-9778-3A977A5F8773}"/>
                  </a:ext>
                </a:extLst>
              </p:cNvPr>
              <p:cNvCxnSpPr/>
              <p:nvPr/>
            </p:nvCxnSpPr>
            <p:spPr>
              <a:xfrm>
                <a:off x="76073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>
                <a:extLst>
                  <a:ext uri="{FF2B5EF4-FFF2-40B4-BE49-F238E27FC236}">
                    <a16:creationId xmlns:a16="http://schemas.microsoft.com/office/drawing/2014/main" id="{BACAB77F-CC70-42AC-9C56-573DDEED8BF7}"/>
                  </a:ext>
                </a:extLst>
              </p:cNvPr>
              <p:cNvCxnSpPr/>
              <p:nvPr/>
            </p:nvCxnSpPr>
            <p:spPr>
              <a:xfrm>
                <a:off x="8013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>
                <a:extLst>
                  <a:ext uri="{FF2B5EF4-FFF2-40B4-BE49-F238E27FC236}">
                    <a16:creationId xmlns:a16="http://schemas.microsoft.com/office/drawing/2014/main" id="{26D7C459-968C-4677-B694-A2A0A22D962C}"/>
                  </a:ext>
                </a:extLst>
              </p:cNvPr>
              <p:cNvCxnSpPr/>
              <p:nvPr/>
            </p:nvCxnSpPr>
            <p:spPr>
              <a:xfrm>
                <a:off x="8394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94" name="Rectangle 393" hidden="1">
            <a:extLst>
              <a:ext uri="{FF2B5EF4-FFF2-40B4-BE49-F238E27FC236}">
                <a16:creationId xmlns:a16="http://schemas.microsoft.com/office/drawing/2014/main" id="{7C83F67D-97AB-4E31-869F-7BD17EBBBC99}"/>
              </a:ext>
            </a:extLst>
          </p:cNvPr>
          <p:cNvSpPr/>
          <p:nvPr/>
        </p:nvSpPr>
        <p:spPr>
          <a:xfrm>
            <a:off x="2634339" y="1043947"/>
            <a:ext cx="12989692" cy="7306702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  <a:alpha val="10000"/>
                </a:schemeClr>
              </a:gs>
              <a:gs pos="82000">
                <a:srgbClr val="450505">
                  <a:alpha val="1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 hidden="1">
            <a:extLst>
              <a:ext uri="{FF2B5EF4-FFF2-40B4-BE49-F238E27FC236}">
                <a16:creationId xmlns:a16="http://schemas.microsoft.com/office/drawing/2014/main" id="{BC2E2D73-B41A-4E1E-B0B1-46F735E47CC0}"/>
              </a:ext>
            </a:extLst>
          </p:cNvPr>
          <p:cNvSpPr/>
          <p:nvPr/>
        </p:nvSpPr>
        <p:spPr>
          <a:xfrm>
            <a:off x="-398846" y="-224351"/>
            <a:ext cx="12989692" cy="7306702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  <a:alpha val="10000"/>
                </a:schemeClr>
              </a:gs>
              <a:gs pos="82000">
                <a:srgbClr val="450505">
                  <a:alpha val="1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66" name="Straight Connector 465">
            <a:extLst>
              <a:ext uri="{FF2B5EF4-FFF2-40B4-BE49-F238E27FC236}">
                <a16:creationId xmlns:a16="http://schemas.microsoft.com/office/drawing/2014/main" id="{24024086-3B7A-4101-A3ED-51C93A485FBF}"/>
              </a:ext>
            </a:extLst>
          </p:cNvPr>
          <p:cNvCxnSpPr>
            <a:cxnSpLocks/>
          </p:cNvCxnSpPr>
          <p:nvPr/>
        </p:nvCxnSpPr>
        <p:spPr>
          <a:xfrm>
            <a:off x="-58823" y="94677"/>
            <a:ext cx="4896567" cy="0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7" name="Straight Connector 466">
            <a:extLst>
              <a:ext uri="{FF2B5EF4-FFF2-40B4-BE49-F238E27FC236}">
                <a16:creationId xmlns:a16="http://schemas.microsoft.com/office/drawing/2014/main" id="{8A125BFD-943E-4819-BE47-6B9223831C65}"/>
              </a:ext>
            </a:extLst>
          </p:cNvPr>
          <p:cNvCxnSpPr>
            <a:cxnSpLocks/>
          </p:cNvCxnSpPr>
          <p:nvPr/>
        </p:nvCxnSpPr>
        <p:spPr>
          <a:xfrm>
            <a:off x="2836167" y="94677"/>
            <a:ext cx="0" cy="1058920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0" name="Rectangle 479">
            <a:extLst>
              <a:ext uri="{FF2B5EF4-FFF2-40B4-BE49-F238E27FC236}">
                <a16:creationId xmlns:a16="http://schemas.microsoft.com/office/drawing/2014/main" id="{03803DAB-32B7-4B50-BC48-35D02DC47B1F}"/>
              </a:ext>
            </a:extLst>
          </p:cNvPr>
          <p:cNvSpPr/>
          <p:nvPr/>
        </p:nvSpPr>
        <p:spPr>
          <a:xfrm>
            <a:off x="3152333" y="232944"/>
            <a:ext cx="8894692" cy="1210204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glow rad="76200">
              <a:schemeClr val="bg1">
                <a:alpha val="44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81" name="Group 480">
            <a:extLst>
              <a:ext uri="{FF2B5EF4-FFF2-40B4-BE49-F238E27FC236}">
                <a16:creationId xmlns:a16="http://schemas.microsoft.com/office/drawing/2014/main" id="{A6565FB0-C732-407B-A4B7-3C8A15D82B6E}"/>
              </a:ext>
            </a:extLst>
          </p:cNvPr>
          <p:cNvGrpSpPr/>
          <p:nvPr/>
        </p:nvGrpSpPr>
        <p:grpSpPr>
          <a:xfrm>
            <a:off x="79953" y="166471"/>
            <a:ext cx="2454912" cy="923330"/>
            <a:chOff x="5770051" y="1160129"/>
            <a:chExt cx="2454912" cy="923330"/>
          </a:xfrm>
        </p:grpSpPr>
        <p:sp>
          <p:nvSpPr>
            <p:cNvPr id="482" name="Rectangle 481">
              <a:extLst>
                <a:ext uri="{FF2B5EF4-FFF2-40B4-BE49-F238E27FC236}">
                  <a16:creationId xmlns:a16="http://schemas.microsoft.com/office/drawing/2014/main" id="{1ADE5F34-76EE-4588-8304-224631F32ABB}"/>
                </a:ext>
              </a:extLst>
            </p:cNvPr>
            <p:cNvSpPr/>
            <p:nvPr/>
          </p:nvSpPr>
          <p:spPr>
            <a:xfrm>
              <a:off x="5770051" y="1247116"/>
              <a:ext cx="2454912" cy="805207"/>
            </a:xfrm>
            <a:prstGeom prst="rect">
              <a:avLst/>
            </a:prstGeom>
            <a:solidFill>
              <a:srgbClr val="BDD7EE"/>
            </a:solidFill>
            <a:ln>
              <a:noFill/>
            </a:ln>
            <a:effectLst>
              <a:glow rad="76200">
                <a:schemeClr val="accent5">
                  <a:satMod val="175000"/>
                  <a:alpha val="44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3" name="TextBox 482">
              <a:extLst>
                <a:ext uri="{FF2B5EF4-FFF2-40B4-BE49-F238E27FC236}">
                  <a16:creationId xmlns:a16="http://schemas.microsoft.com/office/drawing/2014/main" id="{5CC519F6-00EC-41CF-AC6A-ED4BA4B09038}"/>
                </a:ext>
              </a:extLst>
            </p:cNvPr>
            <p:cNvSpPr txBox="1"/>
            <p:nvPr/>
          </p:nvSpPr>
          <p:spPr>
            <a:xfrm>
              <a:off x="6079960" y="1160129"/>
              <a:ext cx="2053767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300" normalizeH="0" baseline="0" noProof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UTM Bitsumishi Pro" panose="02040603050506020204" pitchFamily="18" charset="0"/>
                </a:rPr>
                <a:t>Bài 3</a:t>
              </a:r>
              <a:endParaRPr kumimoji="0" lang="en-US" sz="5400" b="1" i="0" u="none" strike="noStrike" kern="1200" cap="none" spc="3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UTM Bitsumishi Pro" panose="02040603050506020204" pitchFamily="18" charset="0"/>
              </a:endParaRPr>
            </a:p>
          </p:txBody>
        </p:sp>
      </p:grpSp>
      <p:sp>
        <p:nvSpPr>
          <p:cNvPr id="183" name="TextBox 182">
            <a:extLst>
              <a:ext uri="{FF2B5EF4-FFF2-40B4-BE49-F238E27FC236}">
                <a16:creationId xmlns:a16="http://schemas.microsoft.com/office/drawing/2014/main" id="{CBC9A738-F5D2-44BE-8838-F04227E964C1}"/>
              </a:ext>
            </a:extLst>
          </p:cNvPr>
          <p:cNvSpPr txBox="1"/>
          <p:nvPr/>
        </p:nvSpPr>
        <p:spPr>
          <a:xfrm>
            <a:off x="3053155" y="279849"/>
            <a:ext cx="88683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sz="3600" b="1">
                <a:solidFill>
                  <a:srgbClr val="4472C4">
                    <a:lumMod val="50000"/>
                  </a:srgbClr>
                </a:solidFill>
                <a:latin typeface="Tahoma" panose="020B0604030504040204" pitchFamily="34" charset="0"/>
              </a:rPr>
              <a:t>Chọn những thành ngữ, tục ngữ thích hợp ở bài tập 2 để khuyên bạn</a:t>
            </a:r>
            <a:r>
              <a:rPr lang="en-US" sz="3600" b="1">
                <a:solidFill>
                  <a:srgbClr val="4472C4">
                    <a:lumMod val="50000"/>
                  </a:srgbClr>
                </a:solidFill>
                <a:latin typeface="Tahoma" panose="020B0604030504040204" pitchFamily="34" charset="0"/>
              </a:rPr>
              <a:t>:</a:t>
            </a:r>
            <a:endParaRPr lang="vi-VN" sz="3600" b="1">
              <a:solidFill>
                <a:srgbClr val="4472C4">
                  <a:lumMod val="50000"/>
                </a:srgbClr>
              </a:solidFill>
              <a:latin typeface="Tahoma" panose="020B0604030504040204" pitchFamily="34" charset="0"/>
            </a:endParaRPr>
          </a:p>
        </p:txBody>
      </p:sp>
      <p:cxnSp>
        <p:nvCxnSpPr>
          <p:cNvPr id="177" name="Straight Connector 176">
            <a:extLst>
              <a:ext uri="{FF2B5EF4-FFF2-40B4-BE49-F238E27FC236}">
                <a16:creationId xmlns:a16="http://schemas.microsoft.com/office/drawing/2014/main" id="{056DD8E0-C9F9-4182-8049-9DC9DFA736CF}"/>
              </a:ext>
            </a:extLst>
          </p:cNvPr>
          <p:cNvCxnSpPr>
            <a:cxnSpLocks/>
          </p:cNvCxnSpPr>
          <p:nvPr/>
        </p:nvCxnSpPr>
        <p:spPr>
          <a:xfrm>
            <a:off x="-148094" y="4341622"/>
            <a:ext cx="1283540" cy="743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8" name="Rectangle 177">
            <a:extLst>
              <a:ext uri="{FF2B5EF4-FFF2-40B4-BE49-F238E27FC236}">
                <a16:creationId xmlns:a16="http://schemas.microsoft.com/office/drawing/2014/main" id="{DD120413-C112-4740-8277-81CA3FFB3FDF}"/>
              </a:ext>
            </a:extLst>
          </p:cNvPr>
          <p:cNvSpPr/>
          <p:nvPr/>
        </p:nvSpPr>
        <p:spPr>
          <a:xfrm>
            <a:off x="1124464" y="1815097"/>
            <a:ext cx="3286511" cy="4367898"/>
          </a:xfrm>
          <a:prstGeom prst="rect">
            <a:avLst/>
          </a:prstGeom>
          <a:noFill/>
          <a:ln w="31750">
            <a:solidFill>
              <a:srgbClr val="BDD7EE"/>
            </a:solidFill>
          </a:ln>
          <a:effectLst>
            <a:glow rad="63500">
              <a:srgbClr val="00CDC8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97" name="Straight Connector 196">
            <a:extLst>
              <a:ext uri="{FF2B5EF4-FFF2-40B4-BE49-F238E27FC236}">
                <a16:creationId xmlns:a16="http://schemas.microsoft.com/office/drawing/2014/main" id="{FA2F8BF0-2989-47F4-BC85-1A5B3054F3EB}"/>
              </a:ext>
            </a:extLst>
          </p:cNvPr>
          <p:cNvCxnSpPr>
            <a:cxnSpLocks/>
          </p:cNvCxnSpPr>
          <p:nvPr/>
        </p:nvCxnSpPr>
        <p:spPr>
          <a:xfrm>
            <a:off x="4396493" y="3490013"/>
            <a:ext cx="754332" cy="0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Straight Connector 197">
            <a:extLst>
              <a:ext uri="{FF2B5EF4-FFF2-40B4-BE49-F238E27FC236}">
                <a16:creationId xmlns:a16="http://schemas.microsoft.com/office/drawing/2014/main" id="{9D69CAB1-BA19-47B3-9A15-6BA3D60E982C}"/>
              </a:ext>
            </a:extLst>
          </p:cNvPr>
          <p:cNvCxnSpPr>
            <a:cxnSpLocks/>
          </p:cNvCxnSpPr>
          <p:nvPr/>
        </p:nvCxnSpPr>
        <p:spPr>
          <a:xfrm>
            <a:off x="5510613" y="1726102"/>
            <a:ext cx="0" cy="1447956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Connector 198">
            <a:extLst>
              <a:ext uri="{FF2B5EF4-FFF2-40B4-BE49-F238E27FC236}">
                <a16:creationId xmlns:a16="http://schemas.microsoft.com/office/drawing/2014/main" id="{35F8E392-D175-4F7C-910D-17A028051C5D}"/>
              </a:ext>
            </a:extLst>
          </p:cNvPr>
          <p:cNvCxnSpPr>
            <a:cxnSpLocks/>
          </p:cNvCxnSpPr>
          <p:nvPr/>
        </p:nvCxnSpPr>
        <p:spPr>
          <a:xfrm>
            <a:off x="5510613" y="1726102"/>
            <a:ext cx="6283846" cy="0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Connector 199">
            <a:extLst>
              <a:ext uri="{FF2B5EF4-FFF2-40B4-BE49-F238E27FC236}">
                <a16:creationId xmlns:a16="http://schemas.microsoft.com/office/drawing/2014/main" id="{02A1BA00-F6B0-456B-BB75-FE4AFD7CC5D7}"/>
              </a:ext>
            </a:extLst>
          </p:cNvPr>
          <p:cNvCxnSpPr>
            <a:cxnSpLocks/>
          </p:cNvCxnSpPr>
          <p:nvPr/>
        </p:nvCxnSpPr>
        <p:spPr>
          <a:xfrm>
            <a:off x="11794459" y="1726102"/>
            <a:ext cx="0" cy="1058920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Connector 200">
            <a:extLst>
              <a:ext uri="{FF2B5EF4-FFF2-40B4-BE49-F238E27FC236}">
                <a16:creationId xmlns:a16="http://schemas.microsoft.com/office/drawing/2014/main" id="{EDF799B1-E741-4456-9BC3-8DBE15B050C2}"/>
              </a:ext>
            </a:extLst>
          </p:cNvPr>
          <p:cNvCxnSpPr>
            <a:cxnSpLocks/>
          </p:cNvCxnSpPr>
          <p:nvPr/>
        </p:nvCxnSpPr>
        <p:spPr>
          <a:xfrm>
            <a:off x="8006156" y="2780856"/>
            <a:ext cx="3868344" cy="0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Straight Connector 201">
            <a:extLst>
              <a:ext uri="{FF2B5EF4-FFF2-40B4-BE49-F238E27FC236}">
                <a16:creationId xmlns:a16="http://schemas.microsoft.com/office/drawing/2014/main" id="{619A2B16-1ECE-4B55-ABB0-1F02B2EC78CD}"/>
              </a:ext>
            </a:extLst>
          </p:cNvPr>
          <p:cNvCxnSpPr>
            <a:cxnSpLocks/>
          </p:cNvCxnSpPr>
          <p:nvPr/>
        </p:nvCxnSpPr>
        <p:spPr>
          <a:xfrm>
            <a:off x="8015998" y="2780856"/>
            <a:ext cx="0" cy="341330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3" name="Group 202">
            <a:extLst>
              <a:ext uri="{FF2B5EF4-FFF2-40B4-BE49-F238E27FC236}">
                <a16:creationId xmlns:a16="http://schemas.microsoft.com/office/drawing/2014/main" id="{6F547161-3CFF-4283-823A-653894ACB7FE}"/>
              </a:ext>
            </a:extLst>
          </p:cNvPr>
          <p:cNvGrpSpPr/>
          <p:nvPr/>
        </p:nvGrpSpPr>
        <p:grpSpPr>
          <a:xfrm rot="6299710">
            <a:off x="5314493" y="3338258"/>
            <a:ext cx="347846" cy="347846"/>
            <a:chOff x="4440936" y="1773936"/>
            <a:chExt cx="3310128" cy="3310128"/>
          </a:xfrm>
          <a:effectLst>
            <a:glow rad="25400">
              <a:schemeClr val="accent5">
                <a:satMod val="175000"/>
                <a:alpha val="28000"/>
              </a:schemeClr>
            </a:glow>
          </a:effectLst>
        </p:grpSpPr>
        <p:sp>
          <p:nvSpPr>
            <p:cNvPr id="204" name="Oval 203">
              <a:extLst>
                <a:ext uri="{FF2B5EF4-FFF2-40B4-BE49-F238E27FC236}">
                  <a16:creationId xmlns:a16="http://schemas.microsoft.com/office/drawing/2014/main" id="{8357BB48-E7A5-46E0-8C74-924BBE0F8015}"/>
                </a:ext>
              </a:extLst>
            </p:cNvPr>
            <p:cNvSpPr/>
            <p:nvPr/>
          </p:nvSpPr>
          <p:spPr>
            <a:xfrm>
              <a:off x="4441251" y="1774251"/>
              <a:ext cx="3309498" cy="3309498"/>
            </a:xfrm>
            <a:prstGeom prst="ellipse">
              <a:avLst/>
            </a:prstGeom>
            <a:noFill/>
            <a:ln w="12700">
              <a:solidFill>
                <a:srgbClr val="BDD7E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5" name="Arc 204">
              <a:extLst>
                <a:ext uri="{FF2B5EF4-FFF2-40B4-BE49-F238E27FC236}">
                  <a16:creationId xmlns:a16="http://schemas.microsoft.com/office/drawing/2014/main" id="{B9887CB6-713F-4FD1-B25B-0D5D7A1818D5}"/>
                </a:ext>
              </a:extLst>
            </p:cNvPr>
            <p:cNvSpPr/>
            <p:nvPr/>
          </p:nvSpPr>
          <p:spPr>
            <a:xfrm>
              <a:off x="4440936" y="1773936"/>
              <a:ext cx="3310128" cy="3310128"/>
            </a:xfrm>
            <a:prstGeom prst="arc">
              <a:avLst/>
            </a:prstGeom>
            <a:ln w="60325">
              <a:solidFill>
                <a:srgbClr val="BDD7E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6" name="Arc 205">
              <a:extLst>
                <a:ext uri="{FF2B5EF4-FFF2-40B4-BE49-F238E27FC236}">
                  <a16:creationId xmlns:a16="http://schemas.microsoft.com/office/drawing/2014/main" id="{7D6EDEAD-B94E-4574-A43C-C2CE0627F9BF}"/>
                </a:ext>
              </a:extLst>
            </p:cNvPr>
            <p:cNvSpPr/>
            <p:nvPr/>
          </p:nvSpPr>
          <p:spPr>
            <a:xfrm flipH="1">
              <a:off x="4440936" y="1773936"/>
              <a:ext cx="3310128" cy="3310128"/>
            </a:xfrm>
            <a:prstGeom prst="arc">
              <a:avLst>
                <a:gd name="adj1" fmla="val 6117151"/>
                <a:gd name="adj2" fmla="val 8372158"/>
              </a:avLst>
            </a:prstGeom>
            <a:ln w="60325">
              <a:solidFill>
                <a:srgbClr val="BDD7E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7" name="Arc 206">
              <a:extLst>
                <a:ext uri="{FF2B5EF4-FFF2-40B4-BE49-F238E27FC236}">
                  <a16:creationId xmlns:a16="http://schemas.microsoft.com/office/drawing/2014/main" id="{E6AB1E58-49F6-4B9E-9862-916F9E9681BA}"/>
                </a:ext>
              </a:extLst>
            </p:cNvPr>
            <p:cNvSpPr/>
            <p:nvPr/>
          </p:nvSpPr>
          <p:spPr>
            <a:xfrm flipH="1">
              <a:off x="4440936" y="1773936"/>
              <a:ext cx="3310128" cy="3310128"/>
            </a:xfrm>
            <a:prstGeom prst="arc">
              <a:avLst>
                <a:gd name="adj1" fmla="val 20256575"/>
                <a:gd name="adj2" fmla="val 3001779"/>
              </a:avLst>
            </a:prstGeom>
            <a:ln w="60325">
              <a:solidFill>
                <a:srgbClr val="BDD7E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08" name="Group 207">
            <a:extLst>
              <a:ext uri="{FF2B5EF4-FFF2-40B4-BE49-F238E27FC236}">
                <a16:creationId xmlns:a16="http://schemas.microsoft.com/office/drawing/2014/main" id="{5EC0354A-8AB9-4507-A7DF-C0A1FCF8C433}"/>
              </a:ext>
            </a:extLst>
          </p:cNvPr>
          <p:cNvGrpSpPr/>
          <p:nvPr/>
        </p:nvGrpSpPr>
        <p:grpSpPr>
          <a:xfrm rot="9345197">
            <a:off x="5416433" y="3431687"/>
            <a:ext cx="146206" cy="146206"/>
            <a:chOff x="4440936" y="1773936"/>
            <a:chExt cx="3310128" cy="3310128"/>
          </a:xfrm>
          <a:effectLst>
            <a:glow rad="38100">
              <a:schemeClr val="accent5">
                <a:satMod val="175000"/>
                <a:alpha val="28000"/>
              </a:schemeClr>
            </a:glow>
          </a:effectLst>
        </p:grpSpPr>
        <p:sp>
          <p:nvSpPr>
            <p:cNvPr id="209" name="Oval 208">
              <a:extLst>
                <a:ext uri="{FF2B5EF4-FFF2-40B4-BE49-F238E27FC236}">
                  <a16:creationId xmlns:a16="http://schemas.microsoft.com/office/drawing/2014/main" id="{ED5A2450-EC3C-4E8A-9DDA-D7B6EDFF0D3C}"/>
                </a:ext>
              </a:extLst>
            </p:cNvPr>
            <p:cNvSpPr/>
            <p:nvPr/>
          </p:nvSpPr>
          <p:spPr>
            <a:xfrm>
              <a:off x="4441251" y="1774251"/>
              <a:ext cx="3309498" cy="3309498"/>
            </a:xfrm>
            <a:prstGeom prst="ellipse">
              <a:avLst/>
            </a:prstGeom>
            <a:noFill/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0" name="Arc 209">
              <a:extLst>
                <a:ext uri="{FF2B5EF4-FFF2-40B4-BE49-F238E27FC236}">
                  <a16:creationId xmlns:a16="http://schemas.microsoft.com/office/drawing/2014/main" id="{FF9DDDEB-7289-46BD-A004-21620DA35278}"/>
                </a:ext>
              </a:extLst>
            </p:cNvPr>
            <p:cNvSpPr/>
            <p:nvPr/>
          </p:nvSpPr>
          <p:spPr>
            <a:xfrm>
              <a:off x="4440936" y="1773936"/>
              <a:ext cx="3310128" cy="3310128"/>
            </a:xfrm>
            <a:prstGeom prst="arc">
              <a:avLst/>
            </a:prstGeom>
            <a:ln w="28575">
              <a:solidFill>
                <a:srgbClr val="BDD7EE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1" name="Arc 210">
              <a:extLst>
                <a:ext uri="{FF2B5EF4-FFF2-40B4-BE49-F238E27FC236}">
                  <a16:creationId xmlns:a16="http://schemas.microsoft.com/office/drawing/2014/main" id="{5D891F97-967A-48B5-ABB7-3020C7AB272D}"/>
                </a:ext>
              </a:extLst>
            </p:cNvPr>
            <p:cNvSpPr/>
            <p:nvPr/>
          </p:nvSpPr>
          <p:spPr>
            <a:xfrm flipH="1">
              <a:off x="4440936" y="1773936"/>
              <a:ext cx="3310128" cy="3310128"/>
            </a:xfrm>
            <a:prstGeom prst="arc">
              <a:avLst>
                <a:gd name="adj1" fmla="val 6117151"/>
                <a:gd name="adj2" fmla="val 8372158"/>
              </a:avLst>
            </a:prstGeom>
            <a:ln w="28575">
              <a:solidFill>
                <a:srgbClr val="BDD7EE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2" name="Arc 211">
              <a:extLst>
                <a:ext uri="{FF2B5EF4-FFF2-40B4-BE49-F238E27FC236}">
                  <a16:creationId xmlns:a16="http://schemas.microsoft.com/office/drawing/2014/main" id="{57D99224-EB4B-4F7E-B07D-98A1B182BFB5}"/>
                </a:ext>
              </a:extLst>
            </p:cNvPr>
            <p:cNvSpPr/>
            <p:nvPr/>
          </p:nvSpPr>
          <p:spPr>
            <a:xfrm flipH="1">
              <a:off x="4440936" y="1773936"/>
              <a:ext cx="3310128" cy="3310128"/>
            </a:xfrm>
            <a:prstGeom prst="arc">
              <a:avLst>
                <a:gd name="adj1" fmla="val 20256575"/>
                <a:gd name="adj2" fmla="val 3001779"/>
              </a:avLst>
            </a:prstGeom>
            <a:ln w="28575">
              <a:solidFill>
                <a:srgbClr val="BDD7EE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13" name="Rectangle 212">
            <a:extLst>
              <a:ext uri="{FF2B5EF4-FFF2-40B4-BE49-F238E27FC236}">
                <a16:creationId xmlns:a16="http://schemas.microsoft.com/office/drawing/2014/main" id="{8DD8D372-5004-4966-8CC3-8AA588750CE7}"/>
              </a:ext>
            </a:extLst>
          </p:cNvPr>
          <p:cNvSpPr/>
          <p:nvPr/>
        </p:nvSpPr>
        <p:spPr>
          <a:xfrm>
            <a:off x="5903024" y="3133507"/>
            <a:ext cx="5798700" cy="3440686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glow rad="76200">
              <a:schemeClr val="bg1">
                <a:alpha val="44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14" name="Group 213">
            <a:extLst>
              <a:ext uri="{FF2B5EF4-FFF2-40B4-BE49-F238E27FC236}">
                <a16:creationId xmlns:a16="http://schemas.microsoft.com/office/drawing/2014/main" id="{CB988F32-D8E3-4175-A61F-01D29BDDFEAB}"/>
              </a:ext>
            </a:extLst>
          </p:cNvPr>
          <p:cNvGrpSpPr/>
          <p:nvPr/>
        </p:nvGrpSpPr>
        <p:grpSpPr>
          <a:xfrm>
            <a:off x="5649389" y="1777959"/>
            <a:ext cx="6088181" cy="954107"/>
            <a:chOff x="5770051" y="1140192"/>
            <a:chExt cx="6088181" cy="954107"/>
          </a:xfrm>
        </p:grpSpPr>
        <p:sp>
          <p:nvSpPr>
            <p:cNvPr id="215" name="Rectangle 214">
              <a:extLst>
                <a:ext uri="{FF2B5EF4-FFF2-40B4-BE49-F238E27FC236}">
                  <a16:creationId xmlns:a16="http://schemas.microsoft.com/office/drawing/2014/main" id="{3A6D7F6B-D062-41A7-A27E-DA7938340BA6}"/>
                </a:ext>
              </a:extLst>
            </p:cNvPr>
            <p:cNvSpPr/>
            <p:nvPr/>
          </p:nvSpPr>
          <p:spPr>
            <a:xfrm>
              <a:off x="5770051" y="1189966"/>
              <a:ext cx="6048302" cy="858379"/>
            </a:xfrm>
            <a:prstGeom prst="rect">
              <a:avLst/>
            </a:prstGeom>
            <a:solidFill>
              <a:srgbClr val="BDD7EE"/>
            </a:solidFill>
            <a:ln>
              <a:noFill/>
            </a:ln>
            <a:effectLst>
              <a:glow rad="76200">
                <a:schemeClr val="accent5">
                  <a:satMod val="175000"/>
                  <a:alpha val="44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6" name="TextBox 215">
              <a:extLst>
                <a:ext uri="{FF2B5EF4-FFF2-40B4-BE49-F238E27FC236}">
                  <a16:creationId xmlns:a16="http://schemas.microsoft.com/office/drawing/2014/main" id="{CBABD45E-AC79-4DAD-B9E5-21C681F8992D}"/>
                </a:ext>
              </a:extLst>
            </p:cNvPr>
            <p:cNvSpPr txBox="1"/>
            <p:nvPr/>
          </p:nvSpPr>
          <p:spPr>
            <a:xfrm>
              <a:off x="5935547" y="1140192"/>
              <a:ext cx="592268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300" normalizeH="0" baseline="0" noProof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Gợi ý thành ngữ, tục ngữ có thể dùng:</a:t>
              </a:r>
              <a:endParaRPr kumimoji="0" lang="en-US" sz="2800" b="1" i="0" u="none" strike="noStrike" kern="1200" cap="none" spc="3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18" name="TextBox 217">
            <a:extLst>
              <a:ext uri="{FF2B5EF4-FFF2-40B4-BE49-F238E27FC236}">
                <a16:creationId xmlns:a16="http://schemas.microsoft.com/office/drawing/2014/main" id="{B1E344AF-CC92-4CA8-A955-E5215A80AB19}"/>
              </a:ext>
            </a:extLst>
          </p:cNvPr>
          <p:cNvSpPr txBox="1"/>
          <p:nvPr/>
        </p:nvSpPr>
        <p:spPr>
          <a:xfrm>
            <a:off x="6215442" y="3081352"/>
            <a:ext cx="50195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sz="3600" b="1">
                <a:solidFill>
                  <a:srgbClr val="4472C4">
                    <a:lumMod val="50000"/>
                  </a:srgbClr>
                </a:solidFill>
                <a:latin typeface="Tahoma" panose="020B0604030504040204" pitchFamily="34" charset="0"/>
              </a:rPr>
              <a:t>Ở chọn nơi,</a:t>
            </a:r>
            <a:r>
              <a:rPr lang="en-US" sz="3600" b="1">
                <a:solidFill>
                  <a:srgbClr val="4472C4">
                    <a:lumMod val="50000"/>
                  </a:srgbClr>
                </a:solidFill>
                <a:latin typeface="Tahoma" panose="020B0604030504040204" pitchFamily="34" charset="0"/>
              </a:rPr>
              <a:t> </a:t>
            </a:r>
            <a:r>
              <a:rPr lang="vi-VN" sz="3600" b="1">
                <a:solidFill>
                  <a:srgbClr val="4472C4">
                    <a:lumMod val="50000"/>
                  </a:srgbClr>
                </a:solidFill>
                <a:latin typeface="Tahoma" panose="020B0604030504040204" pitchFamily="34" charset="0"/>
              </a:rPr>
              <a:t>chơi chọn bạn</a:t>
            </a:r>
          </a:p>
        </p:txBody>
      </p:sp>
      <p:sp>
        <p:nvSpPr>
          <p:cNvPr id="219" name="Rectangle 218">
            <a:extLst>
              <a:ext uri="{FF2B5EF4-FFF2-40B4-BE49-F238E27FC236}">
                <a16:creationId xmlns:a16="http://schemas.microsoft.com/office/drawing/2014/main" id="{427C3DEF-7805-4B34-8A39-F81241A211B2}"/>
              </a:ext>
            </a:extLst>
          </p:cNvPr>
          <p:cNvSpPr/>
          <p:nvPr/>
        </p:nvSpPr>
        <p:spPr>
          <a:xfrm>
            <a:off x="1202091" y="1916156"/>
            <a:ext cx="3109508" cy="419516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glow rad="76200">
              <a:schemeClr val="bg1">
                <a:alpha val="44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7" name="TextBox 216">
            <a:extLst>
              <a:ext uri="{FF2B5EF4-FFF2-40B4-BE49-F238E27FC236}">
                <a16:creationId xmlns:a16="http://schemas.microsoft.com/office/drawing/2014/main" id="{F16EB0AC-313A-404D-972F-AB64086C957C}"/>
              </a:ext>
            </a:extLst>
          </p:cNvPr>
          <p:cNvSpPr txBox="1"/>
          <p:nvPr/>
        </p:nvSpPr>
        <p:spPr>
          <a:xfrm>
            <a:off x="1134484" y="2434077"/>
            <a:ext cx="316801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</a:rPr>
              <a:t>a) </a:t>
            </a:r>
            <a:r>
              <a:rPr lang="vi-VN" sz="3600" b="1">
                <a:solidFill>
                  <a:srgbClr val="4472C4">
                    <a:lumMod val="50000"/>
                  </a:srgbClr>
                </a:solidFill>
                <a:latin typeface="Tahoma" panose="020B0604030504040204" pitchFamily="34" charset="0"/>
              </a:rPr>
              <a:t>Nếu bạn em chơi với một số bạn hư nên học kém hẳn đi.</a:t>
            </a:r>
          </a:p>
        </p:txBody>
      </p:sp>
      <p:sp>
        <p:nvSpPr>
          <p:cNvPr id="221" name="TextBox 220">
            <a:extLst>
              <a:ext uri="{FF2B5EF4-FFF2-40B4-BE49-F238E27FC236}">
                <a16:creationId xmlns:a16="http://schemas.microsoft.com/office/drawing/2014/main" id="{A88B5D98-11B0-41AF-9E1B-96EFBE1EC7E0}"/>
              </a:ext>
            </a:extLst>
          </p:cNvPr>
          <p:cNvSpPr txBox="1"/>
          <p:nvPr/>
        </p:nvSpPr>
        <p:spPr>
          <a:xfrm>
            <a:off x="6255462" y="4298952"/>
            <a:ext cx="501952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600" i="1">
                <a:solidFill>
                  <a:srgbClr val="4472C4">
                    <a:lumMod val="50000"/>
                  </a:srgbClr>
                </a:solidFill>
                <a:latin typeface="Tahoma" panose="020B0604030504040204" pitchFamily="34" charset="0"/>
              </a:rPr>
              <a:t>Ví dụ: </a:t>
            </a:r>
            <a:r>
              <a:rPr lang="vi-VN" sz="3600" i="1">
                <a:solidFill>
                  <a:srgbClr val="4472C4">
                    <a:lumMod val="50000"/>
                  </a:srgbClr>
                </a:solidFill>
                <a:latin typeface="Tahoma" panose="020B0604030504040204" pitchFamily="34" charset="0"/>
              </a:rPr>
              <a:t>“Ở chọn nơi,chơi chọn bạn”. Cậu nên chơi với các bạn ngoan thì cậu sẽ học tốt hơn.</a:t>
            </a:r>
          </a:p>
        </p:txBody>
      </p:sp>
    </p:spTree>
    <p:extLst>
      <p:ext uri="{BB962C8B-B14F-4D97-AF65-F5344CB8AC3E}">
        <p14:creationId xmlns:p14="http://schemas.microsoft.com/office/powerpoint/2010/main" val="19156439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250"/>
                                        <p:tgtEl>
                                          <p:spTgt spid="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50"/>
                                        <p:tgtEl>
                                          <p:spTgt spid="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250"/>
                                        <p:tgtEl>
                                          <p:spTgt spid="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1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75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1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75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75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75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nodeType="withEffect">
                                  <p:stCondLst>
                                    <p:cond delay="67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75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2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75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nodeType="withEffect">
                                  <p:stCondLst>
                                    <p:cond delay="82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4" presetClass="entr" presetSubtype="10" fill="hold" grpId="0" nodeType="withEffect">
                                  <p:stCondLst>
                                    <p:cond delay="87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75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8" presetClass="emph" presetSubtype="0" repeatCount="indefinite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-21600000">
                                      <p:cBhvr>
                                        <p:cTn id="69" dur="5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0" presetID="8" presetClass="emph" presetSubtype="0" repeatCount="indefinite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21600000">
                                      <p:cBhvr>
                                        <p:cTn id="71" dur="5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0" grpId="0" animBg="1"/>
      <p:bldP spid="183" grpId="0"/>
      <p:bldP spid="178" grpId="0" animBg="1"/>
      <p:bldP spid="213" grpId="0" animBg="1"/>
      <p:bldP spid="218" grpId="0"/>
      <p:bldP spid="219" grpId="0" animBg="1"/>
      <p:bldP spid="217" grpId="0"/>
      <p:bldP spid="22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873EC3D6-7E7F-4D7E-9BBC-D085CE5E1284}"/>
              </a:ext>
            </a:extLst>
          </p:cNvPr>
          <p:cNvSpPr/>
          <p:nvPr/>
        </p:nvSpPr>
        <p:spPr>
          <a:xfrm>
            <a:off x="-11856" y="3949"/>
            <a:ext cx="12238279" cy="6891644"/>
          </a:xfrm>
          <a:prstGeom prst="rect">
            <a:avLst/>
          </a:prstGeom>
          <a:gradFill>
            <a:gsLst>
              <a:gs pos="0">
                <a:schemeClr val="tx1">
                  <a:alpha val="68000"/>
                </a:schemeClr>
              </a:gs>
              <a:gs pos="82000">
                <a:srgbClr val="450505">
                  <a:alpha val="42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60" name="Group 759">
            <a:extLst>
              <a:ext uri="{FF2B5EF4-FFF2-40B4-BE49-F238E27FC236}">
                <a16:creationId xmlns:a16="http://schemas.microsoft.com/office/drawing/2014/main" id="{0C5EB7CE-C2E5-41DE-B6DD-81434F61EBC1}"/>
              </a:ext>
            </a:extLst>
          </p:cNvPr>
          <p:cNvGrpSpPr/>
          <p:nvPr/>
        </p:nvGrpSpPr>
        <p:grpSpPr>
          <a:xfrm>
            <a:off x="-107329" y="12700"/>
            <a:ext cx="12209382" cy="6807315"/>
            <a:chOff x="-27288" y="-12700"/>
            <a:chExt cx="12209382" cy="6870700"/>
          </a:xfrm>
        </p:grpSpPr>
        <p:grpSp>
          <p:nvGrpSpPr>
            <p:cNvPr id="761" name="Group 760">
              <a:extLst>
                <a:ext uri="{FF2B5EF4-FFF2-40B4-BE49-F238E27FC236}">
                  <a16:creationId xmlns:a16="http://schemas.microsoft.com/office/drawing/2014/main" id="{BD400723-B40C-4ACA-AFEE-481A4578EAA3}"/>
                </a:ext>
              </a:extLst>
            </p:cNvPr>
            <p:cNvGrpSpPr/>
            <p:nvPr/>
          </p:nvGrpSpPr>
          <p:grpSpPr>
            <a:xfrm>
              <a:off x="266700" y="-12700"/>
              <a:ext cx="11607800" cy="6870700"/>
              <a:chOff x="355600" y="-12700"/>
              <a:chExt cx="14889287" cy="6870700"/>
            </a:xfrm>
          </p:grpSpPr>
          <p:cxnSp>
            <p:nvCxnSpPr>
              <p:cNvPr id="784" name="Straight Connector 783">
                <a:extLst>
                  <a:ext uri="{FF2B5EF4-FFF2-40B4-BE49-F238E27FC236}">
                    <a16:creationId xmlns:a16="http://schemas.microsoft.com/office/drawing/2014/main" id="{EBAB12FA-B889-44D6-B277-4F9574317C3F}"/>
                  </a:ext>
                </a:extLst>
              </p:cNvPr>
              <p:cNvCxnSpPr/>
              <p:nvPr/>
            </p:nvCxnSpPr>
            <p:spPr>
              <a:xfrm>
                <a:off x="3556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5" name="Straight Connector 784">
                <a:extLst>
                  <a:ext uri="{FF2B5EF4-FFF2-40B4-BE49-F238E27FC236}">
                    <a16:creationId xmlns:a16="http://schemas.microsoft.com/office/drawing/2014/main" id="{C3702BD0-85B3-4646-A56C-42D0A0B2DC58}"/>
                  </a:ext>
                </a:extLst>
              </p:cNvPr>
              <p:cNvCxnSpPr/>
              <p:nvPr/>
            </p:nvCxnSpPr>
            <p:spPr>
              <a:xfrm>
                <a:off x="7620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6" name="Straight Connector 785">
                <a:extLst>
                  <a:ext uri="{FF2B5EF4-FFF2-40B4-BE49-F238E27FC236}">
                    <a16:creationId xmlns:a16="http://schemas.microsoft.com/office/drawing/2014/main" id="{C677A44A-BBDE-4739-815E-8E206CF1618E}"/>
                  </a:ext>
                </a:extLst>
              </p:cNvPr>
              <p:cNvCxnSpPr/>
              <p:nvPr/>
            </p:nvCxnSpPr>
            <p:spPr>
              <a:xfrm>
                <a:off x="11684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7" name="Straight Connector 786">
                <a:extLst>
                  <a:ext uri="{FF2B5EF4-FFF2-40B4-BE49-F238E27FC236}">
                    <a16:creationId xmlns:a16="http://schemas.microsoft.com/office/drawing/2014/main" id="{7C7D9832-26B2-49EA-8542-C76B0662F936}"/>
                  </a:ext>
                </a:extLst>
              </p:cNvPr>
              <p:cNvCxnSpPr/>
              <p:nvPr/>
            </p:nvCxnSpPr>
            <p:spPr>
              <a:xfrm>
                <a:off x="15748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8" name="Straight Connector 787">
                <a:extLst>
                  <a:ext uri="{FF2B5EF4-FFF2-40B4-BE49-F238E27FC236}">
                    <a16:creationId xmlns:a16="http://schemas.microsoft.com/office/drawing/2014/main" id="{16C906CC-C186-45B5-A1F7-62B7BDE120DF}"/>
                  </a:ext>
                </a:extLst>
              </p:cNvPr>
              <p:cNvCxnSpPr/>
              <p:nvPr/>
            </p:nvCxnSpPr>
            <p:spPr>
              <a:xfrm>
                <a:off x="19558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9" name="Straight Connector 788">
                <a:extLst>
                  <a:ext uri="{FF2B5EF4-FFF2-40B4-BE49-F238E27FC236}">
                    <a16:creationId xmlns:a16="http://schemas.microsoft.com/office/drawing/2014/main" id="{D9088013-4F2C-473C-86EF-032ECD4F65B6}"/>
                  </a:ext>
                </a:extLst>
              </p:cNvPr>
              <p:cNvCxnSpPr/>
              <p:nvPr/>
            </p:nvCxnSpPr>
            <p:spPr>
              <a:xfrm>
                <a:off x="23622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0" name="Straight Connector 789">
                <a:extLst>
                  <a:ext uri="{FF2B5EF4-FFF2-40B4-BE49-F238E27FC236}">
                    <a16:creationId xmlns:a16="http://schemas.microsoft.com/office/drawing/2014/main" id="{F9CE795D-6E70-4F4D-BE9B-536A3A0AC462}"/>
                  </a:ext>
                </a:extLst>
              </p:cNvPr>
              <p:cNvCxnSpPr/>
              <p:nvPr/>
            </p:nvCxnSpPr>
            <p:spPr>
              <a:xfrm>
                <a:off x="27686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1" name="Straight Connector 790">
                <a:extLst>
                  <a:ext uri="{FF2B5EF4-FFF2-40B4-BE49-F238E27FC236}">
                    <a16:creationId xmlns:a16="http://schemas.microsoft.com/office/drawing/2014/main" id="{78A85356-08A3-401C-A17C-4678C5D64D54}"/>
                  </a:ext>
                </a:extLst>
              </p:cNvPr>
              <p:cNvCxnSpPr/>
              <p:nvPr/>
            </p:nvCxnSpPr>
            <p:spPr>
              <a:xfrm>
                <a:off x="31750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2" name="Straight Connector 791">
                <a:extLst>
                  <a:ext uri="{FF2B5EF4-FFF2-40B4-BE49-F238E27FC236}">
                    <a16:creationId xmlns:a16="http://schemas.microsoft.com/office/drawing/2014/main" id="{D7F592D4-1991-4078-AC2E-398B58C6736C}"/>
                  </a:ext>
                </a:extLst>
              </p:cNvPr>
              <p:cNvCxnSpPr/>
              <p:nvPr/>
            </p:nvCxnSpPr>
            <p:spPr>
              <a:xfrm>
                <a:off x="3568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3" name="Straight Connector 792">
                <a:extLst>
                  <a:ext uri="{FF2B5EF4-FFF2-40B4-BE49-F238E27FC236}">
                    <a16:creationId xmlns:a16="http://schemas.microsoft.com/office/drawing/2014/main" id="{891A89D6-1DA2-4FCA-8B8F-EBB9F281CEA7}"/>
                  </a:ext>
                </a:extLst>
              </p:cNvPr>
              <p:cNvCxnSpPr/>
              <p:nvPr/>
            </p:nvCxnSpPr>
            <p:spPr>
              <a:xfrm>
                <a:off x="3975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4" name="Straight Connector 793">
                <a:extLst>
                  <a:ext uri="{FF2B5EF4-FFF2-40B4-BE49-F238E27FC236}">
                    <a16:creationId xmlns:a16="http://schemas.microsoft.com/office/drawing/2014/main" id="{C98F398B-9F4E-4858-9FB5-AB10A8A3B06B}"/>
                  </a:ext>
                </a:extLst>
              </p:cNvPr>
              <p:cNvCxnSpPr/>
              <p:nvPr/>
            </p:nvCxnSpPr>
            <p:spPr>
              <a:xfrm>
                <a:off x="4381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5" name="Straight Connector 794">
                <a:extLst>
                  <a:ext uri="{FF2B5EF4-FFF2-40B4-BE49-F238E27FC236}">
                    <a16:creationId xmlns:a16="http://schemas.microsoft.com/office/drawing/2014/main" id="{3F29A6C7-8448-406C-9492-E7465AA95B61}"/>
                  </a:ext>
                </a:extLst>
              </p:cNvPr>
              <p:cNvCxnSpPr/>
              <p:nvPr/>
            </p:nvCxnSpPr>
            <p:spPr>
              <a:xfrm>
                <a:off x="4787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6" name="Straight Connector 795">
                <a:extLst>
                  <a:ext uri="{FF2B5EF4-FFF2-40B4-BE49-F238E27FC236}">
                    <a16:creationId xmlns:a16="http://schemas.microsoft.com/office/drawing/2014/main" id="{B4F9EECD-4DA1-496E-BCD1-B20B11A467A6}"/>
                  </a:ext>
                </a:extLst>
              </p:cNvPr>
              <p:cNvCxnSpPr/>
              <p:nvPr/>
            </p:nvCxnSpPr>
            <p:spPr>
              <a:xfrm>
                <a:off x="5168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7" name="Straight Connector 796">
                <a:extLst>
                  <a:ext uri="{FF2B5EF4-FFF2-40B4-BE49-F238E27FC236}">
                    <a16:creationId xmlns:a16="http://schemas.microsoft.com/office/drawing/2014/main" id="{BE30FE63-E3C4-4AFD-A548-C4ED26B01015}"/>
                  </a:ext>
                </a:extLst>
              </p:cNvPr>
              <p:cNvCxnSpPr/>
              <p:nvPr/>
            </p:nvCxnSpPr>
            <p:spPr>
              <a:xfrm>
                <a:off x="55753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8" name="Straight Connector 797">
                <a:extLst>
                  <a:ext uri="{FF2B5EF4-FFF2-40B4-BE49-F238E27FC236}">
                    <a16:creationId xmlns:a16="http://schemas.microsoft.com/office/drawing/2014/main" id="{DE181D14-AF55-4EB0-8B74-F98398C2514B}"/>
                  </a:ext>
                </a:extLst>
              </p:cNvPr>
              <p:cNvCxnSpPr/>
              <p:nvPr/>
            </p:nvCxnSpPr>
            <p:spPr>
              <a:xfrm>
                <a:off x="5981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9" name="Straight Connector 798">
                <a:extLst>
                  <a:ext uri="{FF2B5EF4-FFF2-40B4-BE49-F238E27FC236}">
                    <a16:creationId xmlns:a16="http://schemas.microsoft.com/office/drawing/2014/main" id="{3149133F-63BB-4772-ABF6-0DB303C98E82}"/>
                  </a:ext>
                </a:extLst>
              </p:cNvPr>
              <p:cNvCxnSpPr/>
              <p:nvPr/>
            </p:nvCxnSpPr>
            <p:spPr>
              <a:xfrm>
                <a:off x="6388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0" name="Straight Connector 799">
                <a:extLst>
                  <a:ext uri="{FF2B5EF4-FFF2-40B4-BE49-F238E27FC236}">
                    <a16:creationId xmlns:a16="http://schemas.microsoft.com/office/drawing/2014/main" id="{7CAA8289-161A-40BA-BC9E-6D04DCB07199}"/>
                  </a:ext>
                </a:extLst>
              </p:cNvPr>
              <p:cNvCxnSpPr/>
              <p:nvPr/>
            </p:nvCxnSpPr>
            <p:spPr>
              <a:xfrm>
                <a:off x="6794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1" name="Straight Connector 800">
                <a:extLst>
                  <a:ext uri="{FF2B5EF4-FFF2-40B4-BE49-F238E27FC236}">
                    <a16:creationId xmlns:a16="http://schemas.microsoft.com/office/drawing/2014/main" id="{138EE4E9-2F3B-4402-A712-F0E63FBC9D28}"/>
                  </a:ext>
                </a:extLst>
              </p:cNvPr>
              <p:cNvCxnSpPr/>
              <p:nvPr/>
            </p:nvCxnSpPr>
            <p:spPr>
              <a:xfrm>
                <a:off x="7200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2" name="Straight Connector 801">
                <a:extLst>
                  <a:ext uri="{FF2B5EF4-FFF2-40B4-BE49-F238E27FC236}">
                    <a16:creationId xmlns:a16="http://schemas.microsoft.com/office/drawing/2014/main" id="{2546D61D-4F5D-4529-8A63-F28BA6DE9199}"/>
                  </a:ext>
                </a:extLst>
              </p:cNvPr>
              <p:cNvCxnSpPr/>
              <p:nvPr/>
            </p:nvCxnSpPr>
            <p:spPr>
              <a:xfrm>
                <a:off x="76073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3" name="Straight Connector 802">
                <a:extLst>
                  <a:ext uri="{FF2B5EF4-FFF2-40B4-BE49-F238E27FC236}">
                    <a16:creationId xmlns:a16="http://schemas.microsoft.com/office/drawing/2014/main" id="{82BA4CEA-D415-453B-87BC-7B534E12F2BF}"/>
                  </a:ext>
                </a:extLst>
              </p:cNvPr>
              <p:cNvCxnSpPr/>
              <p:nvPr/>
            </p:nvCxnSpPr>
            <p:spPr>
              <a:xfrm>
                <a:off x="8013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4" name="Straight Connector 803">
                <a:extLst>
                  <a:ext uri="{FF2B5EF4-FFF2-40B4-BE49-F238E27FC236}">
                    <a16:creationId xmlns:a16="http://schemas.microsoft.com/office/drawing/2014/main" id="{6BF74F03-303A-4C2F-A273-E4B9058AD022}"/>
                  </a:ext>
                </a:extLst>
              </p:cNvPr>
              <p:cNvCxnSpPr/>
              <p:nvPr/>
            </p:nvCxnSpPr>
            <p:spPr>
              <a:xfrm>
                <a:off x="8394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5" name="Straight Connector 804">
                <a:extLst>
                  <a:ext uri="{FF2B5EF4-FFF2-40B4-BE49-F238E27FC236}">
                    <a16:creationId xmlns:a16="http://schemas.microsoft.com/office/drawing/2014/main" id="{3D87D783-CF19-4B5C-9CE5-713AB5E4E20E}"/>
                  </a:ext>
                </a:extLst>
              </p:cNvPr>
              <p:cNvCxnSpPr/>
              <p:nvPr/>
            </p:nvCxnSpPr>
            <p:spPr>
              <a:xfrm>
                <a:off x="8801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6" name="Straight Connector 805">
                <a:extLst>
                  <a:ext uri="{FF2B5EF4-FFF2-40B4-BE49-F238E27FC236}">
                    <a16:creationId xmlns:a16="http://schemas.microsoft.com/office/drawing/2014/main" id="{ECD417C2-EEFB-4F30-BFCE-09188AB30D57}"/>
                  </a:ext>
                </a:extLst>
              </p:cNvPr>
              <p:cNvCxnSpPr/>
              <p:nvPr/>
            </p:nvCxnSpPr>
            <p:spPr>
              <a:xfrm>
                <a:off x="9207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7" name="Straight Connector 806">
                <a:extLst>
                  <a:ext uri="{FF2B5EF4-FFF2-40B4-BE49-F238E27FC236}">
                    <a16:creationId xmlns:a16="http://schemas.microsoft.com/office/drawing/2014/main" id="{2D628154-0995-4004-B4BA-EC8F65685F16}"/>
                  </a:ext>
                </a:extLst>
              </p:cNvPr>
              <p:cNvCxnSpPr/>
              <p:nvPr/>
            </p:nvCxnSpPr>
            <p:spPr>
              <a:xfrm>
                <a:off x="9613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8" name="Straight Connector 807">
                <a:extLst>
                  <a:ext uri="{FF2B5EF4-FFF2-40B4-BE49-F238E27FC236}">
                    <a16:creationId xmlns:a16="http://schemas.microsoft.com/office/drawing/2014/main" id="{7398B4FE-7EEB-40CB-93B6-1A87E4D2F658}"/>
                  </a:ext>
                </a:extLst>
              </p:cNvPr>
              <p:cNvCxnSpPr/>
              <p:nvPr/>
            </p:nvCxnSpPr>
            <p:spPr>
              <a:xfrm>
                <a:off x="100076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9" name="Straight Connector 808">
                <a:extLst>
                  <a:ext uri="{FF2B5EF4-FFF2-40B4-BE49-F238E27FC236}">
                    <a16:creationId xmlns:a16="http://schemas.microsoft.com/office/drawing/2014/main" id="{29787102-CBD8-4B0C-9E5C-58D3891369DC}"/>
                  </a:ext>
                </a:extLst>
              </p:cNvPr>
              <p:cNvCxnSpPr/>
              <p:nvPr/>
            </p:nvCxnSpPr>
            <p:spPr>
              <a:xfrm>
                <a:off x="104140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0" name="Straight Connector 809">
                <a:extLst>
                  <a:ext uri="{FF2B5EF4-FFF2-40B4-BE49-F238E27FC236}">
                    <a16:creationId xmlns:a16="http://schemas.microsoft.com/office/drawing/2014/main" id="{A14CB927-65F0-4C72-8652-218D5A9BEDD8}"/>
                  </a:ext>
                </a:extLst>
              </p:cNvPr>
              <p:cNvCxnSpPr/>
              <p:nvPr/>
            </p:nvCxnSpPr>
            <p:spPr>
              <a:xfrm>
                <a:off x="108204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1" name="Straight Connector 810">
                <a:extLst>
                  <a:ext uri="{FF2B5EF4-FFF2-40B4-BE49-F238E27FC236}">
                    <a16:creationId xmlns:a16="http://schemas.microsoft.com/office/drawing/2014/main" id="{C9ABB825-7CFA-4184-B77D-E425935B60B0}"/>
                  </a:ext>
                </a:extLst>
              </p:cNvPr>
              <p:cNvCxnSpPr/>
              <p:nvPr/>
            </p:nvCxnSpPr>
            <p:spPr>
              <a:xfrm>
                <a:off x="112268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2" name="Straight Connector 811">
                <a:extLst>
                  <a:ext uri="{FF2B5EF4-FFF2-40B4-BE49-F238E27FC236}">
                    <a16:creationId xmlns:a16="http://schemas.microsoft.com/office/drawing/2014/main" id="{A6091BCF-31A1-455C-9924-07720E06E0C8}"/>
                  </a:ext>
                </a:extLst>
              </p:cNvPr>
              <p:cNvCxnSpPr/>
              <p:nvPr/>
            </p:nvCxnSpPr>
            <p:spPr>
              <a:xfrm>
                <a:off x="116078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3" name="Straight Connector 812">
                <a:extLst>
                  <a:ext uri="{FF2B5EF4-FFF2-40B4-BE49-F238E27FC236}">
                    <a16:creationId xmlns:a16="http://schemas.microsoft.com/office/drawing/2014/main" id="{30D3B146-9608-4B9F-814F-60B3CA2D199B}"/>
                  </a:ext>
                </a:extLst>
              </p:cNvPr>
              <p:cNvCxnSpPr/>
              <p:nvPr/>
            </p:nvCxnSpPr>
            <p:spPr>
              <a:xfrm>
                <a:off x="120142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4" name="Straight Connector 813">
                <a:extLst>
                  <a:ext uri="{FF2B5EF4-FFF2-40B4-BE49-F238E27FC236}">
                    <a16:creationId xmlns:a16="http://schemas.microsoft.com/office/drawing/2014/main" id="{F5B9DEB4-7B44-41AB-B8BF-24D76CFB456B}"/>
                  </a:ext>
                </a:extLst>
              </p:cNvPr>
              <p:cNvCxnSpPr/>
              <p:nvPr/>
            </p:nvCxnSpPr>
            <p:spPr>
              <a:xfrm>
                <a:off x="12438185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5" name="Straight Connector 814">
                <a:extLst>
                  <a:ext uri="{FF2B5EF4-FFF2-40B4-BE49-F238E27FC236}">
                    <a16:creationId xmlns:a16="http://schemas.microsoft.com/office/drawing/2014/main" id="{835C0990-420B-4153-837B-2BB40F74A26F}"/>
                  </a:ext>
                </a:extLst>
              </p:cNvPr>
              <p:cNvCxnSpPr/>
              <p:nvPr/>
            </p:nvCxnSpPr>
            <p:spPr>
              <a:xfrm>
                <a:off x="12844587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6" name="Straight Connector 815">
                <a:extLst>
                  <a:ext uri="{FF2B5EF4-FFF2-40B4-BE49-F238E27FC236}">
                    <a16:creationId xmlns:a16="http://schemas.microsoft.com/office/drawing/2014/main" id="{A8CE8C24-F5F6-4F4B-8986-59CC6CAE6C53}"/>
                  </a:ext>
                </a:extLst>
              </p:cNvPr>
              <p:cNvCxnSpPr/>
              <p:nvPr/>
            </p:nvCxnSpPr>
            <p:spPr>
              <a:xfrm>
                <a:off x="13238285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7" name="Straight Connector 816">
                <a:extLst>
                  <a:ext uri="{FF2B5EF4-FFF2-40B4-BE49-F238E27FC236}">
                    <a16:creationId xmlns:a16="http://schemas.microsoft.com/office/drawing/2014/main" id="{7A9FCDD7-3E7A-483B-9926-A6E7039FB19F}"/>
                  </a:ext>
                </a:extLst>
              </p:cNvPr>
              <p:cNvCxnSpPr/>
              <p:nvPr/>
            </p:nvCxnSpPr>
            <p:spPr>
              <a:xfrm>
                <a:off x="13644687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8" name="Straight Connector 817">
                <a:extLst>
                  <a:ext uri="{FF2B5EF4-FFF2-40B4-BE49-F238E27FC236}">
                    <a16:creationId xmlns:a16="http://schemas.microsoft.com/office/drawing/2014/main" id="{BF6CA909-070A-4E03-A7B2-BADE6497DFAA}"/>
                  </a:ext>
                </a:extLst>
              </p:cNvPr>
              <p:cNvCxnSpPr/>
              <p:nvPr/>
            </p:nvCxnSpPr>
            <p:spPr>
              <a:xfrm>
                <a:off x="14051085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9" name="Straight Connector 818">
                <a:extLst>
                  <a:ext uri="{FF2B5EF4-FFF2-40B4-BE49-F238E27FC236}">
                    <a16:creationId xmlns:a16="http://schemas.microsoft.com/office/drawing/2014/main" id="{CB468823-CF90-4463-A5B5-9D54DEFCD6CB}"/>
                  </a:ext>
                </a:extLst>
              </p:cNvPr>
              <p:cNvCxnSpPr/>
              <p:nvPr/>
            </p:nvCxnSpPr>
            <p:spPr>
              <a:xfrm>
                <a:off x="14457487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0" name="Straight Connector 819">
                <a:extLst>
                  <a:ext uri="{FF2B5EF4-FFF2-40B4-BE49-F238E27FC236}">
                    <a16:creationId xmlns:a16="http://schemas.microsoft.com/office/drawing/2014/main" id="{CA7840CB-A6F5-4BA4-BB3B-110EE7783A17}"/>
                  </a:ext>
                </a:extLst>
              </p:cNvPr>
              <p:cNvCxnSpPr/>
              <p:nvPr/>
            </p:nvCxnSpPr>
            <p:spPr>
              <a:xfrm>
                <a:off x="14838486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1" name="Straight Connector 820">
                <a:extLst>
                  <a:ext uri="{FF2B5EF4-FFF2-40B4-BE49-F238E27FC236}">
                    <a16:creationId xmlns:a16="http://schemas.microsoft.com/office/drawing/2014/main" id="{0618A443-D67F-4029-B26A-BE80668B92A5}"/>
                  </a:ext>
                </a:extLst>
              </p:cNvPr>
              <p:cNvCxnSpPr/>
              <p:nvPr/>
            </p:nvCxnSpPr>
            <p:spPr>
              <a:xfrm>
                <a:off x="15244887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62" name="Group 761">
              <a:extLst>
                <a:ext uri="{FF2B5EF4-FFF2-40B4-BE49-F238E27FC236}">
                  <a16:creationId xmlns:a16="http://schemas.microsoft.com/office/drawing/2014/main" id="{52481E51-57D4-4D03-9E6B-C13900DAA17F}"/>
                </a:ext>
              </a:extLst>
            </p:cNvPr>
            <p:cNvGrpSpPr/>
            <p:nvPr/>
          </p:nvGrpSpPr>
          <p:grpSpPr>
            <a:xfrm rot="5400000">
              <a:off x="2943731" y="-2659871"/>
              <a:ext cx="6267343" cy="12209382"/>
              <a:chOff x="355600" y="0"/>
              <a:chExt cx="8039100" cy="6858000"/>
            </a:xfrm>
          </p:grpSpPr>
          <p:cxnSp>
            <p:nvCxnSpPr>
              <p:cNvPr id="763" name="Straight Connector 762">
                <a:extLst>
                  <a:ext uri="{FF2B5EF4-FFF2-40B4-BE49-F238E27FC236}">
                    <a16:creationId xmlns:a16="http://schemas.microsoft.com/office/drawing/2014/main" id="{AEE4D16C-BA94-434E-B980-21803F90DCA4}"/>
                  </a:ext>
                </a:extLst>
              </p:cNvPr>
              <p:cNvCxnSpPr/>
              <p:nvPr/>
            </p:nvCxnSpPr>
            <p:spPr>
              <a:xfrm>
                <a:off x="3556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4" name="Straight Connector 763">
                <a:extLst>
                  <a:ext uri="{FF2B5EF4-FFF2-40B4-BE49-F238E27FC236}">
                    <a16:creationId xmlns:a16="http://schemas.microsoft.com/office/drawing/2014/main" id="{7369A401-AC85-456E-A838-9A46D50661A7}"/>
                  </a:ext>
                </a:extLst>
              </p:cNvPr>
              <p:cNvCxnSpPr/>
              <p:nvPr/>
            </p:nvCxnSpPr>
            <p:spPr>
              <a:xfrm>
                <a:off x="7620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5" name="Straight Connector 764">
                <a:extLst>
                  <a:ext uri="{FF2B5EF4-FFF2-40B4-BE49-F238E27FC236}">
                    <a16:creationId xmlns:a16="http://schemas.microsoft.com/office/drawing/2014/main" id="{FC010CB4-5CD4-488B-9FCD-CCCF1E2750CA}"/>
                  </a:ext>
                </a:extLst>
              </p:cNvPr>
              <p:cNvCxnSpPr/>
              <p:nvPr/>
            </p:nvCxnSpPr>
            <p:spPr>
              <a:xfrm>
                <a:off x="11684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6" name="Straight Connector 765">
                <a:extLst>
                  <a:ext uri="{FF2B5EF4-FFF2-40B4-BE49-F238E27FC236}">
                    <a16:creationId xmlns:a16="http://schemas.microsoft.com/office/drawing/2014/main" id="{4F8E0B71-4A43-4259-B2D1-9D8347A08ECE}"/>
                  </a:ext>
                </a:extLst>
              </p:cNvPr>
              <p:cNvCxnSpPr/>
              <p:nvPr/>
            </p:nvCxnSpPr>
            <p:spPr>
              <a:xfrm>
                <a:off x="15748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7" name="Straight Connector 766">
                <a:extLst>
                  <a:ext uri="{FF2B5EF4-FFF2-40B4-BE49-F238E27FC236}">
                    <a16:creationId xmlns:a16="http://schemas.microsoft.com/office/drawing/2014/main" id="{A6FAE7A9-0308-40DA-B106-D0FDCC7F5781}"/>
                  </a:ext>
                </a:extLst>
              </p:cNvPr>
              <p:cNvCxnSpPr/>
              <p:nvPr/>
            </p:nvCxnSpPr>
            <p:spPr>
              <a:xfrm>
                <a:off x="19558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8" name="Straight Connector 767">
                <a:extLst>
                  <a:ext uri="{FF2B5EF4-FFF2-40B4-BE49-F238E27FC236}">
                    <a16:creationId xmlns:a16="http://schemas.microsoft.com/office/drawing/2014/main" id="{FA5B1E05-6069-4B83-B71C-34133B6ADBF9}"/>
                  </a:ext>
                </a:extLst>
              </p:cNvPr>
              <p:cNvCxnSpPr/>
              <p:nvPr/>
            </p:nvCxnSpPr>
            <p:spPr>
              <a:xfrm>
                <a:off x="23622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9" name="Straight Connector 768">
                <a:extLst>
                  <a:ext uri="{FF2B5EF4-FFF2-40B4-BE49-F238E27FC236}">
                    <a16:creationId xmlns:a16="http://schemas.microsoft.com/office/drawing/2014/main" id="{F552FFD7-82FD-4423-840B-FF86B57FFED1}"/>
                  </a:ext>
                </a:extLst>
              </p:cNvPr>
              <p:cNvCxnSpPr/>
              <p:nvPr/>
            </p:nvCxnSpPr>
            <p:spPr>
              <a:xfrm>
                <a:off x="27686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0" name="Straight Connector 769">
                <a:extLst>
                  <a:ext uri="{FF2B5EF4-FFF2-40B4-BE49-F238E27FC236}">
                    <a16:creationId xmlns:a16="http://schemas.microsoft.com/office/drawing/2014/main" id="{04DB960B-EC0C-47DA-94DE-249DAA35381D}"/>
                  </a:ext>
                </a:extLst>
              </p:cNvPr>
              <p:cNvCxnSpPr/>
              <p:nvPr/>
            </p:nvCxnSpPr>
            <p:spPr>
              <a:xfrm>
                <a:off x="31750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1" name="Straight Connector 770">
                <a:extLst>
                  <a:ext uri="{FF2B5EF4-FFF2-40B4-BE49-F238E27FC236}">
                    <a16:creationId xmlns:a16="http://schemas.microsoft.com/office/drawing/2014/main" id="{13142D8B-370E-4AB8-A1B8-63AF4157B110}"/>
                  </a:ext>
                </a:extLst>
              </p:cNvPr>
              <p:cNvCxnSpPr/>
              <p:nvPr/>
            </p:nvCxnSpPr>
            <p:spPr>
              <a:xfrm>
                <a:off x="3568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2" name="Straight Connector 771">
                <a:extLst>
                  <a:ext uri="{FF2B5EF4-FFF2-40B4-BE49-F238E27FC236}">
                    <a16:creationId xmlns:a16="http://schemas.microsoft.com/office/drawing/2014/main" id="{D26AA68B-5A13-4C6D-B199-4F28C12C5210}"/>
                  </a:ext>
                </a:extLst>
              </p:cNvPr>
              <p:cNvCxnSpPr/>
              <p:nvPr/>
            </p:nvCxnSpPr>
            <p:spPr>
              <a:xfrm>
                <a:off x="3975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3" name="Straight Connector 772">
                <a:extLst>
                  <a:ext uri="{FF2B5EF4-FFF2-40B4-BE49-F238E27FC236}">
                    <a16:creationId xmlns:a16="http://schemas.microsoft.com/office/drawing/2014/main" id="{79CA93E8-C910-4EF7-AD09-24657F257F63}"/>
                  </a:ext>
                </a:extLst>
              </p:cNvPr>
              <p:cNvCxnSpPr/>
              <p:nvPr/>
            </p:nvCxnSpPr>
            <p:spPr>
              <a:xfrm>
                <a:off x="4381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4" name="Straight Connector 773">
                <a:extLst>
                  <a:ext uri="{FF2B5EF4-FFF2-40B4-BE49-F238E27FC236}">
                    <a16:creationId xmlns:a16="http://schemas.microsoft.com/office/drawing/2014/main" id="{97E864CA-8FF0-45AF-B023-A046E08B843F}"/>
                  </a:ext>
                </a:extLst>
              </p:cNvPr>
              <p:cNvCxnSpPr/>
              <p:nvPr/>
            </p:nvCxnSpPr>
            <p:spPr>
              <a:xfrm>
                <a:off x="4787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5" name="Straight Connector 774">
                <a:extLst>
                  <a:ext uri="{FF2B5EF4-FFF2-40B4-BE49-F238E27FC236}">
                    <a16:creationId xmlns:a16="http://schemas.microsoft.com/office/drawing/2014/main" id="{DD285153-71DC-4A49-B002-F1BC87E505A2}"/>
                  </a:ext>
                </a:extLst>
              </p:cNvPr>
              <p:cNvCxnSpPr/>
              <p:nvPr/>
            </p:nvCxnSpPr>
            <p:spPr>
              <a:xfrm>
                <a:off x="5168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6" name="Straight Connector 775">
                <a:extLst>
                  <a:ext uri="{FF2B5EF4-FFF2-40B4-BE49-F238E27FC236}">
                    <a16:creationId xmlns:a16="http://schemas.microsoft.com/office/drawing/2014/main" id="{2A2B0A62-885F-49B3-B604-BCE6A5AC6F7D}"/>
                  </a:ext>
                </a:extLst>
              </p:cNvPr>
              <p:cNvCxnSpPr/>
              <p:nvPr/>
            </p:nvCxnSpPr>
            <p:spPr>
              <a:xfrm>
                <a:off x="55753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7" name="Straight Connector 776">
                <a:extLst>
                  <a:ext uri="{FF2B5EF4-FFF2-40B4-BE49-F238E27FC236}">
                    <a16:creationId xmlns:a16="http://schemas.microsoft.com/office/drawing/2014/main" id="{4A17B57B-C1AE-4537-B1CC-E1FA5DDBD867}"/>
                  </a:ext>
                </a:extLst>
              </p:cNvPr>
              <p:cNvCxnSpPr/>
              <p:nvPr/>
            </p:nvCxnSpPr>
            <p:spPr>
              <a:xfrm>
                <a:off x="5981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8" name="Straight Connector 777">
                <a:extLst>
                  <a:ext uri="{FF2B5EF4-FFF2-40B4-BE49-F238E27FC236}">
                    <a16:creationId xmlns:a16="http://schemas.microsoft.com/office/drawing/2014/main" id="{5ABAB36C-A9B2-4E04-A283-2EEBE13494F6}"/>
                  </a:ext>
                </a:extLst>
              </p:cNvPr>
              <p:cNvCxnSpPr/>
              <p:nvPr/>
            </p:nvCxnSpPr>
            <p:spPr>
              <a:xfrm>
                <a:off x="6388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9" name="Straight Connector 778">
                <a:extLst>
                  <a:ext uri="{FF2B5EF4-FFF2-40B4-BE49-F238E27FC236}">
                    <a16:creationId xmlns:a16="http://schemas.microsoft.com/office/drawing/2014/main" id="{1866728B-9986-4F1D-86D2-1B8FEEDF1CB0}"/>
                  </a:ext>
                </a:extLst>
              </p:cNvPr>
              <p:cNvCxnSpPr/>
              <p:nvPr/>
            </p:nvCxnSpPr>
            <p:spPr>
              <a:xfrm>
                <a:off x="6794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0" name="Straight Connector 779">
                <a:extLst>
                  <a:ext uri="{FF2B5EF4-FFF2-40B4-BE49-F238E27FC236}">
                    <a16:creationId xmlns:a16="http://schemas.microsoft.com/office/drawing/2014/main" id="{73692DEC-A5EC-4FFB-B94C-0C741438253F}"/>
                  </a:ext>
                </a:extLst>
              </p:cNvPr>
              <p:cNvCxnSpPr/>
              <p:nvPr/>
            </p:nvCxnSpPr>
            <p:spPr>
              <a:xfrm>
                <a:off x="7200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1" name="Straight Connector 780">
                <a:extLst>
                  <a:ext uri="{FF2B5EF4-FFF2-40B4-BE49-F238E27FC236}">
                    <a16:creationId xmlns:a16="http://schemas.microsoft.com/office/drawing/2014/main" id="{4ED44FA5-2226-40FB-8F8F-066CC1E3DC69}"/>
                  </a:ext>
                </a:extLst>
              </p:cNvPr>
              <p:cNvCxnSpPr/>
              <p:nvPr/>
            </p:nvCxnSpPr>
            <p:spPr>
              <a:xfrm>
                <a:off x="76073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2" name="Straight Connector 781">
                <a:extLst>
                  <a:ext uri="{FF2B5EF4-FFF2-40B4-BE49-F238E27FC236}">
                    <a16:creationId xmlns:a16="http://schemas.microsoft.com/office/drawing/2014/main" id="{9C6CE3B2-CEB9-4BB5-8218-519AD96DFACD}"/>
                  </a:ext>
                </a:extLst>
              </p:cNvPr>
              <p:cNvCxnSpPr/>
              <p:nvPr/>
            </p:nvCxnSpPr>
            <p:spPr>
              <a:xfrm>
                <a:off x="8013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3" name="Straight Connector 782">
                <a:extLst>
                  <a:ext uri="{FF2B5EF4-FFF2-40B4-BE49-F238E27FC236}">
                    <a16:creationId xmlns:a16="http://schemas.microsoft.com/office/drawing/2014/main" id="{3DD1D169-498F-4CC6-AF10-B78C536BF9D9}"/>
                  </a:ext>
                </a:extLst>
              </p:cNvPr>
              <p:cNvCxnSpPr/>
              <p:nvPr/>
            </p:nvCxnSpPr>
            <p:spPr>
              <a:xfrm>
                <a:off x="8394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12" name="Group 111" hidden="1">
            <a:extLst>
              <a:ext uri="{FF2B5EF4-FFF2-40B4-BE49-F238E27FC236}">
                <a16:creationId xmlns:a16="http://schemas.microsoft.com/office/drawing/2014/main" id="{A4E21C86-16E9-4487-BA3B-CCCA51C5C83E}"/>
              </a:ext>
            </a:extLst>
          </p:cNvPr>
          <p:cNvGrpSpPr/>
          <p:nvPr/>
        </p:nvGrpSpPr>
        <p:grpSpPr>
          <a:xfrm>
            <a:off x="-27288" y="-12700"/>
            <a:ext cx="12209382" cy="6870700"/>
            <a:chOff x="-27288" y="-12700"/>
            <a:chExt cx="12209382" cy="6870700"/>
          </a:xfrm>
        </p:grpSpPr>
        <p:grpSp>
          <p:nvGrpSpPr>
            <p:cNvPr id="113" name="Group 112">
              <a:extLst>
                <a:ext uri="{FF2B5EF4-FFF2-40B4-BE49-F238E27FC236}">
                  <a16:creationId xmlns:a16="http://schemas.microsoft.com/office/drawing/2014/main" id="{2EEA6B91-75B3-4911-9D42-F7F4E7DE0181}"/>
                </a:ext>
              </a:extLst>
            </p:cNvPr>
            <p:cNvGrpSpPr/>
            <p:nvPr/>
          </p:nvGrpSpPr>
          <p:grpSpPr>
            <a:xfrm>
              <a:off x="266700" y="-12700"/>
              <a:ext cx="11607800" cy="6870700"/>
              <a:chOff x="355600" y="-12700"/>
              <a:chExt cx="14889287" cy="6870700"/>
            </a:xfrm>
          </p:grpSpPr>
          <p:cxnSp>
            <p:nvCxnSpPr>
              <p:cNvPr id="136" name="Straight Connector 135">
                <a:extLst>
                  <a:ext uri="{FF2B5EF4-FFF2-40B4-BE49-F238E27FC236}">
                    <a16:creationId xmlns:a16="http://schemas.microsoft.com/office/drawing/2014/main" id="{09C8E877-935F-45CC-98A8-CE10E772548C}"/>
                  </a:ext>
                </a:extLst>
              </p:cNvPr>
              <p:cNvCxnSpPr/>
              <p:nvPr/>
            </p:nvCxnSpPr>
            <p:spPr>
              <a:xfrm>
                <a:off x="3556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>
                <a:extLst>
                  <a:ext uri="{FF2B5EF4-FFF2-40B4-BE49-F238E27FC236}">
                    <a16:creationId xmlns:a16="http://schemas.microsoft.com/office/drawing/2014/main" id="{A526125A-906F-4B24-9802-ECB3DDDF2CAB}"/>
                  </a:ext>
                </a:extLst>
              </p:cNvPr>
              <p:cNvCxnSpPr/>
              <p:nvPr/>
            </p:nvCxnSpPr>
            <p:spPr>
              <a:xfrm>
                <a:off x="7620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>
                <a:extLst>
                  <a:ext uri="{FF2B5EF4-FFF2-40B4-BE49-F238E27FC236}">
                    <a16:creationId xmlns:a16="http://schemas.microsoft.com/office/drawing/2014/main" id="{208B86A9-8109-4B9A-B62F-E733D9440E48}"/>
                  </a:ext>
                </a:extLst>
              </p:cNvPr>
              <p:cNvCxnSpPr/>
              <p:nvPr/>
            </p:nvCxnSpPr>
            <p:spPr>
              <a:xfrm>
                <a:off x="11684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>
                <a:extLst>
                  <a:ext uri="{FF2B5EF4-FFF2-40B4-BE49-F238E27FC236}">
                    <a16:creationId xmlns:a16="http://schemas.microsoft.com/office/drawing/2014/main" id="{4685F011-DFC1-409C-8CF4-50B4489A1A52}"/>
                  </a:ext>
                </a:extLst>
              </p:cNvPr>
              <p:cNvCxnSpPr/>
              <p:nvPr/>
            </p:nvCxnSpPr>
            <p:spPr>
              <a:xfrm>
                <a:off x="15748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9">
                <a:extLst>
                  <a:ext uri="{FF2B5EF4-FFF2-40B4-BE49-F238E27FC236}">
                    <a16:creationId xmlns:a16="http://schemas.microsoft.com/office/drawing/2014/main" id="{4591E651-B166-46F9-9F02-1C8922DAC61B}"/>
                  </a:ext>
                </a:extLst>
              </p:cNvPr>
              <p:cNvCxnSpPr/>
              <p:nvPr/>
            </p:nvCxnSpPr>
            <p:spPr>
              <a:xfrm>
                <a:off x="19558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140">
                <a:extLst>
                  <a:ext uri="{FF2B5EF4-FFF2-40B4-BE49-F238E27FC236}">
                    <a16:creationId xmlns:a16="http://schemas.microsoft.com/office/drawing/2014/main" id="{A217118F-D7B2-46E7-8124-16EF1CA3CE42}"/>
                  </a:ext>
                </a:extLst>
              </p:cNvPr>
              <p:cNvCxnSpPr/>
              <p:nvPr/>
            </p:nvCxnSpPr>
            <p:spPr>
              <a:xfrm>
                <a:off x="23622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Straight Connector 141">
                <a:extLst>
                  <a:ext uri="{FF2B5EF4-FFF2-40B4-BE49-F238E27FC236}">
                    <a16:creationId xmlns:a16="http://schemas.microsoft.com/office/drawing/2014/main" id="{86B3F1F0-6739-453E-9F95-DFB2360B7810}"/>
                  </a:ext>
                </a:extLst>
              </p:cNvPr>
              <p:cNvCxnSpPr/>
              <p:nvPr/>
            </p:nvCxnSpPr>
            <p:spPr>
              <a:xfrm>
                <a:off x="27686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Straight Connector 142">
                <a:extLst>
                  <a:ext uri="{FF2B5EF4-FFF2-40B4-BE49-F238E27FC236}">
                    <a16:creationId xmlns:a16="http://schemas.microsoft.com/office/drawing/2014/main" id="{9CE5BFCD-B749-48CF-940B-4716821495F8}"/>
                  </a:ext>
                </a:extLst>
              </p:cNvPr>
              <p:cNvCxnSpPr/>
              <p:nvPr/>
            </p:nvCxnSpPr>
            <p:spPr>
              <a:xfrm>
                <a:off x="31750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Straight Connector 143">
                <a:extLst>
                  <a:ext uri="{FF2B5EF4-FFF2-40B4-BE49-F238E27FC236}">
                    <a16:creationId xmlns:a16="http://schemas.microsoft.com/office/drawing/2014/main" id="{6C757BFA-BEF4-4331-8DEF-8036D0B616D3}"/>
                  </a:ext>
                </a:extLst>
              </p:cNvPr>
              <p:cNvCxnSpPr/>
              <p:nvPr/>
            </p:nvCxnSpPr>
            <p:spPr>
              <a:xfrm>
                <a:off x="3568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Straight Connector 144">
                <a:extLst>
                  <a:ext uri="{FF2B5EF4-FFF2-40B4-BE49-F238E27FC236}">
                    <a16:creationId xmlns:a16="http://schemas.microsoft.com/office/drawing/2014/main" id="{6422663B-E83C-4C1F-90BB-B271B38B8C32}"/>
                  </a:ext>
                </a:extLst>
              </p:cNvPr>
              <p:cNvCxnSpPr/>
              <p:nvPr/>
            </p:nvCxnSpPr>
            <p:spPr>
              <a:xfrm>
                <a:off x="3975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Connector 145">
                <a:extLst>
                  <a:ext uri="{FF2B5EF4-FFF2-40B4-BE49-F238E27FC236}">
                    <a16:creationId xmlns:a16="http://schemas.microsoft.com/office/drawing/2014/main" id="{29560408-F16B-404C-A987-650734542FC3}"/>
                  </a:ext>
                </a:extLst>
              </p:cNvPr>
              <p:cNvCxnSpPr/>
              <p:nvPr/>
            </p:nvCxnSpPr>
            <p:spPr>
              <a:xfrm>
                <a:off x="4381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Connector 146">
                <a:extLst>
                  <a:ext uri="{FF2B5EF4-FFF2-40B4-BE49-F238E27FC236}">
                    <a16:creationId xmlns:a16="http://schemas.microsoft.com/office/drawing/2014/main" id="{8173CE03-5F10-4D16-A2AA-EA67483E985E}"/>
                  </a:ext>
                </a:extLst>
              </p:cNvPr>
              <p:cNvCxnSpPr/>
              <p:nvPr/>
            </p:nvCxnSpPr>
            <p:spPr>
              <a:xfrm>
                <a:off x="4787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Connector 147">
                <a:extLst>
                  <a:ext uri="{FF2B5EF4-FFF2-40B4-BE49-F238E27FC236}">
                    <a16:creationId xmlns:a16="http://schemas.microsoft.com/office/drawing/2014/main" id="{24772477-1C1D-4BF8-930B-D3500857D448}"/>
                  </a:ext>
                </a:extLst>
              </p:cNvPr>
              <p:cNvCxnSpPr/>
              <p:nvPr/>
            </p:nvCxnSpPr>
            <p:spPr>
              <a:xfrm>
                <a:off x="5168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Straight Connector 148">
                <a:extLst>
                  <a:ext uri="{FF2B5EF4-FFF2-40B4-BE49-F238E27FC236}">
                    <a16:creationId xmlns:a16="http://schemas.microsoft.com/office/drawing/2014/main" id="{078AD7A6-AAB4-42C6-A3C3-31F1E376F2CE}"/>
                  </a:ext>
                </a:extLst>
              </p:cNvPr>
              <p:cNvCxnSpPr/>
              <p:nvPr/>
            </p:nvCxnSpPr>
            <p:spPr>
              <a:xfrm>
                <a:off x="55753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Connector 149">
                <a:extLst>
                  <a:ext uri="{FF2B5EF4-FFF2-40B4-BE49-F238E27FC236}">
                    <a16:creationId xmlns:a16="http://schemas.microsoft.com/office/drawing/2014/main" id="{8642F389-2571-47C7-8386-B00BC280FE91}"/>
                  </a:ext>
                </a:extLst>
              </p:cNvPr>
              <p:cNvCxnSpPr/>
              <p:nvPr/>
            </p:nvCxnSpPr>
            <p:spPr>
              <a:xfrm>
                <a:off x="5981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Straight Connector 150">
                <a:extLst>
                  <a:ext uri="{FF2B5EF4-FFF2-40B4-BE49-F238E27FC236}">
                    <a16:creationId xmlns:a16="http://schemas.microsoft.com/office/drawing/2014/main" id="{AC81FD4B-95BC-417B-89DB-B46FF4F28867}"/>
                  </a:ext>
                </a:extLst>
              </p:cNvPr>
              <p:cNvCxnSpPr/>
              <p:nvPr/>
            </p:nvCxnSpPr>
            <p:spPr>
              <a:xfrm>
                <a:off x="6388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151">
                <a:extLst>
                  <a:ext uri="{FF2B5EF4-FFF2-40B4-BE49-F238E27FC236}">
                    <a16:creationId xmlns:a16="http://schemas.microsoft.com/office/drawing/2014/main" id="{1D54E5E8-640B-449F-A289-3AC7E680CF98}"/>
                  </a:ext>
                </a:extLst>
              </p:cNvPr>
              <p:cNvCxnSpPr/>
              <p:nvPr/>
            </p:nvCxnSpPr>
            <p:spPr>
              <a:xfrm>
                <a:off x="6794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152">
                <a:extLst>
                  <a:ext uri="{FF2B5EF4-FFF2-40B4-BE49-F238E27FC236}">
                    <a16:creationId xmlns:a16="http://schemas.microsoft.com/office/drawing/2014/main" id="{9CB4CB77-9024-4594-AAE5-4E4297F9D0E5}"/>
                  </a:ext>
                </a:extLst>
              </p:cNvPr>
              <p:cNvCxnSpPr/>
              <p:nvPr/>
            </p:nvCxnSpPr>
            <p:spPr>
              <a:xfrm>
                <a:off x="7200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153">
                <a:extLst>
                  <a:ext uri="{FF2B5EF4-FFF2-40B4-BE49-F238E27FC236}">
                    <a16:creationId xmlns:a16="http://schemas.microsoft.com/office/drawing/2014/main" id="{955FC595-3A81-4215-9786-AB8D38D591D0}"/>
                  </a:ext>
                </a:extLst>
              </p:cNvPr>
              <p:cNvCxnSpPr/>
              <p:nvPr/>
            </p:nvCxnSpPr>
            <p:spPr>
              <a:xfrm>
                <a:off x="76073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Straight Connector 154">
                <a:extLst>
                  <a:ext uri="{FF2B5EF4-FFF2-40B4-BE49-F238E27FC236}">
                    <a16:creationId xmlns:a16="http://schemas.microsoft.com/office/drawing/2014/main" id="{5D93813D-A820-4C91-A3F2-887468178205}"/>
                  </a:ext>
                </a:extLst>
              </p:cNvPr>
              <p:cNvCxnSpPr/>
              <p:nvPr/>
            </p:nvCxnSpPr>
            <p:spPr>
              <a:xfrm>
                <a:off x="8013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Straight Connector 155">
                <a:extLst>
                  <a:ext uri="{FF2B5EF4-FFF2-40B4-BE49-F238E27FC236}">
                    <a16:creationId xmlns:a16="http://schemas.microsoft.com/office/drawing/2014/main" id="{08952658-18F2-4416-A2AD-21151B66C806}"/>
                  </a:ext>
                </a:extLst>
              </p:cNvPr>
              <p:cNvCxnSpPr/>
              <p:nvPr/>
            </p:nvCxnSpPr>
            <p:spPr>
              <a:xfrm>
                <a:off x="8394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Straight Connector 156">
                <a:extLst>
                  <a:ext uri="{FF2B5EF4-FFF2-40B4-BE49-F238E27FC236}">
                    <a16:creationId xmlns:a16="http://schemas.microsoft.com/office/drawing/2014/main" id="{74AD5B0A-10E9-4856-B717-03EE37F51C83}"/>
                  </a:ext>
                </a:extLst>
              </p:cNvPr>
              <p:cNvCxnSpPr/>
              <p:nvPr/>
            </p:nvCxnSpPr>
            <p:spPr>
              <a:xfrm>
                <a:off x="8801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Straight Connector 157">
                <a:extLst>
                  <a:ext uri="{FF2B5EF4-FFF2-40B4-BE49-F238E27FC236}">
                    <a16:creationId xmlns:a16="http://schemas.microsoft.com/office/drawing/2014/main" id="{4D5DD98A-BBA0-4B4A-BE7E-87971BB331D7}"/>
                  </a:ext>
                </a:extLst>
              </p:cNvPr>
              <p:cNvCxnSpPr/>
              <p:nvPr/>
            </p:nvCxnSpPr>
            <p:spPr>
              <a:xfrm>
                <a:off x="9207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Straight Connector 158">
                <a:extLst>
                  <a:ext uri="{FF2B5EF4-FFF2-40B4-BE49-F238E27FC236}">
                    <a16:creationId xmlns:a16="http://schemas.microsoft.com/office/drawing/2014/main" id="{D18EBAEB-9BDB-4C51-9540-93A571C9ABD3}"/>
                  </a:ext>
                </a:extLst>
              </p:cNvPr>
              <p:cNvCxnSpPr/>
              <p:nvPr/>
            </p:nvCxnSpPr>
            <p:spPr>
              <a:xfrm>
                <a:off x="9613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Straight Connector 159">
                <a:extLst>
                  <a:ext uri="{FF2B5EF4-FFF2-40B4-BE49-F238E27FC236}">
                    <a16:creationId xmlns:a16="http://schemas.microsoft.com/office/drawing/2014/main" id="{F49B78BB-E1B8-4F71-A2DA-CB94A001D82C}"/>
                  </a:ext>
                </a:extLst>
              </p:cNvPr>
              <p:cNvCxnSpPr/>
              <p:nvPr/>
            </p:nvCxnSpPr>
            <p:spPr>
              <a:xfrm>
                <a:off x="100076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Straight Connector 160">
                <a:extLst>
                  <a:ext uri="{FF2B5EF4-FFF2-40B4-BE49-F238E27FC236}">
                    <a16:creationId xmlns:a16="http://schemas.microsoft.com/office/drawing/2014/main" id="{D5690FE9-3CBB-49AA-864F-850D82C9B914}"/>
                  </a:ext>
                </a:extLst>
              </p:cNvPr>
              <p:cNvCxnSpPr/>
              <p:nvPr/>
            </p:nvCxnSpPr>
            <p:spPr>
              <a:xfrm>
                <a:off x="104140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161">
                <a:extLst>
                  <a:ext uri="{FF2B5EF4-FFF2-40B4-BE49-F238E27FC236}">
                    <a16:creationId xmlns:a16="http://schemas.microsoft.com/office/drawing/2014/main" id="{6B265E70-B574-49A4-BC05-6A12930A586C}"/>
                  </a:ext>
                </a:extLst>
              </p:cNvPr>
              <p:cNvCxnSpPr/>
              <p:nvPr/>
            </p:nvCxnSpPr>
            <p:spPr>
              <a:xfrm>
                <a:off x="108204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Straight Connector 162">
                <a:extLst>
                  <a:ext uri="{FF2B5EF4-FFF2-40B4-BE49-F238E27FC236}">
                    <a16:creationId xmlns:a16="http://schemas.microsoft.com/office/drawing/2014/main" id="{A06E1F71-92CD-4630-8207-5FA61C977DBF}"/>
                  </a:ext>
                </a:extLst>
              </p:cNvPr>
              <p:cNvCxnSpPr/>
              <p:nvPr/>
            </p:nvCxnSpPr>
            <p:spPr>
              <a:xfrm>
                <a:off x="112268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>
                <a:extLst>
                  <a:ext uri="{FF2B5EF4-FFF2-40B4-BE49-F238E27FC236}">
                    <a16:creationId xmlns:a16="http://schemas.microsoft.com/office/drawing/2014/main" id="{A24E636A-DC67-46D6-82EF-CAF366785B60}"/>
                  </a:ext>
                </a:extLst>
              </p:cNvPr>
              <p:cNvCxnSpPr/>
              <p:nvPr/>
            </p:nvCxnSpPr>
            <p:spPr>
              <a:xfrm>
                <a:off x="116078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>
                <a:extLst>
                  <a:ext uri="{FF2B5EF4-FFF2-40B4-BE49-F238E27FC236}">
                    <a16:creationId xmlns:a16="http://schemas.microsoft.com/office/drawing/2014/main" id="{65A1385E-5FC5-4DB6-8A5F-E740E2EE1309}"/>
                  </a:ext>
                </a:extLst>
              </p:cNvPr>
              <p:cNvCxnSpPr/>
              <p:nvPr/>
            </p:nvCxnSpPr>
            <p:spPr>
              <a:xfrm>
                <a:off x="120142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>
                <a:extLst>
                  <a:ext uri="{FF2B5EF4-FFF2-40B4-BE49-F238E27FC236}">
                    <a16:creationId xmlns:a16="http://schemas.microsoft.com/office/drawing/2014/main" id="{087855C3-99A5-4360-B288-A014664EEA17}"/>
                  </a:ext>
                </a:extLst>
              </p:cNvPr>
              <p:cNvCxnSpPr/>
              <p:nvPr/>
            </p:nvCxnSpPr>
            <p:spPr>
              <a:xfrm>
                <a:off x="12438185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66">
                <a:extLst>
                  <a:ext uri="{FF2B5EF4-FFF2-40B4-BE49-F238E27FC236}">
                    <a16:creationId xmlns:a16="http://schemas.microsoft.com/office/drawing/2014/main" id="{024C43A8-6CED-45F3-B131-652D96A61237}"/>
                  </a:ext>
                </a:extLst>
              </p:cNvPr>
              <p:cNvCxnSpPr/>
              <p:nvPr/>
            </p:nvCxnSpPr>
            <p:spPr>
              <a:xfrm>
                <a:off x="12844587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167">
                <a:extLst>
                  <a:ext uri="{FF2B5EF4-FFF2-40B4-BE49-F238E27FC236}">
                    <a16:creationId xmlns:a16="http://schemas.microsoft.com/office/drawing/2014/main" id="{F349E014-AEC1-4AA9-90C7-1581091B7125}"/>
                  </a:ext>
                </a:extLst>
              </p:cNvPr>
              <p:cNvCxnSpPr/>
              <p:nvPr/>
            </p:nvCxnSpPr>
            <p:spPr>
              <a:xfrm>
                <a:off x="13238285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>
                <a:extLst>
                  <a:ext uri="{FF2B5EF4-FFF2-40B4-BE49-F238E27FC236}">
                    <a16:creationId xmlns:a16="http://schemas.microsoft.com/office/drawing/2014/main" id="{AF55F647-48EA-4561-A01A-488112E2A3EE}"/>
                  </a:ext>
                </a:extLst>
              </p:cNvPr>
              <p:cNvCxnSpPr/>
              <p:nvPr/>
            </p:nvCxnSpPr>
            <p:spPr>
              <a:xfrm>
                <a:off x="13644687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Straight Connector 169">
                <a:extLst>
                  <a:ext uri="{FF2B5EF4-FFF2-40B4-BE49-F238E27FC236}">
                    <a16:creationId xmlns:a16="http://schemas.microsoft.com/office/drawing/2014/main" id="{48DEDA7E-3D7B-4F03-B328-61B11054DC87}"/>
                  </a:ext>
                </a:extLst>
              </p:cNvPr>
              <p:cNvCxnSpPr/>
              <p:nvPr/>
            </p:nvCxnSpPr>
            <p:spPr>
              <a:xfrm>
                <a:off x="14051085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>
                <a:extLst>
                  <a:ext uri="{FF2B5EF4-FFF2-40B4-BE49-F238E27FC236}">
                    <a16:creationId xmlns:a16="http://schemas.microsoft.com/office/drawing/2014/main" id="{3FBAE60B-2264-4785-AD83-67E9E1B9F96D}"/>
                  </a:ext>
                </a:extLst>
              </p:cNvPr>
              <p:cNvCxnSpPr/>
              <p:nvPr/>
            </p:nvCxnSpPr>
            <p:spPr>
              <a:xfrm>
                <a:off x="14457487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>
                <a:extLst>
                  <a:ext uri="{FF2B5EF4-FFF2-40B4-BE49-F238E27FC236}">
                    <a16:creationId xmlns:a16="http://schemas.microsoft.com/office/drawing/2014/main" id="{F0C1FA96-FFE1-47A1-A196-56793055643F}"/>
                  </a:ext>
                </a:extLst>
              </p:cNvPr>
              <p:cNvCxnSpPr/>
              <p:nvPr/>
            </p:nvCxnSpPr>
            <p:spPr>
              <a:xfrm>
                <a:off x="14838486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>
                <a:extLst>
                  <a:ext uri="{FF2B5EF4-FFF2-40B4-BE49-F238E27FC236}">
                    <a16:creationId xmlns:a16="http://schemas.microsoft.com/office/drawing/2014/main" id="{EE1D05CB-1318-4BE7-8791-30FAD863D110}"/>
                  </a:ext>
                </a:extLst>
              </p:cNvPr>
              <p:cNvCxnSpPr/>
              <p:nvPr/>
            </p:nvCxnSpPr>
            <p:spPr>
              <a:xfrm>
                <a:off x="15244887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id="{3C776989-533F-4E09-A473-A13EE201EAAE}"/>
                </a:ext>
              </a:extLst>
            </p:cNvPr>
            <p:cNvGrpSpPr/>
            <p:nvPr/>
          </p:nvGrpSpPr>
          <p:grpSpPr>
            <a:xfrm rot="5400000">
              <a:off x="2943731" y="-2659871"/>
              <a:ext cx="6267343" cy="12209382"/>
              <a:chOff x="355600" y="0"/>
              <a:chExt cx="8039100" cy="6858000"/>
            </a:xfrm>
          </p:grpSpPr>
          <p:cxnSp>
            <p:nvCxnSpPr>
              <p:cNvPr id="115" name="Straight Connector 114">
                <a:extLst>
                  <a:ext uri="{FF2B5EF4-FFF2-40B4-BE49-F238E27FC236}">
                    <a16:creationId xmlns:a16="http://schemas.microsoft.com/office/drawing/2014/main" id="{0E808AFF-0C28-4377-92C9-125E4C1AFDD0}"/>
                  </a:ext>
                </a:extLst>
              </p:cNvPr>
              <p:cNvCxnSpPr/>
              <p:nvPr/>
            </p:nvCxnSpPr>
            <p:spPr>
              <a:xfrm>
                <a:off x="3556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>
                <a:extLst>
                  <a:ext uri="{FF2B5EF4-FFF2-40B4-BE49-F238E27FC236}">
                    <a16:creationId xmlns:a16="http://schemas.microsoft.com/office/drawing/2014/main" id="{A8E4FC1E-3EED-484E-8A8F-6E773665AD03}"/>
                  </a:ext>
                </a:extLst>
              </p:cNvPr>
              <p:cNvCxnSpPr/>
              <p:nvPr/>
            </p:nvCxnSpPr>
            <p:spPr>
              <a:xfrm>
                <a:off x="7620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>
                <a:extLst>
                  <a:ext uri="{FF2B5EF4-FFF2-40B4-BE49-F238E27FC236}">
                    <a16:creationId xmlns:a16="http://schemas.microsoft.com/office/drawing/2014/main" id="{4B11F3EE-6A89-4373-9D1B-F8BFE33EFC7A}"/>
                  </a:ext>
                </a:extLst>
              </p:cNvPr>
              <p:cNvCxnSpPr/>
              <p:nvPr/>
            </p:nvCxnSpPr>
            <p:spPr>
              <a:xfrm>
                <a:off x="11684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>
                <a:extLst>
                  <a:ext uri="{FF2B5EF4-FFF2-40B4-BE49-F238E27FC236}">
                    <a16:creationId xmlns:a16="http://schemas.microsoft.com/office/drawing/2014/main" id="{BCD1BDEA-5F16-4D0D-887C-45EE155910BA}"/>
                  </a:ext>
                </a:extLst>
              </p:cNvPr>
              <p:cNvCxnSpPr/>
              <p:nvPr/>
            </p:nvCxnSpPr>
            <p:spPr>
              <a:xfrm>
                <a:off x="15748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>
                <a:extLst>
                  <a:ext uri="{FF2B5EF4-FFF2-40B4-BE49-F238E27FC236}">
                    <a16:creationId xmlns:a16="http://schemas.microsoft.com/office/drawing/2014/main" id="{09EFA626-A41E-4C38-AA59-CC6D036CD79B}"/>
                  </a:ext>
                </a:extLst>
              </p:cNvPr>
              <p:cNvCxnSpPr/>
              <p:nvPr/>
            </p:nvCxnSpPr>
            <p:spPr>
              <a:xfrm>
                <a:off x="19558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>
                <a:extLst>
                  <a:ext uri="{FF2B5EF4-FFF2-40B4-BE49-F238E27FC236}">
                    <a16:creationId xmlns:a16="http://schemas.microsoft.com/office/drawing/2014/main" id="{690D668C-D7DC-4015-9307-F2116DF055B5}"/>
                  </a:ext>
                </a:extLst>
              </p:cNvPr>
              <p:cNvCxnSpPr/>
              <p:nvPr/>
            </p:nvCxnSpPr>
            <p:spPr>
              <a:xfrm>
                <a:off x="23622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>
                <a:extLst>
                  <a:ext uri="{FF2B5EF4-FFF2-40B4-BE49-F238E27FC236}">
                    <a16:creationId xmlns:a16="http://schemas.microsoft.com/office/drawing/2014/main" id="{761B1F53-9022-4588-93C8-70A6DEB73D3B}"/>
                  </a:ext>
                </a:extLst>
              </p:cNvPr>
              <p:cNvCxnSpPr/>
              <p:nvPr/>
            </p:nvCxnSpPr>
            <p:spPr>
              <a:xfrm>
                <a:off x="27686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>
                <a:extLst>
                  <a:ext uri="{FF2B5EF4-FFF2-40B4-BE49-F238E27FC236}">
                    <a16:creationId xmlns:a16="http://schemas.microsoft.com/office/drawing/2014/main" id="{78B9FB04-D35A-42D7-AA19-3612D36197E9}"/>
                  </a:ext>
                </a:extLst>
              </p:cNvPr>
              <p:cNvCxnSpPr/>
              <p:nvPr/>
            </p:nvCxnSpPr>
            <p:spPr>
              <a:xfrm>
                <a:off x="31750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>
                <a:extLst>
                  <a:ext uri="{FF2B5EF4-FFF2-40B4-BE49-F238E27FC236}">
                    <a16:creationId xmlns:a16="http://schemas.microsoft.com/office/drawing/2014/main" id="{9570E60A-9C17-4820-9F8C-99AA1B0DD7DF}"/>
                  </a:ext>
                </a:extLst>
              </p:cNvPr>
              <p:cNvCxnSpPr/>
              <p:nvPr/>
            </p:nvCxnSpPr>
            <p:spPr>
              <a:xfrm>
                <a:off x="3568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>
                <a:extLst>
                  <a:ext uri="{FF2B5EF4-FFF2-40B4-BE49-F238E27FC236}">
                    <a16:creationId xmlns:a16="http://schemas.microsoft.com/office/drawing/2014/main" id="{65DAEAA4-CF80-40BD-970A-4916DA18B38A}"/>
                  </a:ext>
                </a:extLst>
              </p:cNvPr>
              <p:cNvCxnSpPr/>
              <p:nvPr/>
            </p:nvCxnSpPr>
            <p:spPr>
              <a:xfrm>
                <a:off x="3975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>
                <a:extLst>
                  <a:ext uri="{FF2B5EF4-FFF2-40B4-BE49-F238E27FC236}">
                    <a16:creationId xmlns:a16="http://schemas.microsoft.com/office/drawing/2014/main" id="{8BF66AB0-3E73-4D82-BBDD-F8AACE96B36C}"/>
                  </a:ext>
                </a:extLst>
              </p:cNvPr>
              <p:cNvCxnSpPr/>
              <p:nvPr/>
            </p:nvCxnSpPr>
            <p:spPr>
              <a:xfrm>
                <a:off x="4381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Connector 125">
                <a:extLst>
                  <a:ext uri="{FF2B5EF4-FFF2-40B4-BE49-F238E27FC236}">
                    <a16:creationId xmlns:a16="http://schemas.microsoft.com/office/drawing/2014/main" id="{92A5F1FE-E1B8-4ED9-92CF-0689D6C10ED6}"/>
                  </a:ext>
                </a:extLst>
              </p:cNvPr>
              <p:cNvCxnSpPr/>
              <p:nvPr/>
            </p:nvCxnSpPr>
            <p:spPr>
              <a:xfrm>
                <a:off x="4787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126">
                <a:extLst>
                  <a:ext uri="{FF2B5EF4-FFF2-40B4-BE49-F238E27FC236}">
                    <a16:creationId xmlns:a16="http://schemas.microsoft.com/office/drawing/2014/main" id="{5E78DB33-202F-4B55-A040-53DE5A27B7A5}"/>
                  </a:ext>
                </a:extLst>
              </p:cNvPr>
              <p:cNvCxnSpPr/>
              <p:nvPr/>
            </p:nvCxnSpPr>
            <p:spPr>
              <a:xfrm>
                <a:off x="5168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>
                <a:extLst>
                  <a:ext uri="{FF2B5EF4-FFF2-40B4-BE49-F238E27FC236}">
                    <a16:creationId xmlns:a16="http://schemas.microsoft.com/office/drawing/2014/main" id="{A497A919-084C-494D-B1F7-C5DB09F66F07}"/>
                  </a:ext>
                </a:extLst>
              </p:cNvPr>
              <p:cNvCxnSpPr/>
              <p:nvPr/>
            </p:nvCxnSpPr>
            <p:spPr>
              <a:xfrm>
                <a:off x="55753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28">
                <a:extLst>
                  <a:ext uri="{FF2B5EF4-FFF2-40B4-BE49-F238E27FC236}">
                    <a16:creationId xmlns:a16="http://schemas.microsoft.com/office/drawing/2014/main" id="{BD5BAAE2-9FD3-4765-AC6F-366FE3B365FC}"/>
                  </a:ext>
                </a:extLst>
              </p:cNvPr>
              <p:cNvCxnSpPr/>
              <p:nvPr/>
            </p:nvCxnSpPr>
            <p:spPr>
              <a:xfrm>
                <a:off x="5981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>
                <a:extLst>
                  <a:ext uri="{FF2B5EF4-FFF2-40B4-BE49-F238E27FC236}">
                    <a16:creationId xmlns:a16="http://schemas.microsoft.com/office/drawing/2014/main" id="{CF720350-A95A-45E8-90AF-F7CBBE9A835C}"/>
                  </a:ext>
                </a:extLst>
              </p:cNvPr>
              <p:cNvCxnSpPr/>
              <p:nvPr/>
            </p:nvCxnSpPr>
            <p:spPr>
              <a:xfrm>
                <a:off x="6388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>
                <a:extLst>
                  <a:ext uri="{FF2B5EF4-FFF2-40B4-BE49-F238E27FC236}">
                    <a16:creationId xmlns:a16="http://schemas.microsoft.com/office/drawing/2014/main" id="{8D162755-BAEF-4C69-B2C0-11CD4C28CA37}"/>
                  </a:ext>
                </a:extLst>
              </p:cNvPr>
              <p:cNvCxnSpPr/>
              <p:nvPr/>
            </p:nvCxnSpPr>
            <p:spPr>
              <a:xfrm>
                <a:off x="6794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>
                <a:extLst>
                  <a:ext uri="{FF2B5EF4-FFF2-40B4-BE49-F238E27FC236}">
                    <a16:creationId xmlns:a16="http://schemas.microsoft.com/office/drawing/2014/main" id="{6B79EAE7-7CCA-4905-A422-FFBDAC8F9C32}"/>
                  </a:ext>
                </a:extLst>
              </p:cNvPr>
              <p:cNvCxnSpPr/>
              <p:nvPr/>
            </p:nvCxnSpPr>
            <p:spPr>
              <a:xfrm>
                <a:off x="7200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>
                <a:extLst>
                  <a:ext uri="{FF2B5EF4-FFF2-40B4-BE49-F238E27FC236}">
                    <a16:creationId xmlns:a16="http://schemas.microsoft.com/office/drawing/2014/main" id="{3AE1565B-3E32-41B2-9778-3A977A5F8773}"/>
                  </a:ext>
                </a:extLst>
              </p:cNvPr>
              <p:cNvCxnSpPr/>
              <p:nvPr/>
            </p:nvCxnSpPr>
            <p:spPr>
              <a:xfrm>
                <a:off x="76073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>
                <a:extLst>
                  <a:ext uri="{FF2B5EF4-FFF2-40B4-BE49-F238E27FC236}">
                    <a16:creationId xmlns:a16="http://schemas.microsoft.com/office/drawing/2014/main" id="{BACAB77F-CC70-42AC-9C56-573DDEED8BF7}"/>
                  </a:ext>
                </a:extLst>
              </p:cNvPr>
              <p:cNvCxnSpPr/>
              <p:nvPr/>
            </p:nvCxnSpPr>
            <p:spPr>
              <a:xfrm>
                <a:off x="8013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>
                <a:extLst>
                  <a:ext uri="{FF2B5EF4-FFF2-40B4-BE49-F238E27FC236}">
                    <a16:creationId xmlns:a16="http://schemas.microsoft.com/office/drawing/2014/main" id="{26D7C459-968C-4677-B694-A2A0A22D962C}"/>
                  </a:ext>
                </a:extLst>
              </p:cNvPr>
              <p:cNvCxnSpPr/>
              <p:nvPr/>
            </p:nvCxnSpPr>
            <p:spPr>
              <a:xfrm>
                <a:off x="8394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94" name="Rectangle 393" hidden="1">
            <a:extLst>
              <a:ext uri="{FF2B5EF4-FFF2-40B4-BE49-F238E27FC236}">
                <a16:creationId xmlns:a16="http://schemas.microsoft.com/office/drawing/2014/main" id="{7C83F67D-97AB-4E31-869F-7BD17EBBBC99}"/>
              </a:ext>
            </a:extLst>
          </p:cNvPr>
          <p:cNvSpPr/>
          <p:nvPr/>
        </p:nvSpPr>
        <p:spPr>
          <a:xfrm>
            <a:off x="2634339" y="1043947"/>
            <a:ext cx="12989692" cy="7306702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  <a:alpha val="10000"/>
                </a:schemeClr>
              </a:gs>
              <a:gs pos="82000">
                <a:srgbClr val="450505">
                  <a:alpha val="1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 hidden="1">
            <a:extLst>
              <a:ext uri="{FF2B5EF4-FFF2-40B4-BE49-F238E27FC236}">
                <a16:creationId xmlns:a16="http://schemas.microsoft.com/office/drawing/2014/main" id="{BC2E2D73-B41A-4E1E-B0B1-46F735E47CC0}"/>
              </a:ext>
            </a:extLst>
          </p:cNvPr>
          <p:cNvSpPr/>
          <p:nvPr/>
        </p:nvSpPr>
        <p:spPr>
          <a:xfrm>
            <a:off x="-398846" y="-224351"/>
            <a:ext cx="12989692" cy="7306702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  <a:alpha val="10000"/>
                </a:schemeClr>
              </a:gs>
              <a:gs pos="82000">
                <a:srgbClr val="450505">
                  <a:alpha val="1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66" name="Straight Connector 465">
            <a:extLst>
              <a:ext uri="{FF2B5EF4-FFF2-40B4-BE49-F238E27FC236}">
                <a16:creationId xmlns:a16="http://schemas.microsoft.com/office/drawing/2014/main" id="{24024086-3B7A-4101-A3ED-51C93A485FBF}"/>
              </a:ext>
            </a:extLst>
          </p:cNvPr>
          <p:cNvCxnSpPr>
            <a:cxnSpLocks/>
          </p:cNvCxnSpPr>
          <p:nvPr/>
        </p:nvCxnSpPr>
        <p:spPr>
          <a:xfrm>
            <a:off x="-58823" y="94677"/>
            <a:ext cx="4896567" cy="0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7" name="Straight Connector 466">
            <a:extLst>
              <a:ext uri="{FF2B5EF4-FFF2-40B4-BE49-F238E27FC236}">
                <a16:creationId xmlns:a16="http://schemas.microsoft.com/office/drawing/2014/main" id="{8A125BFD-943E-4819-BE47-6B9223831C65}"/>
              </a:ext>
            </a:extLst>
          </p:cNvPr>
          <p:cNvCxnSpPr>
            <a:cxnSpLocks/>
          </p:cNvCxnSpPr>
          <p:nvPr/>
        </p:nvCxnSpPr>
        <p:spPr>
          <a:xfrm>
            <a:off x="2836167" y="94677"/>
            <a:ext cx="0" cy="1058920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0" name="Rectangle 479">
            <a:extLst>
              <a:ext uri="{FF2B5EF4-FFF2-40B4-BE49-F238E27FC236}">
                <a16:creationId xmlns:a16="http://schemas.microsoft.com/office/drawing/2014/main" id="{03803DAB-32B7-4B50-BC48-35D02DC47B1F}"/>
              </a:ext>
            </a:extLst>
          </p:cNvPr>
          <p:cNvSpPr/>
          <p:nvPr/>
        </p:nvSpPr>
        <p:spPr>
          <a:xfrm>
            <a:off x="3152333" y="232944"/>
            <a:ext cx="8894692" cy="1210204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glow rad="76200">
              <a:schemeClr val="bg1">
                <a:alpha val="44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81" name="Group 480">
            <a:extLst>
              <a:ext uri="{FF2B5EF4-FFF2-40B4-BE49-F238E27FC236}">
                <a16:creationId xmlns:a16="http://schemas.microsoft.com/office/drawing/2014/main" id="{A6565FB0-C732-407B-A4B7-3C8A15D82B6E}"/>
              </a:ext>
            </a:extLst>
          </p:cNvPr>
          <p:cNvGrpSpPr/>
          <p:nvPr/>
        </p:nvGrpSpPr>
        <p:grpSpPr>
          <a:xfrm>
            <a:off x="79953" y="166471"/>
            <a:ext cx="2454912" cy="923330"/>
            <a:chOff x="5770051" y="1160129"/>
            <a:chExt cx="2454912" cy="923330"/>
          </a:xfrm>
        </p:grpSpPr>
        <p:sp>
          <p:nvSpPr>
            <p:cNvPr id="482" name="Rectangle 481">
              <a:extLst>
                <a:ext uri="{FF2B5EF4-FFF2-40B4-BE49-F238E27FC236}">
                  <a16:creationId xmlns:a16="http://schemas.microsoft.com/office/drawing/2014/main" id="{1ADE5F34-76EE-4588-8304-224631F32ABB}"/>
                </a:ext>
              </a:extLst>
            </p:cNvPr>
            <p:cNvSpPr/>
            <p:nvPr/>
          </p:nvSpPr>
          <p:spPr>
            <a:xfrm>
              <a:off x="5770051" y="1247116"/>
              <a:ext cx="2454912" cy="805207"/>
            </a:xfrm>
            <a:prstGeom prst="rect">
              <a:avLst/>
            </a:prstGeom>
            <a:solidFill>
              <a:srgbClr val="BDD7EE"/>
            </a:solidFill>
            <a:ln>
              <a:noFill/>
            </a:ln>
            <a:effectLst>
              <a:glow rad="76200">
                <a:schemeClr val="accent5">
                  <a:satMod val="175000"/>
                  <a:alpha val="44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3" name="TextBox 482">
              <a:extLst>
                <a:ext uri="{FF2B5EF4-FFF2-40B4-BE49-F238E27FC236}">
                  <a16:creationId xmlns:a16="http://schemas.microsoft.com/office/drawing/2014/main" id="{5CC519F6-00EC-41CF-AC6A-ED4BA4B09038}"/>
                </a:ext>
              </a:extLst>
            </p:cNvPr>
            <p:cNvSpPr txBox="1"/>
            <p:nvPr/>
          </p:nvSpPr>
          <p:spPr>
            <a:xfrm>
              <a:off x="6079960" y="1160129"/>
              <a:ext cx="2053767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300" normalizeH="0" baseline="0" noProof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UTM Bitsumishi Pro" panose="02040603050506020204" pitchFamily="18" charset="0"/>
                </a:rPr>
                <a:t>Bài 3</a:t>
              </a:r>
              <a:endParaRPr kumimoji="0" lang="en-US" sz="5400" b="1" i="0" u="none" strike="noStrike" kern="1200" cap="none" spc="3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UTM Bitsumishi Pro" panose="02040603050506020204" pitchFamily="18" charset="0"/>
              </a:endParaRPr>
            </a:p>
          </p:txBody>
        </p:sp>
      </p:grpSp>
      <p:sp>
        <p:nvSpPr>
          <p:cNvPr id="183" name="TextBox 182">
            <a:extLst>
              <a:ext uri="{FF2B5EF4-FFF2-40B4-BE49-F238E27FC236}">
                <a16:creationId xmlns:a16="http://schemas.microsoft.com/office/drawing/2014/main" id="{CBC9A738-F5D2-44BE-8838-F04227E964C1}"/>
              </a:ext>
            </a:extLst>
          </p:cNvPr>
          <p:cNvSpPr txBox="1"/>
          <p:nvPr/>
        </p:nvSpPr>
        <p:spPr>
          <a:xfrm>
            <a:off x="3053155" y="279849"/>
            <a:ext cx="88683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sz="3600" b="1">
                <a:solidFill>
                  <a:srgbClr val="4472C4">
                    <a:lumMod val="50000"/>
                  </a:srgbClr>
                </a:solidFill>
                <a:latin typeface="Tahoma" panose="020B0604030504040204" pitchFamily="34" charset="0"/>
              </a:rPr>
              <a:t>Chọn những thành ngữ, tục ngữ thích hợp ở bài tập 2 để khuyên bạn</a:t>
            </a:r>
            <a:r>
              <a:rPr lang="en-US" sz="3600" b="1">
                <a:solidFill>
                  <a:srgbClr val="4472C4">
                    <a:lumMod val="50000"/>
                  </a:srgbClr>
                </a:solidFill>
                <a:latin typeface="Tahoma" panose="020B0604030504040204" pitchFamily="34" charset="0"/>
              </a:rPr>
              <a:t>:</a:t>
            </a:r>
            <a:endParaRPr lang="vi-VN" sz="3600" b="1">
              <a:solidFill>
                <a:srgbClr val="4472C4">
                  <a:lumMod val="50000"/>
                </a:srgbClr>
              </a:solidFill>
              <a:latin typeface="Tahoma" panose="020B0604030504040204" pitchFamily="34" charset="0"/>
            </a:endParaRPr>
          </a:p>
        </p:txBody>
      </p:sp>
      <p:cxnSp>
        <p:nvCxnSpPr>
          <p:cNvPr id="177" name="Straight Connector 176">
            <a:extLst>
              <a:ext uri="{FF2B5EF4-FFF2-40B4-BE49-F238E27FC236}">
                <a16:creationId xmlns:a16="http://schemas.microsoft.com/office/drawing/2014/main" id="{056DD8E0-C9F9-4182-8049-9DC9DFA736CF}"/>
              </a:ext>
            </a:extLst>
          </p:cNvPr>
          <p:cNvCxnSpPr>
            <a:cxnSpLocks/>
          </p:cNvCxnSpPr>
          <p:nvPr/>
        </p:nvCxnSpPr>
        <p:spPr>
          <a:xfrm>
            <a:off x="-148094" y="4341622"/>
            <a:ext cx="1283540" cy="743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8" name="Rectangle 177">
            <a:extLst>
              <a:ext uri="{FF2B5EF4-FFF2-40B4-BE49-F238E27FC236}">
                <a16:creationId xmlns:a16="http://schemas.microsoft.com/office/drawing/2014/main" id="{DD120413-C112-4740-8277-81CA3FFB3FDF}"/>
              </a:ext>
            </a:extLst>
          </p:cNvPr>
          <p:cNvSpPr/>
          <p:nvPr/>
        </p:nvSpPr>
        <p:spPr>
          <a:xfrm>
            <a:off x="1124464" y="1815097"/>
            <a:ext cx="3286511" cy="4367898"/>
          </a:xfrm>
          <a:prstGeom prst="rect">
            <a:avLst/>
          </a:prstGeom>
          <a:noFill/>
          <a:ln w="31750">
            <a:solidFill>
              <a:srgbClr val="BDD7EE"/>
            </a:solidFill>
          </a:ln>
          <a:effectLst>
            <a:glow rad="63500">
              <a:srgbClr val="00CDC8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97" name="Straight Connector 196">
            <a:extLst>
              <a:ext uri="{FF2B5EF4-FFF2-40B4-BE49-F238E27FC236}">
                <a16:creationId xmlns:a16="http://schemas.microsoft.com/office/drawing/2014/main" id="{FA2F8BF0-2989-47F4-BC85-1A5B3054F3EB}"/>
              </a:ext>
            </a:extLst>
          </p:cNvPr>
          <p:cNvCxnSpPr>
            <a:cxnSpLocks/>
          </p:cNvCxnSpPr>
          <p:nvPr/>
        </p:nvCxnSpPr>
        <p:spPr>
          <a:xfrm>
            <a:off x="4396493" y="3490013"/>
            <a:ext cx="754332" cy="0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Straight Connector 197">
            <a:extLst>
              <a:ext uri="{FF2B5EF4-FFF2-40B4-BE49-F238E27FC236}">
                <a16:creationId xmlns:a16="http://schemas.microsoft.com/office/drawing/2014/main" id="{9D69CAB1-BA19-47B3-9A15-6BA3D60E982C}"/>
              </a:ext>
            </a:extLst>
          </p:cNvPr>
          <p:cNvCxnSpPr>
            <a:cxnSpLocks/>
          </p:cNvCxnSpPr>
          <p:nvPr/>
        </p:nvCxnSpPr>
        <p:spPr>
          <a:xfrm>
            <a:off x="5510613" y="1726102"/>
            <a:ext cx="0" cy="1447956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Connector 198">
            <a:extLst>
              <a:ext uri="{FF2B5EF4-FFF2-40B4-BE49-F238E27FC236}">
                <a16:creationId xmlns:a16="http://schemas.microsoft.com/office/drawing/2014/main" id="{35F8E392-D175-4F7C-910D-17A028051C5D}"/>
              </a:ext>
            </a:extLst>
          </p:cNvPr>
          <p:cNvCxnSpPr>
            <a:cxnSpLocks/>
          </p:cNvCxnSpPr>
          <p:nvPr/>
        </p:nvCxnSpPr>
        <p:spPr>
          <a:xfrm>
            <a:off x="5510613" y="1726102"/>
            <a:ext cx="6283846" cy="0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Connector 199">
            <a:extLst>
              <a:ext uri="{FF2B5EF4-FFF2-40B4-BE49-F238E27FC236}">
                <a16:creationId xmlns:a16="http://schemas.microsoft.com/office/drawing/2014/main" id="{02A1BA00-F6B0-456B-BB75-FE4AFD7CC5D7}"/>
              </a:ext>
            </a:extLst>
          </p:cNvPr>
          <p:cNvCxnSpPr>
            <a:cxnSpLocks/>
          </p:cNvCxnSpPr>
          <p:nvPr/>
        </p:nvCxnSpPr>
        <p:spPr>
          <a:xfrm>
            <a:off x="11794459" y="1726102"/>
            <a:ext cx="0" cy="1058920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Connector 200">
            <a:extLst>
              <a:ext uri="{FF2B5EF4-FFF2-40B4-BE49-F238E27FC236}">
                <a16:creationId xmlns:a16="http://schemas.microsoft.com/office/drawing/2014/main" id="{EDF799B1-E741-4456-9BC3-8DBE15B050C2}"/>
              </a:ext>
            </a:extLst>
          </p:cNvPr>
          <p:cNvCxnSpPr>
            <a:cxnSpLocks/>
          </p:cNvCxnSpPr>
          <p:nvPr/>
        </p:nvCxnSpPr>
        <p:spPr>
          <a:xfrm>
            <a:off x="8006156" y="2780856"/>
            <a:ext cx="3868344" cy="0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Straight Connector 201">
            <a:extLst>
              <a:ext uri="{FF2B5EF4-FFF2-40B4-BE49-F238E27FC236}">
                <a16:creationId xmlns:a16="http://schemas.microsoft.com/office/drawing/2014/main" id="{619A2B16-1ECE-4B55-ABB0-1F02B2EC78CD}"/>
              </a:ext>
            </a:extLst>
          </p:cNvPr>
          <p:cNvCxnSpPr>
            <a:cxnSpLocks/>
          </p:cNvCxnSpPr>
          <p:nvPr/>
        </p:nvCxnSpPr>
        <p:spPr>
          <a:xfrm>
            <a:off x="8015998" y="2780856"/>
            <a:ext cx="0" cy="341330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3" name="Group 202">
            <a:extLst>
              <a:ext uri="{FF2B5EF4-FFF2-40B4-BE49-F238E27FC236}">
                <a16:creationId xmlns:a16="http://schemas.microsoft.com/office/drawing/2014/main" id="{6F547161-3CFF-4283-823A-653894ACB7FE}"/>
              </a:ext>
            </a:extLst>
          </p:cNvPr>
          <p:cNvGrpSpPr/>
          <p:nvPr/>
        </p:nvGrpSpPr>
        <p:grpSpPr>
          <a:xfrm rot="6299710">
            <a:off x="5314493" y="3338258"/>
            <a:ext cx="347846" cy="347846"/>
            <a:chOff x="4440936" y="1773936"/>
            <a:chExt cx="3310128" cy="3310128"/>
          </a:xfrm>
          <a:effectLst>
            <a:glow rad="25400">
              <a:schemeClr val="accent5">
                <a:satMod val="175000"/>
                <a:alpha val="28000"/>
              </a:schemeClr>
            </a:glow>
          </a:effectLst>
        </p:grpSpPr>
        <p:sp>
          <p:nvSpPr>
            <p:cNvPr id="204" name="Oval 203">
              <a:extLst>
                <a:ext uri="{FF2B5EF4-FFF2-40B4-BE49-F238E27FC236}">
                  <a16:creationId xmlns:a16="http://schemas.microsoft.com/office/drawing/2014/main" id="{8357BB48-E7A5-46E0-8C74-924BBE0F8015}"/>
                </a:ext>
              </a:extLst>
            </p:cNvPr>
            <p:cNvSpPr/>
            <p:nvPr/>
          </p:nvSpPr>
          <p:spPr>
            <a:xfrm>
              <a:off x="4441251" y="1774251"/>
              <a:ext cx="3309498" cy="3309498"/>
            </a:xfrm>
            <a:prstGeom prst="ellipse">
              <a:avLst/>
            </a:prstGeom>
            <a:noFill/>
            <a:ln w="12700">
              <a:solidFill>
                <a:srgbClr val="BDD7E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5" name="Arc 204">
              <a:extLst>
                <a:ext uri="{FF2B5EF4-FFF2-40B4-BE49-F238E27FC236}">
                  <a16:creationId xmlns:a16="http://schemas.microsoft.com/office/drawing/2014/main" id="{B9887CB6-713F-4FD1-B25B-0D5D7A1818D5}"/>
                </a:ext>
              </a:extLst>
            </p:cNvPr>
            <p:cNvSpPr/>
            <p:nvPr/>
          </p:nvSpPr>
          <p:spPr>
            <a:xfrm>
              <a:off x="4440936" y="1773936"/>
              <a:ext cx="3310128" cy="3310128"/>
            </a:xfrm>
            <a:prstGeom prst="arc">
              <a:avLst/>
            </a:prstGeom>
            <a:ln w="60325">
              <a:solidFill>
                <a:srgbClr val="BDD7E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6" name="Arc 205">
              <a:extLst>
                <a:ext uri="{FF2B5EF4-FFF2-40B4-BE49-F238E27FC236}">
                  <a16:creationId xmlns:a16="http://schemas.microsoft.com/office/drawing/2014/main" id="{7D6EDEAD-B94E-4574-A43C-C2CE0627F9BF}"/>
                </a:ext>
              </a:extLst>
            </p:cNvPr>
            <p:cNvSpPr/>
            <p:nvPr/>
          </p:nvSpPr>
          <p:spPr>
            <a:xfrm flipH="1">
              <a:off x="4440936" y="1773936"/>
              <a:ext cx="3310128" cy="3310128"/>
            </a:xfrm>
            <a:prstGeom prst="arc">
              <a:avLst>
                <a:gd name="adj1" fmla="val 6117151"/>
                <a:gd name="adj2" fmla="val 8372158"/>
              </a:avLst>
            </a:prstGeom>
            <a:ln w="60325">
              <a:solidFill>
                <a:srgbClr val="BDD7E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7" name="Arc 206">
              <a:extLst>
                <a:ext uri="{FF2B5EF4-FFF2-40B4-BE49-F238E27FC236}">
                  <a16:creationId xmlns:a16="http://schemas.microsoft.com/office/drawing/2014/main" id="{E6AB1E58-49F6-4B9E-9862-916F9E9681BA}"/>
                </a:ext>
              </a:extLst>
            </p:cNvPr>
            <p:cNvSpPr/>
            <p:nvPr/>
          </p:nvSpPr>
          <p:spPr>
            <a:xfrm flipH="1">
              <a:off x="4440936" y="1773936"/>
              <a:ext cx="3310128" cy="3310128"/>
            </a:xfrm>
            <a:prstGeom prst="arc">
              <a:avLst>
                <a:gd name="adj1" fmla="val 20256575"/>
                <a:gd name="adj2" fmla="val 3001779"/>
              </a:avLst>
            </a:prstGeom>
            <a:ln w="60325">
              <a:solidFill>
                <a:srgbClr val="BDD7E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08" name="Group 207">
            <a:extLst>
              <a:ext uri="{FF2B5EF4-FFF2-40B4-BE49-F238E27FC236}">
                <a16:creationId xmlns:a16="http://schemas.microsoft.com/office/drawing/2014/main" id="{5EC0354A-8AB9-4507-A7DF-C0A1FCF8C433}"/>
              </a:ext>
            </a:extLst>
          </p:cNvPr>
          <p:cNvGrpSpPr/>
          <p:nvPr/>
        </p:nvGrpSpPr>
        <p:grpSpPr>
          <a:xfrm rot="9345197">
            <a:off x="5416433" y="3431687"/>
            <a:ext cx="146206" cy="146206"/>
            <a:chOff x="4440936" y="1773936"/>
            <a:chExt cx="3310128" cy="3310128"/>
          </a:xfrm>
          <a:effectLst>
            <a:glow rad="38100">
              <a:schemeClr val="accent5">
                <a:satMod val="175000"/>
                <a:alpha val="28000"/>
              </a:schemeClr>
            </a:glow>
          </a:effectLst>
        </p:grpSpPr>
        <p:sp>
          <p:nvSpPr>
            <p:cNvPr id="209" name="Oval 208">
              <a:extLst>
                <a:ext uri="{FF2B5EF4-FFF2-40B4-BE49-F238E27FC236}">
                  <a16:creationId xmlns:a16="http://schemas.microsoft.com/office/drawing/2014/main" id="{ED5A2450-EC3C-4E8A-9DDA-D7B6EDFF0D3C}"/>
                </a:ext>
              </a:extLst>
            </p:cNvPr>
            <p:cNvSpPr/>
            <p:nvPr/>
          </p:nvSpPr>
          <p:spPr>
            <a:xfrm>
              <a:off x="4441251" y="1774251"/>
              <a:ext cx="3309498" cy="3309498"/>
            </a:xfrm>
            <a:prstGeom prst="ellipse">
              <a:avLst/>
            </a:prstGeom>
            <a:noFill/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0" name="Arc 209">
              <a:extLst>
                <a:ext uri="{FF2B5EF4-FFF2-40B4-BE49-F238E27FC236}">
                  <a16:creationId xmlns:a16="http://schemas.microsoft.com/office/drawing/2014/main" id="{FF9DDDEB-7289-46BD-A004-21620DA35278}"/>
                </a:ext>
              </a:extLst>
            </p:cNvPr>
            <p:cNvSpPr/>
            <p:nvPr/>
          </p:nvSpPr>
          <p:spPr>
            <a:xfrm>
              <a:off x="4440936" y="1773936"/>
              <a:ext cx="3310128" cy="3310128"/>
            </a:xfrm>
            <a:prstGeom prst="arc">
              <a:avLst/>
            </a:prstGeom>
            <a:ln w="28575">
              <a:solidFill>
                <a:srgbClr val="BDD7EE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1" name="Arc 210">
              <a:extLst>
                <a:ext uri="{FF2B5EF4-FFF2-40B4-BE49-F238E27FC236}">
                  <a16:creationId xmlns:a16="http://schemas.microsoft.com/office/drawing/2014/main" id="{5D891F97-967A-48B5-ABB7-3020C7AB272D}"/>
                </a:ext>
              </a:extLst>
            </p:cNvPr>
            <p:cNvSpPr/>
            <p:nvPr/>
          </p:nvSpPr>
          <p:spPr>
            <a:xfrm flipH="1">
              <a:off x="4440936" y="1773936"/>
              <a:ext cx="3310128" cy="3310128"/>
            </a:xfrm>
            <a:prstGeom prst="arc">
              <a:avLst>
                <a:gd name="adj1" fmla="val 6117151"/>
                <a:gd name="adj2" fmla="val 8372158"/>
              </a:avLst>
            </a:prstGeom>
            <a:ln w="28575">
              <a:solidFill>
                <a:srgbClr val="BDD7EE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2" name="Arc 211">
              <a:extLst>
                <a:ext uri="{FF2B5EF4-FFF2-40B4-BE49-F238E27FC236}">
                  <a16:creationId xmlns:a16="http://schemas.microsoft.com/office/drawing/2014/main" id="{57D99224-EB4B-4F7E-B07D-98A1B182BFB5}"/>
                </a:ext>
              </a:extLst>
            </p:cNvPr>
            <p:cNvSpPr/>
            <p:nvPr/>
          </p:nvSpPr>
          <p:spPr>
            <a:xfrm flipH="1">
              <a:off x="4440936" y="1773936"/>
              <a:ext cx="3310128" cy="3310128"/>
            </a:xfrm>
            <a:prstGeom prst="arc">
              <a:avLst>
                <a:gd name="adj1" fmla="val 20256575"/>
                <a:gd name="adj2" fmla="val 3001779"/>
              </a:avLst>
            </a:prstGeom>
            <a:ln w="28575">
              <a:solidFill>
                <a:srgbClr val="BDD7EE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13" name="Rectangle 212">
            <a:extLst>
              <a:ext uri="{FF2B5EF4-FFF2-40B4-BE49-F238E27FC236}">
                <a16:creationId xmlns:a16="http://schemas.microsoft.com/office/drawing/2014/main" id="{8DD8D372-5004-4966-8CC3-8AA588750CE7}"/>
              </a:ext>
            </a:extLst>
          </p:cNvPr>
          <p:cNvSpPr/>
          <p:nvPr/>
        </p:nvSpPr>
        <p:spPr>
          <a:xfrm>
            <a:off x="5903024" y="3133507"/>
            <a:ext cx="5798700" cy="3440686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glow rad="76200">
              <a:schemeClr val="bg1">
                <a:alpha val="44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14" name="Group 213">
            <a:extLst>
              <a:ext uri="{FF2B5EF4-FFF2-40B4-BE49-F238E27FC236}">
                <a16:creationId xmlns:a16="http://schemas.microsoft.com/office/drawing/2014/main" id="{CB988F32-D8E3-4175-A61F-01D29BDDFEAB}"/>
              </a:ext>
            </a:extLst>
          </p:cNvPr>
          <p:cNvGrpSpPr/>
          <p:nvPr/>
        </p:nvGrpSpPr>
        <p:grpSpPr>
          <a:xfrm>
            <a:off x="5649389" y="1777959"/>
            <a:ext cx="6088181" cy="954107"/>
            <a:chOff x="5770051" y="1140192"/>
            <a:chExt cx="6088181" cy="954107"/>
          </a:xfrm>
        </p:grpSpPr>
        <p:sp>
          <p:nvSpPr>
            <p:cNvPr id="215" name="Rectangle 214">
              <a:extLst>
                <a:ext uri="{FF2B5EF4-FFF2-40B4-BE49-F238E27FC236}">
                  <a16:creationId xmlns:a16="http://schemas.microsoft.com/office/drawing/2014/main" id="{3A6D7F6B-D062-41A7-A27E-DA7938340BA6}"/>
                </a:ext>
              </a:extLst>
            </p:cNvPr>
            <p:cNvSpPr/>
            <p:nvPr/>
          </p:nvSpPr>
          <p:spPr>
            <a:xfrm>
              <a:off x="5770051" y="1189966"/>
              <a:ext cx="6048302" cy="858379"/>
            </a:xfrm>
            <a:prstGeom prst="rect">
              <a:avLst/>
            </a:prstGeom>
            <a:solidFill>
              <a:srgbClr val="BDD7EE"/>
            </a:solidFill>
            <a:ln>
              <a:noFill/>
            </a:ln>
            <a:effectLst>
              <a:glow rad="76200">
                <a:schemeClr val="accent5">
                  <a:satMod val="175000"/>
                  <a:alpha val="44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6" name="TextBox 215">
              <a:extLst>
                <a:ext uri="{FF2B5EF4-FFF2-40B4-BE49-F238E27FC236}">
                  <a16:creationId xmlns:a16="http://schemas.microsoft.com/office/drawing/2014/main" id="{CBABD45E-AC79-4DAD-B9E5-21C681F8992D}"/>
                </a:ext>
              </a:extLst>
            </p:cNvPr>
            <p:cNvSpPr txBox="1"/>
            <p:nvPr/>
          </p:nvSpPr>
          <p:spPr>
            <a:xfrm>
              <a:off x="5935547" y="1140192"/>
              <a:ext cx="592268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300" normalizeH="0" baseline="0" noProof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Gợi ý thành ngữ, tục ngữ có thể dùng:</a:t>
              </a:r>
              <a:endParaRPr kumimoji="0" lang="en-US" sz="2800" b="1" i="0" u="none" strike="noStrike" kern="1200" cap="none" spc="3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18" name="TextBox 217">
            <a:extLst>
              <a:ext uri="{FF2B5EF4-FFF2-40B4-BE49-F238E27FC236}">
                <a16:creationId xmlns:a16="http://schemas.microsoft.com/office/drawing/2014/main" id="{B1E344AF-CC92-4CA8-A955-E5215A80AB19}"/>
              </a:ext>
            </a:extLst>
          </p:cNvPr>
          <p:cNvSpPr txBox="1"/>
          <p:nvPr/>
        </p:nvSpPr>
        <p:spPr>
          <a:xfrm>
            <a:off x="5911389" y="3138835"/>
            <a:ext cx="580469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3200" b="1">
                <a:solidFill>
                  <a:srgbClr val="4472C4">
                    <a:lumMod val="50000"/>
                  </a:srgbClr>
                </a:solidFill>
                <a:latin typeface="Tahoma" panose="020B0604030504040204" pitchFamily="34" charset="0"/>
              </a:rPr>
              <a:t>- </a:t>
            </a:r>
            <a:r>
              <a:rPr lang="vi-VN" sz="3200" b="1">
                <a:solidFill>
                  <a:srgbClr val="4472C4">
                    <a:lumMod val="50000"/>
                  </a:srgbClr>
                </a:solidFill>
                <a:latin typeface="Tahoma" panose="020B0604030504040204" pitchFamily="34" charset="0"/>
              </a:rPr>
              <a:t>Chơi dao có ngày đứt tay</a:t>
            </a:r>
            <a:endParaRPr lang="en-US" sz="3200" b="1">
              <a:solidFill>
                <a:srgbClr val="4472C4">
                  <a:lumMod val="50000"/>
                </a:srgbClr>
              </a:solidFill>
              <a:latin typeface="Tahoma" panose="020B0604030504040204" pitchFamily="34" charset="0"/>
            </a:endParaRPr>
          </a:p>
          <a:p>
            <a:pPr lvl="0">
              <a:defRPr/>
            </a:pPr>
            <a:r>
              <a:rPr lang="en-US" sz="3200" b="1">
                <a:solidFill>
                  <a:srgbClr val="4472C4">
                    <a:lumMod val="50000"/>
                  </a:srgbClr>
                </a:solidFill>
                <a:latin typeface="Tahoma" panose="020B0604030504040204" pitchFamily="34" charset="0"/>
              </a:rPr>
              <a:t>- Chơi với lửa</a:t>
            </a:r>
            <a:endParaRPr lang="vi-VN" sz="3200" b="1">
              <a:solidFill>
                <a:srgbClr val="4472C4">
                  <a:lumMod val="50000"/>
                </a:srgbClr>
              </a:solidFill>
              <a:latin typeface="Tahoma" panose="020B0604030504040204" pitchFamily="34" charset="0"/>
            </a:endParaRPr>
          </a:p>
        </p:txBody>
      </p:sp>
      <p:sp>
        <p:nvSpPr>
          <p:cNvPr id="219" name="Rectangle 218">
            <a:extLst>
              <a:ext uri="{FF2B5EF4-FFF2-40B4-BE49-F238E27FC236}">
                <a16:creationId xmlns:a16="http://schemas.microsoft.com/office/drawing/2014/main" id="{427C3DEF-7805-4B34-8A39-F81241A211B2}"/>
              </a:ext>
            </a:extLst>
          </p:cNvPr>
          <p:cNvSpPr/>
          <p:nvPr/>
        </p:nvSpPr>
        <p:spPr>
          <a:xfrm>
            <a:off x="1202091" y="1916156"/>
            <a:ext cx="3109508" cy="419516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glow rad="76200">
              <a:schemeClr val="bg1">
                <a:alpha val="44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7" name="TextBox 216">
            <a:extLst>
              <a:ext uri="{FF2B5EF4-FFF2-40B4-BE49-F238E27FC236}">
                <a16:creationId xmlns:a16="http://schemas.microsoft.com/office/drawing/2014/main" id="{F16EB0AC-313A-404D-972F-AB64086C957C}"/>
              </a:ext>
            </a:extLst>
          </p:cNvPr>
          <p:cNvSpPr txBox="1"/>
          <p:nvPr/>
        </p:nvSpPr>
        <p:spPr>
          <a:xfrm>
            <a:off x="1250979" y="1997799"/>
            <a:ext cx="2916983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200" b="1">
                <a:solidFill>
                  <a:srgbClr val="4472C4">
                    <a:lumMod val="50000"/>
                  </a:srgbClr>
                </a:solidFill>
                <a:latin typeface="Tahoma" panose="020B0604030504040204" pitchFamily="34" charset="0"/>
              </a:rPr>
              <a:t>b) Nếu bạn em thích trèo lên một chỗ cao chênh vênh, rất nguy hiểm để tỏ ra là mình gan dạ.</a:t>
            </a:r>
          </a:p>
        </p:txBody>
      </p:sp>
      <p:sp>
        <p:nvSpPr>
          <p:cNvPr id="221" name="TextBox 220">
            <a:extLst>
              <a:ext uri="{FF2B5EF4-FFF2-40B4-BE49-F238E27FC236}">
                <a16:creationId xmlns:a16="http://schemas.microsoft.com/office/drawing/2014/main" id="{A88B5D98-11B0-41AF-9E1B-96EFBE1EC7E0}"/>
              </a:ext>
            </a:extLst>
          </p:cNvPr>
          <p:cNvSpPr txBox="1"/>
          <p:nvPr/>
        </p:nvSpPr>
        <p:spPr>
          <a:xfrm>
            <a:off x="5935613" y="4207305"/>
            <a:ext cx="578154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800" i="1">
                <a:solidFill>
                  <a:srgbClr val="4472C4">
                    <a:lumMod val="50000"/>
                  </a:srgbClr>
                </a:solidFill>
                <a:latin typeface="Tahoma" panose="020B0604030504040204" pitchFamily="34" charset="0"/>
              </a:rPr>
              <a:t>Ví dụ: </a:t>
            </a:r>
          </a:p>
          <a:p>
            <a:pPr lvl="0">
              <a:defRPr/>
            </a:pPr>
            <a:r>
              <a:rPr lang="en-US" sz="2800" i="1">
                <a:solidFill>
                  <a:srgbClr val="4472C4">
                    <a:lumMod val="50000"/>
                  </a:srgbClr>
                </a:solidFill>
                <a:latin typeface="Tahoma" panose="020B0604030504040204" pitchFamily="34" charset="0"/>
              </a:rPr>
              <a:t>- </a:t>
            </a:r>
            <a:r>
              <a:rPr lang="vi-VN" sz="2800" i="1">
                <a:solidFill>
                  <a:srgbClr val="4472C4">
                    <a:lumMod val="50000"/>
                  </a:srgbClr>
                </a:solidFill>
                <a:latin typeface="Tahoma" panose="020B0604030504040204" pitchFamily="34" charset="0"/>
              </a:rPr>
              <a:t>“Nguy hiểm lắm, cậu xuống ngay đi, đừng có mà chơi với lửa" </a:t>
            </a:r>
            <a:r>
              <a:rPr lang="en-US" sz="2800" i="1">
                <a:solidFill>
                  <a:srgbClr val="4472C4">
                    <a:lumMod val="50000"/>
                  </a:srgbClr>
                </a:solidFill>
                <a:latin typeface="Tahoma" panose="020B0604030504040204" pitchFamily="34" charset="0"/>
              </a:rPr>
              <a:t>.</a:t>
            </a:r>
          </a:p>
          <a:p>
            <a:pPr lvl="0">
              <a:defRPr/>
            </a:pPr>
            <a:r>
              <a:rPr lang="en-US" sz="2800" i="1">
                <a:solidFill>
                  <a:srgbClr val="4472C4">
                    <a:lumMod val="50000"/>
                  </a:srgbClr>
                </a:solidFill>
                <a:latin typeface="Tahoma" panose="020B0604030504040204" pitchFamily="34" charset="0"/>
              </a:rPr>
              <a:t>- </a:t>
            </a:r>
            <a:r>
              <a:rPr lang="vi-VN" sz="2800" i="1">
                <a:solidFill>
                  <a:srgbClr val="4472C4">
                    <a:lumMod val="50000"/>
                  </a:srgbClr>
                </a:solidFill>
                <a:latin typeface="Tahoma" panose="020B0604030504040204" pitchFamily="34" charset="0"/>
              </a:rPr>
              <a:t>“Chơi dao có ngày đứt tay, cậu té bây giờ, xuống!"</a:t>
            </a:r>
          </a:p>
        </p:txBody>
      </p:sp>
    </p:spTree>
    <p:extLst>
      <p:ext uri="{BB962C8B-B14F-4D97-AF65-F5344CB8AC3E}">
        <p14:creationId xmlns:p14="http://schemas.microsoft.com/office/powerpoint/2010/main" val="360324100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250"/>
                                        <p:tgtEl>
                                          <p:spTgt spid="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50"/>
                                        <p:tgtEl>
                                          <p:spTgt spid="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250"/>
                                        <p:tgtEl>
                                          <p:spTgt spid="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1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75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1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75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75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75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nodeType="withEffect">
                                  <p:stCondLst>
                                    <p:cond delay="67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75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2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75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nodeType="withEffect">
                                  <p:stCondLst>
                                    <p:cond delay="82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4" presetClass="entr" presetSubtype="10" fill="hold" grpId="0" nodeType="withEffect">
                                  <p:stCondLst>
                                    <p:cond delay="87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75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8" presetClass="emph" presetSubtype="0" repeatCount="indefinite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-21600000">
                                      <p:cBhvr>
                                        <p:cTn id="69" dur="5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0" presetID="8" presetClass="emph" presetSubtype="0" repeatCount="indefinite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21600000">
                                      <p:cBhvr>
                                        <p:cTn id="71" dur="5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0" grpId="0" animBg="1"/>
      <p:bldP spid="183" grpId="0"/>
      <p:bldP spid="178" grpId="0" animBg="1"/>
      <p:bldP spid="213" grpId="0" animBg="1"/>
      <p:bldP spid="218" grpId="0"/>
      <p:bldP spid="219" grpId="0" animBg="1"/>
      <p:bldP spid="217" grpId="0"/>
      <p:bldP spid="22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873EC3D6-7E7F-4D7E-9BBC-D085CE5E1284}"/>
              </a:ext>
            </a:extLst>
          </p:cNvPr>
          <p:cNvSpPr/>
          <p:nvPr/>
        </p:nvSpPr>
        <p:spPr>
          <a:xfrm>
            <a:off x="-11856" y="3949"/>
            <a:ext cx="12238279" cy="6891644"/>
          </a:xfrm>
          <a:prstGeom prst="rect">
            <a:avLst/>
          </a:prstGeom>
          <a:gradFill>
            <a:gsLst>
              <a:gs pos="0">
                <a:schemeClr val="tx1">
                  <a:alpha val="68000"/>
                </a:schemeClr>
              </a:gs>
              <a:gs pos="82000">
                <a:srgbClr val="450505">
                  <a:alpha val="42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60" name="Group 759">
            <a:extLst>
              <a:ext uri="{FF2B5EF4-FFF2-40B4-BE49-F238E27FC236}">
                <a16:creationId xmlns:a16="http://schemas.microsoft.com/office/drawing/2014/main" id="{0C5EB7CE-C2E5-41DE-B6DD-81434F61EBC1}"/>
              </a:ext>
            </a:extLst>
          </p:cNvPr>
          <p:cNvGrpSpPr/>
          <p:nvPr/>
        </p:nvGrpSpPr>
        <p:grpSpPr>
          <a:xfrm>
            <a:off x="-107329" y="12700"/>
            <a:ext cx="12209382" cy="6807315"/>
            <a:chOff x="-27288" y="-12700"/>
            <a:chExt cx="12209382" cy="6870700"/>
          </a:xfrm>
        </p:grpSpPr>
        <p:grpSp>
          <p:nvGrpSpPr>
            <p:cNvPr id="761" name="Group 760">
              <a:extLst>
                <a:ext uri="{FF2B5EF4-FFF2-40B4-BE49-F238E27FC236}">
                  <a16:creationId xmlns:a16="http://schemas.microsoft.com/office/drawing/2014/main" id="{BD400723-B40C-4ACA-AFEE-481A4578EAA3}"/>
                </a:ext>
              </a:extLst>
            </p:cNvPr>
            <p:cNvGrpSpPr/>
            <p:nvPr/>
          </p:nvGrpSpPr>
          <p:grpSpPr>
            <a:xfrm>
              <a:off x="266700" y="-12700"/>
              <a:ext cx="11607800" cy="6870700"/>
              <a:chOff x="355600" y="-12700"/>
              <a:chExt cx="14889287" cy="6870700"/>
            </a:xfrm>
          </p:grpSpPr>
          <p:cxnSp>
            <p:nvCxnSpPr>
              <p:cNvPr id="784" name="Straight Connector 783">
                <a:extLst>
                  <a:ext uri="{FF2B5EF4-FFF2-40B4-BE49-F238E27FC236}">
                    <a16:creationId xmlns:a16="http://schemas.microsoft.com/office/drawing/2014/main" id="{EBAB12FA-B889-44D6-B277-4F9574317C3F}"/>
                  </a:ext>
                </a:extLst>
              </p:cNvPr>
              <p:cNvCxnSpPr/>
              <p:nvPr/>
            </p:nvCxnSpPr>
            <p:spPr>
              <a:xfrm>
                <a:off x="3556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5" name="Straight Connector 784">
                <a:extLst>
                  <a:ext uri="{FF2B5EF4-FFF2-40B4-BE49-F238E27FC236}">
                    <a16:creationId xmlns:a16="http://schemas.microsoft.com/office/drawing/2014/main" id="{C3702BD0-85B3-4646-A56C-42D0A0B2DC58}"/>
                  </a:ext>
                </a:extLst>
              </p:cNvPr>
              <p:cNvCxnSpPr/>
              <p:nvPr/>
            </p:nvCxnSpPr>
            <p:spPr>
              <a:xfrm>
                <a:off x="7620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6" name="Straight Connector 785">
                <a:extLst>
                  <a:ext uri="{FF2B5EF4-FFF2-40B4-BE49-F238E27FC236}">
                    <a16:creationId xmlns:a16="http://schemas.microsoft.com/office/drawing/2014/main" id="{C677A44A-BBDE-4739-815E-8E206CF1618E}"/>
                  </a:ext>
                </a:extLst>
              </p:cNvPr>
              <p:cNvCxnSpPr/>
              <p:nvPr/>
            </p:nvCxnSpPr>
            <p:spPr>
              <a:xfrm>
                <a:off x="11684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7" name="Straight Connector 786">
                <a:extLst>
                  <a:ext uri="{FF2B5EF4-FFF2-40B4-BE49-F238E27FC236}">
                    <a16:creationId xmlns:a16="http://schemas.microsoft.com/office/drawing/2014/main" id="{7C7D9832-26B2-49EA-8542-C76B0662F936}"/>
                  </a:ext>
                </a:extLst>
              </p:cNvPr>
              <p:cNvCxnSpPr/>
              <p:nvPr/>
            </p:nvCxnSpPr>
            <p:spPr>
              <a:xfrm>
                <a:off x="15748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8" name="Straight Connector 787">
                <a:extLst>
                  <a:ext uri="{FF2B5EF4-FFF2-40B4-BE49-F238E27FC236}">
                    <a16:creationId xmlns:a16="http://schemas.microsoft.com/office/drawing/2014/main" id="{16C906CC-C186-45B5-A1F7-62B7BDE120DF}"/>
                  </a:ext>
                </a:extLst>
              </p:cNvPr>
              <p:cNvCxnSpPr/>
              <p:nvPr/>
            </p:nvCxnSpPr>
            <p:spPr>
              <a:xfrm>
                <a:off x="19558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9" name="Straight Connector 788">
                <a:extLst>
                  <a:ext uri="{FF2B5EF4-FFF2-40B4-BE49-F238E27FC236}">
                    <a16:creationId xmlns:a16="http://schemas.microsoft.com/office/drawing/2014/main" id="{D9088013-4F2C-473C-86EF-032ECD4F65B6}"/>
                  </a:ext>
                </a:extLst>
              </p:cNvPr>
              <p:cNvCxnSpPr/>
              <p:nvPr/>
            </p:nvCxnSpPr>
            <p:spPr>
              <a:xfrm>
                <a:off x="23622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0" name="Straight Connector 789">
                <a:extLst>
                  <a:ext uri="{FF2B5EF4-FFF2-40B4-BE49-F238E27FC236}">
                    <a16:creationId xmlns:a16="http://schemas.microsoft.com/office/drawing/2014/main" id="{F9CE795D-6E70-4F4D-BE9B-536A3A0AC462}"/>
                  </a:ext>
                </a:extLst>
              </p:cNvPr>
              <p:cNvCxnSpPr/>
              <p:nvPr/>
            </p:nvCxnSpPr>
            <p:spPr>
              <a:xfrm>
                <a:off x="27686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1" name="Straight Connector 790">
                <a:extLst>
                  <a:ext uri="{FF2B5EF4-FFF2-40B4-BE49-F238E27FC236}">
                    <a16:creationId xmlns:a16="http://schemas.microsoft.com/office/drawing/2014/main" id="{78A85356-08A3-401C-A17C-4678C5D64D54}"/>
                  </a:ext>
                </a:extLst>
              </p:cNvPr>
              <p:cNvCxnSpPr/>
              <p:nvPr/>
            </p:nvCxnSpPr>
            <p:spPr>
              <a:xfrm>
                <a:off x="31750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2" name="Straight Connector 791">
                <a:extLst>
                  <a:ext uri="{FF2B5EF4-FFF2-40B4-BE49-F238E27FC236}">
                    <a16:creationId xmlns:a16="http://schemas.microsoft.com/office/drawing/2014/main" id="{D7F592D4-1991-4078-AC2E-398B58C6736C}"/>
                  </a:ext>
                </a:extLst>
              </p:cNvPr>
              <p:cNvCxnSpPr/>
              <p:nvPr/>
            </p:nvCxnSpPr>
            <p:spPr>
              <a:xfrm>
                <a:off x="3568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3" name="Straight Connector 792">
                <a:extLst>
                  <a:ext uri="{FF2B5EF4-FFF2-40B4-BE49-F238E27FC236}">
                    <a16:creationId xmlns:a16="http://schemas.microsoft.com/office/drawing/2014/main" id="{891A89D6-1DA2-4FCA-8B8F-EBB9F281CEA7}"/>
                  </a:ext>
                </a:extLst>
              </p:cNvPr>
              <p:cNvCxnSpPr/>
              <p:nvPr/>
            </p:nvCxnSpPr>
            <p:spPr>
              <a:xfrm>
                <a:off x="3975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4" name="Straight Connector 793">
                <a:extLst>
                  <a:ext uri="{FF2B5EF4-FFF2-40B4-BE49-F238E27FC236}">
                    <a16:creationId xmlns:a16="http://schemas.microsoft.com/office/drawing/2014/main" id="{C98F398B-9F4E-4858-9FB5-AB10A8A3B06B}"/>
                  </a:ext>
                </a:extLst>
              </p:cNvPr>
              <p:cNvCxnSpPr/>
              <p:nvPr/>
            </p:nvCxnSpPr>
            <p:spPr>
              <a:xfrm>
                <a:off x="4381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5" name="Straight Connector 794">
                <a:extLst>
                  <a:ext uri="{FF2B5EF4-FFF2-40B4-BE49-F238E27FC236}">
                    <a16:creationId xmlns:a16="http://schemas.microsoft.com/office/drawing/2014/main" id="{3F29A6C7-8448-406C-9492-E7465AA95B61}"/>
                  </a:ext>
                </a:extLst>
              </p:cNvPr>
              <p:cNvCxnSpPr/>
              <p:nvPr/>
            </p:nvCxnSpPr>
            <p:spPr>
              <a:xfrm>
                <a:off x="4787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6" name="Straight Connector 795">
                <a:extLst>
                  <a:ext uri="{FF2B5EF4-FFF2-40B4-BE49-F238E27FC236}">
                    <a16:creationId xmlns:a16="http://schemas.microsoft.com/office/drawing/2014/main" id="{B4F9EECD-4DA1-496E-BCD1-B20B11A467A6}"/>
                  </a:ext>
                </a:extLst>
              </p:cNvPr>
              <p:cNvCxnSpPr/>
              <p:nvPr/>
            </p:nvCxnSpPr>
            <p:spPr>
              <a:xfrm>
                <a:off x="5168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7" name="Straight Connector 796">
                <a:extLst>
                  <a:ext uri="{FF2B5EF4-FFF2-40B4-BE49-F238E27FC236}">
                    <a16:creationId xmlns:a16="http://schemas.microsoft.com/office/drawing/2014/main" id="{BE30FE63-E3C4-4AFD-A548-C4ED26B01015}"/>
                  </a:ext>
                </a:extLst>
              </p:cNvPr>
              <p:cNvCxnSpPr/>
              <p:nvPr/>
            </p:nvCxnSpPr>
            <p:spPr>
              <a:xfrm>
                <a:off x="55753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8" name="Straight Connector 797">
                <a:extLst>
                  <a:ext uri="{FF2B5EF4-FFF2-40B4-BE49-F238E27FC236}">
                    <a16:creationId xmlns:a16="http://schemas.microsoft.com/office/drawing/2014/main" id="{DE181D14-AF55-4EB0-8B74-F98398C2514B}"/>
                  </a:ext>
                </a:extLst>
              </p:cNvPr>
              <p:cNvCxnSpPr/>
              <p:nvPr/>
            </p:nvCxnSpPr>
            <p:spPr>
              <a:xfrm>
                <a:off x="5981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9" name="Straight Connector 798">
                <a:extLst>
                  <a:ext uri="{FF2B5EF4-FFF2-40B4-BE49-F238E27FC236}">
                    <a16:creationId xmlns:a16="http://schemas.microsoft.com/office/drawing/2014/main" id="{3149133F-63BB-4772-ABF6-0DB303C98E82}"/>
                  </a:ext>
                </a:extLst>
              </p:cNvPr>
              <p:cNvCxnSpPr/>
              <p:nvPr/>
            </p:nvCxnSpPr>
            <p:spPr>
              <a:xfrm>
                <a:off x="6388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0" name="Straight Connector 799">
                <a:extLst>
                  <a:ext uri="{FF2B5EF4-FFF2-40B4-BE49-F238E27FC236}">
                    <a16:creationId xmlns:a16="http://schemas.microsoft.com/office/drawing/2014/main" id="{7CAA8289-161A-40BA-BC9E-6D04DCB07199}"/>
                  </a:ext>
                </a:extLst>
              </p:cNvPr>
              <p:cNvCxnSpPr/>
              <p:nvPr/>
            </p:nvCxnSpPr>
            <p:spPr>
              <a:xfrm>
                <a:off x="6794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1" name="Straight Connector 800">
                <a:extLst>
                  <a:ext uri="{FF2B5EF4-FFF2-40B4-BE49-F238E27FC236}">
                    <a16:creationId xmlns:a16="http://schemas.microsoft.com/office/drawing/2014/main" id="{138EE4E9-2F3B-4402-A712-F0E63FBC9D28}"/>
                  </a:ext>
                </a:extLst>
              </p:cNvPr>
              <p:cNvCxnSpPr/>
              <p:nvPr/>
            </p:nvCxnSpPr>
            <p:spPr>
              <a:xfrm>
                <a:off x="7200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2" name="Straight Connector 801">
                <a:extLst>
                  <a:ext uri="{FF2B5EF4-FFF2-40B4-BE49-F238E27FC236}">
                    <a16:creationId xmlns:a16="http://schemas.microsoft.com/office/drawing/2014/main" id="{2546D61D-4F5D-4529-8A63-F28BA6DE9199}"/>
                  </a:ext>
                </a:extLst>
              </p:cNvPr>
              <p:cNvCxnSpPr/>
              <p:nvPr/>
            </p:nvCxnSpPr>
            <p:spPr>
              <a:xfrm>
                <a:off x="76073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3" name="Straight Connector 802">
                <a:extLst>
                  <a:ext uri="{FF2B5EF4-FFF2-40B4-BE49-F238E27FC236}">
                    <a16:creationId xmlns:a16="http://schemas.microsoft.com/office/drawing/2014/main" id="{82BA4CEA-D415-453B-87BC-7B534E12F2BF}"/>
                  </a:ext>
                </a:extLst>
              </p:cNvPr>
              <p:cNvCxnSpPr/>
              <p:nvPr/>
            </p:nvCxnSpPr>
            <p:spPr>
              <a:xfrm>
                <a:off x="8013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4" name="Straight Connector 803">
                <a:extLst>
                  <a:ext uri="{FF2B5EF4-FFF2-40B4-BE49-F238E27FC236}">
                    <a16:creationId xmlns:a16="http://schemas.microsoft.com/office/drawing/2014/main" id="{6BF74F03-303A-4C2F-A273-E4B9058AD022}"/>
                  </a:ext>
                </a:extLst>
              </p:cNvPr>
              <p:cNvCxnSpPr/>
              <p:nvPr/>
            </p:nvCxnSpPr>
            <p:spPr>
              <a:xfrm>
                <a:off x="8394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5" name="Straight Connector 804">
                <a:extLst>
                  <a:ext uri="{FF2B5EF4-FFF2-40B4-BE49-F238E27FC236}">
                    <a16:creationId xmlns:a16="http://schemas.microsoft.com/office/drawing/2014/main" id="{3D87D783-CF19-4B5C-9CE5-713AB5E4E20E}"/>
                  </a:ext>
                </a:extLst>
              </p:cNvPr>
              <p:cNvCxnSpPr/>
              <p:nvPr/>
            </p:nvCxnSpPr>
            <p:spPr>
              <a:xfrm>
                <a:off x="8801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6" name="Straight Connector 805">
                <a:extLst>
                  <a:ext uri="{FF2B5EF4-FFF2-40B4-BE49-F238E27FC236}">
                    <a16:creationId xmlns:a16="http://schemas.microsoft.com/office/drawing/2014/main" id="{ECD417C2-EEFB-4F30-BFCE-09188AB30D57}"/>
                  </a:ext>
                </a:extLst>
              </p:cNvPr>
              <p:cNvCxnSpPr/>
              <p:nvPr/>
            </p:nvCxnSpPr>
            <p:spPr>
              <a:xfrm>
                <a:off x="9207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7" name="Straight Connector 806">
                <a:extLst>
                  <a:ext uri="{FF2B5EF4-FFF2-40B4-BE49-F238E27FC236}">
                    <a16:creationId xmlns:a16="http://schemas.microsoft.com/office/drawing/2014/main" id="{2D628154-0995-4004-B4BA-EC8F65685F16}"/>
                  </a:ext>
                </a:extLst>
              </p:cNvPr>
              <p:cNvCxnSpPr/>
              <p:nvPr/>
            </p:nvCxnSpPr>
            <p:spPr>
              <a:xfrm>
                <a:off x="9613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8" name="Straight Connector 807">
                <a:extLst>
                  <a:ext uri="{FF2B5EF4-FFF2-40B4-BE49-F238E27FC236}">
                    <a16:creationId xmlns:a16="http://schemas.microsoft.com/office/drawing/2014/main" id="{7398B4FE-7EEB-40CB-93B6-1A87E4D2F658}"/>
                  </a:ext>
                </a:extLst>
              </p:cNvPr>
              <p:cNvCxnSpPr/>
              <p:nvPr/>
            </p:nvCxnSpPr>
            <p:spPr>
              <a:xfrm>
                <a:off x="100076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9" name="Straight Connector 808">
                <a:extLst>
                  <a:ext uri="{FF2B5EF4-FFF2-40B4-BE49-F238E27FC236}">
                    <a16:creationId xmlns:a16="http://schemas.microsoft.com/office/drawing/2014/main" id="{29787102-CBD8-4B0C-9E5C-58D3891369DC}"/>
                  </a:ext>
                </a:extLst>
              </p:cNvPr>
              <p:cNvCxnSpPr/>
              <p:nvPr/>
            </p:nvCxnSpPr>
            <p:spPr>
              <a:xfrm>
                <a:off x="104140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0" name="Straight Connector 809">
                <a:extLst>
                  <a:ext uri="{FF2B5EF4-FFF2-40B4-BE49-F238E27FC236}">
                    <a16:creationId xmlns:a16="http://schemas.microsoft.com/office/drawing/2014/main" id="{A14CB927-65F0-4C72-8652-218D5A9BEDD8}"/>
                  </a:ext>
                </a:extLst>
              </p:cNvPr>
              <p:cNvCxnSpPr/>
              <p:nvPr/>
            </p:nvCxnSpPr>
            <p:spPr>
              <a:xfrm>
                <a:off x="108204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1" name="Straight Connector 810">
                <a:extLst>
                  <a:ext uri="{FF2B5EF4-FFF2-40B4-BE49-F238E27FC236}">
                    <a16:creationId xmlns:a16="http://schemas.microsoft.com/office/drawing/2014/main" id="{C9ABB825-7CFA-4184-B77D-E425935B60B0}"/>
                  </a:ext>
                </a:extLst>
              </p:cNvPr>
              <p:cNvCxnSpPr/>
              <p:nvPr/>
            </p:nvCxnSpPr>
            <p:spPr>
              <a:xfrm>
                <a:off x="112268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2" name="Straight Connector 811">
                <a:extLst>
                  <a:ext uri="{FF2B5EF4-FFF2-40B4-BE49-F238E27FC236}">
                    <a16:creationId xmlns:a16="http://schemas.microsoft.com/office/drawing/2014/main" id="{A6091BCF-31A1-455C-9924-07720E06E0C8}"/>
                  </a:ext>
                </a:extLst>
              </p:cNvPr>
              <p:cNvCxnSpPr/>
              <p:nvPr/>
            </p:nvCxnSpPr>
            <p:spPr>
              <a:xfrm>
                <a:off x="116078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3" name="Straight Connector 812">
                <a:extLst>
                  <a:ext uri="{FF2B5EF4-FFF2-40B4-BE49-F238E27FC236}">
                    <a16:creationId xmlns:a16="http://schemas.microsoft.com/office/drawing/2014/main" id="{30D3B146-9608-4B9F-814F-60B3CA2D199B}"/>
                  </a:ext>
                </a:extLst>
              </p:cNvPr>
              <p:cNvCxnSpPr/>
              <p:nvPr/>
            </p:nvCxnSpPr>
            <p:spPr>
              <a:xfrm>
                <a:off x="120142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4" name="Straight Connector 813">
                <a:extLst>
                  <a:ext uri="{FF2B5EF4-FFF2-40B4-BE49-F238E27FC236}">
                    <a16:creationId xmlns:a16="http://schemas.microsoft.com/office/drawing/2014/main" id="{F5B9DEB4-7B44-41AB-B8BF-24D76CFB456B}"/>
                  </a:ext>
                </a:extLst>
              </p:cNvPr>
              <p:cNvCxnSpPr/>
              <p:nvPr/>
            </p:nvCxnSpPr>
            <p:spPr>
              <a:xfrm>
                <a:off x="12438185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5" name="Straight Connector 814">
                <a:extLst>
                  <a:ext uri="{FF2B5EF4-FFF2-40B4-BE49-F238E27FC236}">
                    <a16:creationId xmlns:a16="http://schemas.microsoft.com/office/drawing/2014/main" id="{835C0990-420B-4153-837B-2BB40F74A26F}"/>
                  </a:ext>
                </a:extLst>
              </p:cNvPr>
              <p:cNvCxnSpPr/>
              <p:nvPr/>
            </p:nvCxnSpPr>
            <p:spPr>
              <a:xfrm>
                <a:off x="12844587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6" name="Straight Connector 815">
                <a:extLst>
                  <a:ext uri="{FF2B5EF4-FFF2-40B4-BE49-F238E27FC236}">
                    <a16:creationId xmlns:a16="http://schemas.microsoft.com/office/drawing/2014/main" id="{A8CE8C24-F5F6-4F4B-8986-59CC6CAE6C53}"/>
                  </a:ext>
                </a:extLst>
              </p:cNvPr>
              <p:cNvCxnSpPr/>
              <p:nvPr/>
            </p:nvCxnSpPr>
            <p:spPr>
              <a:xfrm>
                <a:off x="13238285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7" name="Straight Connector 816">
                <a:extLst>
                  <a:ext uri="{FF2B5EF4-FFF2-40B4-BE49-F238E27FC236}">
                    <a16:creationId xmlns:a16="http://schemas.microsoft.com/office/drawing/2014/main" id="{7A9FCDD7-3E7A-483B-9926-A6E7039FB19F}"/>
                  </a:ext>
                </a:extLst>
              </p:cNvPr>
              <p:cNvCxnSpPr/>
              <p:nvPr/>
            </p:nvCxnSpPr>
            <p:spPr>
              <a:xfrm>
                <a:off x="13644687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8" name="Straight Connector 817">
                <a:extLst>
                  <a:ext uri="{FF2B5EF4-FFF2-40B4-BE49-F238E27FC236}">
                    <a16:creationId xmlns:a16="http://schemas.microsoft.com/office/drawing/2014/main" id="{BF6CA909-070A-4E03-A7B2-BADE6497DFAA}"/>
                  </a:ext>
                </a:extLst>
              </p:cNvPr>
              <p:cNvCxnSpPr/>
              <p:nvPr/>
            </p:nvCxnSpPr>
            <p:spPr>
              <a:xfrm>
                <a:off x="14051085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9" name="Straight Connector 818">
                <a:extLst>
                  <a:ext uri="{FF2B5EF4-FFF2-40B4-BE49-F238E27FC236}">
                    <a16:creationId xmlns:a16="http://schemas.microsoft.com/office/drawing/2014/main" id="{CB468823-CF90-4463-A5B5-9D54DEFCD6CB}"/>
                  </a:ext>
                </a:extLst>
              </p:cNvPr>
              <p:cNvCxnSpPr/>
              <p:nvPr/>
            </p:nvCxnSpPr>
            <p:spPr>
              <a:xfrm>
                <a:off x="14457487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0" name="Straight Connector 819">
                <a:extLst>
                  <a:ext uri="{FF2B5EF4-FFF2-40B4-BE49-F238E27FC236}">
                    <a16:creationId xmlns:a16="http://schemas.microsoft.com/office/drawing/2014/main" id="{CA7840CB-A6F5-4BA4-BB3B-110EE7783A17}"/>
                  </a:ext>
                </a:extLst>
              </p:cNvPr>
              <p:cNvCxnSpPr/>
              <p:nvPr/>
            </p:nvCxnSpPr>
            <p:spPr>
              <a:xfrm>
                <a:off x="14838486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1" name="Straight Connector 820">
                <a:extLst>
                  <a:ext uri="{FF2B5EF4-FFF2-40B4-BE49-F238E27FC236}">
                    <a16:creationId xmlns:a16="http://schemas.microsoft.com/office/drawing/2014/main" id="{0618A443-D67F-4029-B26A-BE80668B92A5}"/>
                  </a:ext>
                </a:extLst>
              </p:cNvPr>
              <p:cNvCxnSpPr/>
              <p:nvPr/>
            </p:nvCxnSpPr>
            <p:spPr>
              <a:xfrm>
                <a:off x="15244887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62" name="Group 761">
              <a:extLst>
                <a:ext uri="{FF2B5EF4-FFF2-40B4-BE49-F238E27FC236}">
                  <a16:creationId xmlns:a16="http://schemas.microsoft.com/office/drawing/2014/main" id="{52481E51-57D4-4D03-9E6B-C13900DAA17F}"/>
                </a:ext>
              </a:extLst>
            </p:cNvPr>
            <p:cNvGrpSpPr/>
            <p:nvPr/>
          </p:nvGrpSpPr>
          <p:grpSpPr>
            <a:xfrm rot="5400000">
              <a:off x="2943731" y="-2659871"/>
              <a:ext cx="6267343" cy="12209382"/>
              <a:chOff x="355600" y="0"/>
              <a:chExt cx="8039100" cy="6858000"/>
            </a:xfrm>
          </p:grpSpPr>
          <p:cxnSp>
            <p:nvCxnSpPr>
              <p:cNvPr id="763" name="Straight Connector 762">
                <a:extLst>
                  <a:ext uri="{FF2B5EF4-FFF2-40B4-BE49-F238E27FC236}">
                    <a16:creationId xmlns:a16="http://schemas.microsoft.com/office/drawing/2014/main" id="{AEE4D16C-BA94-434E-B980-21803F90DCA4}"/>
                  </a:ext>
                </a:extLst>
              </p:cNvPr>
              <p:cNvCxnSpPr/>
              <p:nvPr/>
            </p:nvCxnSpPr>
            <p:spPr>
              <a:xfrm>
                <a:off x="3556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4" name="Straight Connector 763">
                <a:extLst>
                  <a:ext uri="{FF2B5EF4-FFF2-40B4-BE49-F238E27FC236}">
                    <a16:creationId xmlns:a16="http://schemas.microsoft.com/office/drawing/2014/main" id="{7369A401-AC85-456E-A838-9A46D50661A7}"/>
                  </a:ext>
                </a:extLst>
              </p:cNvPr>
              <p:cNvCxnSpPr/>
              <p:nvPr/>
            </p:nvCxnSpPr>
            <p:spPr>
              <a:xfrm>
                <a:off x="7620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5" name="Straight Connector 764">
                <a:extLst>
                  <a:ext uri="{FF2B5EF4-FFF2-40B4-BE49-F238E27FC236}">
                    <a16:creationId xmlns:a16="http://schemas.microsoft.com/office/drawing/2014/main" id="{FC010CB4-5CD4-488B-9FCD-CCCF1E2750CA}"/>
                  </a:ext>
                </a:extLst>
              </p:cNvPr>
              <p:cNvCxnSpPr/>
              <p:nvPr/>
            </p:nvCxnSpPr>
            <p:spPr>
              <a:xfrm>
                <a:off x="11684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6" name="Straight Connector 765">
                <a:extLst>
                  <a:ext uri="{FF2B5EF4-FFF2-40B4-BE49-F238E27FC236}">
                    <a16:creationId xmlns:a16="http://schemas.microsoft.com/office/drawing/2014/main" id="{4F8E0B71-4A43-4259-B2D1-9D8347A08ECE}"/>
                  </a:ext>
                </a:extLst>
              </p:cNvPr>
              <p:cNvCxnSpPr/>
              <p:nvPr/>
            </p:nvCxnSpPr>
            <p:spPr>
              <a:xfrm>
                <a:off x="15748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7" name="Straight Connector 766">
                <a:extLst>
                  <a:ext uri="{FF2B5EF4-FFF2-40B4-BE49-F238E27FC236}">
                    <a16:creationId xmlns:a16="http://schemas.microsoft.com/office/drawing/2014/main" id="{A6FAE7A9-0308-40DA-B106-D0FDCC7F5781}"/>
                  </a:ext>
                </a:extLst>
              </p:cNvPr>
              <p:cNvCxnSpPr/>
              <p:nvPr/>
            </p:nvCxnSpPr>
            <p:spPr>
              <a:xfrm>
                <a:off x="19558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8" name="Straight Connector 767">
                <a:extLst>
                  <a:ext uri="{FF2B5EF4-FFF2-40B4-BE49-F238E27FC236}">
                    <a16:creationId xmlns:a16="http://schemas.microsoft.com/office/drawing/2014/main" id="{FA5B1E05-6069-4B83-B71C-34133B6ADBF9}"/>
                  </a:ext>
                </a:extLst>
              </p:cNvPr>
              <p:cNvCxnSpPr/>
              <p:nvPr/>
            </p:nvCxnSpPr>
            <p:spPr>
              <a:xfrm>
                <a:off x="23622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9" name="Straight Connector 768">
                <a:extLst>
                  <a:ext uri="{FF2B5EF4-FFF2-40B4-BE49-F238E27FC236}">
                    <a16:creationId xmlns:a16="http://schemas.microsoft.com/office/drawing/2014/main" id="{F552FFD7-82FD-4423-840B-FF86B57FFED1}"/>
                  </a:ext>
                </a:extLst>
              </p:cNvPr>
              <p:cNvCxnSpPr/>
              <p:nvPr/>
            </p:nvCxnSpPr>
            <p:spPr>
              <a:xfrm>
                <a:off x="27686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0" name="Straight Connector 769">
                <a:extLst>
                  <a:ext uri="{FF2B5EF4-FFF2-40B4-BE49-F238E27FC236}">
                    <a16:creationId xmlns:a16="http://schemas.microsoft.com/office/drawing/2014/main" id="{04DB960B-EC0C-47DA-94DE-249DAA35381D}"/>
                  </a:ext>
                </a:extLst>
              </p:cNvPr>
              <p:cNvCxnSpPr/>
              <p:nvPr/>
            </p:nvCxnSpPr>
            <p:spPr>
              <a:xfrm>
                <a:off x="31750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1" name="Straight Connector 770">
                <a:extLst>
                  <a:ext uri="{FF2B5EF4-FFF2-40B4-BE49-F238E27FC236}">
                    <a16:creationId xmlns:a16="http://schemas.microsoft.com/office/drawing/2014/main" id="{13142D8B-370E-4AB8-A1B8-63AF4157B110}"/>
                  </a:ext>
                </a:extLst>
              </p:cNvPr>
              <p:cNvCxnSpPr/>
              <p:nvPr/>
            </p:nvCxnSpPr>
            <p:spPr>
              <a:xfrm>
                <a:off x="3568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2" name="Straight Connector 771">
                <a:extLst>
                  <a:ext uri="{FF2B5EF4-FFF2-40B4-BE49-F238E27FC236}">
                    <a16:creationId xmlns:a16="http://schemas.microsoft.com/office/drawing/2014/main" id="{D26AA68B-5A13-4C6D-B199-4F28C12C5210}"/>
                  </a:ext>
                </a:extLst>
              </p:cNvPr>
              <p:cNvCxnSpPr/>
              <p:nvPr/>
            </p:nvCxnSpPr>
            <p:spPr>
              <a:xfrm>
                <a:off x="3975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3" name="Straight Connector 772">
                <a:extLst>
                  <a:ext uri="{FF2B5EF4-FFF2-40B4-BE49-F238E27FC236}">
                    <a16:creationId xmlns:a16="http://schemas.microsoft.com/office/drawing/2014/main" id="{79CA93E8-C910-4EF7-AD09-24657F257F63}"/>
                  </a:ext>
                </a:extLst>
              </p:cNvPr>
              <p:cNvCxnSpPr/>
              <p:nvPr/>
            </p:nvCxnSpPr>
            <p:spPr>
              <a:xfrm>
                <a:off x="4381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4" name="Straight Connector 773">
                <a:extLst>
                  <a:ext uri="{FF2B5EF4-FFF2-40B4-BE49-F238E27FC236}">
                    <a16:creationId xmlns:a16="http://schemas.microsoft.com/office/drawing/2014/main" id="{97E864CA-8FF0-45AF-B023-A046E08B843F}"/>
                  </a:ext>
                </a:extLst>
              </p:cNvPr>
              <p:cNvCxnSpPr/>
              <p:nvPr/>
            </p:nvCxnSpPr>
            <p:spPr>
              <a:xfrm>
                <a:off x="4787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5" name="Straight Connector 774">
                <a:extLst>
                  <a:ext uri="{FF2B5EF4-FFF2-40B4-BE49-F238E27FC236}">
                    <a16:creationId xmlns:a16="http://schemas.microsoft.com/office/drawing/2014/main" id="{DD285153-71DC-4A49-B002-F1BC87E505A2}"/>
                  </a:ext>
                </a:extLst>
              </p:cNvPr>
              <p:cNvCxnSpPr/>
              <p:nvPr/>
            </p:nvCxnSpPr>
            <p:spPr>
              <a:xfrm>
                <a:off x="5168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6" name="Straight Connector 775">
                <a:extLst>
                  <a:ext uri="{FF2B5EF4-FFF2-40B4-BE49-F238E27FC236}">
                    <a16:creationId xmlns:a16="http://schemas.microsoft.com/office/drawing/2014/main" id="{2A2B0A62-885F-49B3-B604-BCE6A5AC6F7D}"/>
                  </a:ext>
                </a:extLst>
              </p:cNvPr>
              <p:cNvCxnSpPr/>
              <p:nvPr/>
            </p:nvCxnSpPr>
            <p:spPr>
              <a:xfrm>
                <a:off x="55753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7" name="Straight Connector 776">
                <a:extLst>
                  <a:ext uri="{FF2B5EF4-FFF2-40B4-BE49-F238E27FC236}">
                    <a16:creationId xmlns:a16="http://schemas.microsoft.com/office/drawing/2014/main" id="{4A17B57B-C1AE-4537-B1CC-E1FA5DDBD867}"/>
                  </a:ext>
                </a:extLst>
              </p:cNvPr>
              <p:cNvCxnSpPr/>
              <p:nvPr/>
            </p:nvCxnSpPr>
            <p:spPr>
              <a:xfrm>
                <a:off x="5981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8" name="Straight Connector 777">
                <a:extLst>
                  <a:ext uri="{FF2B5EF4-FFF2-40B4-BE49-F238E27FC236}">
                    <a16:creationId xmlns:a16="http://schemas.microsoft.com/office/drawing/2014/main" id="{5ABAB36C-A9B2-4E04-A283-2EEBE13494F6}"/>
                  </a:ext>
                </a:extLst>
              </p:cNvPr>
              <p:cNvCxnSpPr/>
              <p:nvPr/>
            </p:nvCxnSpPr>
            <p:spPr>
              <a:xfrm>
                <a:off x="6388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9" name="Straight Connector 778">
                <a:extLst>
                  <a:ext uri="{FF2B5EF4-FFF2-40B4-BE49-F238E27FC236}">
                    <a16:creationId xmlns:a16="http://schemas.microsoft.com/office/drawing/2014/main" id="{1866728B-9986-4F1D-86D2-1B8FEEDF1CB0}"/>
                  </a:ext>
                </a:extLst>
              </p:cNvPr>
              <p:cNvCxnSpPr/>
              <p:nvPr/>
            </p:nvCxnSpPr>
            <p:spPr>
              <a:xfrm>
                <a:off x="6794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0" name="Straight Connector 779">
                <a:extLst>
                  <a:ext uri="{FF2B5EF4-FFF2-40B4-BE49-F238E27FC236}">
                    <a16:creationId xmlns:a16="http://schemas.microsoft.com/office/drawing/2014/main" id="{73692DEC-A5EC-4FFB-B94C-0C741438253F}"/>
                  </a:ext>
                </a:extLst>
              </p:cNvPr>
              <p:cNvCxnSpPr/>
              <p:nvPr/>
            </p:nvCxnSpPr>
            <p:spPr>
              <a:xfrm>
                <a:off x="7200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1" name="Straight Connector 780">
                <a:extLst>
                  <a:ext uri="{FF2B5EF4-FFF2-40B4-BE49-F238E27FC236}">
                    <a16:creationId xmlns:a16="http://schemas.microsoft.com/office/drawing/2014/main" id="{4ED44FA5-2226-40FB-8F8F-066CC1E3DC69}"/>
                  </a:ext>
                </a:extLst>
              </p:cNvPr>
              <p:cNvCxnSpPr/>
              <p:nvPr/>
            </p:nvCxnSpPr>
            <p:spPr>
              <a:xfrm>
                <a:off x="76073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2" name="Straight Connector 781">
                <a:extLst>
                  <a:ext uri="{FF2B5EF4-FFF2-40B4-BE49-F238E27FC236}">
                    <a16:creationId xmlns:a16="http://schemas.microsoft.com/office/drawing/2014/main" id="{9C6CE3B2-CEB9-4BB5-8218-519AD96DFACD}"/>
                  </a:ext>
                </a:extLst>
              </p:cNvPr>
              <p:cNvCxnSpPr/>
              <p:nvPr/>
            </p:nvCxnSpPr>
            <p:spPr>
              <a:xfrm>
                <a:off x="8013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3" name="Straight Connector 782">
                <a:extLst>
                  <a:ext uri="{FF2B5EF4-FFF2-40B4-BE49-F238E27FC236}">
                    <a16:creationId xmlns:a16="http://schemas.microsoft.com/office/drawing/2014/main" id="{3DD1D169-498F-4CC6-AF10-B78C536BF9D9}"/>
                  </a:ext>
                </a:extLst>
              </p:cNvPr>
              <p:cNvCxnSpPr/>
              <p:nvPr/>
            </p:nvCxnSpPr>
            <p:spPr>
              <a:xfrm>
                <a:off x="8394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12" name="Group 111" hidden="1">
            <a:extLst>
              <a:ext uri="{FF2B5EF4-FFF2-40B4-BE49-F238E27FC236}">
                <a16:creationId xmlns:a16="http://schemas.microsoft.com/office/drawing/2014/main" id="{A4E21C86-16E9-4487-BA3B-CCCA51C5C83E}"/>
              </a:ext>
            </a:extLst>
          </p:cNvPr>
          <p:cNvGrpSpPr/>
          <p:nvPr/>
        </p:nvGrpSpPr>
        <p:grpSpPr>
          <a:xfrm>
            <a:off x="-27288" y="-12700"/>
            <a:ext cx="12209382" cy="6870700"/>
            <a:chOff x="-27288" y="-12700"/>
            <a:chExt cx="12209382" cy="6870700"/>
          </a:xfrm>
        </p:grpSpPr>
        <p:grpSp>
          <p:nvGrpSpPr>
            <p:cNvPr id="113" name="Group 112">
              <a:extLst>
                <a:ext uri="{FF2B5EF4-FFF2-40B4-BE49-F238E27FC236}">
                  <a16:creationId xmlns:a16="http://schemas.microsoft.com/office/drawing/2014/main" id="{2EEA6B91-75B3-4911-9D42-F7F4E7DE0181}"/>
                </a:ext>
              </a:extLst>
            </p:cNvPr>
            <p:cNvGrpSpPr/>
            <p:nvPr/>
          </p:nvGrpSpPr>
          <p:grpSpPr>
            <a:xfrm>
              <a:off x="266700" y="-12700"/>
              <a:ext cx="11607800" cy="6870700"/>
              <a:chOff x="355600" y="-12700"/>
              <a:chExt cx="14889287" cy="6870700"/>
            </a:xfrm>
          </p:grpSpPr>
          <p:cxnSp>
            <p:nvCxnSpPr>
              <p:cNvPr id="136" name="Straight Connector 135">
                <a:extLst>
                  <a:ext uri="{FF2B5EF4-FFF2-40B4-BE49-F238E27FC236}">
                    <a16:creationId xmlns:a16="http://schemas.microsoft.com/office/drawing/2014/main" id="{09C8E877-935F-45CC-98A8-CE10E772548C}"/>
                  </a:ext>
                </a:extLst>
              </p:cNvPr>
              <p:cNvCxnSpPr/>
              <p:nvPr/>
            </p:nvCxnSpPr>
            <p:spPr>
              <a:xfrm>
                <a:off x="3556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>
                <a:extLst>
                  <a:ext uri="{FF2B5EF4-FFF2-40B4-BE49-F238E27FC236}">
                    <a16:creationId xmlns:a16="http://schemas.microsoft.com/office/drawing/2014/main" id="{A526125A-906F-4B24-9802-ECB3DDDF2CAB}"/>
                  </a:ext>
                </a:extLst>
              </p:cNvPr>
              <p:cNvCxnSpPr/>
              <p:nvPr/>
            </p:nvCxnSpPr>
            <p:spPr>
              <a:xfrm>
                <a:off x="7620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>
                <a:extLst>
                  <a:ext uri="{FF2B5EF4-FFF2-40B4-BE49-F238E27FC236}">
                    <a16:creationId xmlns:a16="http://schemas.microsoft.com/office/drawing/2014/main" id="{208B86A9-8109-4B9A-B62F-E733D9440E48}"/>
                  </a:ext>
                </a:extLst>
              </p:cNvPr>
              <p:cNvCxnSpPr/>
              <p:nvPr/>
            </p:nvCxnSpPr>
            <p:spPr>
              <a:xfrm>
                <a:off x="11684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>
                <a:extLst>
                  <a:ext uri="{FF2B5EF4-FFF2-40B4-BE49-F238E27FC236}">
                    <a16:creationId xmlns:a16="http://schemas.microsoft.com/office/drawing/2014/main" id="{4685F011-DFC1-409C-8CF4-50B4489A1A52}"/>
                  </a:ext>
                </a:extLst>
              </p:cNvPr>
              <p:cNvCxnSpPr/>
              <p:nvPr/>
            </p:nvCxnSpPr>
            <p:spPr>
              <a:xfrm>
                <a:off x="15748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9">
                <a:extLst>
                  <a:ext uri="{FF2B5EF4-FFF2-40B4-BE49-F238E27FC236}">
                    <a16:creationId xmlns:a16="http://schemas.microsoft.com/office/drawing/2014/main" id="{4591E651-B166-46F9-9F02-1C8922DAC61B}"/>
                  </a:ext>
                </a:extLst>
              </p:cNvPr>
              <p:cNvCxnSpPr/>
              <p:nvPr/>
            </p:nvCxnSpPr>
            <p:spPr>
              <a:xfrm>
                <a:off x="19558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140">
                <a:extLst>
                  <a:ext uri="{FF2B5EF4-FFF2-40B4-BE49-F238E27FC236}">
                    <a16:creationId xmlns:a16="http://schemas.microsoft.com/office/drawing/2014/main" id="{A217118F-D7B2-46E7-8124-16EF1CA3CE42}"/>
                  </a:ext>
                </a:extLst>
              </p:cNvPr>
              <p:cNvCxnSpPr/>
              <p:nvPr/>
            </p:nvCxnSpPr>
            <p:spPr>
              <a:xfrm>
                <a:off x="23622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Straight Connector 141">
                <a:extLst>
                  <a:ext uri="{FF2B5EF4-FFF2-40B4-BE49-F238E27FC236}">
                    <a16:creationId xmlns:a16="http://schemas.microsoft.com/office/drawing/2014/main" id="{86B3F1F0-6739-453E-9F95-DFB2360B7810}"/>
                  </a:ext>
                </a:extLst>
              </p:cNvPr>
              <p:cNvCxnSpPr/>
              <p:nvPr/>
            </p:nvCxnSpPr>
            <p:spPr>
              <a:xfrm>
                <a:off x="27686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Straight Connector 142">
                <a:extLst>
                  <a:ext uri="{FF2B5EF4-FFF2-40B4-BE49-F238E27FC236}">
                    <a16:creationId xmlns:a16="http://schemas.microsoft.com/office/drawing/2014/main" id="{9CE5BFCD-B749-48CF-940B-4716821495F8}"/>
                  </a:ext>
                </a:extLst>
              </p:cNvPr>
              <p:cNvCxnSpPr/>
              <p:nvPr/>
            </p:nvCxnSpPr>
            <p:spPr>
              <a:xfrm>
                <a:off x="31750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Straight Connector 143">
                <a:extLst>
                  <a:ext uri="{FF2B5EF4-FFF2-40B4-BE49-F238E27FC236}">
                    <a16:creationId xmlns:a16="http://schemas.microsoft.com/office/drawing/2014/main" id="{6C757BFA-BEF4-4331-8DEF-8036D0B616D3}"/>
                  </a:ext>
                </a:extLst>
              </p:cNvPr>
              <p:cNvCxnSpPr/>
              <p:nvPr/>
            </p:nvCxnSpPr>
            <p:spPr>
              <a:xfrm>
                <a:off x="3568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Straight Connector 144">
                <a:extLst>
                  <a:ext uri="{FF2B5EF4-FFF2-40B4-BE49-F238E27FC236}">
                    <a16:creationId xmlns:a16="http://schemas.microsoft.com/office/drawing/2014/main" id="{6422663B-E83C-4C1F-90BB-B271B38B8C32}"/>
                  </a:ext>
                </a:extLst>
              </p:cNvPr>
              <p:cNvCxnSpPr/>
              <p:nvPr/>
            </p:nvCxnSpPr>
            <p:spPr>
              <a:xfrm>
                <a:off x="3975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Connector 145">
                <a:extLst>
                  <a:ext uri="{FF2B5EF4-FFF2-40B4-BE49-F238E27FC236}">
                    <a16:creationId xmlns:a16="http://schemas.microsoft.com/office/drawing/2014/main" id="{29560408-F16B-404C-A987-650734542FC3}"/>
                  </a:ext>
                </a:extLst>
              </p:cNvPr>
              <p:cNvCxnSpPr/>
              <p:nvPr/>
            </p:nvCxnSpPr>
            <p:spPr>
              <a:xfrm>
                <a:off x="4381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Connector 146">
                <a:extLst>
                  <a:ext uri="{FF2B5EF4-FFF2-40B4-BE49-F238E27FC236}">
                    <a16:creationId xmlns:a16="http://schemas.microsoft.com/office/drawing/2014/main" id="{8173CE03-5F10-4D16-A2AA-EA67483E985E}"/>
                  </a:ext>
                </a:extLst>
              </p:cNvPr>
              <p:cNvCxnSpPr/>
              <p:nvPr/>
            </p:nvCxnSpPr>
            <p:spPr>
              <a:xfrm>
                <a:off x="4787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Connector 147">
                <a:extLst>
                  <a:ext uri="{FF2B5EF4-FFF2-40B4-BE49-F238E27FC236}">
                    <a16:creationId xmlns:a16="http://schemas.microsoft.com/office/drawing/2014/main" id="{24772477-1C1D-4BF8-930B-D3500857D448}"/>
                  </a:ext>
                </a:extLst>
              </p:cNvPr>
              <p:cNvCxnSpPr/>
              <p:nvPr/>
            </p:nvCxnSpPr>
            <p:spPr>
              <a:xfrm>
                <a:off x="5168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Straight Connector 148">
                <a:extLst>
                  <a:ext uri="{FF2B5EF4-FFF2-40B4-BE49-F238E27FC236}">
                    <a16:creationId xmlns:a16="http://schemas.microsoft.com/office/drawing/2014/main" id="{078AD7A6-AAB4-42C6-A3C3-31F1E376F2CE}"/>
                  </a:ext>
                </a:extLst>
              </p:cNvPr>
              <p:cNvCxnSpPr/>
              <p:nvPr/>
            </p:nvCxnSpPr>
            <p:spPr>
              <a:xfrm>
                <a:off x="55753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Connector 149">
                <a:extLst>
                  <a:ext uri="{FF2B5EF4-FFF2-40B4-BE49-F238E27FC236}">
                    <a16:creationId xmlns:a16="http://schemas.microsoft.com/office/drawing/2014/main" id="{8642F389-2571-47C7-8386-B00BC280FE91}"/>
                  </a:ext>
                </a:extLst>
              </p:cNvPr>
              <p:cNvCxnSpPr/>
              <p:nvPr/>
            </p:nvCxnSpPr>
            <p:spPr>
              <a:xfrm>
                <a:off x="5981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Straight Connector 150">
                <a:extLst>
                  <a:ext uri="{FF2B5EF4-FFF2-40B4-BE49-F238E27FC236}">
                    <a16:creationId xmlns:a16="http://schemas.microsoft.com/office/drawing/2014/main" id="{AC81FD4B-95BC-417B-89DB-B46FF4F28867}"/>
                  </a:ext>
                </a:extLst>
              </p:cNvPr>
              <p:cNvCxnSpPr/>
              <p:nvPr/>
            </p:nvCxnSpPr>
            <p:spPr>
              <a:xfrm>
                <a:off x="6388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151">
                <a:extLst>
                  <a:ext uri="{FF2B5EF4-FFF2-40B4-BE49-F238E27FC236}">
                    <a16:creationId xmlns:a16="http://schemas.microsoft.com/office/drawing/2014/main" id="{1D54E5E8-640B-449F-A289-3AC7E680CF98}"/>
                  </a:ext>
                </a:extLst>
              </p:cNvPr>
              <p:cNvCxnSpPr/>
              <p:nvPr/>
            </p:nvCxnSpPr>
            <p:spPr>
              <a:xfrm>
                <a:off x="6794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152">
                <a:extLst>
                  <a:ext uri="{FF2B5EF4-FFF2-40B4-BE49-F238E27FC236}">
                    <a16:creationId xmlns:a16="http://schemas.microsoft.com/office/drawing/2014/main" id="{9CB4CB77-9024-4594-AAE5-4E4297F9D0E5}"/>
                  </a:ext>
                </a:extLst>
              </p:cNvPr>
              <p:cNvCxnSpPr/>
              <p:nvPr/>
            </p:nvCxnSpPr>
            <p:spPr>
              <a:xfrm>
                <a:off x="7200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153">
                <a:extLst>
                  <a:ext uri="{FF2B5EF4-FFF2-40B4-BE49-F238E27FC236}">
                    <a16:creationId xmlns:a16="http://schemas.microsoft.com/office/drawing/2014/main" id="{955FC595-3A81-4215-9786-AB8D38D591D0}"/>
                  </a:ext>
                </a:extLst>
              </p:cNvPr>
              <p:cNvCxnSpPr/>
              <p:nvPr/>
            </p:nvCxnSpPr>
            <p:spPr>
              <a:xfrm>
                <a:off x="76073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Straight Connector 154">
                <a:extLst>
                  <a:ext uri="{FF2B5EF4-FFF2-40B4-BE49-F238E27FC236}">
                    <a16:creationId xmlns:a16="http://schemas.microsoft.com/office/drawing/2014/main" id="{5D93813D-A820-4C91-A3F2-887468178205}"/>
                  </a:ext>
                </a:extLst>
              </p:cNvPr>
              <p:cNvCxnSpPr/>
              <p:nvPr/>
            </p:nvCxnSpPr>
            <p:spPr>
              <a:xfrm>
                <a:off x="8013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Straight Connector 155">
                <a:extLst>
                  <a:ext uri="{FF2B5EF4-FFF2-40B4-BE49-F238E27FC236}">
                    <a16:creationId xmlns:a16="http://schemas.microsoft.com/office/drawing/2014/main" id="{08952658-18F2-4416-A2AD-21151B66C806}"/>
                  </a:ext>
                </a:extLst>
              </p:cNvPr>
              <p:cNvCxnSpPr/>
              <p:nvPr/>
            </p:nvCxnSpPr>
            <p:spPr>
              <a:xfrm>
                <a:off x="8394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Straight Connector 156">
                <a:extLst>
                  <a:ext uri="{FF2B5EF4-FFF2-40B4-BE49-F238E27FC236}">
                    <a16:creationId xmlns:a16="http://schemas.microsoft.com/office/drawing/2014/main" id="{74AD5B0A-10E9-4856-B717-03EE37F51C83}"/>
                  </a:ext>
                </a:extLst>
              </p:cNvPr>
              <p:cNvCxnSpPr/>
              <p:nvPr/>
            </p:nvCxnSpPr>
            <p:spPr>
              <a:xfrm>
                <a:off x="8801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Straight Connector 157">
                <a:extLst>
                  <a:ext uri="{FF2B5EF4-FFF2-40B4-BE49-F238E27FC236}">
                    <a16:creationId xmlns:a16="http://schemas.microsoft.com/office/drawing/2014/main" id="{4D5DD98A-BBA0-4B4A-BE7E-87971BB331D7}"/>
                  </a:ext>
                </a:extLst>
              </p:cNvPr>
              <p:cNvCxnSpPr/>
              <p:nvPr/>
            </p:nvCxnSpPr>
            <p:spPr>
              <a:xfrm>
                <a:off x="9207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Straight Connector 158">
                <a:extLst>
                  <a:ext uri="{FF2B5EF4-FFF2-40B4-BE49-F238E27FC236}">
                    <a16:creationId xmlns:a16="http://schemas.microsoft.com/office/drawing/2014/main" id="{D18EBAEB-9BDB-4C51-9540-93A571C9ABD3}"/>
                  </a:ext>
                </a:extLst>
              </p:cNvPr>
              <p:cNvCxnSpPr/>
              <p:nvPr/>
            </p:nvCxnSpPr>
            <p:spPr>
              <a:xfrm>
                <a:off x="9613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Straight Connector 159">
                <a:extLst>
                  <a:ext uri="{FF2B5EF4-FFF2-40B4-BE49-F238E27FC236}">
                    <a16:creationId xmlns:a16="http://schemas.microsoft.com/office/drawing/2014/main" id="{F49B78BB-E1B8-4F71-A2DA-CB94A001D82C}"/>
                  </a:ext>
                </a:extLst>
              </p:cNvPr>
              <p:cNvCxnSpPr/>
              <p:nvPr/>
            </p:nvCxnSpPr>
            <p:spPr>
              <a:xfrm>
                <a:off x="100076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Straight Connector 160">
                <a:extLst>
                  <a:ext uri="{FF2B5EF4-FFF2-40B4-BE49-F238E27FC236}">
                    <a16:creationId xmlns:a16="http://schemas.microsoft.com/office/drawing/2014/main" id="{D5690FE9-3CBB-49AA-864F-850D82C9B914}"/>
                  </a:ext>
                </a:extLst>
              </p:cNvPr>
              <p:cNvCxnSpPr/>
              <p:nvPr/>
            </p:nvCxnSpPr>
            <p:spPr>
              <a:xfrm>
                <a:off x="104140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161">
                <a:extLst>
                  <a:ext uri="{FF2B5EF4-FFF2-40B4-BE49-F238E27FC236}">
                    <a16:creationId xmlns:a16="http://schemas.microsoft.com/office/drawing/2014/main" id="{6B265E70-B574-49A4-BC05-6A12930A586C}"/>
                  </a:ext>
                </a:extLst>
              </p:cNvPr>
              <p:cNvCxnSpPr/>
              <p:nvPr/>
            </p:nvCxnSpPr>
            <p:spPr>
              <a:xfrm>
                <a:off x="108204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Straight Connector 162">
                <a:extLst>
                  <a:ext uri="{FF2B5EF4-FFF2-40B4-BE49-F238E27FC236}">
                    <a16:creationId xmlns:a16="http://schemas.microsoft.com/office/drawing/2014/main" id="{A06E1F71-92CD-4630-8207-5FA61C977DBF}"/>
                  </a:ext>
                </a:extLst>
              </p:cNvPr>
              <p:cNvCxnSpPr/>
              <p:nvPr/>
            </p:nvCxnSpPr>
            <p:spPr>
              <a:xfrm>
                <a:off x="112268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>
                <a:extLst>
                  <a:ext uri="{FF2B5EF4-FFF2-40B4-BE49-F238E27FC236}">
                    <a16:creationId xmlns:a16="http://schemas.microsoft.com/office/drawing/2014/main" id="{A24E636A-DC67-46D6-82EF-CAF366785B60}"/>
                  </a:ext>
                </a:extLst>
              </p:cNvPr>
              <p:cNvCxnSpPr/>
              <p:nvPr/>
            </p:nvCxnSpPr>
            <p:spPr>
              <a:xfrm>
                <a:off x="116078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>
                <a:extLst>
                  <a:ext uri="{FF2B5EF4-FFF2-40B4-BE49-F238E27FC236}">
                    <a16:creationId xmlns:a16="http://schemas.microsoft.com/office/drawing/2014/main" id="{65A1385E-5FC5-4DB6-8A5F-E740E2EE1309}"/>
                  </a:ext>
                </a:extLst>
              </p:cNvPr>
              <p:cNvCxnSpPr/>
              <p:nvPr/>
            </p:nvCxnSpPr>
            <p:spPr>
              <a:xfrm>
                <a:off x="120142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>
                <a:extLst>
                  <a:ext uri="{FF2B5EF4-FFF2-40B4-BE49-F238E27FC236}">
                    <a16:creationId xmlns:a16="http://schemas.microsoft.com/office/drawing/2014/main" id="{087855C3-99A5-4360-B288-A014664EEA17}"/>
                  </a:ext>
                </a:extLst>
              </p:cNvPr>
              <p:cNvCxnSpPr/>
              <p:nvPr/>
            </p:nvCxnSpPr>
            <p:spPr>
              <a:xfrm>
                <a:off x="12438185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66">
                <a:extLst>
                  <a:ext uri="{FF2B5EF4-FFF2-40B4-BE49-F238E27FC236}">
                    <a16:creationId xmlns:a16="http://schemas.microsoft.com/office/drawing/2014/main" id="{024C43A8-6CED-45F3-B131-652D96A61237}"/>
                  </a:ext>
                </a:extLst>
              </p:cNvPr>
              <p:cNvCxnSpPr/>
              <p:nvPr/>
            </p:nvCxnSpPr>
            <p:spPr>
              <a:xfrm>
                <a:off x="12844587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167">
                <a:extLst>
                  <a:ext uri="{FF2B5EF4-FFF2-40B4-BE49-F238E27FC236}">
                    <a16:creationId xmlns:a16="http://schemas.microsoft.com/office/drawing/2014/main" id="{F349E014-AEC1-4AA9-90C7-1581091B7125}"/>
                  </a:ext>
                </a:extLst>
              </p:cNvPr>
              <p:cNvCxnSpPr/>
              <p:nvPr/>
            </p:nvCxnSpPr>
            <p:spPr>
              <a:xfrm>
                <a:off x="13238285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>
                <a:extLst>
                  <a:ext uri="{FF2B5EF4-FFF2-40B4-BE49-F238E27FC236}">
                    <a16:creationId xmlns:a16="http://schemas.microsoft.com/office/drawing/2014/main" id="{AF55F647-48EA-4561-A01A-488112E2A3EE}"/>
                  </a:ext>
                </a:extLst>
              </p:cNvPr>
              <p:cNvCxnSpPr/>
              <p:nvPr/>
            </p:nvCxnSpPr>
            <p:spPr>
              <a:xfrm>
                <a:off x="13644687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Straight Connector 169">
                <a:extLst>
                  <a:ext uri="{FF2B5EF4-FFF2-40B4-BE49-F238E27FC236}">
                    <a16:creationId xmlns:a16="http://schemas.microsoft.com/office/drawing/2014/main" id="{48DEDA7E-3D7B-4F03-B328-61B11054DC87}"/>
                  </a:ext>
                </a:extLst>
              </p:cNvPr>
              <p:cNvCxnSpPr/>
              <p:nvPr/>
            </p:nvCxnSpPr>
            <p:spPr>
              <a:xfrm>
                <a:off x="14051085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>
                <a:extLst>
                  <a:ext uri="{FF2B5EF4-FFF2-40B4-BE49-F238E27FC236}">
                    <a16:creationId xmlns:a16="http://schemas.microsoft.com/office/drawing/2014/main" id="{3FBAE60B-2264-4785-AD83-67E9E1B9F96D}"/>
                  </a:ext>
                </a:extLst>
              </p:cNvPr>
              <p:cNvCxnSpPr/>
              <p:nvPr/>
            </p:nvCxnSpPr>
            <p:spPr>
              <a:xfrm>
                <a:off x="14457487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>
                <a:extLst>
                  <a:ext uri="{FF2B5EF4-FFF2-40B4-BE49-F238E27FC236}">
                    <a16:creationId xmlns:a16="http://schemas.microsoft.com/office/drawing/2014/main" id="{F0C1FA96-FFE1-47A1-A196-56793055643F}"/>
                  </a:ext>
                </a:extLst>
              </p:cNvPr>
              <p:cNvCxnSpPr/>
              <p:nvPr/>
            </p:nvCxnSpPr>
            <p:spPr>
              <a:xfrm>
                <a:off x="14838486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>
                <a:extLst>
                  <a:ext uri="{FF2B5EF4-FFF2-40B4-BE49-F238E27FC236}">
                    <a16:creationId xmlns:a16="http://schemas.microsoft.com/office/drawing/2014/main" id="{EE1D05CB-1318-4BE7-8791-30FAD863D110}"/>
                  </a:ext>
                </a:extLst>
              </p:cNvPr>
              <p:cNvCxnSpPr/>
              <p:nvPr/>
            </p:nvCxnSpPr>
            <p:spPr>
              <a:xfrm>
                <a:off x="15244887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id="{3C776989-533F-4E09-A473-A13EE201EAAE}"/>
                </a:ext>
              </a:extLst>
            </p:cNvPr>
            <p:cNvGrpSpPr/>
            <p:nvPr/>
          </p:nvGrpSpPr>
          <p:grpSpPr>
            <a:xfrm rot="5400000">
              <a:off x="2943731" y="-2659871"/>
              <a:ext cx="6267343" cy="12209382"/>
              <a:chOff x="355600" y="0"/>
              <a:chExt cx="8039100" cy="6858000"/>
            </a:xfrm>
          </p:grpSpPr>
          <p:cxnSp>
            <p:nvCxnSpPr>
              <p:cNvPr id="115" name="Straight Connector 114">
                <a:extLst>
                  <a:ext uri="{FF2B5EF4-FFF2-40B4-BE49-F238E27FC236}">
                    <a16:creationId xmlns:a16="http://schemas.microsoft.com/office/drawing/2014/main" id="{0E808AFF-0C28-4377-92C9-125E4C1AFDD0}"/>
                  </a:ext>
                </a:extLst>
              </p:cNvPr>
              <p:cNvCxnSpPr/>
              <p:nvPr/>
            </p:nvCxnSpPr>
            <p:spPr>
              <a:xfrm>
                <a:off x="3556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>
                <a:extLst>
                  <a:ext uri="{FF2B5EF4-FFF2-40B4-BE49-F238E27FC236}">
                    <a16:creationId xmlns:a16="http://schemas.microsoft.com/office/drawing/2014/main" id="{A8E4FC1E-3EED-484E-8A8F-6E773665AD03}"/>
                  </a:ext>
                </a:extLst>
              </p:cNvPr>
              <p:cNvCxnSpPr/>
              <p:nvPr/>
            </p:nvCxnSpPr>
            <p:spPr>
              <a:xfrm>
                <a:off x="7620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>
                <a:extLst>
                  <a:ext uri="{FF2B5EF4-FFF2-40B4-BE49-F238E27FC236}">
                    <a16:creationId xmlns:a16="http://schemas.microsoft.com/office/drawing/2014/main" id="{4B11F3EE-6A89-4373-9D1B-F8BFE33EFC7A}"/>
                  </a:ext>
                </a:extLst>
              </p:cNvPr>
              <p:cNvCxnSpPr/>
              <p:nvPr/>
            </p:nvCxnSpPr>
            <p:spPr>
              <a:xfrm>
                <a:off x="11684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>
                <a:extLst>
                  <a:ext uri="{FF2B5EF4-FFF2-40B4-BE49-F238E27FC236}">
                    <a16:creationId xmlns:a16="http://schemas.microsoft.com/office/drawing/2014/main" id="{BCD1BDEA-5F16-4D0D-887C-45EE155910BA}"/>
                  </a:ext>
                </a:extLst>
              </p:cNvPr>
              <p:cNvCxnSpPr/>
              <p:nvPr/>
            </p:nvCxnSpPr>
            <p:spPr>
              <a:xfrm>
                <a:off x="15748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>
                <a:extLst>
                  <a:ext uri="{FF2B5EF4-FFF2-40B4-BE49-F238E27FC236}">
                    <a16:creationId xmlns:a16="http://schemas.microsoft.com/office/drawing/2014/main" id="{09EFA626-A41E-4C38-AA59-CC6D036CD79B}"/>
                  </a:ext>
                </a:extLst>
              </p:cNvPr>
              <p:cNvCxnSpPr/>
              <p:nvPr/>
            </p:nvCxnSpPr>
            <p:spPr>
              <a:xfrm>
                <a:off x="19558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>
                <a:extLst>
                  <a:ext uri="{FF2B5EF4-FFF2-40B4-BE49-F238E27FC236}">
                    <a16:creationId xmlns:a16="http://schemas.microsoft.com/office/drawing/2014/main" id="{690D668C-D7DC-4015-9307-F2116DF055B5}"/>
                  </a:ext>
                </a:extLst>
              </p:cNvPr>
              <p:cNvCxnSpPr/>
              <p:nvPr/>
            </p:nvCxnSpPr>
            <p:spPr>
              <a:xfrm>
                <a:off x="23622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>
                <a:extLst>
                  <a:ext uri="{FF2B5EF4-FFF2-40B4-BE49-F238E27FC236}">
                    <a16:creationId xmlns:a16="http://schemas.microsoft.com/office/drawing/2014/main" id="{761B1F53-9022-4588-93C8-70A6DEB73D3B}"/>
                  </a:ext>
                </a:extLst>
              </p:cNvPr>
              <p:cNvCxnSpPr/>
              <p:nvPr/>
            </p:nvCxnSpPr>
            <p:spPr>
              <a:xfrm>
                <a:off x="27686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>
                <a:extLst>
                  <a:ext uri="{FF2B5EF4-FFF2-40B4-BE49-F238E27FC236}">
                    <a16:creationId xmlns:a16="http://schemas.microsoft.com/office/drawing/2014/main" id="{78B9FB04-D35A-42D7-AA19-3612D36197E9}"/>
                  </a:ext>
                </a:extLst>
              </p:cNvPr>
              <p:cNvCxnSpPr/>
              <p:nvPr/>
            </p:nvCxnSpPr>
            <p:spPr>
              <a:xfrm>
                <a:off x="31750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>
                <a:extLst>
                  <a:ext uri="{FF2B5EF4-FFF2-40B4-BE49-F238E27FC236}">
                    <a16:creationId xmlns:a16="http://schemas.microsoft.com/office/drawing/2014/main" id="{9570E60A-9C17-4820-9F8C-99AA1B0DD7DF}"/>
                  </a:ext>
                </a:extLst>
              </p:cNvPr>
              <p:cNvCxnSpPr/>
              <p:nvPr/>
            </p:nvCxnSpPr>
            <p:spPr>
              <a:xfrm>
                <a:off x="3568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>
                <a:extLst>
                  <a:ext uri="{FF2B5EF4-FFF2-40B4-BE49-F238E27FC236}">
                    <a16:creationId xmlns:a16="http://schemas.microsoft.com/office/drawing/2014/main" id="{65DAEAA4-CF80-40BD-970A-4916DA18B38A}"/>
                  </a:ext>
                </a:extLst>
              </p:cNvPr>
              <p:cNvCxnSpPr/>
              <p:nvPr/>
            </p:nvCxnSpPr>
            <p:spPr>
              <a:xfrm>
                <a:off x="3975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>
                <a:extLst>
                  <a:ext uri="{FF2B5EF4-FFF2-40B4-BE49-F238E27FC236}">
                    <a16:creationId xmlns:a16="http://schemas.microsoft.com/office/drawing/2014/main" id="{8BF66AB0-3E73-4D82-BBDD-F8AACE96B36C}"/>
                  </a:ext>
                </a:extLst>
              </p:cNvPr>
              <p:cNvCxnSpPr/>
              <p:nvPr/>
            </p:nvCxnSpPr>
            <p:spPr>
              <a:xfrm>
                <a:off x="4381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Connector 125">
                <a:extLst>
                  <a:ext uri="{FF2B5EF4-FFF2-40B4-BE49-F238E27FC236}">
                    <a16:creationId xmlns:a16="http://schemas.microsoft.com/office/drawing/2014/main" id="{92A5F1FE-E1B8-4ED9-92CF-0689D6C10ED6}"/>
                  </a:ext>
                </a:extLst>
              </p:cNvPr>
              <p:cNvCxnSpPr/>
              <p:nvPr/>
            </p:nvCxnSpPr>
            <p:spPr>
              <a:xfrm>
                <a:off x="4787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126">
                <a:extLst>
                  <a:ext uri="{FF2B5EF4-FFF2-40B4-BE49-F238E27FC236}">
                    <a16:creationId xmlns:a16="http://schemas.microsoft.com/office/drawing/2014/main" id="{5E78DB33-202F-4B55-A040-53DE5A27B7A5}"/>
                  </a:ext>
                </a:extLst>
              </p:cNvPr>
              <p:cNvCxnSpPr/>
              <p:nvPr/>
            </p:nvCxnSpPr>
            <p:spPr>
              <a:xfrm>
                <a:off x="5168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>
                <a:extLst>
                  <a:ext uri="{FF2B5EF4-FFF2-40B4-BE49-F238E27FC236}">
                    <a16:creationId xmlns:a16="http://schemas.microsoft.com/office/drawing/2014/main" id="{A497A919-084C-494D-B1F7-C5DB09F66F07}"/>
                  </a:ext>
                </a:extLst>
              </p:cNvPr>
              <p:cNvCxnSpPr/>
              <p:nvPr/>
            </p:nvCxnSpPr>
            <p:spPr>
              <a:xfrm>
                <a:off x="55753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28">
                <a:extLst>
                  <a:ext uri="{FF2B5EF4-FFF2-40B4-BE49-F238E27FC236}">
                    <a16:creationId xmlns:a16="http://schemas.microsoft.com/office/drawing/2014/main" id="{BD5BAAE2-9FD3-4765-AC6F-366FE3B365FC}"/>
                  </a:ext>
                </a:extLst>
              </p:cNvPr>
              <p:cNvCxnSpPr/>
              <p:nvPr/>
            </p:nvCxnSpPr>
            <p:spPr>
              <a:xfrm>
                <a:off x="5981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>
                <a:extLst>
                  <a:ext uri="{FF2B5EF4-FFF2-40B4-BE49-F238E27FC236}">
                    <a16:creationId xmlns:a16="http://schemas.microsoft.com/office/drawing/2014/main" id="{CF720350-A95A-45E8-90AF-F7CBBE9A835C}"/>
                  </a:ext>
                </a:extLst>
              </p:cNvPr>
              <p:cNvCxnSpPr/>
              <p:nvPr/>
            </p:nvCxnSpPr>
            <p:spPr>
              <a:xfrm>
                <a:off x="6388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>
                <a:extLst>
                  <a:ext uri="{FF2B5EF4-FFF2-40B4-BE49-F238E27FC236}">
                    <a16:creationId xmlns:a16="http://schemas.microsoft.com/office/drawing/2014/main" id="{8D162755-BAEF-4C69-B2C0-11CD4C28CA37}"/>
                  </a:ext>
                </a:extLst>
              </p:cNvPr>
              <p:cNvCxnSpPr/>
              <p:nvPr/>
            </p:nvCxnSpPr>
            <p:spPr>
              <a:xfrm>
                <a:off x="6794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>
                <a:extLst>
                  <a:ext uri="{FF2B5EF4-FFF2-40B4-BE49-F238E27FC236}">
                    <a16:creationId xmlns:a16="http://schemas.microsoft.com/office/drawing/2014/main" id="{6B79EAE7-7CCA-4905-A422-FFBDAC8F9C32}"/>
                  </a:ext>
                </a:extLst>
              </p:cNvPr>
              <p:cNvCxnSpPr/>
              <p:nvPr/>
            </p:nvCxnSpPr>
            <p:spPr>
              <a:xfrm>
                <a:off x="7200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>
                <a:extLst>
                  <a:ext uri="{FF2B5EF4-FFF2-40B4-BE49-F238E27FC236}">
                    <a16:creationId xmlns:a16="http://schemas.microsoft.com/office/drawing/2014/main" id="{3AE1565B-3E32-41B2-9778-3A977A5F8773}"/>
                  </a:ext>
                </a:extLst>
              </p:cNvPr>
              <p:cNvCxnSpPr/>
              <p:nvPr/>
            </p:nvCxnSpPr>
            <p:spPr>
              <a:xfrm>
                <a:off x="76073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>
                <a:extLst>
                  <a:ext uri="{FF2B5EF4-FFF2-40B4-BE49-F238E27FC236}">
                    <a16:creationId xmlns:a16="http://schemas.microsoft.com/office/drawing/2014/main" id="{BACAB77F-CC70-42AC-9C56-573DDEED8BF7}"/>
                  </a:ext>
                </a:extLst>
              </p:cNvPr>
              <p:cNvCxnSpPr/>
              <p:nvPr/>
            </p:nvCxnSpPr>
            <p:spPr>
              <a:xfrm>
                <a:off x="8013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>
                <a:extLst>
                  <a:ext uri="{FF2B5EF4-FFF2-40B4-BE49-F238E27FC236}">
                    <a16:creationId xmlns:a16="http://schemas.microsoft.com/office/drawing/2014/main" id="{26D7C459-968C-4677-B694-A2A0A22D962C}"/>
                  </a:ext>
                </a:extLst>
              </p:cNvPr>
              <p:cNvCxnSpPr/>
              <p:nvPr/>
            </p:nvCxnSpPr>
            <p:spPr>
              <a:xfrm>
                <a:off x="8394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94" name="Rectangle 393" hidden="1">
            <a:extLst>
              <a:ext uri="{FF2B5EF4-FFF2-40B4-BE49-F238E27FC236}">
                <a16:creationId xmlns:a16="http://schemas.microsoft.com/office/drawing/2014/main" id="{7C83F67D-97AB-4E31-869F-7BD17EBBBC99}"/>
              </a:ext>
            </a:extLst>
          </p:cNvPr>
          <p:cNvSpPr/>
          <p:nvPr/>
        </p:nvSpPr>
        <p:spPr>
          <a:xfrm>
            <a:off x="2634339" y="1043947"/>
            <a:ext cx="12989692" cy="7306702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  <a:alpha val="10000"/>
                </a:schemeClr>
              </a:gs>
              <a:gs pos="82000">
                <a:srgbClr val="450505">
                  <a:alpha val="1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 hidden="1">
            <a:extLst>
              <a:ext uri="{FF2B5EF4-FFF2-40B4-BE49-F238E27FC236}">
                <a16:creationId xmlns:a16="http://schemas.microsoft.com/office/drawing/2014/main" id="{BC2E2D73-B41A-4E1E-B0B1-46F735E47CC0}"/>
              </a:ext>
            </a:extLst>
          </p:cNvPr>
          <p:cNvSpPr/>
          <p:nvPr/>
        </p:nvSpPr>
        <p:spPr>
          <a:xfrm>
            <a:off x="-398846" y="-224351"/>
            <a:ext cx="12989692" cy="7306702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  <a:alpha val="10000"/>
                </a:schemeClr>
              </a:gs>
              <a:gs pos="82000">
                <a:srgbClr val="450505">
                  <a:alpha val="1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B6B9507E-4818-48A9-80D4-61CA8D18CAF9}"/>
              </a:ext>
            </a:extLst>
          </p:cNvPr>
          <p:cNvSpPr/>
          <p:nvPr/>
        </p:nvSpPr>
        <p:spPr>
          <a:xfrm>
            <a:off x="-63881" y="7888"/>
            <a:ext cx="12328627" cy="548104"/>
          </a:xfrm>
          <a:prstGeom prst="rect">
            <a:avLst/>
          </a:prstGeom>
          <a:solidFill>
            <a:schemeClr val="dk1">
              <a:alpha val="40000"/>
            </a:schemeClr>
          </a:solidFill>
          <a:ln>
            <a:noFill/>
          </a:ln>
          <a:effectLst>
            <a:outerShdw blurRad="114300" dist="1143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A0FF50EB-888A-4E51-B8F1-20E4D4D1405C}"/>
              </a:ext>
            </a:extLst>
          </p:cNvPr>
          <p:cNvGrpSpPr/>
          <p:nvPr/>
        </p:nvGrpSpPr>
        <p:grpSpPr>
          <a:xfrm>
            <a:off x="11602950" y="154003"/>
            <a:ext cx="376364" cy="188258"/>
            <a:chOff x="8696199" y="1114425"/>
            <a:chExt cx="376364" cy="188258"/>
          </a:xfrm>
        </p:grpSpPr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359C50D9-9A49-446D-B6FC-195C30CF60C6}"/>
                </a:ext>
              </a:extLst>
            </p:cNvPr>
            <p:cNvCxnSpPr/>
            <p:nvPr/>
          </p:nvCxnSpPr>
          <p:spPr>
            <a:xfrm>
              <a:off x="8701088" y="1114425"/>
              <a:ext cx="371475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5D99520C-1844-46EC-9CB6-FFC50BE0E106}"/>
                </a:ext>
              </a:extLst>
            </p:cNvPr>
            <p:cNvCxnSpPr/>
            <p:nvPr/>
          </p:nvCxnSpPr>
          <p:spPr>
            <a:xfrm>
              <a:off x="8696199" y="1212221"/>
              <a:ext cx="371475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F54F4909-2343-4EA6-9D8E-48494B95A05F}"/>
                </a:ext>
              </a:extLst>
            </p:cNvPr>
            <p:cNvCxnSpPr/>
            <p:nvPr/>
          </p:nvCxnSpPr>
          <p:spPr>
            <a:xfrm>
              <a:off x="8701088" y="1302683"/>
              <a:ext cx="371475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5" name="Group 434">
            <a:extLst>
              <a:ext uri="{FF2B5EF4-FFF2-40B4-BE49-F238E27FC236}">
                <a16:creationId xmlns:a16="http://schemas.microsoft.com/office/drawing/2014/main" id="{3C02EADA-0C6B-4798-AD65-D617F9AC9529}"/>
              </a:ext>
            </a:extLst>
          </p:cNvPr>
          <p:cNvGrpSpPr/>
          <p:nvPr/>
        </p:nvGrpSpPr>
        <p:grpSpPr>
          <a:xfrm flipH="1">
            <a:off x="6458730" y="5755363"/>
            <a:ext cx="5588294" cy="474304"/>
            <a:chOff x="396540" y="859316"/>
            <a:chExt cx="5588294" cy="474304"/>
          </a:xfrm>
          <a:effectLst>
            <a:glow rad="50800">
              <a:srgbClr val="00B0F0">
                <a:alpha val="27000"/>
              </a:srgbClr>
            </a:glow>
          </a:effectLst>
        </p:grpSpPr>
        <p:cxnSp>
          <p:nvCxnSpPr>
            <p:cNvPr id="436" name="Straight Connector 435">
              <a:extLst>
                <a:ext uri="{FF2B5EF4-FFF2-40B4-BE49-F238E27FC236}">
                  <a16:creationId xmlns:a16="http://schemas.microsoft.com/office/drawing/2014/main" id="{ED001F93-8DF7-45F9-A9E3-EB4405067E24}"/>
                </a:ext>
              </a:extLst>
            </p:cNvPr>
            <p:cNvCxnSpPr/>
            <p:nvPr/>
          </p:nvCxnSpPr>
          <p:spPr>
            <a:xfrm>
              <a:off x="396540" y="861141"/>
              <a:ext cx="1641514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7" name="Straight Connector 436">
              <a:extLst>
                <a:ext uri="{FF2B5EF4-FFF2-40B4-BE49-F238E27FC236}">
                  <a16:creationId xmlns:a16="http://schemas.microsoft.com/office/drawing/2014/main" id="{D218A5A6-3DD5-4991-85E7-D33EC9F8D60B}"/>
                </a:ext>
              </a:extLst>
            </p:cNvPr>
            <p:cNvCxnSpPr>
              <a:cxnSpLocks/>
            </p:cNvCxnSpPr>
            <p:nvPr/>
          </p:nvCxnSpPr>
          <p:spPr>
            <a:xfrm>
              <a:off x="2585044" y="1286166"/>
              <a:ext cx="2501156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9" name="Straight Connector 438">
              <a:extLst>
                <a:ext uri="{FF2B5EF4-FFF2-40B4-BE49-F238E27FC236}">
                  <a16:creationId xmlns:a16="http://schemas.microsoft.com/office/drawing/2014/main" id="{92412284-4338-4905-AD10-76DA9D05B5FA}"/>
                </a:ext>
              </a:extLst>
            </p:cNvPr>
            <p:cNvCxnSpPr>
              <a:cxnSpLocks/>
            </p:cNvCxnSpPr>
            <p:nvPr/>
          </p:nvCxnSpPr>
          <p:spPr>
            <a:xfrm>
              <a:off x="2027104" y="859316"/>
              <a:ext cx="567065" cy="428675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1" name="Oval 440">
              <a:extLst>
                <a:ext uri="{FF2B5EF4-FFF2-40B4-BE49-F238E27FC236}">
                  <a16:creationId xmlns:a16="http://schemas.microsoft.com/office/drawing/2014/main" id="{5BC594F6-B91C-4130-9E52-3FC5589E2021}"/>
                </a:ext>
              </a:extLst>
            </p:cNvPr>
            <p:cNvSpPr/>
            <p:nvPr/>
          </p:nvSpPr>
          <p:spPr>
            <a:xfrm flipV="1">
              <a:off x="5091675" y="1238712"/>
              <a:ext cx="94908" cy="94908"/>
            </a:xfrm>
            <a:prstGeom prst="ellipse">
              <a:avLst/>
            </a:pr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442" name="Straight Connector 441">
              <a:extLst>
                <a:ext uri="{FF2B5EF4-FFF2-40B4-BE49-F238E27FC236}">
                  <a16:creationId xmlns:a16="http://schemas.microsoft.com/office/drawing/2014/main" id="{912D3487-EA35-4646-A313-4BE91A64329C}"/>
                </a:ext>
              </a:extLst>
            </p:cNvPr>
            <p:cNvCxnSpPr>
              <a:cxnSpLocks/>
            </p:cNvCxnSpPr>
            <p:nvPr/>
          </p:nvCxnSpPr>
          <p:spPr>
            <a:xfrm>
              <a:off x="5186583" y="1290248"/>
              <a:ext cx="798251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43" name="Straight Connector 442">
            <a:extLst>
              <a:ext uri="{FF2B5EF4-FFF2-40B4-BE49-F238E27FC236}">
                <a16:creationId xmlns:a16="http://schemas.microsoft.com/office/drawing/2014/main" id="{8D055AFC-11CB-41BA-AD2C-66EA9830EB57}"/>
              </a:ext>
            </a:extLst>
          </p:cNvPr>
          <p:cNvCxnSpPr>
            <a:cxnSpLocks/>
          </p:cNvCxnSpPr>
          <p:nvPr/>
        </p:nvCxnSpPr>
        <p:spPr>
          <a:xfrm flipH="1">
            <a:off x="7780015" y="6295341"/>
            <a:ext cx="981559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4" name="Straight Connector 443">
            <a:extLst>
              <a:ext uri="{FF2B5EF4-FFF2-40B4-BE49-F238E27FC236}">
                <a16:creationId xmlns:a16="http://schemas.microsoft.com/office/drawing/2014/main" id="{4150C393-7656-496A-A33B-D2EAA0E64BCA}"/>
              </a:ext>
            </a:extLst>
          </p:cNvPr>
          <p:cNvCxnSpPr>
            <a:cxnSpLocks/>
          </p:cNvCxnSpPr>
          <p:nvPr/>
        </p:nvCxnSpPr>
        <p:spPr>
          <a:xfrm flipH="1">
            <a:off x="7425130" y="6087613"/>
            <a:ext cx="1347520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5" name="Group 444">
            <a:extLst>
              <a:ext uri="{FF2B5EF4-FFF2-40B4-BE49-F238E27FC236}">
                <a16:creationId xmlns:a16="http://schemas.microsoft.com/office/drawing/2014/main" id="{86A499BE-C784-43F9-8C24-3FDF7BB95FF6}"/>
              </a:ext>
            </a:extLst>
          </p:cNvPr>
          <p:cNvGrpSpPr/>
          <p:nvPr/>
        </p:nvGrpSpPr>
        <p:grpSpPr>
          <a:xfrm flipH="1">
            <a:off x="9479850" y="6074925"/>
            <a:ext cx="702507" cy="215359"/>
            <a:chOff x="2261207" y="1178878"/>
            <a:chExt cx="702507" cy="215359"/>
          </a:xfrm>
          <a:effectLst>
            <a:glow rad="50800">
              <a:srgbClr val="00B0F0">
                <a:alpha val="27000"/>
              </a:srgbClr>
            </a:glow>
          </a:effectLst>
        </p:grpSpPr>
        <p:cxnSp>
          <p:nvCxnSpPr>
            <p:cNvPr id="446" name="Straight Connector 445">
              <a:extLst>
                <a:ext uri="{FF2B5EF4-FFF2-40B4-BE49-F238E27FC236}">
                  <a16:creationId xmlns:a16="http://schemas.microsoft.com/office/drawing/2014/main" id="{1D92DDF0-36DA-46E7-B00B-E746B16A2326}"/>
                </a:ext>
              </a:extLst>
            </p:cNvPr>
            <p:cNvCxnSpPr>
              <a:cxnSpLocks/>
            </p:cNvCxnSpPr>
            <p:nvPr/>
          </p:nvCxnSpPr>
          <p:spPr>
            <a:xfrm>
              <a:off x="2546091" y="1390349"/>
              <a:ext cx="417623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7" name="Straight Connector 446">
              <a:extLst>
                <a:ext uri="{FF2B5EF4-FFF2-40B4-BE49-F238E27FC236}">
                  <a16:creationId xmlns:a16="http://schemas.microsoft.com/office/drawing/2014/main" id="{32327CDB-FC74-40E5-BD4C-B527842A8E0E}"/>
                </a:ext>
              </a:extLst>
            </p:cNvPr>
            <p:cNvCxnSpPr>
              <a:cxnSpLocks/>
            </p:cNvCxnSpPr>
            <p:nvPr/>
          </p:nvCxnSpPr>
          <p:spPr>
            <a:xfrm>
              <a:off x="2261207" y="1178878"/>
              <a:ext cx="284884" cy="215359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8" name="Group 447">
            <a:extLst>
              <a:ext uri="{FF2B5EF4-FFF2-40B4-BE49-F238E27FC236}">
                <a16:creationId xmlns:a16="http://schemas.microsoft.com/office/drawing/2014/main" id="{AB87FD11-E492-4499-9C2C-6780E45DE630}"/>
              </a:ext>
            </a:extLst>
          </p:cNvPr>
          <p:cNvGrpSpPr/>
          <p:nvPr/>
        </p:nvGrpSpPr>
        <p:grpSpPr>
          <a:xfrm>
            <a:off x="218201" y="5728038"/>
            <a:ext cx="4336374" cy="428675"/>
            <a:chOff x="218201" y="6013788"/>
            <a:chExt cx="4336374" cy="428675"/>
          </a:xfrm>
        </p:grpSpPr>
        <p:cxnSp>
          <p:nvCxnSpPr>
            <p:cNvPr id="449" name="Straight Connector 448">
              <a:extLst>
                <a:ext uri="{FF2B5EF4-FFF2-40B4-BE49-F238E27FC236}">
                  <a16:creationId xmlns:a16="http://schemas.microsoft.com/office/drawing/2014/main" id="{8EBCBA8C-3E3D-4805-91DB-F4D43E8213EF}"/>
                </a:ext>
              </a:extLst>
            </p:cNvPr>
            <p:cNvCxnSpPr/>
            <p:nvPr/>
          </p:nvCxnSpPr>
          <p:spPr>
            <a:xfrm>
              <a:off x="218201" y="6015613"/>
              <a:ext cx="1641514" cy="0"/>
            </a:xfrm>
            <a:prstGeom prst="line">
              <a:avLst/>
            </a:prstGeom>
            <a:ln w="25400">
              <a:solidFill>
                <a:schemeClr val="bg1"/>
              </a:solidFill>
            </a:ln>
            <a:effectLst>
              <a:glow rad="50800">
                <a:srgbClr val="00B0F0">
                  <a:alpha val="27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0" name="Straight Connector 449">
              <a:extLst>
                <a:ext uri="{FF2B5EF4-FFF2-40B4-BE49-F238E27FC236}">
                  <a16:creationId xmlns:a16="http://schemas.microsoft.com/office/drawing/2014/main" id="{E49110CF-75DB-4EF0-A17A-8A7FC3E1170B}"/>
                </a:ext>
              </a:extLst>
            </p:cNvPr>
            <p:cNvCxnSpPr>
              <a:cxnSpLocks/>
            </p:cNvCxnSpPr>
            <p:nvPr/>
          </p:nvCxnSpPr>
          <p:spPr>
            <a:xfrm>
              <a:off x="2406705" y="6440638"/>
              <a:ext cx="2147870" cy="0"/>
            </a:xfrm>
            <a:prstGeom prst="line">
              <a:avLst/>
            </a:prstGeom>
            <a:ln w="25400">
              <a:solidFill>
                <a:schemeClr val="bg1"/>
              </a:solidFill>
            </a:ln>
            <a:effectLst>
              <a:glow rad="50800">
                <a:srgbClr val="00B0F0">
                  <a:alpha val="27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1" name="Straight Connector 450">
              <a:extLst>
                <a:ext uri="{FF2B5EF4-FFF2-40B4-BE49-F238E27FC236}">
                  <a16:creationId xmlns:a16="http://schemas.microsoft.com/office/drawing/2014/main" id="{F138D1C5-062F-4CDC-B01C-B29A0A902027}"/>
                </a:ext>
              </a:extLst>
            </p:cNvPr>
            <p:cNvCxnSpPr>
              <a:cxnSpLocks/>
            </p:cNvCxnSpPr>
            <p:nvPr/>
          </p:nvCxnSpPr>
          <p:spPr>
            <a:xfrm>
              <a:off x="1848765" y="6013788"/>
              <a:ext cx="567065" cy="428675"/>
            </a:xfrm>
            <a:prstGeom prst="line">
              <a:avLst/>
            </a:prstGeom>
            <a:ln w="25400">
              <a:solidFill>
                <a:schemeClr val="bg1"/>
              </a:solidFill>
            </a:ln>
            <a:effectLst>
              <a:glow rad="50800">
                <a:srgbClr val="00B0F0">
                  <a:alpha val="27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2" name="Oval 451">
            <a:extLst>
              <a:ext uri="{FF2B5EF4-FFF2-40B4-BE49-F238E27FC236}">
                <a16:creationId xmlns:a16="http://schemas.microsoft.com/office/drawing/2014/main" id="{0823B3D8-2686-4891-AE1C-2A6E760FDFDD}"/>
              </a:ext>
            </a:extLst>
          </p:cNvPr>
          <p:cNvSpPr/>
          <p:nvPr/>
        </p:nvSpPr>
        <p:spPr>
          <a:xfrm flipV="1">
            <a:off x="6057834" y="6097158"/>
            <a:ext cx="149557" cy="149557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53" name="Straight Connector 452">
            <a:extLst>
              <a:ext uri="{FF2B5EF4-FFF2-40B4-BE49-F238E27FC236}">
                <a16:creationId xmlns:a16="http://schemas.microsoft.com/office/drawing/2014/main" id="{A6AB222D-854C-401C-AA93-2A11B177F037}"/>
              </a:ext>
            </a:extLst>
          </p:cNvPr>
          <p:cNvCxnSpPr>
            <a:cxnSpLocks/>
          </p:cNvCxnSpPr>
          <p:nvPr/>
        </p:nvCxnSpPr>
        <p:spPr>
          <a:xfrm>
            <a:off x="3024646" y="6259071"/>
            <a:ext cx="1347520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4" name="Straight Connector 453">
            <a:extLst>
              <a:ext uri="{FF2B5EF4-FFF2-40B4-BE49-F238E27FC236}">
                <a16:creationId xmlns:a16="http://schemas.microsoft.com/office/drawing/2014/main" id="{F4BFB86A-D209-4CD2-9266-68AD674FE350}"/>
              </a:ext>
            </a:extLst>
          </p:cNvPr>
          <p:cNvCxnSpPr>
            <a:cxnSpLocks/>
          </p:cNvCxnSpPr>
          <p:nvPr/>
        </p:nvCxnSpPr>
        <p:spPr>
          <a:xfrm>
            <a:off x="2600261" y="6047600"/>
            <a:ext cx="1347520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5" name="Group 454">
            <a:extLst>
              <a:ext uri="{FF2B5EF4-FFF2-40B4-BE49-F238E27FC236}">
                <a16:creationId xmlns:a16="http://schemas.microsoft.com/office/drawing/2014/main" id="{87E1B846-A7DF-4344-9FE9-870F29C2F706}"/>
              </a:ext>
            </a:extLst>
          </p:cNvPr>
          <p:cNvGrpSpPr/>
          <p:nvPr/>
        </p:nvGrpSpPr>
        <p:grpSpPr>
          <a:xfrm>
            <a:off x="2077919" y="6047600"/>
            <a:ext cx="690046" cy="215359"/>
            <a:chOff x="2273668" y="1178878"/>
            <a:chExt cx="690046" cy="215359"/>
          </a:xfrm>
          <a:effectLst>
            <a:glow rad="50800">
              <a:srgbClr val="00B0F0">
                <a:alpha val="27000"/>
              </a:srgbClr>
            </a:glow>
          </a:effectLst>
        </p:grpSpPr>
        <p:cxnSp>
          <p:nvCxnSpPr>
            <p:cNvPr id="456" name="Straight Connector 455">
              <a:extLst>
                <a:ext uri="{FF2B5EF4-FFF2-40B4-BE49-F238E27FC236}">
                  <a16:creationId xmlns:a16="http://schemas.microsoft.com/office/drawing/2014/main" id="{EFC23F2A-A398-4729-ACF5-2FF74DC1C261}"/>
                </a:ext>
              </a:extLst>
            </p:cNvPr>
            <p:cNvCxnSpPr>
              <a:cxnSpLocks/>
            </p:cNvCxnSpPr>
            <p:nvPr/>
          </p:nvCxnSpPr>
          <p:spPr>
            <a:xfrm>
              <a:off x="2546091" y="1390349"/>
              <a:ext cx="417623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7" name="Straight Connector 456">
              <a:extLst>
                <a:ext uri="{FF2B5EF4-FFF2-40B4-BE49-F238E27FC236}">
                  <a16:creationId xmlns:a16="http://schemas.microsoft.com/office/drawing/2014/main" id="{2D1733A4-CDCF-49FF-8EB0-EE1EE8545636}"/>
                </a:ext>
              </a:extLst>
            </p:cNvPr>
            <p:cNvCxnSpPr>
              <a:cxnSpLocks/>
            </p:cNvCxnSpPr>
            <p:nvPr/>
          </p:nvCxnSpPr>
          <p:spPr>
            <a:xfrm>
              <a:off x="2273668" y="1178878"/>
              <a:ext cx="284884" cy="215359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8" name="Oval 457">
            <a:extLst>
              <a:ext uri="{FF2B5EF4-FFF2-40B4-BE49-F238E27FC236}">
                <a16:creationId xmlns:a16="http://schemas.microsoft.com/office/drawing/2014/main" id="{EA08A308-1763-43E8-ADFA-61D3668285A1}"/>
              </a:ext>
            </a:extLst>
          </p:cNvPr>
          <p:cNvSpPr/>
          <p:nvPr/>
        </p:nvSpPr>
        <p:spPr>
          <a:xfrm flipV="1">
            <a:off x="5666998" y="6097158"/>
            <a:ext cx="149557" cy="149557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9" name="Oval 458">
            <a:extLst>
              <a:ext uri="{FF2B5EF4-FFF2-40B4-BE49-F238E27FC236}">
                <a16:creationId xmlns:a16="http://schemas.microsoft.com/office/drawing/2014/main" id="{ED542AE2-8CD5-4577-AC25-DC899D73DF35}"/>
              </a:ext>
            </a:extLst>
          </p:cNvPr>
          <p:cNvSpPr/>
          <p:nvPr/>
        </p:nvSpPr>
        <p:spPr>
          <a:xfrm flipV="1">
            <a:off x="5276162" y="6097157"/>
            <a:ext cx="149557" cy="149557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0" name="Oval 459">
            <a:extLst>
              <a:ext uri="{FF2B5EF4-FFF2-40B4-BE49-F238E27FC236}">
                <a16:creationId xmlns:a16="http://schemas.microsoft.com/office/drawing/2014/main" id="{C00905D9-8265-469D-B28B-AFEE68B19DC0}"/>
              </a:ext>
            </a:extLst>
          </p:cNvPr>
          <p:cNvSpPr/>
          <p:nvPr/>
        </p:nvSpPr>
        <p:spPr>
          <a:xfrm flipV="1">
            <a:off x="4897364" y="6097156"/>
            <a:ext cx="149557" cy="149557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61" name="Straight Connector 460">
            <a:extLst>
              <a:ext uri="{FF2B5EF4-FFF2-40B4-BE49-F238E27FC236}">
                <a16:creationId xmlns:a16="http://schemas.microsoft.com/office/drawing/2014/main" id="{FF7559F8-5A74-41D4-AF95-33F74A09ACDE}"/>
              </a:ext>
            </a:extLst>
          </p:cNvPr>
          <p:cNvCxnSpPr>
            <a:cxnSpLocks/>
          </p:cNvCxnSpPr>
          <p:nvPr/>
        </p:nvCxnSpPr>
        <p:spPr>
          <a:xfrm>
            <a:off x="-55360" y="3418149"/>
            <a:ext cx="1283540" cy="743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2" name="Rectangle 461">
            <a:extLst>
              <a:ext uri="{FF2B5EF4-FFF2-40B4-BE49-F238E27FC236}">
                <a16:creationId xmlns:a16="http://schemas.microsoft.com/office/drawing/2014/main" id="{DDA5C340-91DA-46F3-BE10-2DD5A72A90A3}"/>
              </a:ext>
            </a:extLst>
          </p:cNvPr>
          <p:cNvSpPr/>
          <p:nvPr/>
        </p:nvSpPr>
        <p:spPr>
          <a:xfrm>
            <a:off x="1217198" y="891624"/>
            <a:ext cx="3286511" cy="4367898"/>
          </a:xfrm>
          <a:prstGeom prst="rect">
            <a:avLst/>
          </a:prstGeom>
          <a:noFill/>
          <a:ln w="31750">
            <a:solidFill>
              <a:srgbClr val="BDD7EE"/>
            </a:solidFill>
          </a:ln>
          <a:effectLst>
            <a:glow rad="63500">
              <a:srgbClr val="00CDC8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63" name="Picture 462">
            <a:extLst>
              <a:ext uri="{FF2B5EF4-FFF2-40B4-BE49-F238E27FC236}">
                <a16:creationId xmlns:a16="http://schemas.microsoft.com/office/drawing/2014/main" id="{3F5802BD-CF89-47E4-8F24-E3F4685F36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43265" y="930651"/>
            <a:ext cx="3242251" cy="4519129"/>
          </a:xfrm>
          <a:prstGeom prst="rect">
            <a:avLst/>
          </a:prstGeom>
        </p:spPr>
      </p:pic>
      <p:cxnSp>
        <p:nvCxnSpPr>
          <p:cNvPr id="464" name="Straight Connector 463">
            <a:extLst>
              <a:ext uri="{FF2B5EF4-FFF2-40B4-BE49-F238E27FC236}">
                <a16:creationId xmlns:a16="http://schemas.microsoft.com/office/drawing/2014/main" id="{53AC14F5-948B-4759-A686-4BC34FE3AD06}"/>
              </a:ext>
            </a:extLst>
          </p:cNvPr>
          <p:cNvCxnSpPr>
            <a:cxnSpLocks/>
          </p:cNvCxnSpPr>
          <p:nvPr/>
        </p:nvCxnSpPr>
        <p:spPr>
          <a:xfrm>
            <a:off x="4489227" y="2566540"/>
            <a:ext cx="754332" cy="0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5" name="Straight Connector 464">
            <a:extLst>
              <a:ext uri="{FF2B5EF4-FFF2-40B4-BE49-F238E27FC236}">
                <a16:creationId xmlns:a16="http://schemas.microsoft.com/office/drawing/2014/main" id="{0D2280B8-3C81-434B-8650-A297CA5D651D}"/>
              </a:ext>
            </a:extLst>
          </p:cNvPr>
          <p:cNvCxnSpPr>
            <a:cxnSpLocks/>
          </p:cNvCxnSpPr>
          <p:nvPr/>
        </p:nvCxnSpPr>
        <p:spPr>
          <a:xfrm>
            <a:off x="5603347" y="802629"/>
            <a:ext cx="0" cy="1447956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6" name="Straight Connector 465">
            <a:extLst>
              <a:ext uri="{FF2B5EF4-FFF2-40B4-BE49-F238E27FC236}">
                <a16:creationId xmlns:a16="http://schemas.microsoft.com/office/drawing/2014/main" id="{24024086-3B7A-4101-A3ED-51C93A485FBF}"/>
              </a:ext>
            </a:extLst>
          </p:cNvPr>
          <p:cNvCxnSpPr>
            <a:cxnSpLocks/>
          </p:cNvCxnSpPr>
          <p:nvPr/>
        </p:nvCxnSpPr>
        <p:spPr>
          <a:xfrm>
            <a:off x="5603347" y="802629"/>
            <a:ext cx="4896567" cy="0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7" name="Straight Connector 466">
            <a:extLst>
              <a:ext uri="{FF2B5EF4-FFF2-40B4-BE49-F238E27FC236}">
                <a16:creationId xmlns:a16="http://schemas.microsoft.com/office/drawing/2014/main" id="{8A125BFD-943E-4819-BE47-6B9223831C65}"/>
              </a:ext>
            </a:extLst>
          </p:cNvPr>
          <p:cNvCxnSpPr>
            <a:cxnSpLocks/>
          </p:cNvCxnSpPr>
          <p:nvPr/>
        </p:nvCxnSpPr>
        <p:spPr>
          <a:xfrm>
            <a:off x="10499914" y="802629"/>
            <a:ext cx="0" cy="1058920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8" name="Straight Connector 467">
            <a:extLst>
              <a:ext uri="{FF2B5EF4-FFF2-40B4-BE49-F238E27FC236}">
                <a16:creationId xmlns:a16="http://schemas.microsoft.com/office/drawing/2014/main" id="{27841EDC-C580-4223-8E64-4447A98F171B}"/>
              </a:ext>
            </a:extLst>
          </p:cNvPr>
          <p:cNvCxnSpPr>
            <a:cxnSpLocks/>
          </p:cNvCxnSpPr>
          <p:nvPr/>
        </p:nvCxnSpPr>
        <p:spPr>
          <a:xfrm>
            <a:off x="8098890" y="1857383"/>
            <a:ext cx="2391610" cy="0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9" name="Straight Connector 468">
            <a:extLst>
              <a:ext uri="{FF2B5EF4-FFF2-40B4-BE49-F238E27FC236}">
                <a16:creationId xmlns:a16="http://schemas.microsoft.com/office/drawing/2014/main" id="{FBE23B36-5C1E-438A-B948-33F39C6A23D8}"/>
              </a:ext>
            </a:extLst>
          </p:cNvPr>
          <p:cNvCxnSpPr>
            <a:cxnSpLocks/>
          </p:cNvCxnSpPr>
          <p:nvPr/>
        </p:nvCxnSpPr>
        <p:spPr>
          <a:xfrm>
            <a:off x="8108732" y="1857383"/>
            <a:ext cx="0" cy="341330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0" name="Group 469">
            <a:extLst>
              <a:ext uri="{FF2B5EF4-FFF2-40B4-BE49-F238E27FC236}">
                <a16:creationId xmlns:a16="http://schemas.microsoft.com/office/drawing/2014/main" id="{E3A316E9-C74D-41C7-B651-3938E1D75E85}"/>
              </a:ext>
            </a:extLst>
          </p:cNvPr>
          <p:cNvGrpSpPr/>
          <p:nvPr/>
        </p:nvGrpSpPr>
        <p:grpSpPr>
          <a:xfrm rot="6299710">
            <a:off x="5407227" y="2414785"/>
            <a:ext cx="347846" cy="347846"/>
            <a:chOff x="4440936" y="1773936"/>
            <a:chExt cx="3310128" cy="3310128"/>
          </a:xfrm>
          <a:effectLst>
            <a:glow rad="25400">
              <a:schemeClr val="accent5">
                <a:satMod val="175000"/>
                <a:alpha val="28000"/>
              </a:schemeClr>
            </a:glow>
          </a:effectLst>
        </p:grpSpPr>
        <p:sp>
          <p:nvSpPr>
            <p:cNvPr id="471" name="Oval 470">
              <a:extLst>
                <a:ext uri="{FF2B5EF4-FFF2-40B4-BE49-F238E27FC236}">
                  <a16:creationId xmlns:a16="http://schemas.microsoft.com/office/drawing/2014/main" id="{4E8FEADE-4E7A-4362-A66C-F7E2DE9641C8}"/>
                </a:ext>
              </a:extLst>
            </p:cNvPr>
            <p:cNvSpPr/>
            <p:nvPr/>
          </p:nvSpPr>
          <p:spPr>
            <a:xfrm>
              <a:off x="4441251" y="1774251"/>
              <a:ext cx="3309498" cy="3309498"/>
            </a:xfrm>
            <a:prstGeom prst="ellipse">
              <a:avLst/>
            </a:prstGeom>
            <a:noFill/>
            <a:ln w="12700">
              <a:solidFill>
                <a:srgbClr val="BDD7E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2" name="Arc 471">
              <a:extLst>
                <a:ext uri="{FF2B5EF4-FFF2-40B4-BE49-F238E27FC236}">
                  <a16:creationId xmlns:a16="http://schemas.microsoft.com/office/drawing/2014/main" id="{6E4FBE41-4F9C-47D3-9ADA-A543C5BA21C7}"/>
                </a:ext>
              </a:extLst>
            </p:cNvPr>
            <p:cNvSpPr/>
            <p:nvPr/>
          </p:nvSpPr>
          <p:spPr>
            <a:xfrm>
              <a:off x="4440936" y="1773936"/>
              <a:ext cx="3310128" cy="3310128"/>
            </a:xfrm>
            <a:prstGeom prst="arc">
              <a:avLst/>
            </a:prstGeom>
            <a:ln w="60325">
              <a:solidFill>
                <a:srgbClr val="BDD7E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3" name="Arc 472">
              <a:extLst>
                <a:ext uri="{FF2B5EF4-FFF2-40B4-BE49-F238E27FC236}">
                  <a16:creationId xmlns:a16="http://schemas.microsoft.com/office/drawing/2014/main" id="{C2194776-0492-4B87-89E4-CF8626BC7E21}"/>
                </a:ext>
              </a:extLst>
            </p:cNvPr>
            <p:cNvSpPr/>
            <p:nvPr/>
          </p:nvSpPr>
          <p:spPr>
            <a:xfrm flipH="1">
              <a:off x="4440936" y="1773936"/>
              <a:ext cx="3310128" cy="3310128"/>
            </a:xfrm>
            <a:prstGeom prst="arc">
              <a:avLst>
                <a:gd name="adj1" fmla="val 6117151"/>
                <a:gd name="adj2" fmla="val 8372158"/>
              </a:avLst>
            </a:prstGeom>
            <a:ln w="60325">
              <a:solidFill>
                <a:srgbClr val="BDD7E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4" name="Arc 473">
              <a:extLst>
                <a:ext uri="{FF2B5EF4-FFF2-40B4-BE49-F238E27FC236}">
                  <a16:creationId xmlns:a16="http://schemas.microsoft.com/office/drawing/2014/main" id="{727D5AE2-9CA7-4C57-9D97-D38B7400EF35}"/>
                </a:ext>
              </a:extLst>
            </p:cNvPr>
            <p:cNvSpPr/>
            <p:nvPr/>
          </p:nvSpPr>
          <p:spPr>
            <a:xfrm flipH="1">
              <a:off x="4440936" y="1773936"/>
              <a:ext cx="3310128" cy="3310128"/>
            </a:xfrm>
            <a:prstGeom prst="arc">
              <a:avLst>
                <a:gd name="adj1" fmla="val 20256575"/>
                <a:gd name="adj2" fmla="val 3001779"/>
              </a:avLst>
            </a:prstGeom>
            <a:ln w="60325">
              <a:solidFill>
                <a:srgbClr val="BDD7E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75" name="Group 474">
            <a:extLst>
              <a:ext uri="{FF2B5EF4-FFF2-40B4-BE49-F238E27FC236}">
                <a16:creationId xmlns:a16="http://schemas.microsoft.com/office/drawing/2014/main" id="{FDE60C38-D25D-4129-A605-900F99333DFB}"/>
              </a:ext>
            </a:extLst>
          </p:cNvPr>
          <p:cNvGrpSpPr/>
          <p:nvPr/>
        </p:nvGrpSpPr>
        <p:grpSpPr>
          <a:xfrm rot="9345197">
            <a:off x="5509167" y="2508214"/>
            <a:ext cx="146206" cy="146206"/>
            <a:chOff x="4440936" y="1773936"/>
            <a:chExt cx="3310128" cy="3310128"/>
          </a:xfrm>
          <a:effectLst>
            <a:glow rad="38100">
              <a:schemeClr val="accent5">
                <a:satMod val="175000"/>
                <a:alpha val="28000"/>
              </a:schemeClr>
            </a:glow>
          </a:effectLst>
        </p:grpSpPr>
        <p:sp>
          <p:nvSpPr>
            <p:cNvPr id="476" name="Oval 475">
              <a:extLst>
                <a:ext uri="{FF2B5EF4-FFF2-40B4-BE49-F238E27FC236}">
                  <a16:creationId xmlns:a16="http://schemas.microsoft.com/office/drawing/2014/main" id="{CB8DEBAF-52FB-4A54-8C5E-44B254D10877}"/>
                </a:ext>
              </a:extLst>
            </p:cNvPr>
            <p:cNvSpPr/>
            <p:nvPr/>
          </p:nvSpPr>
          <p:spPr>
            <a:xfrm>
              <a:off x="4441251" y="1774251"/>
              <a:ext cx="3309498" cy="3309498"/>
            </a:xfrm>
            <a:prstGeom prst="ellipse">
              <a:avLst/>
            </a:prstGeom>
            <a:noFill/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7" name="Arc 476">
              <a:extLst>
                <a:ext uri="{FF2B5EF4-FFF2-40B4-BE49-F238E27FC236}">
                  <a16:creationId xmlns:a16="http://schemas.microsoft.com/office/drawing/2014/main" id="{842E7EC0-B677-4B22-85E8-63CBB008CE69}"/>
                </a:ext>
              </a:extLst>
            </p:cNvPr>
            <p:cNvSpPr/>
            <p:nvPr/>
          </p:nvSpPr>
          <p:spPr>
            <a:xfrm>
              <a:off x="4440936" y="1773936"/>
              <a:ext cx="3310128" cy="3310128"/>
            </a:xfrm>
            <a:prstGeom prst="arc">
              <a:avLst/>
            </a:prstGeom>
            <a:ln w="28575">
              <a:solidFill>
                <a:srgbClr val="BDD7EE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8" name="Arc 477">
              <a:extLst>
                <a:ext uri="{FF2B5EF4-FFF2-40B4-BE49-F238E27FC236}">
                  <a16:creationId xmlns:a16="http://schemas.microsoft.com/office/drawing/2014/main" id="{A34254B4-1A2D-4B21-BA93-5602616FA7B0}"/>
                </a:ext>
              </a:extLst>
            </p:cNvPr>
            <p:cNvSpPr/>
            <p:nvPr/>
          </p:nvSpPr>
          <p:spPr>
            <a:xfrm flipH="1">
              <a:off x="4440936" y="1773936"/>
              <a:ext cx="3310128" cy="3310128"/>
            </a:xfrm>
            <a:prstGeom prst="arc">
              <a:avLst>
                <a:gd name="adj1" fmla="val 6117151"/>
                <a:gd name="adj2" fmla="val 8372158"/>
              </a:avLst>
            </a:prstGeom>
            <a:ln w="28575">
              <a:solidFill>
                <a:srgbClr val="BDD7EE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9" name="Arc 478">
              <a:extLst>
                <a:ext uri="{FF2B5EF4-FFF2-40B4-BE49-F238E27FC236}">
                  <a16:creationId xmlns:a16="http://schemas.microsoft.com/office/drawing/2014/main" id="{00BB790E-4F93-43AA-A11D-E9FF1271DE64}"/>
                </a:ext>
              </a:extLst>
            </p:cNvPr>
            <p:cNvSpPr/>
            <p:nvPr/>
          </p:nvSpPr>
          <p:spPr>
            <a:xfrm flipH="1">
              <a:off x="4440936" y="1773936"/>
              <a:ext cx="3310128" cy="3310128"/>
            </a:xfrm>
            <a:prstGeom prst="arc">
              <a:avLst>
                <a:gd name="adj1" fmla="val 20256575"/>
                <a:gd name="adj2" fmla="val 3001779"/>
              </a:avLst>
            </a:prstGeom>
            <a:ln w="28575">
              <a:solidFill>
                <a:srgbClr val="BDD7EE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80" name="Rectangle 479">
            <a:extLst>
              <a:ext uri="{FF2B5EF4-FFF2-40B4-BE49-F238E27FC236}">
                <a16:creationId xmlns:a16="http://schemas.microsoft.com/office/drawing/2014/main" id="{03803DAB-32B7-4B50-BC48-35D02DC47B1F}"/>
              </a:ext>
            </a:extLst>
          </p:cNvPr>
          <p:cNvSpPr/>
          <p:nvPr/>
        </p:nvSpPr>
        <p:spPr>
          <a:xfrm>
            <a:off x="6065661" y="2210034"/>
            <a:ext cx="5672602" cy="3313164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glow rad="76200">
              <a:schemeClr val="bg1">
                <a:alpha val="44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81" name="Group 480">
            <a:extLst>
              <a:ext uri="{FF2B5EF4-FFF2-40B4-BE49-F238E27FC236}">
                <a16:creationId xmlns:a16="http://schemas.microsoft.com/office/drawing/2014/main" id="{A6565FB0-C732-407B-A4B7-3C8A15D82B6E}"/>
              </a:ext>
            </a:extLst>
          </p:cNvPr>
          <p:cNvGrpSpPr/>
          <p:nvPr/>
        </p:nvGrpSpPr>
        <p:grpSpPr>
          <a:xfrm>
            <a:off x="5742123" y="816022"/>
            <a:ext cx="4568015" cy="923330"/>
            <a:chOff x="5770051" y="1101728"/>
            <a:chExt cx="4568015" cy="923330"/>
          </a:xfrm>
        </p:grpSpPr>
        <p:sp>
          <p:nvSpPr>
            <p:cNvPr id="482" name="Rectangle 481">
              <a:extLst>
                <a:ext uri="{FF2B5EF4-FFF2-40B4-BE49-F238E27FC236}">
                  <a16:creationId xmlns:a16="http://schemas.microsoft.com/office/drawing/2014/main" id="{1ADE5F34-76EE-4588-8304-224631F32ABB}"/>
                </a:ext>
              </a:extLst>
            </p:cNvPr>
            <p:cNvSpPr/>
            <p:nvPr/>
          </p:nvSpPr>
          <p:spPr>
            <a:xfrm>
              <a:off x="5770051" y="1247117"/>
              <a:ext cx="4568015" cy="678036"/>
            </a:xfrm>
            <a:prstGeom prst="rect">
              <a:avLst/>
            </a:prstGeom>
            <a:solidFill>
              <a:srgbClr val="BDD7EE"/>
            </a:solidFill>
            <a:ln>
              <a:noFill/>
            </a:ln>
            <a:effectLst>
              <a:glow rad="76200">
                <a:schemeClr val="accent5">
                  <a:satMod val="175000"/>
                  <a:alpha val="44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3" name="TextBox 482">
              <a:extLst>
                <a:ext uri="{FF2B5EF4-FFF2-40B4-BE49-F238E27FC236}">
                  <a16:creationId xmlns:a16="http://schemas.microsoft.com/office/drawing/2014/main" id="{5CC519F6-00EC-41CF-AC6A-ED4BA4B09038}"/>
                </a:ext>
              </a:extLst>
            </p:cNvPr>
            <p:cNvSpPr txBox="1"/>
            <p:nvPr/>
          </p:nvSpPr>
          <p:spPr>
            <a:xfrm>
              <a:off x="6575680" y="1101728"/>
              <a:ext cx="283603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300" normalizeH="0" baseline="0" noProof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UTM Bitsumishi Pro" panose="02040603050506020204" pitchFamily="18" charset="0"/>
                </a:rPr>
                <a:t>Dặn dò</a:t>
              </a:r>
              <a:endParaRPr kumimoji="0" lang="en-US" sz="5400" b="1" i="0" u="none" strike="noStrike" kern="1200" cap="none" spc="3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UTM Bitsumishi Pro" panose="02040603050506020204" pitchFamily="18" charset="0"/>
              </a:endParaRPr>
            </a:p>
          </p:txBody>
        </p:sp>
      </p:grpSp>
      <p:sp>
        <p:nvSpPr>
          <p:cNvPr id="484" name="TextBox 483">
            <a:extLst>
              <a:ext uri="{FF2B5EF4-FFF2-40B4-BE49-F238E27FC236}">
                <a16:creationId xmlns:a16="http://schemas.microsoft.com/office/drawing/2014/main" id="{705B92CB-A169-4FA5-8C00-1CD126419E54}"/>
              </a:ext>
            </a:extLst>
          </p:cNvPr>
          <p:cNvSpPr txBox="1"/>
          <p:nvPr/>
        </p:nvSpPr>
        <p:spPr>
          <a:xfrm>
            <a:off x="6200476" y="2963770"/>
            <a:ext cx="543209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</a:rPr>
              <a:t>- Xem lại</a:t>
            </a:r>
            <a:r>
              <a:rPr kumimoji="0" lang="en-US" sz="3600" b="1" i="0" u="none" strike="noStrike" kern="1200" cap="none" spc="0" normalizeH="0" noProof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</a:rPr>
              <a:t> nội dung bài.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noProof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</a:rPr>
              <a:t>- Chuẩn bị bài cho tiết học sau.</a:t>
            </a:r>
          </a:p>
        </p:txBody>
      </p:sp>
    </p:spTree>
    <p:extLst>
      <p:ext uri="{BB962C8B-B14F-4D97-AF65-F5344CB8AC3E}">
        <p14:creationId xmlns:p14="http://schemas.microsoft.com/office/powerpoint/2010/main" val="166215694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repeatCount="indefinite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repeatCount="indefinite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300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repeatCount="indefinite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3000"/>
                                        <p:tgtEl>
                                          <p:spTgt spid="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100"/>
                                        <p:tgtEl>
                                          <p:spTgt spid="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75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10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750"/>
                                        <p:tgtEl>
                                          <p:spTgt spid="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750"/>
                                        <p:tgtEl>
                                          <p:spTgt spid="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750"/>
                                        <p:tgtEl>
                                          <p:spTgt spid="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nodeType="withEffect">
                                  <p:stCondLst>
                                    <p:cond delay="67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750"/>
                                        <p:tgtEl>
                                          <p:spTgt spid="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2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750"/>
                                        <p:tgtEl>
                                          <p:spTgt spid="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nodeType="withEffect">
                                  <p:stCondLst>
                                    <p:cond delay="82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4" presetClass="entr" presetSubtype="10" fill="hold" grpId="0" nodeType="withEffect">
                                  <p:stCondLst>
                                    <p:cond delay="87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750"/>
                                        <p:tgtEl>
                                          <p:spTgt spid="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9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8" presetClass="emph" presetSubtype="0" repeatCount="indefinite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-21600000">
                                      <p:cBhvr>
                                        <p:cTn id="72" dur="550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3" presetID="8" presetClass="emph" presetSubtype="0" repeatCount="indefinite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21600000">
                                      <p:cBhvr>
                                        <p:cTn id="74" dur="5500" fill="hold"/>
                                        <p:tgtEl>
                                          <p:spTgt spid="4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5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repeatCount="indefinite" fill="hold" grpId="0" nodeType="withEffect">
                                  <p:stCondLst>
                                    <p:cond delay="6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repeatCount="indefinite" fill="hold" grpId="0" nodeType="withEffect">
                                  <p:stCondLst>
                                    <p:cond delay="13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repeatCount="indefinite" fill="hold" grpId="0" nodeType="withEffect">
                                  <p:stCondLst>
                                    <p:cond delay="18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35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1.48148E-6 L -0.06705 -1.48148E-6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4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59" y="0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4.44444E-6 L 0.0496 4.44444E-6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2" grpId="0" animBg="1"/>
      <p:bldP spid="458" grpId="0" animBg="1"/>
      <p:bldP spid="459" grpId="0" animBg="1"/>
      <p:bldP spid="460" grpId="0" animBg="1"/>
      <p:bldP spid="462" grpId="0" animBg="1"/>
      <p:bldP spid="480" grpId="0" animBg="1"/>
      <p:bldP spid="48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1303AA3-ED8B-4BD7-9F2C-BAE14B100B0F}"/>
              </a:ext>
            </a:extLst>
          </p:cNvPr>
          <p:cNvSpPr/>
          <p:nvPr/>
        </p:nvSpPr>
        <p:spPr>
          <a:xfrm>
            <a:off x="-55360" y="-25637"/>
            <a:ext cx="12266351" cy="6883637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2" name="Group 111" hidden="1">
            <a:extLst>
              <a:ext uri="{FF2B5EF4-FFF2-40B4-BE49-F238E27FC236}">
                <a16:creationId xmlns:a16="http://schemas.microsoft.com/office/drawing/2014/main" id="{A4E21C86-16E9-4487-BA3B-CCCA51C5C83E}"/>
              </a:ext>
            </a:extLst>
          </p:cNvPr>
          <p:cNvGrpSpPr/>
          <p:nvPr/>
        </p:nvGrpSpPr>
        <p:grpSpPr>
          <a:xfrm>
            <a:off x="-27288" y="-12700"/>
            <a:ext cx="12209382" cy="6870700"/>
            <a:chOff x="-27288" y="-12700"/>
            <a:chExt cx="12209382" cy="6870700"/>
          </a:xfrm>
        </p:grpSpPr>
        <p:grpSp>
          <p:nvGrpSpPr>
            <p:cNvPr id="113" name="Group 112">
              <a:extLst>
                <a:ext uri="{FF2B5EF4-FFF2-40B4-BE49-F238E27FC236}">
                  <a16:creationId xmlns:a16="http://schemas.microsoft.com/office/drawing/2014/main" id="{2EEA6B91-75B3-4911-9D42-F7F4E7DE0181}"/>
                </a:ext>
              </a:extLst>
            </p:cNvPr>
            <p:cNvGrpSpPr/>
            <p:nvPr/>
          </p:nvGrpSpPr>
          <p:grpSpPr>
            <a:xfrm>
              <a:off x="266700" y="-12700"/>
              <a:ext cx="11607800" cy="6870700"/>
              <a:chOff x="355600" y="-12700"/>
              <a:chExt cx="14889287" cy="6870700"/>
            </a:xfrm>
          </p:grpSpPr>
          <p:cxnSp>
            <p:nvCxnSpPr>
              <p:cNvPr id="136" name="Straight Connector 135">
                <a:extLst>
                  <a:ext uri="{FF2B5EF4-FFF2-40B4-BE49-F238E27FC236}">
                    <a16:creationId xmlns:a16="http://schemas.microsoft.com/office/drawing/2014/main" id="{09C8E877-935F-45CC-98A8-CE10E772548C}"/>
                  </a:ext>
                </a:extLst>
              </p:cNvPr>
              <p:cNvCxnSpPr/>
              <p:nvPr/>
            </p:nvCxnSpPr>
            <p:spPr>
              <a:xfrm>
                <a:off x="3556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>
                <a:extLst>
                  <a:ext uri="{FF2B5EF4-FFF2-40B4-BE49-F238E27FC236}">
                    <a16:creationId xmlns:a16="http://schemas.microsoft.com/office/drawing/2014/main" id="{A526125A-906F-4B24-9802-ECB3DDDF2CAB}"/>
                  </a:ext>
                </a:extLst>
              </p:cNvPr>
              <p:cNvCxnSpPr/>
              <p:nvPr/>
            </p:nvCxnSpPr>
            <p:spPr>
              <a:xfrm>
                <a:off x="7620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>
                <a:extLst>
                  <a:ext uri="{FF2B5EF4-FFF2-40B4-BE49-F238E27FC236}">
                    <a16:creationId xmlns:a16="http://schemas.microsoft.com/office/drawing/2014/main" id="{208B86A9-8109-4B9A-B62F-E733D9440E48}"/>
                  </a:ext>
                </a:extLst>
              </p:cNvPr>
              <p:cNvCxnSpPr/>
              <p:nvPr/>
            </p:nvCxnSpPr>
            <p:spPr>
              <a:xfrm>
                <a:off x="11684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>
                <a:extLst>
                  <a:ext uri="{FF2B5EF4-FFF2-40B4-BE49-F238E27FC236}">
                    <a16:creationId xmlns:a16="http://schemas.microsoft.com/office/drawing/2014/main" id="{4685F011-DFC1-409C-8CF4-50B4489A1A52}"/>
                  </a:ext>
                </a:extLst>
              </p:cNvPr>
              <p:cNvCxnSpPr/>
              <p:nvPr/>
            </p:nvCxnSpPr>
            <p:spPr>
              <a:xfrm>
                <a:off x="15748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9">
                <a:extLst>
                  <a:ext uri="{FF2B5EF4-FFF2-40B4-BE49-F238E27FC236}">
                    <a16:creationId xmlns:a16="http://schemas.microsoft.com/office/drawing/2014/main" id="{4591E651-B166-46F9-9F02-1C8922DAC61B}"/>
                  </a:ext>
                </a:extLst>
              </p:cNvPr>
              <p:cNvCxnSpPr/>
              <p:nvPr/>
            </p:nvCxnSpPr>
            <p:spPr>
              <a:xfrm>
                <a:off x="19558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140">
                <a:extLst>
                  <a:ext uri="{FF2B5EF4-FFF2-40B4-BE49-F238E27FC236}">
                    <a16:creationId xmlns:a16="http://schemas.microsoft.com/office/drawing/2014/main" id="{A217118F-D7B2-46E7-8124-16EF1CA3CE42}"/>
                  </a:ext>
                </a:extLst>
              </p:cNvPr>
              <p:cNvCxnSpPr/>
              <p:nvPr/>
            </p:nvCxnSpPr>
            <p:spPr>
              <a:xfrm>
                <a:off x="23622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Straight Connector 141">
                <a:extLst>
                  <a:ext uri="{FF2B5EF4-FFF2-40B4-BE49-F238E27FC236}">
                    <a16:creationId xmlns:a16="http://schemas.microsoft.com/office/drawing/2014/main" id="{86B3F1F0-6739-453E-9F95-DFB2360B7810}"/>
                  </a:ext>
                </a:extLst>
              </p:cNvPr>
              <p:cNvCxnSpPr/>
              <p:nvPr/>
            </p:nvCxnSpPr>
            <p:spPr>
              <a:xfrm>
                <a:off x="27686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Straight Connector 142">
                <a:extLst>
                  <a:ext uri="{FF2B5EF4-FFF2-40B4-BE49-F238E27FC236}">
                    <a16:creationId xmlns:a16="http://schemas.microsoft.com/office/drawing/2014/main" id="{9CE5BFCD-B749-48CF-940B-4716821495F8}"/>
                  </a:ext>
                </a:extLst>
              </p:cNvPr>
              <p:cNvCxnSpPr/>
              <p:nvPr/>
            </p:nvCxnSpPr>
            <p:spPr>
              <a:xfrm>
                <a:off x="31750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Straight Connector 143">
                <a:extLst>
                  <a:ext uri="{FF2B5EF4-FFF2-40B4-BE49-F238E27FC236}">
                    <a16:creationId xmlns:a16="http://schemas.microsoft.com/office/drawing/2014/main" id="{6C757BFA-BEF4-4331-8DEF-8036D0B616D3}"/>
                  </a:ext>
                </a:extLst>
              </p:cNvPr>
              <p:cNvCxnSpPr/>
              <p:nvPr/>
            </p:nvCxnSpPr>
            <p:spPr>
              <a:xfrm>
                <a:off x="3568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Straight Connector 144">
                <a:extLst>
                  <a:ext uri="{FF2B5EF4-FFF2-40B4-BE49-F238E27FC236}">
                    <a16:creationId xmlns:a16="http://schemas.microsoft.com/office/drawing/2014/main" id="{6422663B-E83C-4C1F-90BB-B271B38B8C32}"/>
                  </a:ext>
                </a:extLst>
              </p:cNvPr>
              <p:cNvCxnSpPr/>
              <p:nvPr/>
            </p:nvCxnSpPr>
            <p:spPr>
              <a:xfrm>
                <a:off x="3975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Connector 145">
                <a:extLst>
                  <a:ext uri="{FF2B5EF4-FFF2-40B4-BE49-F238E27FC236}">
                    <a16:creationId xmlns:a16="http://schemas.microsoft.com/office/drawing/2014/main" id="{29560408-F16B-404C-A987-650734542FC3}"/>
                  </a:ext>
                </a:extLst>
              </p:cNvPr>
              <p:cNvCxnSpPr/>
              <p:nvPr/>
            </p:nvCxnSpPr>
            <p:spPr>
              <a:xfrm>
                <a:off x="4381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Connector 146">
                <a:extLst>
                  <a:ext uri="{FF2B5EF4-FFF2-40B4-BE49-F238E27FC236}">
                    <a16:creationId xmlns:a16="http://schemas.microsoft.com/office/drawing/2014/main" id="{8173CE03-5F10-4D16-A2AA-EA67483E985E}"/>
                  </a:ext>
                </a:extLst>
              </p:cNvPr>
              <p:cNvCxnSpPr/>
              <p:nvPr/>
            </p:nvCxnSpPr>
            <p:spPr>
              <a:xfrm>
                <a:off x="4787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Connector 147">
                <a:extLst>
                  <a:ext uri="{FF2B5EF4-FFF2-40B4-BE49-F238E27FC236}">
                    <a16:creationId xmlns:a16="http://schemas.microsoft.com/office/drawing/2014/main" id="{24772477-1C1D-4BF8-930B-D3500857D448}"/>
                  </a:ext>
                </a:extLst>
              </p:cNvPr>
              <p:cNvCxnSpPr/>
              <p:nvPr/>
            </p:nvCxnSpPr>
            <p:spPr>
              <a:xfrm>
                <a:off x="5168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Straight Connector 148">
                <a:extLst>
                  <a:ext uri="{FF2B5EF4-FFF2-40B4-BE49-F238E27FC236}">
                    <a16:creationId xmlns:a16="http://schemas.microsoft.com/office/drawing/2014/main" id="{078AD7A6-AAB4-42C6-A3C3-31F1E376F2CE}"/>
                  </a:ext>
                </a:extLst>
              </p:cNvPr>
              <p:cNvCxnSpPr/>
              <p:nvPr/>
            </p:nvCxnSpPr>
            <p:spPr>
              <a:xfrm>
                <a:off x="55753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Connector 149">
                <a:extLst>
                  <a:ext uri="{FF2B5EF4-FFF2-40B4-BE49-F238E27FC236}">
                    <a16:creationId xmlns:a16="http://schemas.microsoft.com/office/drawing/2014/main" id="{8642F389-2571-47C7-8386-B00BC280FE91}"/>
                  </a:ext>
                </a:extLst>
              </p:cNvPr>
              <p:cNvCxnSpPr/>
              <p:nvPr/>
            </p:nvCxnSpPr>
            <p:spPr>
              <a:xfrm>
                <a:off x="5981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Straight Connector 150">
                <a:extLst>
                  <a:ext uri="{FF2B5EF4-FFF2-40B4-BE49-F238E27FC236}">
                    <a16:creationId xmlns:a16="http://schemas.microsoft.com/office/drawing/2014/main" id="{AC81FD4B-95BC-417B-89DB-B46FF4F28867}"/>
                  </a:ext>
                </a:extLst>
              </p:cNvPr>
              <p:cNvCxnSpPr/>
              <p:nvPr/>
            </p:nvCxnSpPr>
            <p:spPr>
              <a:xfrm>
                <a:off x="6388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151">
                <a:extLst>
                  <a:ext uri="{FF2B5EF4-FFF2-40B4-BE49-F238E27FC236}">
                    <a16:creationId xmlns:a16="http://schemas.microsoft.com/office/drawing/2014/main" id="{1D54E5E8-640B-449F-A289-3AC7E680CF98}"/>
                  </a:ext>
                </a:extLst>
              </p:cNvPr>
              <p:cNvCxnSpPr/>
              <p:nvPr/>
            </p:nvCxnSpPr>
            <p:spPr>
              <a:xfrm>
                <a:off x="6794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152">
                <a:extLst>
                  <a:ext uri="{FF2B5EF4-FFF2-40B4-BE49-F238E27FC236}">
                    <a16:creationId xmlns:a16="http://schemas.microsoft.com/office/drawing/2014/main" id="{9CB4CB77-9024-4594-AAE5-4E4297F9D0E5}"/>
                  </a:ext>
                </a:extLst>
              </p:cNvPr>
              <p:cNvCxnSpPr/>
              <p:nvPr/>
            </p:nvCxnSpPr>
            <p:spPr>
              <a:xfrm>
                <a:off x="7200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153">
                <a:extLst>
                  <a:ext uri="{FF2B5EF4-FFF2-40B4-BE49-F238E27FC236}">
                    <a16:creationId xmlns:a16="http://schemas.microsoft.com/office/drawing/2014/main" id="{955FC595-3A81-4215-9786-AB8D38D591D0}"/>
                  </a:ext>
                </a:extLst>
              </p:cNvPr>
              <p:cNvCxnSpPr/>
              <p:nvPr/>
            </p:nvCxnSpPr>
            <p:spPr>
              <a:xfrm>
                <a:off x="76073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Straight Connector 154">
                <a:extLst>
                  <a:ext uri="{FF2B5EF4-FFF2-40B4-BE49-F238E27FC236}">
                    <a16:creationId xmlns:a16="http://schemas.microsoft.com/office/drawing/2014/main" id="{5D93813D-A820-4C91-A3F2-887468178205}"/>
                  </a:ext>
                </a:extLst>
              </p:cNvPr>
              <p:cNvCxnSpPr/>
              <p:nvPr/>
            </p:nvCxnSpPr>
            <p:spPr>
              <a:xfrm>
                <a:off x="8013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Straight Connector 155">
                <a:extLst>
                  <a:ext uri="{FF2B5EF4-FFF2-40B4-BE49-F238E27FC236}">
                    <a16:creationId xmlns:a16="http://schemas.microsoft.com/office/drawing/2014/main" id="{08952658-18F2-4416-A2AD-21151B66C806}"/>
                  </a:ext>
                </a:extLst>
              </p:cNvPr>
              <p:cNvCxnSpPr/>
              <p:nvPr/>
            </p:nvCxnSpPr>
            <p:spPr>
              <a:xfrm>
                <a:off x="8394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Straight Connector 156">
                <a:extLst>
                  <a:ext uri="{FF2B5EF4-FFF2-40B4-BE49-F238E27FC236}">
                    <a16:creationId xmlns:a16="http://schemas.microsoft.com/office/drawing/2014/main" id="{74AD5B0A-10E9-4856-B717-03EE37F51C83}"/>
                  </a:ext>
                </a:extLst>
              </p:cNvPr>
              <p:cNvCxnSpPr/>
              <p:nvPr/>
            </p:nvCxnSpPr>
            <p:spPr>
              <a:xfrm>
                <a:off x="8801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Straight Connector 157">
                <a:extLst>
                  <a:ext uri="{FF2B5EF4-FFF2-40B4-BE49-F238E27FC236}">
                    <a16:creationId xmlns:a16="http://schemas.microsoft.com/office/drawing/2014/main" id="{4D5DD98A-BBA0-4B4A-BE7E-87971BB331D7}"/>
                  </a:ext>
                </a:extLst>
              </p:cNvPr>
              <p:cNvCxnSpPr/>
              <p:nvPr/>
            </p:nvCxnSpPr>
            <p:spPr>
              <a:xfrm>
                <a:off x="9207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Straight Connector 158">
                <a:extLst>
                  <a:ext uri="{FF2B5EF4-FFF2-40B4-BE49-F238E27FC236}">
                    <a16:creationId xmlns:a16="http://schemas.microsoft.com/office/drawing/2014/main" id="{D18EBAEB-9BDB-4C51-9540-93A571C9ABD3}"/>
                  </a:ext>
                </a:extLst>
              </p:cNvPr>
              <p:cNvCxnSpPr/>
              <p:nvPr/>
            </p:nvCxnSpPr>
            <p:spPr>
              <a:xfrm>
                <a:off x="9613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Straight Connector 159">
                <a:extLst>
                  <a:ext uri="{FF2B5EF4-FFF2-40B4-BE49-F238E27FC236}">
                    <a16:creationId xmlns:a16="http://schemas.microsoft.com/office/drawing/2014/main" id="{F49B78BB-E1B8-4F71-A2DA-CB94A001D82C}"/>
                  </a:ext>
                </a:extLst>
              </p:cNvPr>
              <p:cNvCxnSpPr/>
              <p:nvPr/>
            </p:nvCxnSpPr>
            <p:spPr>
              <a:xfrm>
                <a:off x="100076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Straight Connector 160">
                <a:extLst>
                  <a:ext uri="{FF2B5EF4-FFF2-40B4-BE49-F238E27FC236}">
                    <a16:creationId xmlns:a16="http://schemas.microsoft.com/office/drawing/2014/main" id="{D5690FE9-3CBB-49AA-864F-850D82C9B914}"/>
                  </a:ext>
                </a:extLst>
              </p:cNvPr>
              <p:cNvCxnSpPr/>
              <p:nvPr/>
            </p:nvCxnSpPr>
            <p:spPr>
              <a:xfrm>
                <a:off x="104140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161">
                <a:extLst>
                  <a:ext uri="{FF2B5EF4-FFF2-40B4-BE49-F238E27FC236}">
                    <a16:creationId xmlns:a16="http://schemas.microsoft.com/office/drawing/2014/main" id="{6B265E70-B574-49A4-BC05-6A12930A586C}"/>
                  </a:ext>
                </a:extLst>
              </p:cNvPr>
              <p:cNvCxnSpPr/>
              <p:nvPr/>
            </p:nvCxnSpPr>
            <p:spPr>
              <a:xfrm>
                <a:off x="108204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Straight Connector 162">
                <a:extLst>
                  <a:ext uri="{FF2B5EF4-FFF2-40B4-BE49-F238E27FC236}">
                    <a16:creationId xmlns:a16="http://schemas.microsoft.com/office/drawing/2014/main" id="{A06E1F71-92CD-4630-8207-5FA61C977DBF}"/>
                  </a:ext>
                </a:extLst>
              </p:cNvPr>
              <p:cNvCxnSpPr/>
              <p:nvPr/>
            </p:nvCxnSpPr>
            <p:spPr>
              <a:xfrm>
                <a:off x="112268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>
                <a:extLst>
                  <a:ext uri="{FF2B5EF4-FFF2-40B4-BE49-F238E27FC236}">
                    <a16:creationId xmlns:a16="http://schemas.microsoft.com/office/drawing/2014/main" id="{A24E636A-DC67-46D6-82EF-CAF366785B60}"/>
                  </a:ext>
                </a:extLst>
              </p:cNvPr>
              <p:cNvCxnSpPr/>
              <p:nvPr/>
            </p:nvCxnSpPr>
            <p:spPr>
              <a:xfrm>
                <a:off x="116078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>
                <a:extLst>
                  <a:ext uri="{FF2B5EF4-FFF2-40B4-BE49-F238E27FC236}">
                    <a16:creationId xmlns:a16="http://schemas.microsoft.com/office/drawing/2014/main" id="{65A1385E-5FC5-4DB6-8A5F-E740E2EE1309}"/>
                  </a:ext>
                </a:extLst>
              </p:cNvPr>
              <p:cNvCxnSpPr/>
              <p:nvPr/>
            </p:nvCxnSpPr>
            <p:spPr>
              <a:xfrm>
                <a:off x="120142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>
                <a:extLst>
                  <a:ext uri="{FF2B5EF4-FFF2-40B4-BE49-F238E27FC236}">
                    <a16:creationId xmlns:a16="http://schemas.microsoft.com/office/drawing/2014/main" id="{087855C3-99A5-4360-B288-A014664EEA17}"/>
                  </a:ext>
                </a:extLst>
              </p:cNvPr>
              <p:cNvCxnSpPr/>
              <p:nvPr/>
            </p:nvCxnSpPr>
            <p:spPr>
              <a:xfrm>
                <a:off x="12438185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66">
                <a:extLst>
                  <a:ext uri="{FF2B5EF4-FFF2-40B4-BE49-F238E27FC236}">
                    <a16:creationId xmlns:a16="http://schemas.microsoft.com/office/drawing/2014/main" id="{024C43A8-6CED-45F3-B131-652D96A61237}"/>
                  </a:ext>
                </a:extLst>
              </p:cNvPr>
              <p:cNvCxnSpPr/>
              <p:nvPr/>
            </p:nvCxnSpPr>
            <p:spPr>
              <a:xfrm>
                <a:off x="12844587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167">
                <a:extLst>
                  <a:ext uri="{FF2B5EF4-FFF2-40B4-BE49-F238E27FC236}">
                    <a16:creationId xmlns:a16="http://schemas.microsoft.com/office/drawing/2014/main" id="{F349E014-AEC1-4AA9-90C7-1581091B7125}"/>
                  </a:ext>
                </a:extLst>
              </p:cNvPr>
              <p:cNvCxnSpPr/>
              <p:nvPr/>
            </p:nvCxnSpPr>
            <p:spPr>
              <a:xfrm>
                <a:off x="13238285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>
                <a:extLst>
                  <a:ext uri="{FF2B5EF4-FFF2-40B4-BE49-F238E27FC236}">
                    <a16:creationId xmlns:a16="http://schemas.microsoft.com/office/drawing/2014/main" id="{AF55F647-48EA-4561-A01A-488112E2A3EE}"/>
                  </a:ext>
                </a:extLst>
              </p:cNvPr>
              <p:cNvCxnSpPr/>
              <p:nvPr/>
            </p:nvCxnSpPr>
            <p:spPr>
              <a:xfrm>
                <a:off x="13644687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Straight Connector 169">
                <a:extLst>
                  <a:ext uri="{FF2B5EF4-FFF2-40B4-BE49-F238E27FC236}">
                    <a16:creationId xmlns:a16="http://schemas.microsoft.com/office/drawing/2014/main" id="{48DEDA7E-3D7B-4F03-B328-61B11054DC87}"/>
                  </a:ext>
                </a:extLst>
              </p:cNvPr>
              <p:cNvCxnSpPr/>
              <p:nvPr/>
            </p:nvCxnSpPr>
            <p:spPr>
              <a:xfrm>
                <a:off x="14051085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>
                <a:extLst>
                  <a:ext uri="{FF2B5EF4-FFF2-40B4-BE49-F238E27FC236}">
                    <a16:creationId xmlns:a16="http://schemas.microsoft.com/office/drawing/2014/main" id="{3FBAE60B-2264-4785-AD83-67E9E1B9F96D}"/>
                  </a:ext>
                </a:extLst>
              </p:cNvPr>
              <p:cNvCxnSpPr/>
              <p:nvPr/>
            </p:nvCxnSpPr>
            <p:spPr>
              <a:xfrm>
                <a:off x="14457487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>
                <a:extLst>
                  <a:ext uri="{FF2B5EF4-FFF2-40B4-BE49-F238E27FC236}">
                    <a16:creationId xmlns:a16="http://schemas.microsoft.com/office/drawing/2014/main" id="{F0C1FA96-FFE1-47A1-A196-56793055643F}"/>
                  </a:ext>
                </a:extLst>
              </p:cNvPr>
              <p:cNvCxnSpPr/>
              <p:nvPr/>
            </p:nvCxnSpPr>
            <p:spPr>
              <a:xfrm>
                <a:off x="14838486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>
                <a:extLst>
                  <a:ext uri="{FF2B5EF4-FFF2-40B4-BE49-F238E27FC236}">
                    <a16:creationId xmlns:a16="http://schemas.microsoft.com/office/drawing/2014/main" id="{EE1D05CB-1318-4BE7-8791-30FAD863D110}"/>
                  </a:ext>
                </a:extLst>
              </p:cNvPr>
              <p:cNvCxnSpPr/>
              <p:nvPr/>
            </p:nvCxnSpPr>
            <p:spPr>
              <a:xfrm>
                <a:off x="15244887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id="{3C776989-533F-4E09-A473-A13EE201EAAE}"/>
                </a:ext>
              </a:extLst>
            </p:cNvPr>
            <p:cNvGrpSpPr/>
            <p:nvPr/>
          </p:nvGrpSpPr>
          <p:grpSpPr>
            <a:xfrm rot="5400000">
              <a:off x="2943731" y="-2659871"/>
              <a:ext cx="6267343" cy="12209382"/>
              <a:chOff x="355600" y="0"/>
              <a:chExt cx="8039100" cy="6858000"/>
            </a:xfrm>
          </p:grpSpPr>
          <p:cxnSp>
            <p:nvCxnSpPr>
              <p:cNvPr id="115" name="Straight Connector 114">
                <a:extLst>
                  <a:ext uri="{FF2B5EF4-FFF2-40B4-BE49-F238E27FC236}">
                    <a16:creationId xmlns:a16="http://schemas.microsoft.com/office/drawing/2014/main" id="{0E808AFF-0C28-4377-92C9-125E4C1AFDD0}"/>
                  </a:ext>
                </a:extLst>
              </p:cNvPr>
              <p:cNvCxnSpPr/>
              <p:nvPr/>
            </p:nvCxnSpPr>
            <p:spPr>
              <a:xfrm>
                <a:off x="3556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>
                <a:extLst>
                  <a:ext uri="{FF2B5EF4-FFF2-40B4-BE49-F238E27FC236}">
                    <a16:creationId xmlns:a16="http://schemas.microsoft.com/office/drawing/2014/main" id="{A8E4FC1E-3EED-484E-8A8F-6E773665AD03}"/>
                  </a:ext>
                </a:extLst>
              </p:cNvPr>
              <p:cNvCxnSpPr/>
              <p:nvPr/>
            </p:nvCxnSpPr>
            <p:spPr>
              <a:xfrm>
                <a:off x="7620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>
                <a:extLst>
                  <a:ext uri="{FF2B5EF4-FFF2-40B4-BE49-F238E27FC236}">
                    <a16:creationId xmlns:a16="http://schemas.microsoft.com/office/drawing/2014/main" id="{4B11F3EE-6A89-4373-9D1B-F8BFE33EFC7A}"/>
                  </a:ext>
                </a:extLst>
              </p:cNvPr>
              <p:cNvCxnSpPr/>
              <p:nvPr/>
            </p:nvCxnSpPr>
            <p:spPr>
              <a:xfrm>
                <a:off x="11684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>
                <a:extLst>
                  <a:ext uri="{FF2B5EF4-FFF2-40B4-BE49-F238E27FC236}">
                    <a16:creationId xmlns:a16="http://schemas.microsoft.com/office/drawing/2014/main" id="{BCD1BDEA-5F16-4D0D-887C-45EE155910BA}"/>
                  </a:ext>
                </a:extLst>
              </p:cNvPr>
              <p:cNvCxnSpPr/>
              <p:nvPr/>
            </p:nvCxnSpPr>
            <p:spPr>
              <a:xfrm>
                <a:off x="15748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>
                <a:extLst>
                  <a:ext uri="{FF2B5EF4-FFF2-40B4-BE49-F238E27FC236}">
                    <a16:creationId xmlns:a16="http://schemas.microsoft.com/office/drawing/2014/main" id="{09EFA626-A41E-4C38-AA59-CC6D036CD79B}"/>
                  </a:ext>
                </a:extLst>
              </p:cNvPr>
              <p:cNvCxnSpPr/>
              <p:nvPr/>
            </p:nvCxnSpPr>
            <p:spPr>
              <a:xfrm>
                <a:off x="19558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>
                <a:extLst>
                  <a:ext uri="{FF2B5EF4-FFF2-40B4-BE49-F238E27FC236}">
                    <a16:creationId xmlns:a16="http://schemas.microsoft.com/office/drawing/2014/main" id="{690D668C-D7DC-4015-9307-F2116DF055B5}"/>
                  </a:ext>
                </a:extLst>
              </p:cNvPr>
              <p:cNvCxnSpPr/>
              <p:nvPr/>
            </p:nvCxnSpPr>
            <p:spPr>
              <a:xfrm>
                <a:off x="23622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>
                <a:extLst>
                  <a:ext uri="{FF2B5EF4-FFF2-40B4-BE49-F238E27FC236}">
                    <a16:creationId xmlns:a16="http://schemas.microsoft.com/office/drawing/2014/main" id="{761B1F53-9022-4588-93C8-70A6DEB73D3B}"/>
                  </a:ext>
                </a:extLst>
              </p:cNvPr>
              <p:cNvCxnSpPr/>
              <p:nvPr/>
            </p:nvCxnSpPr>
            <p:spPr>
              <a:xfrm>
                <a:off x="27686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>
                <a:extLst>
                  <a:ext uri="{FF2B5EF4-FFF2-40B4-BE49-F238E27FC236}">
                    <a16:creationId xmlns:a16="http://schemas.microsoft.com/office/drawing/2014/main" id="{78B9FB04-D35A-42D7-AA19-3612D36197E9}"/>
                  </a:ext>
                </a:extLst>
              </p:cNvPr>
              <p:cNvCxnSpPr/>
              <p:nvPr/>
            </p:nvCxnSpPr>
            <p:spPr>
              <a:xfrm>
                <a:off x="31750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>
                <a:extLst>
                  <a:ext uri="{FF2B5EF4-FFF2-40B4-BE49-F238E27FC236}">
                    <a16:creationId xmlns:a16="http://schemas.microsoft.com/office/drawing/2014/main" id="{9570E60A-9C17-4820-9F8C-99AA1B0DD7DF}"/>
                  </a:ext>
                </a:extLst>
              </p:cNvPr>
              <p:cNvCxnSpPr/>
              <p:nvPr/>
            </p:nvCxnSpPr>
            <p:spPr>
              <a:xfrm>
                <a:off x="3568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>
                <a:extLst>
                  <a:ext uri="{FF2B5EF4-FFF2-40B4-BE49-F238E27FC236}">
                    <a16:creationId xmlns:a16="http://schemas.microsoft.com/office/drawing/2014/main" id="{65DAEAA4-CF80-40BD-970A-4916DA18B38A}"/>
                  </a:ext>
                </a:extLst>
              </p:cNvPr>
              <p:cNvCxnSpPr/>
              <p:nvPr/>
            </p:nvCxnSpPr>
            <p:spPr>
              <a:xfrm>
                <a:off x="3975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>
                <a:extLst>
                  <a:ext uri="{FF2B5EF4-FFF2-40B4-BE49-F238E27FC236}">
                    <a16:creationId xmlns:a16="http://schemas.microsoft.com/office/drawing/2014/main" id="{8BF66AB0-3E73-4D82-BBDD-F8AACE96B36C}"/>
                  </a:ext>
                </a:extLst>
              </p:cNvPr>
              <p:cNvCxnSpPr/>
              <p:nvPr/>
            </p:nvCxnSpPr>
            <p:spPr>
              <a:xfrm>
                <a:off x="4381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Connector 125">
                <a:extLst>
                  <a:ext uri="{FF2B5EF4-FFF2-40B4-BE49-F238E27FC236}">
                    <a16:creationId xmlns:a16="http://schemas.microsoft.com/office/drawing/2014/main" id="{92A5F1FE-E1B8-4ED9-92CF-0689D6C10ED6}"/>
                  </a:ext>
                </a:extLst>
              </p:cNvPr>
              <p:cNvCxnSpPr/>
              <p:nvPr/>
            </p:nvCxnSpPr>
            <p:spPr>
              <a:xfrm>
                <a:off x="4787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126">
                <a:extLst>
                  <a:ext uri="{FF2B5EF4-FFF2-40B4-BE49-F238E27FC236}">
                    <a16:creationId xmlns:a16="http://schemas.microsoft.com/office/drawing/2014/main" id="{5E78DB33-202F-4B55-A040-53DE5A27B7A5}"/>
                  </a:ext>
                </a:extLst>
              </p:cNvPr>
              <p:cNvCxnSpPr/>
              <p:nvPr/>
            </p:nvCxnSpPr>
            <p:spPr>
              <a:xfrm>
                <a:off x="5168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>
                <a:extLst>
                  <a:ext uri="{FF2B5EF4-FFF2-40B4-BE49-F238E27FC236}">
                    <a16:creationId xmlns:a16="http://schemas.microsoft.com/office/drawing/2014/main" id="{A497A919-084C-494D-B1F7-C5DB09F66F07}"/>
                  </a:ext>
                </a:extLst>
              </p:cNvPr>
              <p:cNvCxnSpPr/>
              <p:nvPr/>
            </p:nvCxnSpPr>
            <p:spPr>
              <a:xfrm>
                <a:off x="55753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28">
                <a:extLst>
                  <a:ext uri="{FF2B5EF4-FFF2-40B4-BE49-F238E27FC236}">
                    <a16:creationId xmlns:a16="http://schemas.microsoft.com/office/drawing/2014/main" id="{BD5BAAE2-9FD3-4765-AC6F-366FE3B365FC}"/>
                  </a:ext>
                </a:extLst>
              </p:cNvPr>
              <p:cNvCxnSpPr/>
              <p:nvPr/>
            </p:nvCxnSpPr>
            <p:spPr>
              <a:xfrm>
                <a:off x="5981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>
                <a:extLst>
                  <a:ext uri="{FF2B5EF4-FFF2-40B4-BE49-F238E27FC236}">
                    <a16:creationId xmlns:a16="http://schemas.microsoft.com/office/drawing/2014/main" id="{CF720350-A95A-45E8-90AF-F7CBBE9A835C}"/>
                  </a:ext>
                </a:extLst>
              </p:cNvPr>
              <p:cNvCxnSpPr/>
              <p:nvPr/>
            </p:nvCxnSpPr>
            <p:spPr>
              <a:xfrm>
                <a:off x="6388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>
                <a:extLst>
                  <a:ext uri="{FF2B5EF4-FFF2-40B4-BE49-F238E27FC236}">
                    <a16:creationId xmlns:a16="http://schemas.microsoft.com/office/drawing/2014/main" id="{8D162755-BAEF-4C69-B2C0-11CD4C28CA37}"/>
                  </a:ext>
                </a:extLst>
              </p:cNvPr>
              <p:cNvCxnSpPr/>
              <p:nvPr/>
            </p:nvCxnSpPr>
            <p:spPr>
              <a:xfrm>
                <a:off x="6794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>
                <a:extLst>
                  <a:ext uri="{FF2B5EF4-FFF2-40B4-BE49-F238E27FC236}">
                    <a16:creationId xmlns:a16="http://schemas.microsoft.com/office/drawing/2014/main" id="{6B79EAE7-7CCA-4905-A422-FFBDAC8F9C32}"/>
                  </a:ext>
                </a:extLst>
              </p:cNvPr>
              <p:cNvCxnSpPr/>
              <p:nvPr/>
            </p:nvCxnSpPr>
            <p:spPr>
              <a:xfrm>
                <a:off x="7200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>
                <a:extLst>
                  <a:ext uri="{FF2B5EF4-FFF2-40B4-BE49-F238E27FC236}">
                    <a16:creationId xmlns:a16="http://schemas.microsoft.com/office/drawing/2014/main" id="{3AE1565B-3E32-41B2-9778-3A977A5F8773}"/>
                  </a:ext>
                </a:extLst>
              </p:cNvPr>
              <p:cNvCxnSpPr/>
              <p:nvPr/>
            </p:nvCxnSpPr>
            <p:spPr>
              <a:xfrm>
                <a:off x="76073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>
                <a:extLst>
                  <a:ext uri="{FF2B5EF4-FFF2-40B4-BE49-F238E27FC236}">
                    <a16:creationId xmlns:a16="http://schemas.microsoft.com/office/drawing/2014/main" id="{BACAB77F-CC70-42AC-9C56-573DDEED8BF7}"/>
                  </a:ext>
                </a:extLst>
              </p:cNvPr>
              <p:cNvCxnSpPr/>
              <p:nvPr/>
            </p:nvCxnSpPr>
            <p:spPr>
              <a:xfrm>
                <a:off x="8013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>
                <a:extLst>
                  <a:ext uri="{FF2B5EF4-FFF2-40B4-BE49-F238E27FC236}">
                    <a16:creationId xmlns:a16="http://schemas.microsoft.com/office/drawing/2014/main" id="{26D7C459-968C-4677-B694-A2A0A22D962C}"/>
                  </a:ext>
                </a:extLst>
              </p:cNvPr>
              <p:cNvCxnSpPr/>
              <p:nvPr/>
            </p:nvCxnSpPr>
            <p:spPr>
              <a:xfrm>
                <a:off x="8394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94" name="Rectangle 393" hidden="1">
            <a:extLst>
              <a:ext uri="{FF2B5EF4-FFF2-40B4-BE49-F238E27FC236}">
                <a16:creationId xmlns:a16="http://schemas.microsoft.com/office/drawing/2014/main" id="{7C83F67D-97AB-4E31-869F-7BD17EBBBC99}"/>
              </a:ext>
            </a:extLst>
          </p:cNvPr>
          <p:cNvSpPr/>
          <p:nvPr/>
        </p:nvSpPr>
        <p:spPr>
          <a:xfrm>
            <a:off x="2634339" y="1043947"/>
            <a:ext cx="12989692" cy="7306702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  <a:alpha val="10000"/>
                </a:schemeClr>
              </a:gs>
              <a:gs pos="82000">
                <a:srgbClr val="450505">
                  <a:alpha val="1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 hidden="1">
            <a:extLst>
              <a:ext uri="{FF2B5EF4-FFF2-40B4-BE49-F238E27FC236}">
                <a16:creationId xmlns:a16="http://schemas.microsoft.com/office/drawing/2014/main" id="{BC2E2D73-B41A-4E1E-B0B1-46F735E47CC0}"/>
              </a:ext>
            </a:extLst>
          </p:cNvPr>
          <p:cNvSpPr/>
          <p:nvPr/>
        </p:nvSpPr>
        <p:spPr>
          <a:xfrm>
            <a:off x="-398846" y="-224351"/>
            <a:ext cx="12989692" cy="7306702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  <a:alpha val="10000"/>
                </a:schemeClr>
              </a:gs>
              <a:gs pos="82000">
                <a:srgbClr val="450505">
                  <a:alpha val="1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B6B9507E-4818-48A9-80D4-61CA8D18CAF9}"/>
              </a:ext>
            </a:extLst>
          </p:cNvPr>
          <p:cNvSpPr/>
          <p:nvPr/>
        </p:nvSpPr>
        <p:spPr>
          <a:xfrm>
            <a:off x="0" y="1"/>
            <a:ext cx="12192000" cy="548104"/>
          </a:xfrm>
          <a:prstGeom prst="rect">
            <a:avLst/>
          </a:prstGeom>
          <a:solidFill>
            <a:schemeClr val="dk1">
              <a:alpha val="81000"/>
            </a:schemeClr>
          </a:solidFill>
          <a:ln>
            <a:noFill/>
          </a:ln>
          <a:effectLst>
            <a:outerShdw blurRad="114300" dist="1143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A0FF50EB-888A-4E51-B8F1-20E4D4D1405C}"/>
              </a:ext>
            </a:extLst>
          </p:cNvPr>
          <p:cNvGrpSpPr/>
          <p:nvPr/>
        </p:nvGrpSpPr>
        <p:grpSpPr>
          <a:xfrm>
            <a:off x="11602950" y="154003"/>
            <a:ext cx="376364" cy="188258"/>
            <a:chOff x="8696199" y="1114425"/>
            <a:chExt cx="376364" cy="188258"/>
          </a:xfrm>
        </p:grpSpPr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359C50D9-9A49-446D-B6FC-195C30CF60C6}"/>
                </a:ext>
              </a:extLst>
            </p:cNvPr>
            <p:cNvCxnSpPr/>
            <p:nvPr/>
          </p:nvCxnSpPr>
          <p:spPr>
            <a:xfrm>
              <a:off x="8701088" y="1114425"/>
              <a:ext cx="371475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5D99520C-1844-46EC-9CB6-FFC50BE0E106}"/>
                </a:ext>
              </a:extLst>
            </p:cNvPr>
            <p:cNvCxnSpPr/>
            <p:nvPr/>
          </p:nvCxnSpPr>
          <p:spPr>
            <a:xfrm>
              <a:off x="8696199" y="1212221"/>
              <a:ext cx="371475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F54F4909-2343-4EA6-9D8E-48494B95A05F}"/>
                </a:ext>
              </a:extLst>
            </p:cNvPr>
            <p:cNvCxnSpPr/>
            <p:nvPr/>
          </p:nvCxnSpPr>
          <p:spPr>
            <a:xfrm>
              <a:off x="8701088" y="1302683"/>
              <a:ext cx="371475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0FCEC209-28C0-44E4-8184-E713B746FEF8}"/>
              </a:ext>
            </a:extLst>
          </p:cNvPr>
          <p:cNvSpPr/>
          <p:nvPr/>
        </p:nvSpPr>
        <p:spPr>
          <a:xfrm>
            <a:off x="4807527" y="3698994"/>
            <a:ext cx="1892313" cy="2279242"/>
          </a:xfrm>
          <a:custGeom>
            <a:avLst/>
            <a:gdLst>
              <a:gd name="connsiteX0" fmla="*/ 623455 w 1892313"/>
              <a:gd name="connsiteY0" fmla="*/ 2279242 h 2279242"/>
              <a:gd name="connsiteX1" fmla="*/ 381000 w 1892313"/>
              <a:gd name="connsiteY1" fmla="*/ 2085279 h 2279242"/>
              <a:gd name="connsiteX2" fmla="*/ 117764 w 1892313"/>
              <a:gd name="connsiteY2" fmla="*/ 1912097 h 2279242"/>
              <a:gd name="connsiteX3" fmla="*/ 0 w 1892313"/>
              <a:gd name="connsiteY3" fmla="*/ 1808188 h 2279242"/>
              <a:gd name="connsiteX4" fmla="*/ 436418 w 1892313"/>
              <a:gd name="connsiteY4" fmla="*/ 1503388 h 2279242"/>
              <a:gd name="connsiteX5" fmla="*/ 602673 w 1892313"/>
              <a:gd name="connsiteY5" fmla="*/ 1357915 h 2279242"/>
              <a:gd name="connsiteX6" fmla="*/ 644237 w 1892313"/>
              <a:gd name="connsiteY6" fmla="*/ 1337133 h 2279242"/>
              <a:gd name="connsiteX7" fmla="*/ 928255 w 1892313"/>
              <a:gd name="connsiteY7" fmla="*/ 1551879 h 2279242"/>
              <a:gd name="connsiteX8" fmla="*/ 1385455 w 1892313"/>
              <a:gd name="connsiteY8" fmla="*/ 1801261 h 2279242"/>
              <a:gd name="connsiteX9" fmla="*/ 1440873 w 1892313"/>
              <a:gd name="connsiteY9" fmla="*/ 1849751 h 2279242"/>
              <a:gd name="connsiteX10" fmla="*/ 1579418 w 1892313"/>
              <a:gd name="connsiteY10" fmla="*/ 1932879 h 2279242"/>
              <a:gd name="connsiteX11" fmla="*/ 1600200 w 1892313"/>
              <a:gd name="connsiteY11" fmla="*/ 1946733 h 2279242"/>
              <a:gd name="connsiteX12" fmla="*/ 1385455 w 1892313"/>
              <a:gd name="connsiteY12" fmla="*/ 1475679 h 2279242"/>
              <a:gd name="connsiteX13" fmla="*/ 1184564 w 1892313"/>
              <a:gd name="connsiteY13" fmla="*/ 1129315 h 2279242"/>
              <a:gd name="connsiteX14" fmla="*/ 1004455 w 1892313"/>
              <a:gd name="connsiteY14" fmla="*/ 900715 h 2279242"/>
              <a:gd name="connsiteX15" fmla="*/ 914400 w 1892313"/>
              <a:gd name="connsiteY15" fmla="*/ 789879 h 2279242"/>
              <a:gd name="connsiteX16" fmla="*/ 893618 w 1892313"/>
              <a:gd name="connsiteY16" fmla="*/ 748315 h 2279242"/>
              <a:gd name="connsiteX17" fmla="*/ 879764 w 1892313"/>
              <a:gd name="connsiteY17" fmla="*/ 713679 h 2279242"/>
              <a:gd name="connsiteX18" fmla="*/ 1343891 w 1892313"/>
              <a:gd name="connsiteY18" fmla="*/ 845297 h 2279242"/>
              <a:gd name="connsiteX19" fmla="*/ 1724891 w 1892313"/>
              <a:gd name="connsiteY19" fmla="*/ 963061 h 2279242"/>
              <a:gd name="connsiteX20" fmla="*/ 1808018 w 1892313"/>
              <a:gd name="connsiteY20" fmla="*/ 969988 h 2279242"/>
              <a:gd name="connsiteX21" fmla="*/ 1877291 w 1892313"/>
              <a:gd name="connsiteY21" fmla="*/ 990770 h 2279242"/>
              <a:gd name="connsiteX22" fmla="*/ 1891146 w 1892313"/>
              <a:gd name="connsiteY22" fmla="*/ 949206 h 2279242"/>
              <a:gd name="connsiteX23" fmla="*/ 1849582 w 1892313"/>
              <a:gd name="connsiteY23" fmla="*/ 866079 h 2279242"/>
              <a:gd name="connsiteX24" fmla="*/ 1738746 w 1892313"/>
              <a:gd name="connsiteY24" fmla="*/ 401951 h 2279242"/>
              <a:gd name="connsiteX25" fmla="*/ 1745673 w 1892313"/>
              <a:gd name="connsiteY25" fmla="*/ 173351 h 2279242"/>
              <a:gd name="connsiteX26" fmla="*/ 1759528 w 1892313"/>
              <a:gd name="connsiteY26" fmla="*/ 83297 h 2279242"/>
              <a:gd name="connsiteX27" fmla="*/ 1766455 w 1892313"/>
              <a:gd name="connsiteY27" fmla="*/ 170 h 2279242"/>
              <a:gd name="connsiteX28" fmla="*/ 1149928 w 1892313"/>
              <a:gd name="connsiteY28" fmla="*/ 207988 h 2279242"/>
              <a:gd name="connsiteX29" fmla="*/ 561109 w 1892313"/>
              <a:gd name="connsiteY29" fmla="*/ 318824 h 2279242"/>
              <a:gd name="connsiteX30" fmla="*/ 263237 w 1892313"/>
              <a:gd name="connsiteY30" fmla="*/ 401951 h 2279242"/>
              <a:gd name="connsiteX31" fmla="*/ 367146 w 1892313"/>
              <a:gd name="connsiteY31" fmla="*/ 616697 h 2279242"/>
              <a:gd name="connsiteX32" fmla="*/ 408709 w 1892313"/>
              <a:gd name="connsiteY32" fmla="*/ 727533 h 2279242"/>
              <a:gd name="connsiteX33" fmla="*/ 429491 w 1892313"/>
              <a:gd name="connsiteY33" fmla="*/ 831442 h 2279242"/>
              <a:gd name="connsiteX34" fmla="*/ 429491 w 1892313"/>
              <a:gd name="connsiteY34" fmla="*/ 859151 h 2279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892313" h="2279242">
                <a:moveTo>
                  <a:pt x="623455" y="2279242"/>
                </a:moveTo>
                <a:cubicBezTo>
                  <a:pt x="567940" y="2232979"/>
                  <a:pt x="443885" y="2126651"/>
                  <a:pt x="381000" y="2085279"/>
                </a:cubicBezTo>
                <a:cubicBezTo>
                  <a:pt x="293255" y="2027552"/>
                  <a:pt x="192033" y="1986366"/>
                  <a:pt x="117764" y="1912097"/>
                </a:cubicBezTo>
                <a:cubicBezTo>
                  <a:pt x="20407" y="1814740"/>
                  <a:pt x="65680" y="1841027"/>
                  <a:pt x="0" y="1808188"/>
                </a:cubicBezTo>
                <a:cubicBezTo>
                  <a:pt x="121272" y="1626278"/>
                  <a:pt x="-22057" y="1829292"/>
                  <a:pt x="436418" y="1503388"/>
                </a:cubicBezTo>
                <a:cubicBezTo>
                  <a:pt x="496437" y="1460724"/>
                  <a:pt x="547255" y="1406406"/>
                  <a:pt x="602673" y="1357915"/>
                </a:cubicBezTo>
                <a:cubicBezTo>
                  <a:pt x="616989" y="1322128"/>
                  <a:pt x="608208" y="1310712"/>
                  <a:pt x="644237" y="1337133"/>
                </a:cubicBezTo>
                <a:cubicBezTo>
                  <a:pt x="739948" y="1407321"/>
                  <a:pt x="830488" y="1484585"/>
                  <a:pt x="928255" y="1551879"/>
                </a:cubicBezTo>
                <a:cubicBezTo>
                  <a:pt x="1302924" y="1809768"/>
                  <a:pt x="1042229" y="1611584"/>
                  <a:pt x="1385455" y="1801261"/>
                </a:cubicBezTo>
                <a:cubicBezTo>
                  <a:pt x="1406938" y="1813133"/>
                  <a:pt x="1420562" y="1835969"/>
                  <a:pt x="1440873" y="1849751"/>
                </a:cubicBezTo>
                <a:cubicBezTo>
                  <a:pt x="1485438" y="1879992"/>
                  <a:pt x="1534606" y="1903006"/>
                  <a:pt x="1579418" y="1932879"/>
                </a:cubicBezTo>
                <a:lnTo>
                  <a:pt x="1600200" y="1946733"/>
                </a:lnTo>
                <a:cubicBezTo>
                  <a:pt x="1525682" y="1723176"/>
                  <a:pt x="1569607" y="1839493"/>
                  <a:pt x="1385455" y="1475679"/>
                </a:cubicBezTo>
                <a:cubicBezTo>
                  <a:pt x="1331440" y="1368966"/>
                  <a:pt x="1256623" y="1228396"/>
                  <a:pt x="1184564" y="1129315"/>
                </a:cubicBezTo>
                <a:cubicBezTo>
                  <a:pt x="1127506" y="1050860"/>
                  <a:pt x="1064867" y="976617"/>
                  <a:pt x="1004455" y="900715"/>
                </a:cubicBezTo>
                <a:cubicBezTo>
                  <a:pt x="974810" y="863469"/>
                  <a:pt x="935689" y="832457"/>
                  <a:pt x="914400" y="789879"/>
                </a:cubicBezTo>
                <a:cubicBezTo>
                  <a:pt x="907473" y="776024"/>
                  <a:pt x="900028" y="762417"/>
                  <a:pt x="893618" y="748315"/>
                </a:cubicBezTo>
                <a:cubicBezTo>
                  <a:pt x="888473" y="736995"/>
                  <a:pt x="867608" y="711061"/>
                  <a:pt x="879764" y="713679"/>
                </a:cubicBezTo>
                <a:cubicBezTo>
                  <a:pt x="1036968" y="747538"/>
                  <a:pt x="1191334" y="794445"/>
                  <a:pt x="1343891" y="845297"/>
                </a:cubicBezTo>
                <a:cubicBezTo>
                  <a:pt x="1407089" y="866363"/>
                  <a:pt x="1612667" y="945105"/>
                  <a:pt x="1724891" y="963061"/>
                </a:cubicBezTo>
                <a:cubicBezTo>
                  <a:pt x="1752347" y="967454"/>
                  <a:pt x="1780309" y="967679"/>
                  <a:pt x="1808018" y="969988"/>
                </a:cubicBezTo>
                <a:cubicBezTo>
                  <a:pt x="1831109" y="976915"/>
                  <a:pt x="1853903" y="996617"/>
                  <a:pt x="1877291" y="990770"/>
                </a:cubicBezTo>
                <a:cubicBezTo>
                  <a:pt x="1891459" y="987228"/>
                  <a:pt x="1894314" y="963462"/>
                  <a:pt x="1891146" y="949206"/>
                </a:cubicBezTo>
                <a:cubicBezTo>
                  <a:pt x="1884426" y="918964"/>
                  <a:pt x="1859816" y="895319"/>
                  <a:pt x="1849582" y="866079"/>
                </a:cubicBezTo>
                <a:cubicBezTo>
                  <a:pt x="1794611" y="709018"/>
                  <a:pt x="1772538" y="566686"/>
                  <a:pt x="1738746" y="401951"/>
                </a:cubicBezTo>
                <a:cubicBezTo>
                  <a:pt x="1730243" y="257421"/>
                  <a:pt x="1726361" y="313358"/>
                  <a:pt x="1745673" y="173351"/>
                </a:cubicBezTo>
                <a:cubicBezTo>
                  <a:pt x="1749823" y="143265"/>
                  <a:pt x="1755909" y="113452"/>
                  <a:pt x="1759528" y="83297"/>
                </a:cubicBezTo>
                <a:cubicBezTo>
                  <a:pt x="1762841" y="55690"/>
                  <a:pt x="1794005" y="-3587"/>
                  <a:pt x="1766455" y="170"/>
                </a:cubicBezTo>
                <a:cubicBezTo>
                  <a:pt x="1370623" y="54147"/>
                  <a:pt x="1411536" y="120785"/>
                  <a:pt x="1149928" y="207988"/>
                </a:cubicBezTo>
                <a:cubicBezTo>
                  <a:pt x="811727" y="320722"/>
                  <a:pt x="899145" y="294090"/>
                  <a:pt x="561109" y="318824"/>
                </a:cubicBezTo>
                <a:cubicBezTo>
                  <a:pt x="284771" y="384273"/>
                  <a:pt x="375196" y="334777"/>
                  <a:pt x="263237" y="401951"/>
                </a:cubicBezTo>
                <a:cubicBezTo>
                  <a:pt x="320239" y="553963"/>
                  <a:pt x="228776" y="316897"/>
                  <a:pt x="367146" y="616697"/>
                </a:cubicBezTo>
                <a:cubicBezTo>
                  <a:pt x="383681" y="652523"/>
                  <a:pt x="396231" y="690100"/>
                  <a:pt x="408709" y="727533"/>
                </a:cubicBezTo>
                <a:cubicBezTo>
                  <a:pt x="418689" y="757472"/>
                  <a:pt x="426590" y="799532"/>
                  <a:pt x="429491" y="831442"/>
                </a:cubicBezTo>
                <a:cubicBezTo>
                  <a:pt x="430327" y="840640"/>
                  <a:pt x="429491" y="849915"/>
                  <a:pt x="429491" y="859151"/>
                </a:cubicBezTo>
              </a:path>
            </a:pathLst>
          </a:custGeom>
          <a:noFill/>
          <a:ln w="19050">
            <a:solidFill>
              <a:schemeClr val="bg1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6145D48-F92A-46BF-A3E0-6757B4E79D13}"/>
              </a:ext>
            </a:extLst>
          </p:cNvPr>
          <p:cNvSpPr/>
          <p:nvPr/>
        </p:nvSpPr>
        <p:spPr>
          <a:xfrm>
            <a:off x="4230832" y="2308514"/>
            <a:ext cx="3097002" cy="1004454"/>
          </a:xfrm>
          <a:custGeom>
            <a:avLst/>
            <a:gdLst>
              <a:gd name="connsiteX0" fmla="*/ 436418 w 3097002"/>
              <a:gd name="connsiteY0" fmla="*/ 1004454 h 1004454"/>
              <a:gd name="connsiteX1" fmla="*/ 242454 w 3097002"/>
              <a:gd name="connsiteY1" fmla="*/ 817418 h 1004454"/>
              <a:gd name="connsiteX2" fmla="*/ 152400 w 3097002"/>
              <a:gd name="connsiteY2" fmla="*/ 727363 h 1004454"/>
              <a:gd name="connsiteX3" fmla="*/ 0 w 3097002"/>
              <a:gd name="connsiteY3" fmla="*/ 616527 h 1004454"/>
              <a:gd name="connsiteX4" fmla="*/ 62345 w 3097002"/>
              <a:gd name="connsiteY4" fmla="*/ 547254 h 1004454"/>
              <a:gd name="connsiteX5" fmla="*/ 207818 w 3097002"/>
              <a:gd name="connsiteY5" fmla="*/ 394854 h 1004454"/>
              <a:gd name="connsiteX6" fmla="*/ 277091 w 3097002"/>
              <a:gd name="connsiteY6" fmla="*/ 311727 h 1004454"/>
              <a:gd name="connsiteX7" fmla="*/ 374073 w 3097002"/>
              <a:gd name="connsiteY7" fmla="*/ 200891 h 1004454"/>
              <a:gd name="connsiteX8" fmla="*/ 422563 w 3097002"/>
              <a:gd name="connsiteY8" fmla="*/ 166254 h 1004454"/>
              <a:gd name="connsiteX9" fmla="*/ 755073 w 3097002"/>
              <a:gd name="connsiteY9" fmla="*/ 450272 h 1004454"/>
              <a:gd name="connsiteX10" fmla="*/ 1011382 w 3097002"/>
              <a:gd name="connsiteY10" fmla="*/ 699654 h 1004454"/>
              <a:gd name="connsiteX11" fmla="*/ 1108363 w 3097002"/>
              <a:gd name="connsiteY11" fmla="*/ 803563 h 1004454"/>
              <a:gd name="connsiteX12" fmla="*/ 1205345 w 3097002"/>
              <a:gd name="connsiteY12" fmla="*/ 907472 h 1004454"/>
              <a:gd name="connsiteX13" fmla="*/ 1233054 w 3097002"/>
              <a:gd name="connsiteY13" fmla="*/ 935181 h 1004454"/>
              <a:gd name="connsiteX14" fmla="*/ 1371600 w 3097002"/>
              <a:gd name="connsiteY14" fmla="*/ 644236 h 1004454"/>
              <a:gd name="connsiteX15" fmla="*/ 1454727 w 3097002"/>
              <a:gd name="connsiteY15" fmla="*/ 491836 h 1004454"/>
              <a:gd name="connsiteX16" fmla="*/ 1579418 w 3097002"/>
              <a:gd name="connsiteY16" fmla="*/ 353291 h 1004454"/>
              <a:gd name="connsiteX17" fmla="*/ 1620982 w 3097002"/>
              <a:gd name="connsiteY17" fmla="*/ 367145 h 1004454"/>
              <a:gd name="connsiteX18" fmla="*/ 1773382 w 3097002"/>
              <a:gd name="connsiteY18" fmla="*/ 574963 h 1004454"/>
              <a:gd name="connsiteX19" fmla="*/ 1856509 w 3097002"/>
              <a:gd name="connsiteY19" fmla="*/ 685800 h 1004454"/>
              <a:gd name="connsiteX20" fmla="*/ 2008909 w 3097002"/>
              <a:gd name="connsiteY20" fmla="*/ 914400 h 1004454"/>
              <a:gd name="connsiteX21" fmla="*/ 2022763 w 3097002"/>
              <a:gd name="connsiteY21" fmla="*/ 865909 h 1004454"/>
              <a:gd name="connsiteX22" fmla="*/ 2092036 w 3097002"/>
              <a:gd name="connsiteY22" fmla="*/ 810491 h 1004454"/>
              <a:gd name="connsiteX23" fmla="*/ 2189018 w 3097002"/>
              <a:gd name="connsiteY23" fmla="*/ 720436 h 1004454"/>
              <a:gd name="connsiteX24" fmla="*/ 2299854 w 3097002"/>
              <a:gd name="connsiteY24" fmla="*/ 595745 h 1004454"/>
              <a:gd name="connsiteX25" fmla="*/ 2396836 w 3097002"/>
              <a:gd name="connsiteY25" fmla="*/ 505691 h 1004454"/>
              <a:gd name="connsiteX26" fmla="*/ 2563091 w 3097002"/>
              <a:gd name="connsiteY26" fmla="*/ 332509 h 1004454"/>
              <a:gd name="connsiteX27" fmla="*/ 2680854 w 3097002"/>
              <a:gd name="connsiteY27" fmla="*/ 235527 h 1004454"/>
              <a:gd name="connsiteX28" fmla="*/ 2770909 w 3097002"/>
              <a:gd name="connsiteY28" fmla="*/ 145472 h 1004454"/>
              <a:gd name="connsiteX29" fmla="*/ 2909454 w 3097002"/>
              <a:gd name="connsiteY29" fmla="*/ 41563 h 1004454"/>
              <a:gd name="connsiteX30" fmla="*/ 2971800 w 3097002"/>
              <a:gd name="connsiteY30" fmla="*/ 0 h 1004454"/>
              <a:gd name="connsiteX31" fmla="*/ 3027218 w 3097002"/>
              <a:gd name="connsiteY31" fmla="*/ 55418 h 1004454"/>
              <a:gd name="connsiteX32" fmla="*/ 3075709 w 3097002"/>
              <a:gd name="connsiteY32" fmla="*/ 207818 h 1004454"/>
              <a:gd name="connsiteX33" fmla="*/ 3096491 w 3097002"/>
              <a:gd name="connsiteY33" fmla="*/ 311727 h 1004454"/>
              <a:gd name="connsiteX34" fmla="*/ 3096491 w 3097002"/>
              <a:gd name="connsiteY34" fmla="*/ 353291 h 1004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3097002" h="1004454">
                <a:moveTo>
                  <a:pt x="436418" y="1004454"/>
                </a:moveTo>
                <a:lnTo>
                  <a:pt x="242454" y="817418"/>
                </a:lnTo>
                <a:cubicBezTo>
                  <a:pt x="212068" y="787773"/>
                  <a:pt x="185720" y="753668"/>
                  <a:pt x="152400" y="727363"/>
                </a:cubicBezTo>
                <a:cubicBezTo>
                  <a:pt x="15051" y="618929"/>
                  <a:pt x="73811" y="641129"/>
                  <a:pt x="0" y="616527"/>
                </a:cubicBezTo>
                <a:cubicBezTo>
                  <a:pt x="20782" y="593436"/>
                  <a:pt x="41098" y="569918"/>
                  <a:pt x="62345" y="547254"/>
                </a:cubicBezTo>
                <a:cubicBezTo>
                  <a:pt x="110377" y="496020"/>
                  <a:pt x="160501" y="446750"/>
                  <a:pt x="207818" y="394854"/>
                </a:cubicBezTo>
                <a:cubicBezTo>
                  <a:pt x="232120" y="368201"/>
                  <a:pt x="254000" y="339436"/>
                  <a:pt x="277091" y="311727"/>
                </a:cubicBezTo>
                <a:cubicBezTo>
                  <a:pt x="284770" y="302512"/>
                  <a:pt x="346192" y="223703"/>
                  <a:pt x="374073" y="200891"/>
                </a:cubicBezTo>
                <a:cubicBezTo>
                  <a:pt x="389446" y="188313"/>
                  <a:pt x="406400" y="177800"/>
                  <a:pt x="422563" y="166254"/>
                </a:cubicBezTo>
                <a:cubicBezTo>
                  <a:pt x="599179" y="254563"/>
                  <a:pt x="476678" y="184928"/>
                  <a:pt x="755073" y="450272"/>
                </a:cubicBezTo>
                <a:cubicBezTo>
                  <a:pt x="796891" y="490130"/>
                  <a:pt x="947100" y="632800"/>
                  <a:pt x="1011382" y="699654"/>
                </a:cubicBezTo>
                <a:cubicBezTo>
                  <a:pt x="1044220" y="733806"/>
                  <a:pt x="1076036" y="768927"/>
                  <a:pt x="1108363" y="803563"/>
                </a:cubicBezTo>
                <a:lnTo>
                  <a:pt x="1205345" y="907472"/>
                </a:lnTo>
                <a:cubicBezTo>
                  <a:pt x="1214328" y="916954"/>
                  <a:pt x="1233054" y="935181"/>
                  <a:pt x="1233054" y="935181"/>
                </a:cubicBezTo>
                <a:cubicBezTo>
                  <a:pt x="1215276" y="775174"/>
                  <a:pt x="1218690" y="924573"/>
                  <a:pt x="1371600" y="644236"/>
                </a:cubicBezTo>
                <a:cubicBezTo>
                  <a:pt x="1399309" y="593436"/>
                  <a:pt x="1422949" y="540195"/>
                  <a:pt x="1454727" y="491836"/>
                </a:cubicBezTo>
                <a:cubicBezTo>
                  <a:pt x="1486430" y="443592"/>
                  <a:pt x="1537571" y="395137"/>
                  <a:pt x="1579418" y="353291"/>
                </a:cubicBezTo>
                <a:cubicBezTo>
                  <a:pt x="1593273" y="357909"/>
                  <a:pt x="1609648" y="357936"/>
                  <a:pt x="1620982" y="367145"/>
                </a:cubicBezTo>
                <a:cubicBezTo>
                  <a:pt x="1691770" y="424660"/>
                  <a:pt x="1722396" y="500608"/>
                  <a:pt x="1773382" y="574963"/>
                </a:cubicBezTo>
                <a:cubicBezTo>
                  <a:pt x="1799499" y="613051"/>
                  <a:pt x="1830892" y="647374"/>
                  <a:pt x="1856509" y="685800"/>
                </a:cubicBezTo>
                <a:cubicBezTo>
                  <a:pt x="2024247" y="937408"/>
                  <a:pt x="1907654" y="796270"/>
                  <a:pt x="2008909" y="914400"/>
                </a:cubicBezTo>
                <a:cubicBezTo>
                  <a:pt x="2013527" y="898236"/>
                  <a:pt x="2012262" y="879036"/>
                  <a:pt x="2022763" y="865909"/>
                </a:cubicBezTo>
                <a:cubicBezTo>
                  <a:pt x="2041236" y="842818"/>
                  <a:pt x="2069782" y="829964"/>
                  <a:pt x="2092036" y="810491"/>
                </a:cubicBezTo>
                <a:cubicBezTo>
                  <a:pt x="2125236" y="781441"/>
                  <a:pt x="2158339" y="752137"/>
                  <a:pt x="2189018" y="720436"/>
                </a:cubicBezTo>
                <a:cubicBezTo>
                  <a:pt x="2227690" y="680474"/>
                  <a:pt x="2261181" y="635707"/>
                  <a:pt x="2299854" y="595745"/>
                </a:cubicBezTo>
                <a:cubicBezTo>
                  <a:pt x="2330533" y="564044"/>
                  <a:pt x="2365642" y="536885"/>
                  <a:pt x="2396836" y="505691"/>
                </a:cubicBezTo>
                <a:cubicBezTo>
                  <a:pt x="2453421" y="449106"/>
                  <a:pt x="2501319" y="383380"/>
                  <a:pt x="2563091" y="332509"/>
                </a:cubicBezTo>
                <a:cubicBezTo>
                  <a:pt x="2602345" y="300182"/>
                  <a:pt x="2643056" y="269545"/>
                  <a:pt x="2680854" y="235527"/>
                </a:cubicBezTo>
                <a:cubicBezTo>
                  <a:pt x="2712409" y="207128"/>
                  <a:pt x="2738539" y="172938"/>
                  <a:pt x="2770909" y="145472"/>
                </a:cubicBezTo>
                <a:cubicBezTo>
                  <a:pt x="2814926" y="108124"/>
                  <a:pt x="2868635" y="82382"/>
                  <a:pt x="2909454" y="41563"/>
                </a:cubicBezTo>
                <a:cubicBezTo>
                  <a:pt x="2945956" y="5061"/>
                  <a:pt x="2925035" y="18705"/>
                  <a:pt x="2971800" y="0"/>
                </a:cubicBezTo>
                <a:cubicBezTo>
                  <a:pt x="2990273" y="18473"/>
                  <a:pt x="3012727" y="33681"/>
                  <a:pt x="3027218" y="55418"/>
                </a:cubicBezTo>
                <a:cubicBezTo>
                  <a:pt x="3049613" y="89011"/>
                  <a:pt x="3067180" y="171997"/>
                  <a:pt x="3075709" y="207818"/>
                </a:cubicBezTo>
                <a:cubicBezTo>
                  <a:pt x="3079801" y="225004"/>
                  <a:pt x="3094514" y="288006"/>
                  <a:pt x="3096491" y="311727"/>
                </a:cubicBezTo>
                <a:cubicBezTo>
                  <a:pt x="3097642" y="325534"/>
                  <a:pt x="3096491" y="339436"/>
                  <a:pt x="3096491" y="353291"/>
                </a:cubicBezTo>
              </a:path>
            </a:pathLst>
          </a:custGeom>
          <a:noFill/>
          <a:ln w="19050">
            <a:solidFill>
              <a:schemeClr val="bg1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FA1B1250-CFD3-434E-9668-217AC6933097}"/>
              </a:ext>
            </a:extLst>
          </p:cNvPr>
          <p:cNvSpPr/>
          <p:nvPr/>
        </p:nvSpPr>
        <p:spPr>
          <a:xfrm>
            <a:off x="5112327" y="4839369"/>
            <a:ext cx="1115291" cy="1831595"/>
          </a:xfrm>
          <a:custGeom>
            <a:avLst/>
            <a:gdLst>
              <a:gd name="connsiteX0" fmla="*/ 651164 w 1115291"/>
              <a:gd name="connsiteY0" fmla="*/ 1831595 h 1831595"/>
              <a:gd name="connsiteX1" fmla="*/ 803564 w 1115291"/>
              <a:gd name="connsiteY1" fmla="*/ 1810813 h 1831595"/>
              <a:gd name="connsiteX2" fmla="*/ 921328 w 1115291"/>
              <a:gd name="connsiteY2" fmla="*/ 1769249 h 1831595"/>
              <a:gd name="connsiteX3" fmla="*/ 949037 w 1115291"/>
              <a:gd name="connsiteY3" fmla="*/ 1762322 h 1831595"/>
              <a:gd name="connsiteX4" fmla="*/ 990600 w 1115291"/>
              <a:gd name="connsiteY4" fmla="*/ 1748467 h 1831595"/>
              <a:gd name="connsiteX5" fmla="*/ 1011382 w 1115291"/>
              <a:gd name="connsiteY5" fmla="*/ 1734613 h 1831595"/>
              <a:gd name="connsiteX6" fmla="*/ 1115291 w 1115291"/>
              <a:gd name="connsiteY6" fmla="*/ 1713831 h 1831595"/>
              <a:gd name="connsiteX7" fmla="*/ 983673 w 1115291"/>
              <a:gd name="connsiteY7" fmla="*/ 1609922 h 1831595"/>
              <a:gd name="connsiteX8" fmla="*/ 900546 w 1115291"/>
              <a:gd name="connsiteY8" fmla="*/ 1561431 h 1831595"/>
              <a:gd name="connsiteX9" fmla="*/ 803564 w 1115291"/>
              <a:gd name="connsiteY9" fmla="*/ 1499086 h 1831595"/>
              <a:gd name="connsiteX10" fmla="*/ 748146 w 1115291"/>
              <a:gd name="connsiteY10" fmla="*/ 1478304 h 1831595"/>
              <a:gd name="connsiteX11" fmla="*/ 540328 w 1115291"/>
              <a:gd name="connsiteY11" fmla="*/ 1367467 h 1831595"/>
              <a:gd name="connsiteX12" fmla="*/ 477982 w 1115291"/>
              <a:gd name="connsiteY12" fmla="*/ 1339758 h 1831595"/>
              <a:gd name="connsiteX13" fmla="*/ 394855 w 1115291"/>
              <a:gd name="connsiteY13" fmla="*/ 1291267 h 1831595"/>
              <a:gd name="connsiteX14" fmla="*/ 325582 w 1115291"/>
              <a:gd name="connsiteY14" fmla="*/ 1256631 h 1831595"/>
              <a:gd name="connsiteX15" fmla="*/ 180109 w 1115291"/>
              <a:gd name="connsiteY15" fmla="*/ 1145795 h 1831595"/>
              <a:gd name="connsiteX16" fmla="*/ 27709 w 1115291"/>
              <a:gd name="connsiteY16" fmla="*/ 1048813 h 1831595"/>
              <a:gd name="connsiteX17" fmla="*/ 0 w 1115291"/>
              <a:gd name="connsiteY17" fmla="*/ 1034958 h 1831595"/>
              <a:gd name="connsiteX18" fmla="*/ 55418 w 1115291"/>
              <a:gd name="connsiteY18" fmla="*/ 1021104 h 1831595"/>
              <a:gd name="connsiteX19" fmla="*/ 117764 w 1115291"/>
              <a:gd name="connsiteY19" fmla="*/ 1028031 h 1831595"/>
              <a:gd name="connsiteX20" fmla="*/ 346364 w 1115291"/>
              <a:gd name="connsiteY20" fmla="*/ 1062667 h 1831595"/>
              <a:gd name="connsiteX21" fmla="*/ 429491 w 1115291"/>
              <a:gd name="connsiteY21" fmla="*/ 1090376 h 1831595"/>
              <a:gd name="connsiteX22" fmla="*/ 512618 w 1115291"/>
              <a:gd name="connsiteY22" fmla="*/ 1145795 h 1831595"/>
              <a:gd name="connsiteX23" fmla="*/ 644237 w 1115291"/>
              <a:gd name="connsiteY23" fmla="*/ 1159649 h 1831595"/>
              <a:gd name="connsiteX24" fmla="*/ 727364 w 1115291"/>
              <a:gd name="connsiteY24" fmla="*/ 1180431 h 1831595"/>
              <a:gd name="connsiteX25" fmla="*/ 955964 w 1115291"/>
              <a:gd name="connsiteY25" fmla="*/ 1194286 h 1831595"/>
              <a:gd name="connsiteX26" fmla="*/ 914400 w 1115291"/>
              <a:gd name="connsiteY26" fmla="*/ 1097304 h 1831595"/>
              <a:gd name="connsiteX27" fmla="*/ 734291 w 1115291"/>
              <a:gd name="connsiteY27" fmla="*/ 924122 h 1831595"/>
              <a:gd name="connsiteX28" fmla="*/ 602673 w 1115291"/>
              <a:gd name="connsiteY28" fmla="*/ 806358 h 1831595"/>
              <a:gd name="connsiteX29" fmla="*/ 554182 w 1115291"/>
              <a:gd name="connsiteY29" fmla="*/ 750940 h 1831595"/>
              <a:gd name="connsiteX30" fmla="*/ 491837 w 1115291"/>
              <a:gd name="connsiteY30" fmla="*/ 695522 h 1831595"/>
              <a:gd name="connsiteX31" fmla="*/ 422564 w 1115291"/>
              <a:gd name="connsiteY31" fmla="*/ 619322 h 1831595"/>
              <a:gd name="connsiteX32" fmla="*/ 318655 w 1115291"/>
              <a:gd name="connsiteY32" fmla="*/ 466922 h 1831595"/>
              <a:gd name="connsiteX33" fmla="*/ 505691 w 1115291"/>
              <a:gd name="connsiteY33" fmla="*/ 446140 h 1831595"/>
              <a:gd name="connsiteX34" fmla="*/ 568037 w 1115291"/>
              <a:gd name="connsiteY34" fmla="*/ 425358 h 1831595"/>
              <a:gd name="connsiteX35" fmla="*/ 748146 w 1115291"/>
              <a:gd name="connsiteY35" fmla="*/ 376867 h 1831595"/>
              <a:gd name="connsiteX36" fmla="*/ 789709 w 1115291"/>
              <a:gd name="connsiteY36" fmla="*/ 363013 h 1831595"/>
              <a:gd name="connsiteX37" fmla="*/ 824346 w 1115291"/>
              <a:gd name="connsiteY37" fmla="*/ 342231 h 1831595"/>
              <a:gd name="connsiteX38" fmla="*/ 893618 w 1115291"/>
              <a:gd name="connsiteY38" fmla="*/ 328376 h 1831595"/>
              <a:gd name="connsiteX39" fmla="*/ 955964 w 1115291"/>
              <a:gd name="connsiteY39" fmla="*/ 314522 h 1831595"/>
              <a:gd name="connsiteX40" fmla="*/ 886691 w 1115291"/>
              <a:gd name="connsiteY40" fmla="*/ 286813 h 1831595"/>
              <a:gd name="connsiteX41" fmla="*/ 782782 w 1115291"/>
              <a:gd name="connsiteY41" fmla="*/ 252176 h 1831595"/>
              <a:gd name="connsiteX42" fmla="*/ 713509 w 1115291"/>
              <a:gd name="connsiteY42" fmla="*/ 217540 h 1831595"/>
              <a:gd name="connsiteX43" fmla="*/ 658091 w 1115291"/>
              <a:gd name="connsiteY43" fmla="*/ 203686 h 1831595"/>
              <a:gd name="connsiteX44" fmla="*/ 623455 w 1115291"/>
              <a:gd name="connsiteY44" fmla="*/ 175976 h 1831595"/>
              <a:gd name="connsiteX45" fmla="*/ 602673 w 1115291"/>
              <a:gd name="connsiteY45" fmla="*/ 169049 h 1831595"/>
              <a:gd name="connsiteX46" fmla="*/ 574964 w 1115291"/>
              <a:gd name="connsiteY46" fmla="*/ 155195 h 1831595"/>
              <a:gd name="connsiteX47" fmla="*/ 512618 w 1115291"/>
              <a:gd name="connsiteY47" fmla="*/ 120558 h 1831595"/>
              <a:gd name="connsiteX48" fmla="*/ 471055 w 1115291"/>
              <a:gd name="connsiteY48" fmla="*/ 85922 h 1831595"/>
              <a:gd name="connsiteX49" fmla="*/ 477982 w 1115291"/>
              <a:gd name="connsiteY49" fmla="*/ 23576 h 1831595"/>
              <a:gd name="connsiteX50" fmla="*/ 484909 w 1115291"/>
              <a:gd name="connsiteY50" fmla="*/ 2795 h 1831595"/>
              <a:gd name="connsiteX51" fmla="*/ 574964 w 1115291"/>
              <a:gd name="connsiteY51" fmla="*/ 2795 h 1831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115291" h="1831595">
                <a:moveTo>
                  <a:pt x="651164" y="1831595"/>
                </a:moveTo>
                <a:cubicBezTo>
                  <a:pt x="701964" y="1824668"/>
                  <a:pt x="753607" y="1822342"/>
                  <a:pt x="803564" y="1810813"/>
                </a:cubicBezTo>
                <a:cubicBezTo>
                  <a:pt x="844126" y="1801453"/>
                  <a:pt x="880943" y="1779345"/>
                  <a:pt x="921328" y="1769249"/>
                </a:cubicBezTo>
                <a:cubicBezTo>
                  <a:pt x="930564" y="1766940"/>
                  <a:pt x="939918" y="1765058"/>
                  <a:pt x="949037" y="1762322"/>
                </a:cubicBezTo>
                <a:cubicBezTo>
                  <a:pt x="963025" y="1758126"/>
                  <a:pt x="977255" y="1754398"/>
                  <a:pt x="990600" y="1748467"/>
                </a:cubicBezTo>
                <a:cubicBezTo>
                  <a:pt x="998208" y="1745086"/>
                  <a:pt x="1003360" y="1736841"/>
                  <a:pt x="1011382" y="1734613"/>
                </a:cubicBezTo>
                <a:cubicBezTo>
                  <a:pt x="1045416" y="1725159"/>
                  <a:pt x="1115291" y="1713831"/>
                  <a:pt x="1115291" y="1713831"/>
                </a:cubicBezTo>
                <a:cubicBezTo>
                  <a:pt x="943526" y="1606479"/>
                  <a:pt x="1213461" y="1779766"/>
                  <a:pt x="983673" y="1609922"/>
                </a:cubicBezTo>
                <a:cubicBezTo>
                  <a:pt x="957876" y="1590855"/>
                  <a:pt x="927866" y="1578243"/>
                  <a:pt x="900546" y="1561431"/>
                </a:cubicBezTo>
                <a:cubicBezTo>
                  <a:pt x="867816" y="1541290"/>
                  <a:pt x="837302" y="1517489"/>
                  <a:pt x="803564" y="1499086"/>
                </a:cubicBezTo>
                <a:cubicBezTo>
                  <a:pt x="786244" y="1489639"/>
                  <a:pt x="766059" y="1486572"/>
                  <a:pt x="748146" y="1478304"/>
                </a:cubicBezTo>
                <a:cubicBezTo>
                  <a:pt x="518794" y="1372448"/>
                  <a:pt x="716037" y="1459505"/>
                  <a:pt x="540328" y="1367467"/>
                </a:cubicBezTo>
                <a:cubicBezTo>
                  <a:pt x="520182" y="1356915"/>
                  <a:pt x="498128" y="1350310"/>
                  <a:pt x="477982" y="1339758"/>
                </a:cubicBezTo>
                <a:cubicBezTo>
                  <a:pt x="449566" y="1324873"/>
                  <a:pt x="423017" y="1306628"/>
                  <a:pt x="394855" y="1291267"/>
                </a:cubicBezTo>
                <a:cubicBezTo>
                  <a:pt x="372191" y="1278905"/>
                  <a:pt x="347719" y="1269913"/>
                  <a:pt x="325582" y="1256631"/>
                </a:cubicBezTo>
                <a:cubicBezTo>
                  <a:pt x="259559" y="1217018"/>
                  <a:pt x="243035" y="1193739"/>
                  <a:pt x="180109" y="1145795"/>
                </a:cubicBezTo>
                <a:cubicBezTo>
                  <a:pt x="124081" y="1103107"/>
                  <a:pt x="90200" y="1083964"/>
                  <a:pt x="27709" y="1048813"/>
                </a:cubicBezTo>
                <a:cubicBezTo>
                  <a:pt x="18709" y="1043750"/>
                  <a:pt x="9236" y="1039576"/>
                  <a:pt x="0" y="1034958"/>
                </a:cubicBezTo>
                <a:cubicBezTo>
                  <a:pt x="18473" y="1030340"/>
                  <a:pt x="36410" y="1022222"/>
                  <a:pt x="55418" y="1021104"/>
                </a:cubicBezTo>
                <a:cubicBezTo>
                  <a:pt x="76292" y="1019876"/>
                  <a:pt x="97016" y="1025437"/>
                  <a:pt x="117764" y="1028031"/>
                </a:cubicBezTo>
                <a:cubicBezTo>
                  <a:pt x="234287" y="1042596"/>
                  <a:pt x="222361" y="1042001"/>
                  <a:pt x="346364" y="1062667"/>
                </a:cubicBezTo>
                <a:cubicBezTo>
                  <a:pt x="374073" y="1071903"/>
                  <a:pt x="403367" y="1077314"/>
                  <a:pt x="429491" y="1090376"/>
                </a:cubicBezTo>
                <a:cubicBezTo>
                  <a:pt x="459277" y="1105269"/>
                  <a:pt x="480924" y="1135571"/>
                  <a:pt x="512618" y="1145795"/>
                </a:cubicBezTo>
                <a:cubicBezTo>
                  <a:pt x="554603" y="1159339"/>
                  <a:pt x="644237" y="1159649"/>
                  <a:pt x="644237" y="1159649"/>
                </a:cubicBezTo>
                <a:cubicBezTo>
                  <a:pt x="671946" y="1166576"/>
                  <a:pt x="699225" y="1175537"/>
                  <a:pt x="727364" y="1180431"/>
                </a:cubicBezTo>
                <a:cubicBezTo>
                  <a:pt x="772241" y="1188236"/>
                  <a:pt x="941515" y="1193629"/>
                  <a:pt x="955964" y="1194286"/>
                </a:cubicBezTo>
                <a:cubicBezTo>
                  <a:pt x="1025993" y="1180279"/>
                  <a:pt x="1008777" y="1194232"/>
                  <a:pt x="914400" y="1097304"/>
                </a:cubicBezTo>
                <a:cubicBezTo>
                  <a:pt x="856297" y="1037631"/>
                  <a:pt x="796360" y="979658"/>
                  <a:pt x="734291" y="924122"/>
                </a:cubicBezTo>
                <a:cubicBezTo>
                  <a:pt x="690418" y="884867"/>
                  <a:pt x="641440" y="850662"/>
                  <a:pt x="602673" y="806358"/>
                </a:cubicBezTo>
                <a:cubicBezTo>
                  <a:pt x="586509" y="787885"/>
                  <a:pt x="571539" y="768297"/>
                  <a:pt x="554182" y="750940"/>
                </a:cubicBezTo>
                <a:cubicBezTo>
                  <a:pt x="534521" y="731279"/>
                  <a:pt x="511498" y="715183"/>
                  <a:pt x="491837" y="695522"/>
                </a:cubicBezTo>
                <a:cubicBezTo>
                  <a:pt x="467564" y="671249"/>
                  <a:pt x="443772" y="646314"/>
                  <a:pt x="422564" y="619322"/>
                </a:cubicBezTo>
                <a:cubicBezTo>
                  <a:pt x="364887" y="545915"/>
                  <a:pt x="354851" y="527248"/>
                  <a:pt x="318655" y="466922"/>
                </a:cubicBezTo>
                <a:cubicBezTo>
                  <a:pt x="389409" y="419752"/>
                  <a:pt x="305660" y="470386"/>
                  <a:pt x="505691" y="446140"/>
                </a:cubicBezTo>
                <a:cubicBezTo>
                  <a:pt x="527438" y="443504"/>
                  <a:pt x="547021" y="431539"/>
                  <a:pt x="568037" y="425358"/>
                </a:cubicBezTo>
                <a:cubicBezTo>
                  <a:pt x="685321" y="390863"/>
                  <a:pt x="559762" y="439660"/>
                  <a:pt x="748146" y="376867"/>
                </a:cubicBezTo>
                <a:cubicBezTo>
                  <a:pt x="762000" y="372249"/>
                  <a:pt x="776414" y="369056"/>
                  <a:pt x="789709" y="363013"/>
                </a:cubicBezTo>
                <a:cubicBezTo>
                  <a:pt x="801967" y="357441"/>
                  <a:pt x="812042" y="347699"/>
                  <a:pt x="824346" y="342231"/>
                </a:cubicBezTo>
                <a:cubicBezTo>
                  <a:pt x="837066" y="336578"/>
                  <a:pt x="884879" y="329965"/>
                  <a:pt x="893618" y="328376"/>
                </a:cubicBezTo>
                <a:cubicBezTo>
                  <a:pt x="925873" y="322511"/>
                  <a:pt x="926307" y="321936"/>
                  <a:pt x="955964" y="314522"/>
                </a:cubicBezTo>
                <a:cubicBezTo>
                  <a:pt x="853735" y="263407"/>
                  <a:pt x="961480" y="313523"/>
                  <a:pt x="886691" y="286813"/>
                </a:cubicBezTo>
                <a:cubicBezTo>
                  <a:pt x="784607" y="250355"/>
                  <a:pt x="852163" y="266054"/>
                  <a:pt x="782782" y="252176"/>
                </a:cubicBezTo>
                <a:cubicBezTo>
                  <a:pt x="759691" y="240631"/>
                  <a:pt x="738555" y="223801"/>
                  <a:pt x="713509" y="217540"/>
                </a:cubicBezTo>
                <a:lnTo>
                  <a:pt x="658091" y="203686"/>
                </a:lnTo>
                <a:cubicBezTo>
                  <a:pt x="646546" y="194449"/>
                  <a:pt x="635993" y="183812"/>
                  <a:pt x="623455" y="175976"/>
                </a:cubicBezTo>
                <a:cubicBezTo>
                  <a:pt x="617263" y="172106"/>
                  <a:pt x="609385" y="171925"/>
                  <a:pt x="602673" y="169049"/>
                </a:cubicBezTo>
                <a:cubicBezTo>
                  <a:pt x="593181" y="164981"/>
                  <a:pt x="584200" y="159813"/>
                  <a:pt x="574964" y="155195"/>
                </a:cubicBezTo>
                <a:cubicBezTo>
                  <a:pt x="498928" y="79159"/>
                  <a:pt x="596121" y="166106"/>
                  <a:pt x="512618" y="120558"/>
                </a:cubicBezTo>
                <a:cubicBezTo>
                  <a:pt x="496786" y="111922"/>
                  <a:pt x="484909" y="97467"/>
                  <a:pt x="471055" y="85922"/>
                </a:cubicBezTo>
                <a:cubicBezTo>
                  <a:pt x="473364" y="65140"/>
                  <a:pt x="474545" y="44201"/>
                  <a:pt x="477982" y="23576"/>
                </a:cubicBezTo>
                <a:cubicBezTo>
                  <a:pt x="479182" y="16374"/>
                  <a:pt x="477769" y="4325"/>
                  <a:pt x="484909" y="2795"/>
                </a:cubicBezTo>
                <a:cubicBezTo>
                  <a:pt x="514261" y="-3494"/>
                  <a:pt x="544946" y="2795"/>
                  <a:pt x="574964" y="2795"/>
                </a:cubicBezTo>
              </a:path>
            </a:pathLst>
          </a:custGeom>
          <a:noFill/>
          <a:ln w="12700">
            <a:solidFill>
              <a:schemeClr val="bg1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9" name="Rectangle 198">
            <a:extLst>
              <a:ext uri="{FF2B5EF4-FFF2-40B4-BE49-F238E27FC236}">
                <a16:creationId xmlns:a16="http://schemas.microsoft.com/office/drawing/2014/main" id="{8E0F9412-2AFF-4CA8-9884-7E60F4C21705}"/>
              </a:ext>
            </a:extLst>
          </p:cNvPr>
          <p:cNvSpPr/>
          <p:nvPr/>
        </p:nvSpPr>
        <p:spPr>
          <a:xfrm>
            <a:off x="-51465" y="-37739"/>
            <a:ext cx="12238279" cy="6891644"/>
          </a:xfrm>
          <a:prstGeom prst="rect">
            <a:avLst/>
          </a:prstGeom>
          <a:gradFill>
            <a:gsLst>
              <a:gs pos="1000">
                <a:schemeClr val="bg1">
                  <a:alpha val="13000"/>
                </a:schemeClr>
              </a:gs>
              <a:gs pos="100000">
                <a:schemeClr val="bg1">
                  <a:alpha val="3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F5C09482-00A8-4852-8E0C-D1F863785445}"/>
              </a:ext>
            </a:extLst>
          </p:cNvPr>
          <p:cNvSpPr/>
          <p:nvPr/>
        </p:nvSpPr>
        <p:spPr>
          <a:xfrm>
            <a:off x="6198177" y="2937095"/>
            <a:ext cx="2036618" cy="1768255"/>
          </a:xfrm>
          <a:custGeom>
            <a:avLst/>
            <a:gdLst>
              <a:gd name="connsiteX0" fmla="*/ 0 w 2036618"/>
              <a:gd name="connsiteY0" fmla="*/ 1248710 h 1768255"/>
              <a:gd name="connsiteX1" fmla="*/ 131618 w 2036618"/>
              <a:gd name="connsiteY1" fmla="*/ 1401110 h 1768255"/>
              <a:gd name="connsiteX2" fmla="*/ 173182 w 2036618"/>
              <a:gd name="connsiteY2" fmla="*/ 1477310 h 1768255"/>
              <a:gd name="connsiteX3" fmla="*/ 235528 w 2036618"/>
              <a:gd name="connsiteY3" fmla="*/ 1560437 h 1768255"/>
              <a:gd name="connsiteX4" fmla="*/ 263237 w 2036618"/>
              <a:gd name="connsiteY4" fmla="*/ 1608928 h 1768255"/>
              <a:gd name="connsiteX5" fmla="*/ 277091 w 2036618"/>
              <a:gd name="connsiteY5" fmla="*/ 1636637 h 1768255"/>
              <a:gd name="connsiteX6" fmla="*/ 346364 w 2036618"/>
              <a:gd name="connsiteY6" fmla="*/ 1712837 h 1768255"/>
              <a:gd name="connsiteX7" fmla="*/ 381000 w 2036618"/>
              <a:gd name="connsiteY7" fmla="*/ 1726691 h 1768255"/>
              <a:gd name="connsiteX8" fmla="*/ 484909 w 2036618"/>
              <a:gd name="connsiteY8" fmla="*/ 1740546 h 1768255"/>
              <a:gd name="connsiteX9" fmla="*/ 609600 w 2036618"/>
              <a:gd name="connsiteY9" fmla="*/ 1761328 h 1768255"/>
              <a:gd name="connsiteX10" fmla="*/ 658091 w 2036618"/>
              <a:gd name="connsiteY10" fmla="*/ 1768255 h 1768255"/>
              <a:gd name="connsiteX11" fmla="*/ 748146 w 2036618"/>
              <a:gd name="connsiteY11" fmla="*/ 1311055 h 1768255"/>
              <a:gd name="connsiteX12" fmla="*/ 824346 w 2036618"/>
              <a:gd name="connsiteY12" fmla="*/ 1110164 h 1768255"/>
              <a:gd name="connsiteX13" fmla="*/ 831273 w 2036618"/>
              <a:gd name="connsiteY13" fmla="*/ 1027037 h 1768255"/>
              <a:gd name="connsiteX14" fmla="*/ 858982 w 2036618"/>
              <a:gd name="connsiteY14" fmla="*/ 936982 h 1768255"/>
              <a:gd name="connsiteX15" fmla="*/ 935182 w 2036618"/>
              <a:gd name="connsiteY15" fmla="*/ 978546 h 1768255"/>
              <a:gd name="connsiteX16" fmla="*/ 1094509 w 2036618"/>
              <a:gd name="connsiteY16" fmla="*/ 1144800 h 1768255"/>
              <a:gd name="connsiteX17" fmla="*/ 1295400 w 2036618"/>
              <a:gd name="connsiteY17" fmla="*/ 1359546 h 1768255"/>
              <a:gd name="connsiteX18" fmla="*/ 1357746 w 2036618"/>
              <a:gd name="connsiteY18" fmla="*/ 1435746 h 1768255"/>
              <a:gd name="connsiteX19" fmla="*/ 1399309 w 2036618"/>
              <a:gd name="connsiteY19" fmla="*/ 1484237 h 1768255"/>
              <a:gd name="connsiteX20" fmla="*/ 1433946 w 2036618"/>
              <a:gd name="connsiteY20" fmla="*/ 1539655 h 1768255"/>
              <a:gd name="connsiteX21" fmla="*/ 1427018 w 2036618"/>
              <a:gd name="connsiteY21" fmla="*/ 1505019 h 1768255"/>
              <a:gd name="connsiteX22" fmla="*/ 1433946 w 2036618"/>
              <a:gd name="connsiteY22" fmla="*/ 1428819 h 1768255"/>
              <a:gd name="connsiteX23" fmla="*/ 1447800 w 2036618"/>
              <a:gd name="connsiteY23" fmla="*/ 1373400 h 1768255"/>
              <a:gd name="connsiteX24" fmla="*/ 1461655 w 2036618"/>
              <a:gd name="connsiteY24" fmla="*/ 1311055 h 1768255"/>
              <a:gd name="connsiteX25" fmla="*/ 1475509 w 2036618"/>
              <a:gd name="connsiteY25" fmla="*/ 1221000 h 1768255"/>
              <a:gd name="connsiteX26" fmla="*/ 1489364 w 2036618"/>
              <a:gd name="connsiteY26" fmla="*/ 1200219 h 1768255"/>
              <a:gd name="connsiteX27" fmla="*/ 1572491 w 2036618"/>
              <a:gd name="connsiteY27" fmla="*/ 1207146 h 1768255"/>
              <a:gd name="connsiteX28" fmla="*/ 1724891 w 2036618"/>
              <a:gd name="connsiteY28" fmla="*/ 1186364 h 1768255"/>
              <a:gd name="connsiteX29" fmla="*/ 1884218 w 2036618"/>
              <a:gd name="connsiteY29" fmla="*/ 1110164 h 1768255"/>
              <a:gd name="connsiteX30" fmla="*/ 1953491 w 2036618"/>
              <a:gd name="connsiteY30" fmla="*/ 1096310 h 1768255"/>
              <a:gd name="connsiteX31" fmla="*/ 2036618 w 2036618"/>
              <a:gd name="connsiteY31" fmla="*/ 1054746 h 1768255"/>
              <a:gd name="connsiteX32" fmla="*/ 1780309 w 2036618"/>
              <a:gd name="connsiteY32" fmla="*/ 923128 h 1768255"/>
              <a:gd name="connsiteX33" fmla="*/ 1697182 w 2036618"/>
              <a:gd name="connsiteY33" fmla="*/ 888491 h 1768255"/>
              <a:gd name="connsiteX34" fmla="*/ 1627909 w 2036618"/>
              <a:gd name="connsiteY34" fmla="*/ 867710 h 1768255"/>
              <a:gd name="connsiteX35" fmla="*/ 1586346 w 2036618"/>
              <a:gd name="connsiteY35" fmla="*/ 853855 h 1768255"/>
              <a:gd name="connsiteX36" fmla="*/ 1530928 w 2036618"/>
              <a:gd name="connsiteY36" fmla="*/ 833073 h 1768255"/>
              <a:gd name="connsiteX37" fmla="*/ 1468582 w 2036618"/>
              <a:gd name="connsiteY37" fmla="*/ 791510 h 1768255"/>
              <a:gd name="connsiteX38" fmla="*/ 1427018 w 2036618"/>
              <a:gd name="connsiteY38" fmla="*/ 770728 h 1768255"/>
              <a:gd name="connsiteX39" fmla="*/ 1385455 w 2036618"/>
              <a:gd name="connsiteY39" fmla="*/ 743019 h 1768255"/>
              <a:gd name="connsiteX40" fmla="*/ 1350818 w 2036618"/>
              <a:gd name="connsiteY40" fmla="*/ 722237 h 1768255"/>
              <a:gd name="connsiteX41" fmla="*/ 1219200 w 2036618"/>
              <a:gd name="connsiteY41" fmla="*/ 618328 h 1768255"/>
              <a:gd name="connsiteX42" fmla="*/ 1101437 w 2036618"/>
              <a:gd name="connsiteY42" fmla="*/ 549055 h 1768255"/>
              <a:gd name="connsiteX43" fmla="*/ 955964 w 2036618"/>
              <a:gd name="connsiteY43" fmla="*/ 465928 h 1768255"/>
              <a:gd name="connsiteX44" fmla="*/ 907473 w 2036618"/>
              <a:gd name="connsiteY44" fmla="*/ 445146 h 1768255"/>
              <a:gd name="connsiteX45" fmla="*/ 858982 w 2036618"/>
              <a:gd name="connsiteY45" fmla="*/ 417437 h 1768255"/>
              <a:gd name="connsiteX46" fmla="*/ 796637 w 2036618"/>
              <a:gd name="connsiteY46" fmla="*/ 396655 h 1768255"/>
              <a:gd name="connsiteX47" fmla="*/ 762000 w 2036618"/>
              <a:gd name="connsiteY47" fmla="*/ 382800 h 1768255"/>
              <a:gd name="connsiteX48" fmla="*/ 734291 w 2036618"/>
              <a:gd name="connsiteY48" fmla="*/ 355091 h 1768255"/>
              <a:gd name="connsiteX49" fmla="*/ 692728 w 2036618"/>
              <a:gd name="connsiteY49" fmla="*/ 341237 h 1768255"/>
              <a:gd name="connsiteX50" fmla="*/ 983673 w 2036618"/>
              <a:gd name="connsiteY50" fmla="*/ 320455 h 1768255"/>
              <a:gd name="connsiteX51" fmla="*/ 1136073 w 2036618"/>
              <a:gd name="connsiteY51" fmla="*/ 313528 h 1768255"/>
              <a:gd name="connsiteX52" fmla="*/ 1350818 w 2036618"/>
              <a:gd name="connsiteY52" fmla="*/ 292746 h 1768255"/>
              <a:gd name="connsiteX53" fmla="*/ 1503218 w 2036618"/>
              <a:gd name="connsiteY53" fmla="*/ 265037 h 1768255"/>
              <a:gd name="connsiteX54" fmla="*/ 1586346 w 2036618"/>
              <a:gd name="connsiteY54" fmla="*/ 237328 h 1768255"/>
              <a:gd name="connsiteX55" fmla="*/ 1648691 w 2036618"/>
              <a:gd name="connsiteY55" fmla="*/ 216546 h 1768255"/>
              <a:gd name="connsiteX56" fmla="*/ 1614055 w 2036618"/>
              <a:gd name="connsiteY56" fmla="*/ 168055 h 1768255"/>
              <a:gd name="connsiteX57" fmla="*/ 1565564 w 2036618"/>
              <a:gd name="connsiteY57" fmla="*/ 105710 h 1768255"/>
              <a:gd name="connsiteX58" fmla="*/ 1517073 w 2036618"/>
              <a:gd name="connsiteY58" fmla="*/ 50291 h 1768255"/>
              <a:gd name="connsiteX59" fmla="*/ 1503218 w 2036618"/>
              <a:gd name="connsiteY59" fmla="*/ 15655 h 1768255"/>
              <a:gd name="connsiteX60" fmla="*/ 1482437 w 2036618"/>
              <a:gd name="connsiteY60" fmla="*/ 1800 h 1768255"/>
              <a:gd name="connsiteX61" fmla="*/ 1330037 w 2036618"/>
              <a:gd name="connsiteY61" fmla="*/ 1800 h 1768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2036618" h="1768255">
                <a:moveTo>
                  <a:pt x="0" y="1248710"/>
                </a:moveTo>
                <a:cubicBezTo>
                  <a:pt x="43873" y="1299510"/>
                  <a:pt x="91085" y="1347607"/>
                  <a:pt x="131618" y="1401110"/>
                </a:cubicBezTo>
                <a:cubicBezTo>
                  <a:pt x="149089" y="1424172"/>
                  <a:pt x="157377" y="1453076"/>
                  <a:pt x="173182" y="1477310"/>
                </a:cubicBezTo>
                <a:cubicBezTo>
                  <a:pt x="192103" y="1506322"/>
                  <a:pt x="215969" y="1531851"/>
                  <a:pt x="235528" y="1560437"/>
                </a:cubicBezTo>
                <a:cubicBezTo>
                  <a:pt x="246040" y="1575801"/>
                  <a:pt x="254323" y="1592585"/>
                  <a:pt x="263237" y="1608928"/>
                </a:cubicBezTo>
                <a:cubicBezTo>
                  <a:pt x="268182" y="1617994"/>
                  <a:pt x="270640" y="1628573"/>
                  <a:pt x="277091" y="1636637"/>
                </a:cubicBezTo>
                <a:cubicBezTo>
                  <a:pt x="298535" y="1663442"/>
                  <a:pt x="320423" y="1690355"/>
                  <a:pt x="346364" y="1712837"/>
                </a:cubicBezTo>
                <a:cubicBezTo>
                  <a:pt x="355761" y="1720981"/>
                  <a:pt x="369203" y="1722759"/>
                  <a:pt x="381000" y="1726691"/>
                </a:cubicBezTo>
                <a:cubicBezTo>
                  <a:pt x="418786" y="1739287"/>
                  <a:pt x="438515" y="1734147"/>
                  <a:pt x="484909" y="1740546"/>
                </a:cubicBezTo>
                <a:cubicBezTo>
                  <a:pt x="526651" y="1746303"/>
                  <a:pt x="567992" y="1754671"/>
                  <a:pt x="609600" y="1761328"/>
                </a:cubicBezTo>
                <a:cubicBezTo>
                  <a:pt x="625723" y="1763908"/>
                  <a:pt x="641927" y="1765946"/>
                  <a:pt x="658091" y="1768255"/>
                </a:cubicBezTo>
                <a:cubicBezTo>
                  <a:pt x="671241" y="1597305"/>
                  <a:pt x="668789" y="1479689"/>
                  <a:pt x="748146" y="1311055"/>
                </a:cubicBezTo>
                <a:cubicBezTo>
                  <a:pt x="815725" y="1167448"/>
                  <a:pt x="793042" y="1235380"/>
                  <a:pt x="824346" y="1110164"/>
                </a:cubicBezTo>
                <a:cubicBezTo>
                  <a:pt x="826655" y="1082455"/>
                  <a:pt x="825820" y="1054302"/>
                  <a:pt x="831273" y="1027037"/>
                </a:cubicBezTo>
                <a:cubicBezTo>
                  <a:pt x="837432" y="996240"/>
                  <a:pt x="858982" y="936982"/>
                  <a:pt x="858982" y="936982"/>
                </a:cubicBezTo>
                <a:cubicBezTo>
                  <a:pt x="884382" y="950837"/>
                  <a:pt x="912497" y="960587"/>
                  <a:pt x="935182" y="978546"/>
                </a:cubicBezTo>
                <a:cubicBezTo>
                  <a:pt x="993264" y="1024527"/>
                  <a:pt x="1042161" y="1092452"/>
                  <a:pt x="1094509" y="1144800"/>
                </a:cubicBezTo>
                <a:cubicBezTo>
                  <a:pt x="1272271" y="1322563"/>
                  <a:pt x="1016868" y="1031277"/>
                  <a:pt x="1295400" y="1359546"/>
                </a:cubicBezTo>
                <a:cubicBezTo>
                  <a:pt x="1316633" y="1384570"/>
                  <a:pt x="1336736" y="1410534"/>
                  <a:pt x="1357746" y="1435746"/>
                </a:cubicBezTo>
                <a:cubicBezTo>
                  <a:pt x="1371375" y="1452100"/>
                  <a:pt x="1388026" y="1466184"/>
                  <a:pt x="1399309" y="1484237"/>
                </a:cubicBezTo>
                <a:lnTo>
                  <a:pt x="1433946" y="1539655"/>
                </a:lnTo>
                <a:cubicBezTo>
                  <a:pt x="1431637" y="1528110"/>
                  <a:pt x="1427018" y="1516793"/>
                  <a:pt x="1427018" y="1505019"/>
                </a:cubicBezTo>
                <a:cubicBezTo>
                  <a:pt x="1427018" y="1479514"/>
                  <a:pt x="1429968" y="1454012"/>
                  <a:pt x="1433946" y="1428819"/>
                </a:cubicBezTo>
                <a:cubicBezTo>
                  <a:pt x="1436916" y="1410011"/>
                  <a:pt x="1443439" y="1391935"/>
                  <a:pt x="1447800" y="1373400"/>
                </a:cubicBezTo>
                <a:cubicBezTo>
                  <a:pt x="1452676" y="1352677"/>
                  <a:pt x="1457955" y="1332020"/>
                  <a:pt x="1461655" y="1311055"/>
                </a:cubicBezTo>
                <a:cubicBezTo>
                  <a:pt x="1463557" y="1300277"/>
                  <a:pt x="1469033" y="1238269"/>
                  <a:pt x="1475509" y="1221000"/>
                </a:cubicBezTo>
                <a:cubicBezTo>
                  <a:pt x="1478432" y="1213205"/>
                  <a:pt x="1484746" y="1207146"/>
                  <a:pt x="1489364" y="1200219"/>
                </a:cubicBezTo>
                <a:cubicBezTo>
                  <a:pt x="1517073" y="1202528"/>
                  <a:pt x="1544686" y="1207146"/>
                  <a:pt x="1572491" y="1207146"/>
                </a:cubicBezTo>
                <a:cubicBezTo>
                  <a:pt x="1634674" y="1207146"/>
                  <a:pt x="1665965" y="1198149"/>
                  <a:pt x="1724891" y="1186364"/>
                </a:cubicBezTo>
                <a:cubicBezTo>
                  <a:pt x="1778000" y="1160964"/>
                  <a:pt x="1829444" y="1131741"/>
                  <a:pt x="1884218" y="1110164"/>
                </a:cubicBezTo>
                <a:cubicBezTo>
                  <a:pt x="1906128" y="1101533"/>
                  <a:pt x="1930802" y="1102612"/>
                  <a:pt x="1953491" y="1096310"/>
                </a:cubicBezTo>
                <a:cubicBezTo>
                  <a:pt x="2006083" y="1081701"/>
                  <a:pt x="2001106" y="1081380"/>
                  <a:pt x="2036618" y="1054746"/>
                </a:cubicBezTo>
                <a:cubicBezTo>
                  <a:pt x="1914966" y="983782"/>
                  <a:pt x="1948905" y="1000591"/>
                  <a:pt x="1780309" y="923128"/>
                </a:cubicBezTo>
                <a:cubicBezTo>
                  <a:pt x="1753032" y="910595"/>
                  <a:pt x="1725393" y="898749"/>
                  <a:pt x="1697182" y="888491"/>
                </a:cubicBezTo>
                <a:cubicBezTo>
                  <a:pt x="1674526" y="880252"/>
                  <a:pt x="1650919" y="874901"/>
                  <a:pt x="1627909" y="867710"/>
                </a:cubicBezTo>
                <a:cubicBezTo>
                  <a:pt x="1613970" y="863354"/>
                  <a:pt x="1600099" y="858767"/>
                  <a:pt x="1586346" y="853855"/>
                </a:cubicBezTo>
                <a:cubicBezTo>
                  <a:pt x="1567767" y="847219"/>
                  <a:pt x="1548364" y="842304"/>
                  <a:pt x="1530928" y="833073"/>
                </a:cubicBezTo>
                <a:cubicBezTo>
                  <a:pt x="1508854" y="821387"/>
                  <a:pt x="1489999" y="804360"/>
                  <a:pt x="1468582" y="791510"/>
                </a:cubicBezTo>
                <a:cubicBezTo>
                  <a:pt x="1455299" y="783541"/>
                  <a:pt x="1440398" y="778533"/>
                  <a:pt x="1427018" y="770728"/>
                </a:cubicBezTo>
                <a:cubicBezTo>
                  <a:pt x="1412635" y="762338"/>
                  <a:pt x="1399503" y="751958"/>
                  <a:pt x="1385455" y="743019"/>
                </a:cubicBezTo>
                <a:cubicBezTo>
                  <a:pt x="1374096" y="735790"/>
                  <a:pt x="1361590" y="730316"/>
                  <a:pt x="1350818" y="722237"/>
                </a:cubicBezTo>
                <a:cubicBezTo>
                  <a:pt x="1306100" y="688699"/>
                  <a:pt x="1268063" y="645475"/>
                  <a:pt x="1219200" y="618328"/>
                </a:cubicBezTo>
                <a:cubicBezTo>
                  <a:pt x="1033365" y="515084"/>
                  <a:pt x="1272721" y="649462"/>
                  <a:pt x="1101437" y="549055"/>
                </a:cubicBezTo>
                <a:cubicBezTo>
                  <a:pt x="1053256" y="520811"/>
                  <a:pt x="1007298" y="487928"/>
                  <a:pt x="955964" y="465928"/>
                </a:cubicBezTo>
                <a:cubicBezTo>
                  <a:pt x="939800" y="459001"/>
                  <a:pt x="923202" y="453011"/>
                  <a:pt x="907473" y="445146"/>
                </a:cubicBezTo>
                <a:cubicBezTo>
                  <a:pt x="890822" y="436820"/>
                  <a:pt x="876038" y="424899"/>
                  <a:pt x="858982" y="417437"/>
                </a:cubicBezTo>
                <a:cubicBezTo>
                  <a:pt x="838913" y="408657"/>
                  <a:pt x="817267" y="404023"/>
                  <a:pt x="796637" y="396655"/>
                </a:cubicBezTo>
                <a:cubicBezTo>
                  <a:pt x="784926" y="392473"/>
                  <a:pt x="773546" y="387418"/>
                  <a:pt x="762000" y="382800"/>
                </a:cubicBezTo>
                <a:cubicBezTo>
                  <a:pt x="752764" y="373564"/>
                  <a:pt x="745492" y="361811"/>
                  <a:pt x="734291" y="355091"/>
                </a:cubicBezTo>
                <a:cubicBezTo>
                  <a:pt x="721768" y="347577"/>
                  <a:pt x="692728" y="341237"/>
                  <a:pt x="692728" y="341237"/>
                </a:cubicBezTo>
                <a:cubicBezTo>
                  <a:pt x="585187" y="269541"/>
                  <a:pt x="667127" y="329904"/>
                  <a:pt x="983673" y="320455"/>
                </a:cubicBezTo>
                <a:cubicBezTo>
                  <a:pt x="1034503" y="318938"/>
                  <a:pt x="1085273" y="315837"/>
                  <a:pt x="1136073" y="313528"/>
                </a:cubicBezTo>
                <a:cubicBezTo>
                  <a:pt x="1207655" y="306601"/>
                  <a:pt x="1280299" y="306850"/>
                  <a:pt x="1350818" y="292746"/>
                </a:cubicBezTo>
                <a:cubicBezTo>
                  <a:pt x="1447637" y="273382"/>
                  <a:pt x="1396863" y="282762"/>
                  <a:pt x="1503218" y="265037"/>
                </a:cubicBezTo>
                <a:cubicBezTo>
                  <a:pt x="1530927" y="255801"/>
                  <a:pt x="1558467" y="246040"/>
                  <a:pt x="1586346" y="237328"/>
                </a:cubicBezTo>
                <a:cubicBezTo>
                  <a:pt x="1654522" y="216023"/>
                  <a:pt x="1568119" y="248774"/>
                  <a:pt x="1648691" y="216546"/>
                </a:cubicBezTo>
                <a:cubicBezTo>
                  <a:pt x="1635796" y="177860"/>
                  <a:pt x="1650214" y="210788"/>
                  <a:pt x="1614055" y="168055"/>
                </a:cubicBezTo>
                <a:cubicBezTo>
                  <a:pt x="1597049" y="147957"/>
                  <a:pt x="1582301" y="126033"/>
                  <a:pt x="1565564" y="105710"/>
                </a:cubicBezTo>
                <a:cubicBezTo>
                  <a:pt x="1549960" y="86762"/>
                  <a:pt x="1533237" y="68764"/>
                  <a:pt x="1517073" y="50291"/>
                </a:cubicBezTo>
                <a:cubicBezTo>
                  <a:pt x="1512455" y="38746"/>
                  <a:pt x="1510446" y="25774"/>
                  <a:pt x="1503218" y="15655"/>
                </a:cubicBezTo>
                <a:cubicBezTo>
                  <a:pt x="1498379" y="8880"/>
                  <a:pt x="1490736" y="2464"/>
                  <a:pt x="1482437" y="1800"/>
                </a:cubicBezTo>
                <a:cubicBezTo>
                  <a:pt x="1431799" y="-2251"/>
                  <a:pt x="1380837" y="1800"/>
                  <a:pt x="1330037" y="1800"/>
                </a:cubicBezTo>
              </a:path>
            </a:pathLst>
          </a:custGeom>
          <a:noFill/>
          <a:ln w="25400">
            <a:solidFill>
              <a:schemeClr val="bg1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E2C39BE1-B954-48DF-8A91-83792B5F7EE5}"/>
              </a:ext>
            </a:extLst>
          </p:cNvPr>
          <p:cNvSpPr/>
          <p:nvPr/>
        </p:nvSpPr>
        <p:spPr>
          <a:xfrm>
            <a:off x="4196195" y="2925041"/>
            <a:ext cx="3629891" cy="1027274"/>
          </a:xfrm>
          <a:custGeom>
            <a:avLst/>
            <a:gdLst>
              <a:gd name="connsiteX0" fmla="*/ 595746 w 3629891"/>
              <a:gd name="connsiteY0" fmla="*/ 879764 h 1027274"/>
              <a:gd name="connsiteX1" fmla="*/ 297873 w 3629891"/>
              <a:gd name="connsiteY1" fmla="*/ 893618 h 1027274"/>
              <a:gd name="connsiteX2" fmla="*/ 131619 w 3629891"/>
              <a:gd name="connsiteY2" fmla="*/ 838200 h 1027274"/>
              <a:gd name="connsiteX3" fmla="*/ 0 w 3629891"/>
              <a:gd name="connsiteY3" fmla="*/ 796636 h 1027274"/>
              <a:gd name="connsiteX4" fmla="*/ 41564 w 3629891"/>
              <a:gd name="connsiteY4" fmla="*/ 741218 h 1027274"/>
              <a:gd name="connsiteX5" fmla="*/ 193964 w 3629891"/>
              <a:gd name="connsiteY5" fmla="*/ 637309 h 1027274"/>
              <a:gd name="connsiteX6" fmla="*/ 277091 w 3629891"/>
              <a:gd name="connsiteY6" fmla="*/ 568036 h 1027274"/>
              <a:gd name="connsiteX7" fmla="*/ 367146 w 3629891"/>
              <a:gd name="connsiteY7" fmla="*/ 512618 h 1027274"/>
              <a:gd name="connsiteX8" fmla="*/ 533400 w 3629891"/>
              <a:gd name="connsiteY8" fmla="*/ 401782 h 1027274"/>
              <a:gd name="connsiteX9" fmla="*/ 623455 w 3629891"/>
              <a:gd name="connsiteY9" fmla="*/ 346364 h 1027274"/>
              <a:gd name="connsiteX10" fmla="*/ 768928 w 3629891"/>
              <a:gd name="connsiteY10" fmla="*/ 249382 h 1027274"/>
              <a:gd name="connsiteX11" fmla="*/ 817419 w 3629891"/>
              <a:gd name="connsiteY11" fmla="*/ 290945 h 1027274"/>
              <a:gd name="connsiteX12" fmla="*/ 942110 w 3629891"/>
              <a:gd name="connsiteY12" fmla="*/ 477982 h 1027274"/>
              <a:gd name="connsiteX13" fmla="*/ 997528 w 3629891"/>
              <a:gd name="connsiteY13" fmla="*/ 561109 h 1027274"/>
              <a:gd name="connsiteX14" fmla="*/ 1039091 w 3629891"/>
              <a:gd name="connsiteY14" fmla="*/ 651164 h 1027274"/>
              <a:gd name="connsiteX15" fmla="*/ 1066800 w 3629891"/>
              <a:gd name="connsiteY15" fmla="*/ 665018 h 1027274"/>
              <a:gd name="connsiteX16" fmla="*/ 1357746 w 3629891"/>
              <a:gd name="connsiteY16" fmla="*/ 374073 h 1027274"/>
              <a:gd name="connsiteX17" fmla="*/ 1475510 w 3629891"/>
              <a:gd name="connsiteY17" fmla="*/ 214745 h 1027274"/>
              <a:gd name="connsiteX18" fmla="*/ 1510146 w 3629891"/>
              <a:gd name="connsiteY18" fmla="*/ 159327 h 1027274"/>
              <a:gd name="connsiteX19" fmla="*/ 1524000 w 3629891"/>
              <a:gd name="connsiteY19" fmla="*/ 124691 h 1027274"/>
              <a:gd name="connsiteX20" fmla="*/ 1551710 w 3629891"/>
              <a:gd name="connsiteY20" fmla="*/ 117764 h 1027274"/>
              <a:gd name="connsiteX21" fmla="*/ 1593273 w 3629891"/>
              <a:gd name="connsiteY21" fmla="*/ 166254 h 1027274"/>
              <a:gd name="connsiteX22" fmla="*/ 1662546 w 3629891"/>
              <a:gd name="connsiteY22" fmla="*/ 339436 h 1027274"/>
              <a:gd name="connsiteX23" fmla="*/ 1697182 w 3629891"/>
              <a:gd name="connsiteY23" fmla="*/ 561109 h 1027274"/>
              <a:gd name="connsiteX24" fmla="*/ 1724891 w 3629891"/>
              <a:gd name="connsiteY24" fmla="*/ 526473 h 1027274"/>
              <a:gd name="connsiteX25" fmla="*/ 1766455 w 3629891"/>
              <a:gd name="connsiteY25" fmla="*/ 401782 h 1027274"/>
              <a:gd name="connsiteX26" fmla="*/ 1794164 w 3629891"/>
              <a:gd name="connsiteY26" fmla="*/ 367145 h 1027274"/>
              <a:gd name="connsiteX27" fmla="*/ 1842655 w 3629891"/>
              <a:gd name="connsiteY27" fmla="*/ 401782 h 1027274"/>
              <a:gd name="connsiteX28" fmla="*/ 1863437 w 3629891"/>
              <a:gd name="connsiteY28" fmla="*/ 505691 h 1027274"/>
              <a:gd name="connsiteX29" fmla="*/ 1877291 w 3629891"/>
              <a:gd name="connsiteY29" fmla="*/ 547254 h 1027274"/>
              <a:gd name="connsiteX30" fmla="*/ 1960419 w 3629891"/>
              <a:gd name="connsiteY30" fmla="*/ 491836 h 1027274"/>
              <a:gd name="connsiteX31" fmla="*/ 2022764 w 3629891"/>
              <a:gd name="connsiteY31" fmla="*/ 401782 h 1027274"/>
              <a:gd name="connsiteX32" fmla="*/ 2071255 w 3629891"/>
              <a:gd name="connsiteY32" fmla="*/ 415636 h 1027274"/>
              <a:gd name="connsiteX33" fmla="*/ 2078182 w 3629891"/>
              <a:gd name="connsiteY33" fmla="*/ 471054 h 1027274"/>
              <a:gd name="connsiteX34" fmla="*/ 2085110 w 3629891"/>
              <a:gd name="connsiteY34" fmla="*/ 512618 h 1027274"/>
              <a:gd name="connsiteX35" fmla="*/ 2202873 w 3629891"/>
              <a:gd name="connsiteY35" fmla="*/ 367145 h 1027274"/>
              <a:gd name="connsiteX36" fmla="*/ 2272146 w 3629891"/>
              <a:gd name="connsiteY36" fmla="*/ 270164 h 1027274"/>
              <a:gd name="connsiteX37" fmla="*/ 2313710 w 3629891"/>
              <a:gd name="connsiteY37" fmla="*/ 200891 h 1027274"/>
              <a:gd name="connsiteX38" fmla="*/ 2473037 w 3629891"/>
              <a:gd name="connsiteY38" fmla="*/ 41564 h 1027274"/>
              <a:gd name="connsiteX39" fmla="*/ 2514600 w 3629891"/>
              <a:gd name="connsiteY39" fmla="*/ 0 h 1027274"/>
              <a:gd name="connsiteX40" fmla="*/ 2556164 w 3629891"/>
              <a:gd name="connsiteY40" fmla="*/ 55418 h 1027274"/>
              <a:gd name="connsiteX41" fmla="*/ 2576946 w 3629891"/>
              <a:gd name="connsiteY41" fmla="*/ 187036 h 1027274"/>
              <a:gd name="connsiteX42" fmla="*/ 2604655 w 3629891"/>
              <a:gd name="connsiteY42" fmla="*/ 318654 h 1027274"/>
              <a:gd name="connsiteX43" fmla="*/ 2667000 w 3629891"/>
              <a:gd name="connsiteY43" fmla="*/ 505691 h 1027274"/>
              <a:gd name="connsiteX44" fmla="*/ 2722419 w 3629891"/>
              <a:gd name="connsiteY44" fmla="*/ 581891 h 1027274"/>
              <a:gd name="connsiteX45" fmla="*/ 2798619 w 3629891"/>
              <a:gd name="connsiteY45" fmla="*/ 665018 h 1027274"/>
              <a:gd name="connsiteX46" fmla="*/ 2937164 w 3629891"/>
              <a:gd name="connsiteY46" fmla="*/ 540327 h 1027274"/>
              <a:gd name="connsiteX47" fmla="*/ 3020291 w 3629891"/>
              <a:gd name="connsiteY47" fmla="*/ 526473 h 1027274"/>
              <a:gd name="connsiteX48" fmla="*/ 3089564 w 3629891"/>
              <a:gd name="connsiteY48" fmla="*/ 540327 h 1027274"/>
              <a:gd name="connsiteX49" fmla="*/ 2902528 w 3629891"/>
              <a:gd name="connsiteY49" fmla="*/ 755073 h 1027274"/>
              <a:gd name="connsiteX50" fmla="*/ 2833255 w 3629891"/>
              <a:gd name="connsiteY50" fmla="*/ 845127 h 1027274"/>
              <a:gd name="connsiteX51" fmla="*/ 2784764 w 3629891"/>
              <a:gd name="connsiteY51" fmla="*/ 900545 h 1027274"/>
              <a:gd name="connsiteX52" fmla="*/ 2999510 w 3629891"/>
              <a:gd name="connsiteY52" fmla="*/ 886691 h 1027274"/>
              <a:gd name="connsiteX53" fmla="*/ 3179619 w 3629891"/>
              <a:gd name="connsiteY53" fmla="*/ 858982 h 1027274"/>
              <a:gd name="connsiteX54" fmla="*/ 3359728 w 3629891"/>
              <a:gd name="connsiteY54" fmla="*/ 845127 h 1027274"/>
              <a:gd name="connsiteX55" fmla="*/ 3567546 w 3629891"/>
              <a:gd name="connsiteY55" fmla="*/ 852054 h 1027274"/>
              <a:gd name="connsiteX56" fmla="*/ 3609110 w 3629891"/>
              <a:gd name="connsiteY56" fmla="*/ 893618 h 1027274"/>
              <a:gd name="connsiteX57" fmla="*/ 3629891 w 3629891"/>
              <a:gd name="connsiteY57" fmla="*/ 907473 h 1027274"/>
              <a:gd name="connsiteX58" fmla="*/ 3532910 w 3629891"/>
              <a:gd name="connsiteY58" fmla="*/ 955964 h 1027274"/>
              <a:gd name="connsiteX59" fmla="*/ 3456710 w 3629891"/>
              <a:gd name="connsiteY59" fmla="*/ 976745 h 1027274"/>
              <a:gd name="connsiteX60" fmla="*/ 3387437 w 3629891"/>
              <a:gd name="connsiteY60" fmla="*/ 997527 h 1027274"/>
              <a:gd name="connsiteX61" fmla="*/ 3297382 w 3629891"/>
              <a:gd name="connsiteY61" fmla="*/ 1018309 h 1027274"/>
              <a:gd name="connsiteX62" fmla="*/ 3269673 w 3629891"/>
              <a:gd name="connsiteY62" fmla="*/ 1025236 h 1027274"/>
              <a:gd name="connsiteX63" fmla="*/ 3290455 w 3629891"/>
              <a:gd name="connsiteY63" fmla="*/ 1011382 h 1027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3629891" h="1027274">
                <a:moveTo>
                  <a:pt x="595746" y="879764"/>
                </a:moveTo>
                <a:cubicBezTo>
                  <a:pt x="496455" y="884382"/>
                  <a:pt x="396875" y="902484"/>
                  <a:pt x="297873" y="893618"/>
                </a:cubicBezTo>
                <a:cubicBezTo>
                  <a:pt x="239690" y="888408"/>
                  <a:pt x="188290" y="852368"/>
                  <a:pt x="131619" y="838200"/>
                </a:cubicBezTo>
                <a:cubicBezTo>
                  <a:pt x="49980" y="817790"/>
                  <a:pt x="94095" y="830852"/>
                  <a:pt x="0" y="796636"/>
                </a:cubicBezTo>
                <a:cubicBezTo>
                  <a:pt x="10820" y="764179"/>
                  <a:pt x="4608" y="772489"/>
                  <a:pt x="41564" y="741218"/>
                </a:cubicBezTo>
                <a:cubicBezTo>
                  <a:pt x="109220" y="683970"/>
                  <a:pt x="108359" y="699866"/>
                  <a:pt x="193964" y="637309"/>
                </a:cubicBezTo>
                <a:cubicBezTo>
                  <a:pt x="223086" y="616028"/>
                  <a:pt x="247820" y="589111"/>
                  <a:pt x="277091" y="568036"/>
                </a:cubicBezTo>
                <a:cubicBezTo>
                  <a:pt x="305695" y="547441"/>
                  <a:pt x="337575" y="531799"/>
                  <a:pt x="367146" y="512618"/>
                </a:cubicBezTo>
                <a:cubicBezTo>
                  <a:pt x="423024" y="476373"/>
                  <a:pt x="477522" y="438027"/>
                  <a:pt x="533400" y="401782"/>
                </a:cubicBezTo>
                <a:cubicBezTo>
                  <a:pt x="562971" y="382601"/>
                  <a:pt x="597473" y="370181"/>
                  <a:pt x="623455" y="346364"/>
                </a:cubicBezTo>
                <a:cubicBezTo>
                  <a:pt x="722730" y="255361"/>
                  <a:pt x="670922" y="282051"/>
                  <a:pt x="768928" y="249382"/>
                </a:cubicBezTo>
                <a:cubicBezTo>
                  <a:pt x="785092" y="263236"/>
                  <a:pt x="803504" y="274833"/>
                  <a:pt x="817419" y="290945"/>
                </a:cubicBezTo>
                <a:cubicBezTo>
                  <a:pt x="921471" y="411426"/>
                  <a:pt x="876198" y="369698"/>
                  <a:pt x="942110" y="477982"/>
                </a:cubicBezTo>
                <a:cubicBezTo>
                  <a:pt x="959425" y="506429"/>
                  <a:pt x="979055" y="533400"/>
                  <a:pt x="997528" y="561109"/>
                </a:cubicBezTo>
                <a:cubicBezTo>
                  <a:pt x="1008479" y="599439"/>
                  <a:pt x="1009464" y="621537"/>
                  <a:pt x="1039091" y="651164"/>
                </a:cubicBezTo>
                <a:cubicBezTo>
                  <a:pt x="1046393" y="658466"/>
                  <a:pt x="1057564" y="660400"/>
                  <a:pt x="1066800" y="665018"/>
                </a:cubicBezTo>
                <a:cubicBezTo>
                  <a:pt x="1077549" y="654653"/>
                  <a:pt x="1314116" y="433102"/>
                  <a:pt x="1357746" y="374073"/>
                </a:cubicBezTo>
                <a:cubicBezTo>
                  <a:pt x="1397001" y="320964"/>
                  <a:pt x="1440508" y="270749"/>
                  <a:pt x="1475510" y="214745"/>
                </a:cubicBezTo>
                <a:cubicBezTo>
                  <a:pt x="1487055" y="196272"/>
                  <a:pt x="1499818" y="178507"/>
                  <a:pt x="1510146" y="159327"/>
                </a:cubicBezTo>
                <a:cubicBezTo>
                  <a:pt x="1516041" y="148379"/>
                  <a:pt x="1515207" y="133484"/>
                  <a:pt x="1524000" y="124691"/>
                </a:cubicBezTo>
                <a:cubicBezTo>
                  <a:pt x="1530732" y="117959"/>
                  <a:pt x="1542473" y="120073"/>
                  <a:pt x="1551710" y="117764"/>
                </a:cubicBezTo>
                <a:cubicBezTo>
                  <a:pt x="1565564" y="133927"/>
                  <a:pt x="1583753" y="147213"/>
                  <a:pt x="1593273" y="166254"/>
                </a:cubicBezTo>
                <a:cubicBezTo>
                  <a:pt x="1621078" y="221864"/>
                  <a:pt x="1644797" y="279849"/>
                  <a:pt x="1662546" y="339436"/>
                </a:cubicBezTo>
                <a:cubicBezTo>
                  <a:pt x="1684129" y="411894"/>
                  <a:pt x="1689736" y="486651"/>
                  <a:pt x="1697182" y="561109"/>
                </a:cubicBezTo>
                <a:cubicBezTo>
                  <a:pt x="1706418" y="549564"/>
                  <a:pt x="1717881" y="539491"/>
                  <a:pt x="1724891" y="526473"/>
                </a:cubicBezTo>
                <a:cubicBezTo>
                  <a:pt x="1761464" y="458551"/>
                  <a:pt x="1731051" y="477647"/>
                  <a:pt x="1766455" y="401782"/>
                </a:cubicBezTo>
                <a:cubicBezTo>
                  <a:pt x="1772708" y="388384"/>
                  <a:pt x="1784928" y="378691"/>
                  <a:pt x="1794164" y="367145"/>
                </a:cubicBezTo>
                <a:cubicBezTo>
                  <a:pt x="1805327" y="322493"/>
                  <a:pt x="1800590" y="312394"/>
                  <a:pt x="1842655" y="401782"/>
                </a:cubicBezTo>
                <a:cubicBezTo>
                  <a:pt x="1858893" y="436287"/>
                  <a:pt x="1855170" y="469866"/>
                  <a:pt x="1863437" y="505691"/>
                </a:cubicBezTo>
                <a:cubicBezTo>
                  <a:pt x="1866721" y="519921"/>
                  <a:pt x="1877291" y="547254"/>
                  <a:pt x="1877291" y="547254"/>
                </a:cubicBezTo>
                <a:cubicBezTo>
                  <a:pt x="1905000" y="528781"/>
                  <a:pt x="1934712" y="513006"/>
                  <a:pt x="1960419" y="491836"/>
                </a:cubicBezTo>
                <a:cubicBezTo>
                  <a:pt x="1988056" y="469076"/>
                  <a:pt x="2005635" y="431758"/>
                  <a:pt x="2022764" y="401782"/>
                </a:cubicBezTo>
                <a:cubicBezTo>
                  <a:pt x="2038928" y="406400"/>
                  <a:pt x="2060754" y="402509"/>
                  <a:pt x="2071255" y="415636"/>
                </a:cubicBezTo>
                <a:cubicBezTo>
                  <a:pt x="2082885" y="430173"/>
                  <a:pt x="2075549" y="452625"/>
                  <a:pt x="2078182" y="471054"/>
                </a:cubicBezTo>
                <a:cubicBezTo>
                  <a:pt x="2080168" y="484959"/>
                  <a:pt x="2082801" y="498763"/>
                  <a:pt x="2085110" y="512618"/>
                </a:cubicBezTo>
                <a:cubicBezTo>
                  <a:pt x="2173684" y="449351"/>
                  <a:pt x="2112915" y="502082"/>
                  <a:pt x="2202873" y="367145"/>
                </a:cubicBezTo>
                <a:cubicBezTo>
                  <a:pt x="2224910" y="334090"/>
                  <a:pt x="2250109" y="303219"/>
                  <a:pt x="2272146" y="270164"/>
                </a:cubicBezTo>
                <a:cubicBezTo>
                  <a:pt x="2287083" y="247758"/>
                  <a:pt x="2295934" y="221119"/>
                  <a:pt x="2313710" y="200891"/>
                </a:cubicBezTo>
                <a:cubicBezTo>
                  <a:pt x="2363290" y="144473"/>
                  <a:pt x="2419928" y="94673"/>
                  <a:pt x="2473037" y="41564"/>
                </a:cubicBezTo>
                <a:lnTo>
                  <a:pt x="2514600" y="0"/>
                </a:lnTo>
                <a:cubicBezTo>
                  <a:pt x="2528455" y="18473"/>
                  <a:pt x="2548862" y="33512"/>
                  <a:pt x="2556164" y="55418"/>
                </a:cubicBezTo>
                <a:cubicBezTo>
                  <a:pt x="2570210" y="97555"/>
                  <a:pt x="2568899" y="143355"/>
                  <a:pt x="2576946" y="187036"/>
                </a:cubicBezTo>
                <a:cubicBezTo>
                  <a:pt x="2585068" y="231128"/>
                  <a:pt x="2594058" y="275090"/>
                  <a:pt x="2604655" y="318654"/>
                </a:cubicBezTo>
                <a:cubicBezTo>
                  <a:pt x="2616390" y="366897"/>
                  <a:pt x="2637054" y="455781"/>
                  <a:pt x="2667000" y="505691"/>
                </a:cubicBezTo>
                <a:cubicBezTo>
                  <a:pt x="2683159" y="532622"/>
                  <a:pt x="2706837" y="554622"/>
                  <a:pt x="2722419" y="581891"/>
                </a:cubicBezTo>
                <a:cubicBezTo>
                  <a:pt x="2773762" y="671741"/>
                  <a:pt x="2714460" y="640974"/>
                  <a:pt x="2798619" y="665018"/>
                </a:cubicBezTo>
                <a:cubicBezTo>
                  <a:pt x="2836909" y="622898"/>
                  <a:pt x="2880777" y="563394"/>
                  <a:pt x="2937164" y="540327"/>
                </a:cubicBezTo>
                <a:cubicBezTo>
                  <a:pt x="2963164" y="529691"/>
                  <a:pt x="2992582" y="531091"/>
                  <a:pt x="3020291" y="526473"/>
                </a:cubicBezTo>
                <a:cubicBezTo>
                  <a:pt x="3043382" y="531091"/>
                  <a:pt x="3093057" y="517039"/>
                  <a:pt x="3089564" y="540327"/>
                </a:cubicBezTo>
                <a:cubicBezTo>
                  <a:pt x="3078977" y="610911"/>
                  <a:pt x="2946479" y="707460"/>
                  <a:pt x="2902528" y="755073"/>
                </a:cubicBezTo>
                <a:cubicBezTo>
                  <a:pt x="2876840" y="782901"/>
                  <a:pt x="2857084" y="815691"/>
                  <a:pt x="2833255" y="845127"/>
                </a:cubicBezTo>
                <a:cubicBezTo>
                  <a:pt x="2817811" y="864205"/>
                  <a:pt x="2760951" y="894592"/>
                  <a:pt x="2784764" y="900545"/>
                </a:cubicBezTo>
                <a:cubicBezTo>
                  <a:pt x="2854353" y="917942"/>
                  <a:pt x="2927928" y="891309"/>
                  <a:pt x="2999510" y="886691"/>
                </a:cubicBezTo>
                <a:cubicBezTo>
                  <a:pt x="3045854" y="878967"/>
                  <a:pt x="3135033" y="863441"/>
                  <a:pt x="3179619" y="858982"/>
                </a:cubicBezTo>
                <a:cubicBezTo>
                  <a:pt x="3239534" y="852991"/>
                  <a:pt x="3299692" y="849745"/>
                  <a:pt x="3359728" y="845127"/>
                </a:cubicBezTo>
                <a:cubicBezTo>
                  <a:pt x="3457823" y="827816"/>
                  <a:pt x="3479259" y="805587"/>
                  <a:pt x="3567546" y="852054"/>
                </a:cubicBezTo>
                <a:cubicBezTo>
                  <a:pt x="3584885" y="861180"/>
                  <a:pt x="3594466" y="880601"/>
                  <a:pt x="3609110" y="893618"/>
                </a:cubicBezTo>
                <a:cubicBezTo>
                  <a:pt x="3615332" y="899149"/>
                  <a:pt x="3622964" y="902855"/>
                  <a:pt x="3629891" y="907473"/>
                </a:cubicBezTo>
                <a:cubicBezTo>
                  <a:pt x="3592063" y="945301"/>
                  <a:pt x="3612621" y="930601"/>
                  <a:pt x="3532910" y="955964"/>
                </a:cubicBezTo>
                <a:cubicBezTo>
                  <a:pt x="3507822" y="963947"/>
                  <a:pt x="3482025" y="969512"/>
                  <a:pt x="3456710" y="976745"/>
                </a:cubicBezTo>
                <a:cubicBezTo>
                  <a:pt x="3433530" y="983368"/>
                  <a:pt x="3410447" y="990336"/>
                  <a:pt x="3387437" y="997527"/>
                </a:cubicBezTo>
                <a:cubicBezTo>
                  <a:pt x="3304503" y="1023444"/>
                  <a:pt x="3389266" y="1001604"/>
                  <a:pt x="3297382" y="1018309"/>
                </a:cubicBezTo>
                <a:cubicBezTo>
                  <a:pt x="3288015" y="1020012"/>
                  <a:pt x="3276405" y="1031968"/>
                  <a:pt x="3269673" y="1025236"/>
                </a:cubicBezTo>
                <a:cubicBezTo>
                  <a:pt x="3263786" y="1019349"/>
                  <a:pt x="3283528" y="1016000"/>
                  <a:pt x="3290455" y="1011382"/>
                </a:cubicBezTo>
              </a:path>
            </a:pathLst>
          </a:custGeom>
          <a:noFill/>
          <a:ln w="12700">
            <a:solidFill>
              <a:schemeClr val="bg1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Freeform: Shape 80">
            <a:extLst>
              <a:ext uri="{FF2B5EF4-FFF2-40B4-BE49-F238E27FC236}">
                <a16:creationId xmlns:a16="http://schemas.microsoft.com/office/drawing/2014/main" id="{04E5EB4E-CDE3-4603-8917-E2EA9459C95F}"/>
              </a:ext>
            </a:extLst>
          </p:cNvPr>
          <p:cNvSpPr/>
          <p:nvPr/>
        </p:nvSpPr>
        <p:spPr>
          <a:xfrm rot="3064480">
            <a:off x="6371431" y="3548282"/>
            <a:ext cx="1892313" cy="2279242"/>
          </a:xfrm>
          <a:custGeom>
            <a:avLst/>
            <a:gdLst>
              <a:gd name="connsiteX0" fmla="*/ 623455 w 1892313"/>
              <a:gd name="connsiteY0" fmla="*/ 2279242 h 2279242"/>
              <a:gd name="connsiteX1" fmla="*/ 381000 w 1892313"/>
              <a:gd name="connsiteY1" fmla="*/ 2085279 h 2279242"/>
              <a:gd name="connsiteX2" fmla="*/ 117764 w 1892313"/>
              <a:gd name="connsiteY2" fmla="*/ 1912097 h 2279242"/>
              <a:gd name="connsiteX3" fmla="*/ 0 w 1892313"/>
              <a:gd name="connsiteY3" fmla="*/ 1808188 h 2279242"/>
              <a:gd name="connsiteX4" fmla="*/ 436418 w 1892313"/>
              <a:gd name="connsiteY4" fmla="*/ 1503388 h 2279242"/>
              <a:gd name="connsiteX5" fmla="*/ 602673 w 1892313"/>
              <a:gd name="connsiteY5" fmla="*/ 1357915 h 2279242"/>
              <a:gd name="connsiteX6" fmla="*/ 644237 w 1892313"/>
              <a:gd name="connsiteY6" fmla="*/ 1337133 h 2279242"/>
              <a:gd name="connsiteX7" fmla="*/ 928255 w 1892313"/>
              <a:gd name="connsiteY7" fmla="*/ 1551879 h 2279242"/>
              <a:gd name="connsiteX8" fmla="*/ 1385455 w 1892313"/>
              <a:gd name="connsiteY8" fmla="*/ 1801261 h 2279242"/>
              <a:gd name="connsiteX9" fmla="*/ 1440873 w 1892313"/>
              <a:gd name="connsiteY9" fmla="*/ 1849751 h 2279242"/>
              <a:gd name="connsiteX10" fmla="*/ 1579418 w 1892313"/>
              <a:gd name="connsiteY10" fmla="*/ 1932879 h 2279242"/>
              <a:gd name="connsiteX11" fmla="*/ 1600200 w 1892313"/>
              <a:gd name="connsiteY11" fmla="*/ 1946733 h 2279242"/>
              <a:gd name="connsiteX12" fmla="*/ 1385455 w 1892313"/>
              <a:gd name="connsiteY12" fmla="*/ 1475679 h 2279242"/>
              <a:gd name="connsiteX13" fmla="*/ 1184564 w 1892313"/>
              <a:gd name="connsiteY13" fmla="*/ 1129315 h 2279242"/>
              <a:gd name="connsiteX14" fmla="*/ 1004455 w 1892313"/>
              <a:gd name="connsiteY14" fmla="*/ 900715 h 2279242"/>
              <a:gd name="connsiteX15" fmla="*/ 914400 w 1892313"/>
              <a:gd name="connsiteY15" fmla="*/ 789879 h 2279242"/>
              <a:gd name="connsiteX16" fmla="*/ 893618 w 1892313"/>
              <a:gd name="connsiteY16" fmla="*/ 748315 h 2279242"/>
              <a:gd name="connsiteX17" fmla="*/ 879764 w 1892313"/>
              <a:gd name="connsiteY17" fmla="*/ 713679 h 2279242"/>
              <a:gd name="connsiteX18" fmla="*/ 1343891 w 1892313"/>
              <a:gd name="connsiteY18" fmla="*/ 845297 h 2279242"/>
              <a:gd name="connsiteX19" fmla="*/ 1724891 w 1892313"/>
              <a:gd name="connsiteY19" fmla="*/ 963061 h 2279242"/>
              <a:gd name="connsiteX20" fmla="*/ 1808018 w 1892313"/>
              <a:gd name="connsiteY20" fmla="*/ 969988 h 2279242"/>
              <a:gd name="connsiteX21" fmla="*/ 1877291 w 1892313"/>
              <a:gd name="connsiteY21" fmla="*/ 990770 h 2279242"/>
              <a:gd name="connsiteX22" fmla="*/ 1891146 w 1892313"/>
              <a:gd name="connsiteY22" fmla="*/ 949206 h 2279242"/>
              <a:gd name="connsiteX23" fmla="*/ 1849582 w 1892313"/>
              <a:gd name="connsiteY23" fmla="*/ 866079 h 2279242"/>
              <a:gd name="connsiteX24" fmla="*/ 1738746 w 1892313"/>
              <a:gd name="connsiteY24" fmla="*/ 401951 h 2279242"/>
              <a:gd name="connsiteX25" fmla="*/ 1745673 w 1892313"/>
              <a:gd name="connsiteY25" fmla="*/ 173351 h 2279242"/>
              <a:gd name="connsiteX26" fmla="*/ 1759528 w 1892313"/>
              <a:gd name="connsiteY26" fmla="*/ 83297 h 2279242"/>
              <a:gd name="connsiteX27" fmla="*/ 1766455 w 1892313"/>
              <a:gd name="connsiteY27" fmla="*/ 170 h 2279242"/>
              <a:gd name="connsiteX28" fmla="*/ 1149928 w 1892313"/>
              <a:gd name="connsiteY28" fmla="*/ 207988 h 2279242"/>
              <a:gd name="connsiteX29" fmla="*/ 561109 w 1892313"/>
              <a:gd name="connsiteY29" fmla="*/ 318824 h 2279242"/>
              <a:gd name="connsiteX30" fmla="*/ 263237 w 1892313"/>
              <a:gd name="connsiteY30" fmla="*/ 401951 h 2279242"/>
              <a:gd name="connsiteX31" fmla="*/ 367146 w 1892313"/>
              <a:gd name="connsiteY31" fmla="*/ 616697 h 2279242"/>
              <a:gd name="connsiteX32" fmla="*/ 408709 w 1892313"/>
              <a:gd name="connsiteY32" fmla="*/ 727533 h 2279242"/>
              <a:gd name="connsiteX33" fmla="*/ 429491 w 1892313"/>
              <a:gd name="connsiteY33" fmla="*/ 831442 h 2279242"/>
              <a:gd name="connsiteX34" fmla="*/ 429491 w 1892313"/>
              <a:gd name="connsiteY34" fmla="*/ 859151 h 2279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892313" h="2279242">
                <a:moveTo>
                  <a:pt x="623455" y="2279242"/>
                </a:moveTo>
                <a:cubicBezTo>
                  <a:pt x="567940" y="2232979"/>
                  <a:pt x="443885" y="2126651"/>
                  <a:pt x="381000" y="2085279"/>
                </a:cubicBezTo>
                <a:cubicBezTo>
                  <a:pt x="293255" y="2027552"/>
                  <a:pt x="192033" y="1986366"/>
                  <a:pt x="117764" y="1912097"/>
                </a:cubicBezTo>
                <a:cubicBezTo>
                  <a:pt x="20407" y="1814740"/>
                  <a:pt x="65680" y="1841027"/>
                  <a:pt x="0" y="1808188"/>
                </a:cubicBezTo>
                <a:cubicBezTo>
                  <a:pt x="121272" y="1626278"/>
                  <a:pt x="-22057" y="1829292"/>
                  <a:pt x="436418" y="1503388"/>
                </a:cubicBezTo>
                <a:cubicBezTo>
                  <a:pt x="496437" y="1460724"/>
                  <a:pt x="547255" y="1406406"/>
                  <a:pt x="602673" y="1357915"/>
                </a:cubicBezTo>
                <a:cubicBezTo>
                  <a:pt x="616989" y="1322128"/>
                  <a:pt x="608208" y="1310712"/>
                  <a:pt x="644237" y="1337133"/>
                </a:cubicBezTo>
                <a:cubicBezTo>
                  <a:pt x="739948" y="1407321"/>
                  <a:pt x="830488" y="1484585"/>
                  <a:pt x="928255" y="1551879"/>
                </a:cubicBezTo>
                <a:cubicBezTo>
                  <a:pt x="1302924" y="1809768"/>
                  <a:pt x="1042229" y="1611584"/>
                  <a:pt x="1385455" y="1801261"/>
                </a:cubicBezTo>
                <a:cubicBezTo>
                  <a:pt x="1406938" y="1813133"/>
                  <a:pt x="1420562" y="1835969"/>
                  <a:pt x="1440873" y="1849751"/>
                </a:cubicBezTo>
                <a:cubicBezTo>
                  <a:pt x="1485438" y="1879992"/>
                  <a:pt x="1534606" y="1903006"/>
                  <a:pt x="1579418" y="1932879"/>
                </a:cubicBezTo>
                <a:lnTo>
                  <a:pt x="1600200" y="1946733"/>
                </a:lnTo>
                <a:cubicBezTo>
                  <a:pt x="1525682" y="1723176"/>
                  <a:pt x="1569607" y="1839493"/>
                  <a:pt x="1385455" y="1475679"/>
                </a:cubicBezTo>
                <a:cubicBezTo>
                  <a:pt x="1331440" y="1368966"/>
                  <a:pt x="1256623" y="1228396"/>
                  <a:pt x="1184564" y="1129315"/>
                </a:cubicBezTo>
                <a:cubicBezTo>
                  <a:pt x="1127506" y="1050860"/>
                  <a:pt x="1064867" y="976617"/>
                  <a:pt x="1004455" y="900715"/>
                </a:cubicBezTo>
                <a:cubicBezTo>
                  <a:pt x="974810" y="863469"/>
                  <a:pt x="935689" y="832457"/>
                  <a:pt x="914400" y="789879"/>
                </a:cubicBezTo>
                <a:cubicBezTo>
                  <a:pt x="907473" y="776024"/>
                  <a:pt x="900028" y="762417"/>
                  <a:pt x="893618" y="748315"/>
                </a:cubicBezTo>
                <a:cubicBezTo>
                  <a:pt x="888473" y="736995"/>
                  <a:pt x="867608" y="711061"/>
                  <a:pt x="879764" y="713679"/>
                </a:cubicBezTo>
                <a:cubicBezTo>
                  <a:pt x="1036968" y="747538"/>
                  <a:pt x="1191334" y="794445"/>
                  <a:pt x="1343891" y="845297"/>
                </a:cubicBezTo>
                <a:cubicBezTo>
                  <a:pt x="1407089" y="866363"/>
                  <a:pt x="1612667" y="945105"/>
                  <a:pt x="1724891" y="963061"/>
                </a:cubicBezTo>
                <a:cubicBezTo>
                  <a:pt x="1752347" y="967454"/>
                  <a:pt x="1780309" y="967679"/>
                  <a:pt x="1808018" y="969988"/>
                </a:cubicBezTo>
                <a:cubicBezTo>
                  <a:pt x="1831109" y="976915"/>
                  <a:pt x="1853903" y="996617"/>
                  <a:pt x="1877291" y="990770"/>
                </a:cubicBezTo>
                <a:cubicBezTo>
                  <a:pt x="1891459" y="987228"/>
                  <a:pt x="1894314" y="963462"/>
                  <a:pt x="1891146" y="949206"/>
                </a:cubicBezTo>
                <a:cubicBezTo>
                  <a:pt x="1884426" y="918964"/>
                  <a:pt x="1859816" y="895319"/>
                  <a:pt x="1849582" y="866079"/>
                </a:cubicBezTo>
                <a:cubicBezTo>
                  <a:pt x="1794611" y="709018"/>
                  <a:pt x="1772538" y="566686"/>
                  <a:pt x="1738746" y="401951"/>
                </a:cubicBezTo>
                <a:cubicBezTo>
                  <a:pt x="1730243" y="257421"/>
                  <a:pt x="1726361" y="313358"/>
                  <a:pt x="1745673" y="173351"/>
                </a:cubicBezTo>
                <a:cubicBezTo>
                  <a:pt x="1749823" y="143265"/>
                  <a:pt x="1755909" y="113452"/>
                  <a:pt x="1759528" y="83297"/>
                </a:cubicBezTo>
                <a:cubicBezTo>
                  <a:pt x="1762841" y="55690"/>
                  <a:pt x="1794005" y="-3587"/>
                  <a:pt x="1766455" y="170"/>
                </a:cubicBezTo>
                <a:cubicBezTo>
                  <a:pt x="1370623" y="54147"/>
                  <a:pt x="1411536" y="120785"/>
                  <a:pt x="1149928" y="207988"/>
                </a:cubicBezTo>
                <a:cubicBezTo>
                  <a:pt x="811727" y="320722"/>
                  <a:pt x="899145" y="294090"/>
                  <a:pt x="561109" y="318824"/>
                </a:cubicBezTo>
                <a:cubicBezTo>
                  <a:pt x="284771" y="384273"/>
                  <a:pt x="375196" y="334777"/>
                  <a:pt x="263237" y="401951"/>
                </a:cubicBezTo>
                <a:cubicBezTo>
                  <a:pt x="320239" y="553963"/>
                  <a:pt x="228776" y="316897"/>
                  <a:pt x="367146" y="616697"/>
                </a:cubicBezTo>
                <a:cubicBezTo>
                  <a:pt x="383681" y="652523"/>
                  <a:pt x="396231" y="690100"/>
                  <a:pt x="408709" y="727533"/>
                </a:cubicBezTo>
                <a:cubicBezTo>
                  <a:pt x="418689" y="757472"/>
                  <a:pt x="426590" y="799532"/>
                  <a:pt x="429491" y="831442"/>
                </a:cubicBezTo>
                <a:cubicBezTo>
                  <a:pt x="430327" y="840640"/>
                  <a:pt x="429491" y="849915"/>
                  <a:pt x="429491" y="859151"/>
                </a:cubicBezTo>
              </a:path>
            </a:pathLst>
          </a:custGeom>
          <a:noFill/>
          <a:ln w="19050">
            <a:solidFill>
              <a:schemeClr val="bg1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2" name="Freeform: Shape 81">
            <a:extLst>
              <a:ext uri="{FF2B5EF4-FFF2-40B4-BE49-F238E27FC236}">
                <a16:creationId xmlns:a16="http://schemas.microsoft.com/office/drawing/2014/main" id="{EC203430-A0E4-410A-8872-A815D56987CB}"/>
              </a:ext>
            </a:extLst>
          </p:cNvPr>
          <p:cNvSpPr/>
          <p:nvPr/>
        </p:nvSpPr>
        <p:spPr>
          <a:xfrm rot="3064480">
            <a:off x="5794736" y="2157802"/>
            <a:ext cx="3097002" cy="1004454"/>
          </a:xfrm>
          <a:custGeom>
            <a:avLst/>
            <a:gdLst>
              <a:gd name="connsiteX0" fmla="*/ 436418 w 3097002"/>
              <a:gd name="connsiteY0" fmla="*/ 1004454 h 1004454"/>
              <a:gd name="connsiteX1" fmla="*/ 242454 w 3097002"/>
              <a:gd name="connsiteY1" fmla="*/ 817418 h 1004454"/>
              <a:gd name="connsiteX2" fmla="*/ 152400 w 3097002"/>
              <a:gd name="connsiteY2" fmla="*/ 727363 h 1004454"/>
              <a:gd name="connsiteX3" fmla="*/ 0 w 3097002"/>
              <a:gd name="connsiteY3" fmla="*/ 616527 h 1004454"/>
              <a:gd name="connsiteX4" fmla="*/ 62345 w 3097002"/>
              <a:gd name="connsiteY4" fmla="*/ 547254 h 1004454"/>
              <a:gd name="connsiteX5" fmla="*/ 207818 w 3097002"/>
              <a:gd name="connsiteY5" fmla="*/ 394854 h 1004454"/>
              <a:gd name="connsiteX6" fmla="*/ 277091 w 3097002"/>
              <a:gd name="connsiteY6" fmla="*/ 311727 h 1004454"/>
              <a:gd name="connsiteX7" fmla="*/ 374073 w 3097002"/>
              <a:gd name="connsiteY7" fmla="*/ 200891 h 1004454"/>
              <a:gd name="connsiteX8" fmla="*/ 422563 w 3097002"/>
              <a:gd name="connsiteY8" fmla="*/ 166254 h 1004454"/>
              <a:gd name="connsiteX9" fmla="*/ 755073 w 3097002"/>
              <a:gd name="connsiteY9" fmla="*/ 450272 h 1004454"/>
              <a:gd name="connsiteX10" fmla="*/ 1011382 w 3097002"/>
              <a:gd name="connsiteY10" fmla="*/ 699654 h 1004454"/>
              <a:gd name="connsiteX11" fmla="*/ 1108363 w 3097002"/>
              <a:gd name="connsiteY11" fmla="*/ 803563 h 1004454"/>
              <a:gd name="connsiteX12" fmla="*/ 1205345 w 3097002"/>
              <a:gd name="connsiteY12" fmla="*/ 907472 h 1004454"/>
              <a:gd name="connsiteX13" fmla="*/ 1233054 w 3097002"/>
              <a:gd name="connsiteY13" fmla="*/ 935181 h 1004454"/>
              <a:gd name="connsiteX14" fmla="*/ 1371600 w 3097002"/>
              <a:gd name="connsiteY14" fmla="*/ 644236 h 1004454"/>
              <a:gd name="connsiteX15" fmla="*/ 1454727 w 3097002"/>
              <a:gd name="connsiteY15" fmla="*/ 491836 h 1004454"/>
              <a:gd name="connsiteX16" fmla="*/ 1579418 w 3097002"/>
              <a:gd name="connsiteY16" fmla="*/ 353291 h 1004454"/>
              <a:gd name="connsiteX17" fmla="*/ 1620982 w 3097002"/>
              <a:gd name="connsiteY17" fmla="*/ 367145 h 1004454"/>
              <a:gd name="connsiteX18" fmla="*/ 1773382 w 3097002"/>
              <a:gd name="connsiteY18" fmla="*/ 574963 h 1004454"/>
              <a:gd name="connsiteX19" fmla="*/ 1856509 w 3097002"/>
              <a:gd name="connsiteY19" fmla="*/ 685800 h 1004454"/>
              <a:gd name="connsiteX20" fmla="*/ 2008909 w 3097002"/>
              <a:gd name="connsiteY20" fmla="*/ 914400 h 1004454"/>
              <a:gd name="connsiteX21" fmla="*/ 2022763 w 3097002"/>
              <a:gd name="connsiteY21" fmla="*/ 865909 h 1004454"/>
              <a:gd name="connsiteX22" fmla="*/ 2092036 w 3097002"/>
              <a:gd name="connsiteY22" fmla="*/ 810491 h 1004454"/>
              <a:gd name="connsiteX23" fmla="*/ 2189018 w 3097002"/>
              <a:gd name="connsiteY23" fmla="*/ 720436 h 1004454"/>
              <a:gd name="connsiteX24" fmla="*/ 2299854 w 3097002"/>
              <a:gd name="connsiteY24" fmla="*/ 595745 h 1004454"/>
              <a:gd name="connsiteX25" fmla="*/ 2396836 w 3097002"/>
              <a:gd name="connsiteY25" fmla="*/ 505691 h 1004454"/>
              <a:gd name="connsiteX26" fmla="*/ 2563091 w 3097002"/>
              <a:gd name="connsiteY26" fmla="*/ 332509 h 1004454"/>
              <a:gd name="connsiteX27" fmla="*/ 2680854 w 3097002"/>
              <a:gd name="connsiteY27" fmla="*/ 235527 h 1004454"/>
              <a:gd name="connsiteX28" fmla="*/ 2770909 w 3097002"/>
              <a:gd name="connsiteY28" fmla="*/ 145472 h 1004454"/>
              <a:gd name="connsiteX29" fmla="*/ 2909454 w 3097002"/>
              <a:gd name="connsiteY29" fmla="*/ 41563 h 1004454"/>
              <a:gd name="connsiteX30" fmla="*/ 2971800 w 3097002"/>
              <a:gd name="connsiteY30" fmla="*/ 0 h 1004454"/>
              <a:gd name="connsiteX31" fmla="*/ 3027218 w 3097002"/>
              <a:gd name="connsiteY31" fmla="*/ 55418 h 1004454"/>
              <a:gd name="connsiteX32" fmla="*/ 3075709 w 3097002"/>
              <a:gd name="connsiteY32" fmla="*/ 207818 h 1004454"/>
              <a:gd name="connsiteX33" fmla="*/ 3096491 w 3097002"/>
              <a:gd name="connsiteY33" fmla="*/ 311727 h 1004454"/>
              <a:gd name="connsiteX34" fmla="*/ 3096491 w 3097002"/>
              <a:gd name="connsiteY34" fmla="*/ 353291 h 1004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3097002" h="1004454">
                <a:moveTo>
                  <a:pt x="436418" y="1004454"/>
                </a:moveTo>
                <a:lnTo>
                  <a:pt x="242454" y="817418"/>
                </a:lnTo>
                <a:cubicBezTo>
                  <a:pt x="212068" y="787773"/>
                  <a:pt x="185720" y="753668"/>
                  <a:pt x="152400" y="727363"/>
                </a:cubicBezTo>
                <a:cubicBezTo>
                  <a:pt x="15051" y="618929"/>
                  <a:pt x="73811" y="641129"/>
                  <a:pt x="0" y="616527"/>
                </a:cubicBezTo>
                <a:cubicBezTo>
                  <a:pt x="20782" y="593436"/>
                  <a:pt x="41098" y="569918"/>
                  <a:pt x="62345" y="547254"/>
                </a:cubicBezTo>
                <a:cubicBezTo>
                  <a:pt x="110377" y="496020"/>
                  <a:pt x="160501" y="446750"/>
                  <a:pt x="207818" y="394854"/>
                </a:cubicBezTo>
                <a:cubicBezTo>
                  <a:pt x="232120" y="368201"/>
                  <a:pt x="254000" y="339436"/>
                  <a:pt x="277091" y="311727"/>
                </a:cubicBezTo>
                <a:cubicBezTo>
                  <a:pt x="284770" y="302512"/>
                  <a:pt x="346192" y="223703"/>
                  <a:pt x="374073" y="200891"/>
                </a:cubicBezTo>
                <a:cubicBezTo>
                  <a:pt x="389446" y="188313"/>
                  <a:pt x="406400" y="177800"/>
                  <a:pt x="422563" y="166254"/>
                </a:cubicBezTo>
                <a:cubicBezTo>
                  <a:pt x="599179" y="254563"/>
                  <a:pt x="476678" y="184928"/>
                  <a:pt x="755073" y="450272"/>
                </a:cubicBezTo>
                <a:cubicBezTo>
                  <a:pt x="796891" y="490130"/>
                  <a:pt x="947100" y="632800"/>
                  <a:pt x="1011382" y="699654"/>
                </a:cubicBezTo>
                <a:cubicBezTo>
                  <a:pt x="1044220" y="733806"/>
                  <a:pt x="1076036" y="768927"/>
                  <a:pt x="1108363" y="803563"/>
                </a:cubicBezTo>
                <a:lnTo>
                  <a:pt x="1205345" y="907472"/>
                </a:lnTo>
                <a:cubicBezTo>
                  <a:pt x="1214328" y="916954"/>
                  <a:pt x="1233054" y="935181"/>
                  <a:pt x="1233054" y="935181"/>
                </a:cubicBezTo>
                <a:cubicBezTo>
                  <a:pt x="1215276" y="775174"/>
                  <a:pt x="1218690" y="924573"/>
                  <a:pt x="1371600" y="644236"/>
                </a:cubicBezTo>
                <a:cubicBezTo>
                  <a:pt x="1399309" y="593436"/>
                  <a:pt x="1422949" y="540195"/>
                  <a:pt x="1454727" y="491836"/>
                </a:cubicBezTo>
                <a:cubicBezTo>
                  <a:pt x="1486430" y="443592"/>
                  <a:pt x="1537571" y="395137"/>
                  <a:pt x="1579418" y="353291"/>
                </a:cubicBezTo>
                <a:cubicBezTo>
                  <a:pt x="1593273" y="357909"/>
                  <a:pt x="1609648" y="357936"/>
                  <a:pt x="1620982" y="367145"/>
                </a:cubicBezTo>
                <a:cubicBezTo>
                  <a:pt x="1691770" y="424660"/>
                  <a:pt x="1722396" y="500608"/>
                  <a:pt x="1773382" y="574963"/>
                </a:cubicBezTo>
                <a:cubicBezTo>
                  <a:pt x="1799499" y="613051"/>
                  <a:pt x="1830892" y="647374"/>
                  <a:pt x="1856509" y="685800"/>
                </a:cubicBezTo>
                <a:cubicBezTo>
                  <a:pt x="2024247" y="937408"/>
                  <a:pt x="1907654" y="796270"/>
                  <a:pt x="2008909" y="914400"/>
                </a:cubicBezTo>
                <a:cubicBezTo>
                  <a:pt x="2013527" y="898236"/>
                  <a:pt x="2012262" y="879036"/>
                  <a:pt x="2022763" y="865909"/>
                </a:cubicBezTo>
                <a:cubicBezTo>
                  <a:pt x="2041236" y="842818"/>
                  <a:pt x="2069782" y="829964"/>
                  <a:pt x="2092036" y="810491"/>
                </a:cubicBezTo>
                <a:cubicBezTo>
                  <a:pt x="2125236" y="781441"/>
                  <a:pt x="2158339" y="752137"/>
                  <a:pt x="2189018" y="720436"/>
                </a:cubicBezTo>
                <a:cubicBezTo>
                  <a:pt x="2227690" y="680474"/>
                  <a:pt x="2261181" y="635707"/>
                  <a:pt x="2299854" y="595745"/>
                </a:cubicBezTo>
                <a:cubicBezTo>
                  <a:pt x="2330533" y="564044"/>
                  <a:pt x="2365642" y="536885"/>
                  <a:pt x="2396836" y="505691"/>
                </a:cubicBezTo>
                <a:cubicBezTo>
                  <a:pt x="2453421" y="449106"/>
                  <a:pt x="2501319" y="383380"/>
                  <a:pt x="2563091" y="332509"/>
                </a:cubicBezTo>
                <a:cubicBezTo>
                  <a:pt x="2602345" y="300182"/>
                  <a:pt x="2643056" y="269545"/>
                  <a:pt x="2680854" y="235527"/>
                </a:cubicBezTo>
                <a:cubicBezTo>
                  <a:pt x="2712409" y="207128"/>
                  <a:pt x="2738539" y="172938"/>
                  <a:pt x="2770909" y="145472"/>
                </a:cubicBezTo>
                <a:cubicBezTo>
                  <a:pt x="2814926" y="108124"/>
                  <a:pt x="2868635" y="82382"/>
                  <a:pt x="2909454" y="41563"/>
                </a:cubicBezTo>
                <a:cubicBezTo>
                  <a:pt x="2945956" y="5061"/>
                  <a:pt x="2925035" y="18705"/>
                  <a:pt x="2971800" y="0"/>
                </a:cubicBezTo>
                <a:cubicBezTo>
                  <a:pt x="2990273" y="18473"/>
                  <a:pt x="3012727" y="33681"/>
                  <a:pt x="3027218" y="55418"/>
                </a:cubicBezTo>
                <a:cubicBezTo>
                  <a:pt x="3049613" y="89011"/>
                  <a:pt x="3067180" y="171997"/>
                  <a:pt x="3075709" y="207818"/>
                </a:cubicBezTo>
                <a:cubicBezTo>
                  <a:pt x="3079801" y="225004"/>
                  <a:pt x="3094514" y="288006"/>
                  <a:pt x="3096491" y="311727"/>
                </a:cubicBezTo>
                <a:cubicBezTo>
                  <a:pt x="3097642" y="325534"/>
                  <a:pt x="3096491" y="339436"/>
                  <a:pt x="3096491" y="353291"/>
                </a:cubicBezTo>
              </a:path>
            </a:pathLst>
          </a:custGeom>
          <a:noFill/>
          <a:ln w="19050">
            <a:solidFill>
              <a:schemeClr val="bg1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9" name="Freeform: Shape 88">
            <a:extLst>
              <a:ext uri="{FF2B5EF4-FFF2-40B4-BE49-F238E27FC236}">
                <a16:creationId xmlns:a16="http://schemas.microsoft.com/office/drawing/2014/main" id="{95F6CFE3-524E-46D9-93A6-9AAFD14A75C0}"/>
              </a:ext>
            </a:extLst>
          </p:cNvPr>
          <p:cNvSpPr/>
          <p:nvPr/>
        </p:nvSpPr>
        <p:spPr>
          <a:xfrm rot="3064480">
            <a:off x="6676231" y="4688657"/>
            <a:ext cx="1115291" cy="1831595"/>
          </a:xfrm>
          <a:custGeom>
            <a:avLst/>
            <a:gdLst>
              <a:gd name="connsiteX0" fmla="*/ 651164 w 1115291"/>
              <a:gd name="connsiteY0" fmla="*/ 1831595 h 1831595"/>
              <a:gd name="connsiteX1" fmla="*/ 803564 w 1115291"/>
              <a:gd name="connsiteY1" fmla="*/ 1810813 h 1831595"/>
              <a:gd name="connsiteX2" fmla="*/ 921328 w 1115291"/>
              <a:gd name="connsiteY2" fmla="*/ 1769249 h 1831595"/>
              <a:gd name="connsiteX3" fmla="*/ 949037 w 1115291"/>
              <a:gd name="connsiteY3" fmla="*/ 1762322 h 1831595"/>
              <a:gd name="connsiteX4" fmla="*/ 990600 w 1115291"/>
              <a:gd name="connsiteY4" fmla="*/ 1748467 h 1831595"/>
              <a:gd name="connsiteX5" fmla="*/ 1011382 w 1115291"/>
              <a:gd name="connsiteY5" fmla="*/ 1734613 h 1831595"/>
              <a:gd name="connsiteX6" fmla="*/ 1115291 w 1115291"/>
              <a:gd name="connsiteY6" fmla="*/ 1713831 h 1831595"/>
              <a:gd name="connsiteX7" fmla="*/ 983673 w 1115291"/>
              <a:gd name="connsiteY7" fmla="*/ 1609922 h 1831595"/>
              <a:gd name="connsiteX8" fmla="*/ 900546 w 1115291"/>
              <a:gd name="connsiteY8" fmla="*/ 1561431 h 1831595"/>
              <a:gd name="connsiteX9" fmla="*/ 803564 w 1115291"/>
              <a:gd name="connsiteY9" fmla="*/ 1499086 h 1831595"/>
              <a:gd name="connsiteX10" fmla="*/ 748146 w 1115291"/>
              <a:gd name="connsiteY10" fmla="*/ 1478304 h 1831595"/>
              <a:gd name="connsiteX11" fmla="*/ 540328 w 1115291"/>
              <a:gd name="connsiteY11" fmla="*/ 1367467 h 1831595"/>
              <a:gd name="connsiteX12" fmla="*/ 477982 w 1115291"/>
              <a:gd name="connsiteY12" fmla="*/ 1339758 h 1831595"/>
              <a:gd name="connsiteX13" fmla="*/ 394855 w 1115291"/>
              <a:gd name="connsiteY13" fmla="*/ 1291267 h 1831595"/>
              <a:gd name="connsiteX14" fmla="*/ 325582 w 1115291"/>
              <a:gd name="connsiteY14" fmla="*/ 1256631 h 1831595"/>
              <a:gd name="connsiteX15" fmla="*/ 180109 w 1115291"/>
              <a:gd name="connsiteY15" fmla="*/ 1145795 h 1831595"/>
              <a:gd name="connsiteX16" fmla="*/ 27709 w 1115291"/>
              <a:gd name="connsiteY16" fmla="*/ 1048813 h 1831595"/>
              <a:gd name="connsiteX17" fmla="*/ 0 w 1115291"/>
              <a:gd name="connsiteY17" fmla="*/ 1034958 h 1831595"/>
              <a:gd name="connsiteX18" fmla="*/ 55418 w 1115291"/>
              <a:gd name="connsiteY18" fmla="*/ 1021104 h 1831595"/>
              <a:gd name="connsiteX19" fmla="*/ 117764 w 1115291"/>
              <a:gd name="connsiteY19" fmla="*/ 1028031 h 1831595"/>
              <a:gd name="connsiteX20" fmla="*/ 346364 w 1115291"/>
              <a:gd name="connsiteY20" fmla="*/ 1062667 h 1831595"/>
              <a:gd name="connsiteX21" fmla="*/ 429491 w 1115291"/>
              <a:gd name="connsiteY21" fmla="*/ 1090376 h 1831595"/>
              <a:gd name="connsiteX22" fmla="*/ 512618 w 1115291"/>
              <a:gd name="connsiteY22" fmla="*/ 1145795 h 1831595"/>
              <a:gd name="connsiteX23" fmla="*/ 644237 w 1115291"/>
              <a:gd name="connsiteY23" fmla="*/ 1159649 h 1831595"/>
              <a:gd name="connsiteX24" fmla="*/ 727364 w 1115291"/>
              <a:gd name="connsiteY24" fmla="*/ 1180431 h 1831595"/>
              <a:gd name="connsiteX25" fmla="*/ 955964 w 1115291"/>
              <a:gd name="connsiteY25" fmla="*/ 1194286 h 1831595"/>
              <a:gd name="connsiteX26" fmla="*/ 914400 w 1115291"/>
              <a:gd name="connsiteY26" fmla="*/ 1097304 h 1831595"/>
              <a:gd name="connsiteX27" fmla="*/ 734291 w 1115291"/>
              <a:gd name="connsiteY27" fmla="*/ 924122 h 1831595"/>
              <a:gd name="connsiteX28" fmla="*/ 602673 w 1115291"/>
              <a:gd name="connsiteY28" fmla="*/ 806358 h 1831595"/>
              <a:gd name="connsiteX29" fmla="*/ 554182 w 1115291"/>
              <a:gd name="connsiteY29" fmla="*/ 750940 h 1831595"/>
              <a:gd name="connsiteX30" fmla="*/ 491837 w 1115291"/>
              <a:gd name="connsiteY30" fmla="*/ 695522 h 1831595"/>
              <a:gd name="connsiteX31" fmla="*/ 422564 w 1115291"/>
              <a:gd name="connsiteY31" fmla="*/ 619322 h 1831595"/>
              <a:gd name="connsiteX32" fmla="*/ 318655 w 1115291"/>
              <a:gd name="connsiteY32" fmla="*/ 466922 h 1831595"/>
              <a:gd name="connsiteX33" fmla="*/ 505691 w 1115291"/>
              <a:gd name="connsiteY33" fmla="*/ 446140 h 1831595"/>
              <a:gd name="connsiteX34" fmla="*/ 568037 w 1115291"/>
              <a:gd name="connsiteY34" fmla="*/ 425358 h 1831595"/>
              <a:gd name="connsiteX35" fmla="*/ 748146 w 1115291"/>
              <a:gd name="connsiteY35" fmla="*/ 376867 h 1831595"/>
              <a:gd name="connsiteX36" fmla="*/ 789709 w 1115291"/>
              <a:gd name="connsiteY36" fmla="*/ 363013 h 1831595"/>
              <a:gd name="connsiteX37" fmla="*/ 824346 w 1115291"/>
              <a:gd name="connsiteY37" fmla="*/ 342231 h 1831595"/>
              <a:gd name="connsiteX38" fmla="*/ 893618 w 1115291"/>
              <a:gd name="connsiteY38" fmla="*/ 328376 h 1831595"/>
              <a:gd name="connsiteX39" fmla="*/ 955964 w 1115291"/>
              <a:gd name="connsiteY39" fmla="*/ 314522 h 1831595"/>
              <a:gd name="connsiteX40" fmla="*/ 886691 w 1115291"/>
              <a:gd name="connsiteY40" fmla="*/ 286813 h 1831595"/>
              <a:gd name="connsiteX41" fmla="*/ 782782 w 1115291"/>
              <a:gd name="connsiteY41" fmla="*/ 252176 h 1831595"/>
              <a:gd name="connsiteX42" fmla="*/ 713509 w 1115291"/>
              <a:gd name="connsiteY42" fmla="*/ 217540 h 1831595"/>
              <a:gd name="connsiteX43" fmla="*/ 658091 w 1115291"/>
              <a:gd name="connsiteY43" fmla="*/ 203686 h 1831595"/>
              <a:gd name="connsiteX44" fmla="*/ 623455 w 1115291"/>
              <a:gd name="connsiteY44" fmla="*/ 175976 h 1831595"/>
              <a:gd name="connsiteX45" fmla="*/ 602673 w 1115291"/>
              <a:gd name="connsiteY45" fmla="*/ 169049 h 1831595"/>
              <a:gd name="connsiteX46" fmla="*/ 574964 w 1115291"/>
              <a:gd name="connsiteY46" fmla="*/ 155195 h 1831595"/>
              <a:gd name="connsiteX47" fmla="*/ 512618 w 1115291"/>
              <a:gd name="connsiteY47" fmla="*/ 120558 h 1831595"/>
              <a:gd name="connsiteX48" fmla="*/ 471055 w 1115291"/>
              <a:gd name="connsiteY48" fmla="*/ 85922 h 1831595"/>
              <a:gd name="connsiteX49" fmla="*/ 477982 w 1115291"/>
              <a:gd name="connsiteY49" fmla="*/ 23576 h 1831595"/>
              <a:gd name="connsiteX50" fmla="*/ 484909 w 1115291"/>
              <a:gd name="connsiteY50" fmla="*/ 2795 h 1831595"/>
              <a:gd name="connsiteX51" fmla="*/ 574964 w 1115291"/>
              <a:gd name="connsiteY51" fmla="*/ 2795 h 1831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115291" h="1831595">
                <a:moveTo>
                  <a:pt x="651164" y="1831595"/>
                </a:moveTo>
                <a:cubicBezTo>
                  <a:pt x="701964" y="1824668"/>
                  <a:pt x="753607" y="1822342"/>
                  <a:pt x="803564" y="1810813"/>
                </a:cubicBezTo>
                <a:cubicBezTo>
                  <a:pt x="844126" y="1801453"/>
                  <a:pt x="880943" y="1779345"/>
                  <a:pt x="921328" y="1769249"/>
                </a:cubicBezTo>
                <a:cubicBezTo>
                  <a:pt x="930564" y="1766940"/>
                  <a:pt x="939918" y="1765058"/>
                  <a:pt x="949037" y="1762322"/>
                </a:cubicBezTo>
                <a:cubicBezTo>
                  <a:pt x="963025" y="1758126"/>
                  <a:pt x="977255" y="1754398"/>
                  <a:pt x="990600" y="1748467"/>
                </a:cubicBezTo>
                <a:cubicBezTo>
                  <a:pt x="998208" y="1745086"/>
                  <a:pt x="1003360" y="1736841"/>
                  <a:pt x="1011382" y="1734613"/>
                </a:cubicBezTo>
                <a:cubicBezTo>
                  <a:pt x="1045416" y="1725159"/>
                  <a:pt x="1115291" y="1713831"/>
                  <a:pt x="1115291" y="1713831"/>
                </a:cubicBezTo>
                <a:cubicBezTo>
                  <a:pt x="943526" y="1606479"/>
                  <a:pt x="1213461" y="1779766"/>
                  <a:pt x="983673" y="1609922"/>
                </a:cubicBezTo>
                <a:cubicBezTo>
                  <a:pt x="957876" y="1590855"/>
                  <a:pt x="927866" y="1578243"/>
                  <a:pt x="900546" y="1561431"/>
                </a:cubicBezTo>
                <a:cubicBezTo>
                  <a:pt x="867816" y="1541290"/>
                  <a:pt x="837302" y="1517489"/>
                  <a:pt x="803564" y="1499086"/>
                </a:cubicBezTo>
                <a:cubicBezTo>
                  <a:pt x="786244" y="1489639"/>
                  <a:pt x="766059" y="1486572"/>
                  <a:pt x="748146" y="1478304"/>
                </a:cubicBezTo>
                <a:cubicBezTo>
                  <a:pt x="518794" y="1372448"/>
                  <a:pt x="716037" y="1459505"/>
                  <a:pt x="540328" y="1367467"/>
                </a:cubicBezTo>
                <a:cubicBezTo>
                  <a:pt x="520182" y="1356915"/>
                  <a:pt x="498128" y="1350310"/>
                  <a:pt x="477982" y="1339758"/>
                </a:cubicBezTo>
                <a:cubicBezTo>
                  <a:pt x="449566" y="1324873"/>
                  <a:pt x="423017" y="1306628"/>
                  <a:pt x="394855" y="1291267"/>
                </a:cubicBezTo>
                <a:cubicBezTo>
                  <a:pt x="372191" y="1278905"/>
                  <a:pt x="347719" y="1269913"/>
                  <a:pt x="325582" y="1256631"/>
                </a:cubicBezTo>
                <a:cubicBezTo>
                  <a:pt x="259559" y="1217018"/>
                  <a:pt x="243035" y="1193739"/>
                  <a:pt x="180109" y="1145795"/>
                </a:cubicBezTo>
                <a:cubicBezTo>
                  <a:pt x="124081" y="1103107"/>
                  <a:pt x="90200" y="1083964"/>
                  <a:pt x="27709" y="1048813"/>
                </a:cubicBezTo>
                <a:cubicBezTo>
                  <a:pt x="18709" y="1043750"/>
                  <a:pt x="9236" y="1039576"/>
                  <a:pt x="0" y="1034958"/>
                </a:cubicBezTo>
                <a:cubicBezTo>
                  <a:pt x="18473" y="1030340"/>
                  <a:pt x="36410" y="1022222"/>
                  <a:pt x="55418" y="1021104"/>
                </a:cubicBezTo>
                <a:cubicBezTo>
                  <a:pt x="76292" y="1019876"/>
                  <a:pt x="97016" y="1025437"/>
                  <a:pt x="117764" y="1028031"/>
                </a:cubicBezTo>
                <a:cubicBezTo>
                  <a:pt x="234287" y="1042596"/>
                  <a:pt x="222361" y="1042001"/>
                  <a:pt x="346364" y="1062667"/>
                </a:cubicBezTo>
                <a:cubicBezTo>
                  <a:pt x="374073" y="1071903"/>
                  <a:pt x="403367" y="1077314"/>
                  <a:pt x="429491" y="1090376"/>
                </a:cubicBezTo>
                <a:cubicBezTo>
                  <a:pt x="459277" y="1105269"/>
                  <a:pt x="480924" y="1135571"/>
                  <a:pt x="512618" y="1145795"/>
                </a:cubicBezTo>
                <a:cubicBezTo>
                  <a:pt x="554603" y="1159339"/>
                  <a:pt x="644237" y="1159649"/>
                  <a:pt x="644237" y="1159649"/>
                </a:cubicBezTo>
                <a:cubicBezTo>
                  <a:pt x="671946" y="1166576"/>
                  <a:pt x="699225" y="1175537"/>
                  <a:pt x="727364" y="1180431"/>
                </a:cubicBezTo>
                <a:cubicBezTo>
                  <a:pt x="772241" y="1188236"/>
                  <a:pt x="941515" y="1193629"/>
                  <a:pt x="955964" y="1194286"/>
                </a:cubicBezTo>
                <a:cubicBezTo>
                  <a:pt x="1025993" y="1180279"/>
                  <a:pt x="1008777" y="1194232"/>
                  <a:pt x="914400" y="1097304"/>
                </a:cubicBezTo>
                <a:cubicBezTo>
                  <a:pt x="856297" y="1037631"/>
                  <a:pt x="796360" y="979658"/>
                  <a:pt x="734291" y="924122"/>
                </a:cubicBezTo>
                <a:cubicBezTo>
                  <a:pt x="690418" y="884867"/>
                  <a:pt x="641440" y="850662"/>
                  <a:pt x="602673" y="806358"/>
                </a:cubicBezTo>
                <a:cubicBezTo>
                  <a:pt x="586509" y="787885"/>
                  <a:pt x="571539" y="768297"/>
                  <a:pt x="554182" y="750940"/>
                </a:cubicBezTo>
                <a:cubicBezTo>
                  <a:pt x="534521" y="731279"/>
                  <a:pt x="511498" y="715183"/>
                  <a:pt x="491837" y="695522"/>
                </a:cubicBezTo>
                <a:cubicBezTo>
                  <a:pt x="467564" y="671249"/>
                  <a:pt x="443772" y="646314"/>
                  <a:pt x="422564" y="619322"/>
                </a:cubicBezTo>
                <a:cubicBezTo>
                  <a:pt x="364887" y="545915"/>
                  <a:pt x="354851" y="527248"/>
                  <a:pt x="318655" y="466922"/>
                </a:cubicBezTo>
                <a:cubicBezTo>
                  <a:pt x="389409" y="419752"/>
                  <a:pt x="305660" y="470386"/>
                  <a:pt x="505691" y="446140"/>
                </a:cubicBezTo>
                <a:cubicBezTo>
                  <a:pt x="527438" y="443504"/>
                  <a:pt x="547021" y="431539"/>
                  <a:pt x="568037" y="425358"/>
                </a:cubicBezTo>
                <a:cubicBezTo>
                  <a:pt x="685321" y="390863"/>
                  <a:pt x="559762" y="439660"/>
                  <a:pt x="748146" y="376867"/>
                </a:cubicBezTo>
                <a:cubicBezTo>
                  <a:pt x="762000" y="372249"/>
                  <a:pt x="776414" y="369056"/>
                  <a:pt x="789709" y="363013"/>
                </a:cubicBezTo>
                <a:cubicBezTo>
                  <a:pt x="801967" y="357441"/>
                  <a:pt x="812042" y="347699"/>
                  <a:pt x="824346" y="342231"/>
                </a:cubicBezTo>
                <a:cubicBezTo>
                  <a:pt x="837066" y="336578"/>
                  <a:pt x="884879" y="329965"/>
                  <a:pt x="893618" y="328376"/>
                </a:cubicBezTo>
                <a:cubicBezTo>
                  <a:pt x="925873" y="322511"/>
                  <a:pt x="926307" y="321936"/>
                  <a:pt x="955964" y="314522"/>
                </a:cubicBezTo>
                <a:cubicBezTo>
                  <a:pt x="853735" y="263407"/>
                  <a:pt x="961480" y="313523"/>
                  <a:pt x="886691" y="286813"/>
                </a:cubicBezTo>
                <a:cubicBezTo>
                  <a:pt x="784607" y="250355"/>
                  <a:pt x="852163" y="266054"/>
                  <a:pt x="782782" y="252176"/>
                </a:cubicBezTo>
                <a:cubicBezTo>
                  <a:pt x="759691" y="240631"/>
                  <a:pt x="738555" y="223801"/>
                  <a:pt x="713509" y="217540"/>
                </a:cubicBezTo>
                <a:lnTo>
                  <a:pt x="658091" y="203686"/>
                </a:lnTo>
                <a:cubicBezTo>
                  <a:pt x="646546" y="194449"/>
                  <a:pt x="635993" y="183812"/>
                  <a:pt x="623455" y="175976"/>
                </a:cubicBezTo>
                <a:cubicBezTo>
                  <a:pt x="617263" y="172106"/>
                  <a:pt x="609385" y="171925"/>
                  <a:pt x="602673" y="169049"/>
                </a:cubicBezTo>
                <a:cubicBezTo>
                  <a:pt x="593181" y="164981"/>
                  <a:pt x="584200" y="159813"/>
                  <a:pt x="574964" y="155195"/>
                </a:cubicBezTo>
                <a:cubicBezTo>
                  <a:pt x="498928" y="79159"/>
                  <a:pt x="596121" y="166106"/>
                  <a:pt x="512618" y="120558"/>
                </a:cubicBezTo>
                <a:cubicBezTo>
                  <a:pt x="496786" y="111922"/>
                  <a:pt x="484909" y="97467"/>
                  <a:pt x="471055" y="85922"/>
                </a:cubicBezTo>
                <a:cubicBezTo>
                  <a:pt x="473364" y="65140"/>
                  <a:pt x="474545" y="44201"/>
                  <a:pt x="477982" y="23576"/>
                </a:cubicBezTo>
                <a:cubicBezTo>
                  <a:pt x="479182" y="16374"/>
                  <a:pt x="477769" y="4325"/>
                  <a:pt x="484909" y="2795"/>
                </a:cubicBezTo>
                <a:cubicBezTo>
                  <a:pt x="514261" y="-3494"/>
                  <a:pt x="544946" y="2795"/>
                  <a:pt x="574964" y="2795"/>
                </a:cubicBezTo>
              </a:path>
            </a:pathLst>
          </a:custGeom>
          <a:noFill/>
          <a:ln w="12700">
            <a:solidFill>
              <a:schemeClr val="bg1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0" name="Freeform: Shape 89">
            <a:extLst>
              <a:ext uri="{FF2B5EF4-FFF2-40B4-BE49-F238E27FC236}">
                <a16:creationId xmlns:a16="http://schemas.microsoft.com/office/drawing/2014/main" id="{48DCBB59-70BE-468C-BF68-9E340F60FA4A}"/>
              </a:ext>
            </a:extLst>
          </p:cNvPr>
          <p:cNvSpPr/>
          <p:nvPr/>
        </p:nvSpPr>
        <p:spPr>
          <a:xfrm rot="3064480">
            <a:off x="7762081" y="2786383"/>
            <a:ext cx="2036618" cy="1768255"/>
          </a:xfrm>
          <a:custGeom>
            <a:avLst/>
            <a:gdLst>
              <a:gd name="connsiteX0" fmla="*/ 0 w 2036618"/>
              <a:gd name="connsiteY0" fmla="*/ 1248710 h 1768255"/>
              <a:gd name="connsiteX1" fmla="*/ 131618 w 2036618"/>
              <a:gd name="connsiteY1" fmla="*/ 1401110 h 1768255"/>
              <a:gd name="connsiteX2" fmla="*/ 173182 w 2036618"/>
              <a:gd name="connsiteY2" fmla="*/ 1477310 h 1768255"/>
              <a:gd name="connsiteX3" fmla="*/ 235528 w 2036618"/>
              <a:gd name="connsiteY3" fmla="*/ 1560437 h 1768255"/>
              <a:gd name="connsiteX4" fmla="*/ 263237 w 2036618"/>
              <a:gd name="connsiteY4" fmla="*/ 1608928 h 1768255"/>
              <a:gd name="connsiteX5" fmla="*/ 277091 w 2036618"/>
              <a:gd name="connsiteY5" fmla="*/ 1636637 h 1768255"/>
              <a:gd name="connsiteX6" fmla="*/ 346364 w 2036618"/>
              <a:gd name="connsiteY6" fmla="*/ 1712837 h 1768255"/>
              <a:gd name="connsiteX7" fmla="*/ 381000 w 2036618"/>
              <a:gd name="connsiteY7" fmla="*/ 1726691 h 1768255"/>
              <a:gd name="connsiteX8" fmla="*/ 484909 w 2036618"/>
              <a:gd name="connsiteY8" fmla="*/ 1740546 h 1768255"/>
              <a:gd name="connsiteX9" fmla="*/ 609600 w 2036618"/>
              <a:gd name="connsiteY9" fmla="*/ 1761328 h 1768255"/>
              <a:gd name="connsiteX10" fmla="*/ 658091 w 2036618"/>
              <a:gd name="connsiteY10" fmla="*/ 1768255 h 1768255"/>
              <a:gd name="connsiteX11" fmla="*/ 748146 w 2036618"/>
              <a:gd name="connsiteY11" fmla="*/ 1311055 h 1768255"/>
              <a:gd name="connsiteX12" fmla="*/ 824346 w 2036618"/>
              <a:gd name="connsiteY12" fmla="*/ 1110164 h 1768255"/>
              <a:gd name="connsiteX13" fmla="*/ 831273 w 2036618"/>
              <a:gd name="connsiteY13" fmla="*/ 1027037 h 1768255"/>
              <a:gd name="connsiteX14" fmla="*/ 858982 w 2036618"/>
              <a:gd name="connsiteY14" fmla="*/ 936982 h 1768255"/>
              <a:gd name="connsiteX15" fmla="*/ 935182 w 2036618"/>
              <a:gd name="connsiteY15" fmla="*/ 978546 h 1768255"/>
              <a:gd name="connsiteX16" fmla="*/ 1094509 w 2036618"/>
              <a:gd name="connsiteY16" fmla="*/ 1144800 h 1768255"/>
              <a:gd name="connsiteX17" fmla="*/ 1295400 w 2036618"/>
              <a:gd name="connsiteY17" fmla="*/ 1359546 h 1768255"/>
              <a:gd name="connsiteX18" fmla="*/ 1357746 w 2036618"/>
              <a:gd name="connsiteY18" fmla="*/ 1435746 h 1768255"/>
              <a:gd name="connsiteX19" fmla="*/ 1399309 w 2036618"/>
              <a:gd name="connsiteY19" fmla="*/ 1484237 h 1768255"/>
              <a:gd name="connsiteX20" fmla="*/ 1433946 w 2036618"/>
              <a:gd name="connsiteY20" fmla="*/ 1539655 h 1768255"/>
              <a:gd name="connsiteX21" fmla="*/ 1427018 w 2036618"/>
              <a:gd name="connsiteY21" fmla="*/ 1505019 h 1768255"/>
              <a:gd name="connsiteX22" fmla="*/ 1433946 w 2036618"/>
              <a:gd name="connsiteY22" fmla="*/ 1428819 h 1768255"/>
              <a:gd name="connsiteX23" fmla="*/ 1447800 w 2036618"/>
              <a:gd name="connsiteY23" fmla="*/ 1373400 h 1768255"/>
              <a:gd name="connsiteX24" fmla="*/ 1461655 w 2036618"/>
              <a:gd name="connsiteY24" fmla="*/ 1311055 h 1768255"/>
              <a:gd name="connsiteX25" fmla="*/ 1475509 w 2036618"/>
              <a:gd name="connsiteY25" fmla="*/ 1221000 h 1768255"/>
              <a:gd name="connsiteX26" fmla="*/ 1489364 w 2036618"/>
              <a:gd name="connsiteY26" fmla="*/ 1200219 h 1768255"/>
              <a:gd name="connsiteX27" fmla="*/ 1572491 w 2036618"/>
              <a:gd name="connsiteY27" fmla="*/ 1207146 h 1768255"/>
              <a:gd name="connsiteX28" fmla="*/ 1724891 w 2036618"/>
              <a:gd name="connsiteY28" fmla="*/ 1186364 h 1768255"/>
              <a:gd name="connsiteX29" fmla="*/ 1884218 w 2036618"/>
              <a:gd name="connsiteY29" fmla="*/ 1110164 h 1768255"/>
              <a:gd name="connsiteX30" fmla="*/ 1953491 w 2036618"/>
              <a:gd name="connsiteY30" fmla="*/ 1096310 h 1768255"/>
              <a:gd name="connsiteX31" fmla="*/ 2036618 w 2036618"/>
              <a:gd name="connsiteY31" fmla="*/ 1054746 h 1768255"/>
              <a:gd name="connsiteX32" fmla="*/ 1780309 w 2036618"/>
              <a:gd name="connsiteY32" fmla="*/ 923128 h 1768255"/>
              <a:gd name="connsiteX33" fmla="*/ 1697182 w 2036618"/>
              <a:gd name="connsiteY33" fmla="*/ 888491 h 1768255"/>
              <a:gd name="connsiteX34" fmla="*/ 1627909 w 2036618"/>
              <a:gd name="connsiteY34" fmla="*/ 867710 h 1768255"/>
              <a:gd name="connsiteX35" fmla="*/ 1586346 w 2036618"/>
              <a:gd name="connsiteY35" fmla="*/ 853855 h 1768255"/>
              <a:gd name="connsiteX36" fmla="*/ 1530928 w 2036618"/>
              <a:gd name="connsiteY36" fmla="*/ 833073 h 1768255"/>
              <a:gd name="connsiteX37" fmla="*/ 1468582 w 2036618"/>
              <a:gd name="connsiteY37" fmla="*/ 791510 h 1768255"/>
              <a:gd name="connsiteX38" fmla="*/ 1427018 w 2036618"/>
              <a:gd name="connsiteY38" fmla="*/ 770728 h 1768255"/>
              <a:gd name="connsiteX39" fmla="*/ 1385455 w 2036618"/>
              <a:gd name="connsiteY39" fmla="*/ 743019 h 1768255"/>
              <a:gd name="connsiteX40" fmla="*/ 1350818 w 2036618"/>
              <a:gd name="connsiteY40" fmla="*/ 722237 h 1768255"/>
              <a:gd name="connsiteX41" fmla="*/ 1219200 w 2036618"/>
              <a:gd name="connsiteY41" fmla="*/ 618328 h 1768255"/>
              <a:gd name="connsiteX42" fmla="*/ 1101437 w 2036618"/>
              <a:gd name="connsiteY42" fmla="*/ 549055 h 1768255"/>
              <a:gd name="connsiteX43" fmla="*/ 955964 w 2036618"/>
              <a:gd name="connsiteY43" fmla="*/ 465928 h 1768255"/>
              <a:gd name="connsiteX44" fmla="*/ 907473 w 2036618"/>
              <a:gd name="connsiteY44" fmla="*/ 445146 h 1768255"/>
              <a:gd name="connsiteX45" fmla="*/ 858982 w 2036618"/>
              <a:gd name="connsiteY45" fmla="*/ 417437 h 1768255"/>
              <a:gd name="connsiteX46" fmla="*/ 796637 w 2036618"/>
              <a:gd name="connsiteY46" fmla="*/ 396655 h 1768255"/>
              <a:gd name="connsiteX47" fmla="*/ 762000 w 2036618"/>
              <a:gd name="connsiteY47" fmla="*/ 382800 h 1768255"/>
              <a:gd name="connsiteX48" fmla="*/ 734291 w 2036618"/>
              <a:gd name="connsiteY48" fmla="*/ 355091 h 1768255"/>
              <a:gd name="connsiteX49" fmla="*/ 692728 w 2036618"/>
              <a:gd name="connsiteY49" fmla="*/ 341237 h 1768255"/>
              <a:gd name="connsiteX50" fmla="*/ 983673 w 2036618"/>
              <a:gd name="connsiteY50" fmla="*/ 320455 h 1768255"/>
              <a:gd name="connsiteX51" fmla="*/ 1136073 w 2036618"/>
              <a:gd name="connsiteY51" fmla="*/ 313528 h 1768255"/>
              <a:gd name="connsiteX52" fmla="*/ 1350818 w 2036618"/>
              <a:gd name="connsiteY52" fmla="*/ 292746 h 1768255"/>
              <a:gd name="connsiteX53" fmla="*/ 1503218 w 2036618"/>
              <a:gd name="connsiteY53" fmla="*/ 265037 h 1768255"/>
              <a:gd name="connsiteX54" fmla="*/ 1586346 w 2036618"/>
              <a:gd name="connsiteY54" fmla="*/ 237328 h 1768255"/>
              <a:gd name="connsiteX55" fmla="*/ 1648691 w 2036618"/>
              <a:gd name="connsiteY55" fmla="*/ 216546 h 1768255"/>
              <a:gd name="connsiteX56" fmla="*/ 1614055 w 2036618"/>
              <a:gd name="connsiteY56" fmla="*/ 168055 h 1768255"/>
              <a:gd name="connsiteX57" fmla="*/ 1565564 w 2036618"/>
              <a:gd name="connsiteY57" fmla="*/ 105710 h 1768255"/>
              <a:gd name="connsiteX58" fmla="*/ 1517073 w 2036618"/>
              <a:gd name="connsiteY58" fmla="*/ 50291 h 1768255"/>
              <a:gd name="connsiteX59" fmla="*/ 1503218 w 2036618"/>
              <a:gd name="connsiteY59" fmla="*/ 15655 h 1768255"/>
              <a:gd name="connsiteX60" fmla="*/ 1482437 w 2036618"/>
              <a:gd name="connsiteY60" fmla="*/ 1800 h 1768255"/>
              <a:gd name="connsiteX61" fmla="*/ 1330037 w 2036618"/>
              <a:gd name="connsiteY61" fmla="*/ 1800 h 1768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2036618" h="1768255">
                <a:moveTo>
                  <a:pt x="0" y="1248710"/>
                </a:moveTo>
                <a:cubicBezTo>
                  <a:pt x="43873" y="1299510"/>
                  <a:pt x="91085" y="1347607"/>
                  <a:pt x="131618" y="1401110"/>
                </a:cubicBezTo>
                <a:cubicBezTo>
                  <a:pt x="149089" y="1424172"/>
                  <a:pt x="157377" y="1453076"/>
                  <a:pt x="173182" y="1477310"/>
                </a:cubicBezTo>
                <a:cubicBezTo>
                  <a:pt x="192103" y="1506322"/>
                  <a:pt x="215969" y="1531851"/>
                  <a:pt x="235528" y="1560437"/>
                </a:cubicBezTo>
                <a:cubicBezTo>
                  <a:pt x="246040" y="1575801"/>
                  <a:pt x="254323" y="1592585"/>
                  <a:pt x="263237" y="1608928"/>
                </a:cubicBezTo>
                <a:cubicBezTo>
                  <a:pt x="268182" y="1617994"/>
                  <a:pt x="270640" y="1628573"/>
                  <a:pt x="277091" y="1636637"/>
                </a:cubicBezTo>
                <a:cubicBezTo>
                  <a:pt x="298535" y="1663442"/>
                  <a:pt x="320423" y="1690355"/>
                  <a:pt x="346364" y="1712837"/>
                </a:cubicBezTo>
                <a:cubicBezTo>
                  <a:pt x="355761" y="1720981"/>
                  <a:pt x="369203" y="1722759"/>
                  <a:pt x="381000" y="1726691"/>
                </a:cubicBezTo>
                <a:cubicBezTo>
                  <a:pt x="418786" y="1739287"/>
                  <a:pt x="438515" y="1734147"/>
                  <a:pt x="484909" y="1740546"/>
                </a:cubicBezTo>
                <a:cubicBezTo>
                  <a:pt x="526651" y="1746303"/>
                  <a:pt x="567992" y="1754671"/>
                  <a:pt x="609600" y="1761328"/>
                </a:cubicBezTo>
                <a:cubicBezTo>
                  <a:pt x="625723" y="1763908"/>
                  <a:pt x="641927" y="1765946"/>
                  <a:pt x="658091" y="1768255"/>
                </a:cubicBezTo>
                <a:cubicBezTo>
                  <a:pt x="671241" y="1597305"/>
                  <a:pt x="668789" y="1479689"/>
                  <a:pt x="748146" y="1311055"/>
                </a:cubicBezTo>
                <a:cubicBezTo>
                  <a:pt x="815725" y="1167448"/>
                  <a:pt x="793042" y="1235380"/>
                  <a:pt x="824346" y="1110164"/>
                </a:cubicBezTo>
                <a:cubicBezTo>
                  <a:pt x="826655" y="1082455"/>
                  <a:pt x="825820" y="1054302"/>
                  <a:pt x="831273" y="1027037"/>
                </a:cubicBezTo>
                <a:cubicBezTo>
                  <a:pt x="837432" y="996240"/>
                  <a:pt x="858982" y="936982"/>
                  <a:pt x="858982" y="936982"/>
                </a:cubicBezTo>
                <a:cubicBezTo>
                  <a:pt x="884382" y="950837"/>
                  <a:pt x="912497" y="960587"/>
                  <a:pt x="935182" y="978546"/>
                </a:cubicBezTo>
                <a:cubicBezTo>
                  <a:pt x="993264" y="1024527"/>
                  <a:pt x="1042161" y="1092452"/>
                  <a:pt x="1094509" y="1144800"/>
                </a:cubicBezTo>
                <a:cubicBezTo>
                  <a:pt x="1272271" y="1322563"/>
                  <a:pt x="1016868" y="1031277"/>
                  <a:pt x="1295400" y="1359546"/>
                </a:cubicBezTo>
                <a:cubicBezTo>
                  <a:pt x="1316633" y="1384570"/>
                  <a:pt x="1336736" y="1410534"/>
                  <a:pt x="1357746" y="1435746"/>
                </a:cubicBezTo>
                <a:cubicBezTo>
                  <a:pt x="1371375" y="1452100"/>
                  <a:pt x="1388026" y="1466184"/>
                  <a:pt x="1399309" y="1484237"/>
                </a:cubicBezTo>
                <a:lnTo>
                  <a:pt x="1433946" y="1539655"/>
                </a:lnTo>
                <a:cubicBezTo>
                  <a:pt x="1431637" y="1528110"/>
                  <a:pt x="1427018" y="1516793"/>
                  <a:pt x="1427018" y="1505019"/>
                </a:cubicBezTo>
                <a:cubicBezTo>
                  <a:pt x="1427018" y="1479514"/>
                  <a:pt x="1429968" y="1454012"/>
                  <a:pt x="1433946" y="1428819"/>
                </a:cubicBezTo>
                <a:cubicBezTo>
                  <a:pt x="1436916" y="1410011"/>
                  <a:pt x="1443439" y="1391935"/>
                  <a:pt x="1447800" y="1373400"/>
                </a:cubicBezTo>
                <a:cubicBezTo>
                  <a:pt x="1452676" y="1352677"/>
                  <a:pt x="1457955" y="1332020"/>
                  <a:pt x="1461655" y="1311055"/>
                </a:cubicBezTo>
                <a:cubicBezTo>
                  <a:pt x="1463557" y="1300277"/>
                  <a:pt x="1469033" y="1238269"/>
                  <a:pt x="1475509" y="1221000"/>
                </a:cubicBezTo>
                <a:cubicBezTo>
                  <a:pt x="1478432" y="1213205"/>
                  <a:pt x="1484746" y="1207146"/>
                  <a:pt x="1489364" y="1200219"/>
                </a:cubicBezTo>
                <a:cubicBezTo>
                  <a:pt x="1517073" y="1202528"/>
                  <a:pt x="1544686" y="1207146"/>
                  <a:pt x="1572491" y="1207146"/>
                </a:cubicBezTo>
                <a:cubicBezTo>
                  <a:pt x="1634674" y="1207146"/>
                  <a:pt x="1665965" y="1198149"/>
                  <a:pt x="1724891" y="1186364"/>
                </a:cubicBezTo>
                <a:cubicBezTo>
                  <a:pt x="1778000" y="1160964"/>
                  <a:pt x="1829444" y="1131741"/>
                  <a:pt x="1884218" y="1110164"/>
                </a:cubicBezTo>
                <a:cubicBezTo>
                  <a:pt x="1906128" y="1101533"/>
                  <a:pt x="1930802" y="1102612"/>
                  <a:pt x="1953491" y="1096310"/>
                </a:cubicBezTo>
                <a:cubicBezTo>
                  <a:pt x="2006083" y="1081701"/>
                  <a:pt x="2001106" y="1081380"/>
                  <a:pt x="2036618" y="1054746"/>
                </a:cubicBezTo>
                <a:cubicBezTo>
                  <a:pt x="1914966" y="983782"/>
                  <a:pt x="1948905" y="1000591"/>
                  <a:pt x="1780309" y="923128"/>
                </a:cubicBezTo>
                <a:cubicBezTo>
                  <a:pt x="1753032" y="910595"/>
                  <a:pt x="1725393" y="898749"/>
                  <a:pt x="1697182" y="888491"/>
                </a:cubicBezTo>
                <a:cubicBezTo>
                  <a:pt x="1674526" y="880252"/>
                  <a:pt x="1650919" y="874901"/>
                  <a:pt x="1627909" y="867710"/>
                </a:cubicBezTo>
                <a:cubicBezTo>
                  <a:pt x="1613970" y="863354"/>
                  <a:pt x="1600099" y="858767"/>
                  <a:pt x="1586346" y="853855"/>
                </a:cubicBezTo>
                <a:cubicBezTo>
                  <a:pt x="1567767" y="847219"/>
                  <a:pt x="1548364" y="842304"/>
                  <a:pt x="1530928" y="833073"/>
                </a:cubicBezTo>
                <a:cubicBezTo>
                  <a:pt x="1508854" y="821387"/>
                  <a:pt x="1489999" y="804360"/>
                  <a:pt x="1468582" y="791510"/>
                </a:cubicBezTo>
                <a:cubicBezTo>
                  <a:pt x="1455299" y="783541"/>
                  <a:pt x="1440398" y="778533"/>
                  <a:pt x="1427018" y="770728"/>
                </a:cubicBezTo>
                <a:cubicBezTo>
                  <a:pt x="1412635" y="762338"/>
                  <a:pt x="1399503" y="751958"/>
                  <a:pt x="1385455" y="743019"/>
                </a:cubicBezTo>
                <a:cubicBezTo>
                  <a:pt x="1374096" y="735790"/>
                  <a:pt x="1361590" y="730316"/>
                  <a:pt x="1350818" y="722237"/>
                </a:cubicBezTo>
                <a:cubicBezTo>
                  <a:pt x="1306100" y="688699"/>
                  <a:pt x="1268063" y="645475"/>
                  <a:pt x="1219200" y="618328"/>
                </a:cubicBezTo>
                <a:cubicBezTo>
                  <a:pt x="1033365" y="515084"/>
                  <a:pt x="1272721" y="649462"/>
                  <a:pt x="1101437" y="549055"/>
                </a:cubicBezTo>
                <a:cubicBezTo>
                  <a:pt x="1053256" y="520811"/>
                  <a:pt x="1007298" y="487928"/>
                  <a:pt x="955964" y="465928"/>
                </a:cubicBezTo>
                <a:cubicBezTo>
                  <a:pt x="939800" y="459001"/>
                  <a:pt x="923202" y="453011"/>
                  <a:pt x="907473" y="445146"/>
                </a:cubicBezTo>
                <a:cubicBezTo>
                  <a:pt x="890822" y="436820"/>
                  <a:pt x="876038" y="424899"/>
                  <a:pt x="858982" y="417437"/>
                </a:cubicBezTo>
                <a:cubicBezTo>
                  <a:pt x="838913" y="408657"/>
                  <a:pt x="817267" y="404023"/>
                  <a:pt x="796637" y="396655"/>
                </a:cubicBezTo>
                <a:cubicBezTo>
                  <a:pt x="784926" y="392473"/>
                  <a:pt x="773546" y="387418"/>
                  <a:pt x="762000" y="382800"/>
                </a:cubicBezTo>
                <a:cubicBezTo>
                  <a:pt x="752764" y="373564"/>
                  <a:pt x="745492" y="361811"/>
                  <a:pt x="734291" y="355091"/>
                </a:cubicBezTo>
                <a:cubicBezTo>
                  <a:pt x="721768" y="347577"/>
                  <a:pt x="692728" y="341237"/>
                  <a:pt x="692728" y="341237"/>
                </a:cubicBezTo>
                <a:cubicBezTo>
                  <a:pt x="585187" y="269541"/>
                  <a:pt x="667127" y="329904"/>
                  <a:pt x="983673" y="320455"/>
                </a:cubicBezTo>
                <a:cubicBezTo>
                  <a:pt x="1034503" y="318938"/>
                  <a:pt x="1085273" y="315837"/>
                  <a:pt x="1136073" y="313528"/>
                </a:cubicBezTo>
                <a:cubicBezTo>
                  <a:pt x="1207655" y="306601"/>
                  <a:pt x="1280299" y="306850"/>
                  <a:pt x="1350818" y="292746"/>
                </a:cubicBezTo>
                <a:cubicBezTo>
                  <a:pt x="1447637" y="273382"/>
                  <a:pt x="1396863" y="282762"/>
                  <a:pt x="1503218" y="265037"/>
                </a:cubicBezTo>
                <a:cubicBezTo>
                  <a:pt x="1530927" y="255801"/>
                  <a:pt x="1558467" y="246040"/>
                  <a:pt x="1586346" y="237328"/>
                </a:cubicBezTo>
                <a:cubicBezTo>
                  <a:pt x="1654522" y="216023"/>
                  <a:pt x="1568119" y="248774"/>
                  <a:pt x="1648691" y="216546"/>
                </a:cubicBezTo>
                <a:cubicBezTo>
                  <a:pt x="1635796" y="177860"/>
                  <a:pt x="1650214" y="210788"/>
                  <a:pt x="1614055" y="168055"/>
                </a:cubicBezTo>
                <a:cubicBezTo>
                  <a:pt x="1597049" y="147957"/>
                  <a:pt x="1582301" y="126033"/>
                  <a:pt x="1565564" y="105710"/>
                </a:cubicBezTo>
                <a:cubicBezTo>
                  <a:pt x="1549960" y="86762"/>
                  <a:pt x="1533237" y="68764"/>
                  <a:pt x="1517073" y="50291"/>
                </a:cubicBezTo>
                <a:cubicBezTo>
                  <a:pt x="1512455" y="38746"/>
                  <a:pt x="1510446" y="25774"/>
                  <a:pt x="1503218" y="15655"/>
                </a:cubicBezTo>
                <a:cubicBezTo>
                  <a:pt x="1498379" y="8880"/>
                  <a:pt x="1490736" y="2464"/>
                  <a:pt x="1482437" y="1800"/>
                </a:cubicBezTo>
                <a:cubicBezTo>
                  <a:pt x="1431799" y="-2251"/>
                  <a:pt x="1380837" y="1800"/>
                  <a:pt x="1330037" y="1800"/>
                </a:cubicBezTo>
              </a:path>
            </a:pathLst>
          </a:custGeom>
          <a:noFill/>
          <a:ln w="25400">
            <a:solidFill>
              <a:schemeClr val="bg1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1" name="Freeform: Shape 90">
            <a:extLst>
              <a:ext uri="{FF2B5EF4-FFF2-40B4-BE49-F238E27FC236}">
                <a16:creationId xmlns:a16="http://schemas.microsoft.com/office/drawing/2014/main" id="{C8C481E7-077F-462A-8546-4D06DBEAAC2F}"/>
              </a:ext>
            </a:extLst>
          </p:cNvPr>
          <p:cNvSpPr/>
          <p:nvPr/>
        </p:nvSpPr>
        <p:spPr>
          <a:xfrm rot="3064480">
            <a:off x="5760099" y="2774329"/>
            <a:ext cx="3629891" cy="1027274"/>
          </a:xfrm>
          <a:custGeom>
            <a:avLst/>
            <a:gdLst>
              <a:gd name="connsiteX0" fmla="*/ 595746 w 3629891"/>
              <a:gd name="connsiteY0" fmla="*/ 879764 h 1027274"/>
              <a:gd name="connsiteX1" fmla="*/ 297873 w 3629891"/>
              <a:gd name="connsiteY1" fmla="*/ 893618 h 1027274"/>
              <a:gd name="connsiteX2" fmla="*/ 131619 w 3629891"/>
              <a:gd name="connsiteY2" fmla="*/ 838200 h 1027274"/>
              <a:gd name="connsiteX3" fmla="*/ 0 w 3629891"/>
              <a:gd name="connsiteY3" fmla="*/ 796636 h 1027274"/>
              <a:gd name="connsiteX4" fmla="*/ 41564 w 3629891"/>
              <a:gd name="connsiteY4" fmla="*/ 741218 h 1027274"/>
              <a:gd name="connsiteX5" fmla="*/ 193964 w 3629891"/>
              <a:gd name="connsiteY5" fmla="*/ 637309 h 1027274"/>
              <a:gd name="connsiteX6" fmla="*/ 277091 w 3629891"/>
              <a:gd name="connsiteY6" fmla="*/ 568036 h 1027274"/>
              <a:gd name="connsiteX7" fmla="*/ 367146 w 3629891"/>
              <a:gd name="connsiteY7" fmla="*/ 512618 h 1027274"/>
              <a:gd name="connsiteX8" fmla="*/ 533400 w 3629891"/>
              <a:gd name="connsiteY8" fmla="*/ 401782 h 1027274"/>
              <a:gd name="connsiteX9" fmla="*/ 623455 w 3629891"/>
              <a:gd name="connsiteY9" fmla="*/ 346364 h 1027274"/>
              <a:gd name="connsiteX10" fmla="*/ 768928 w 3629891"/>
              <a:gd name="connsiteY10" fmla="*/ 249382 h 1027274"/>
              <a:gd name="connsiteX11" fmla="*/ 817419 w 3629891"/>
              <a:gd name="connsiteY11" fmla="*/ 290945 h 1027274"/>
              <a:gd name="connsiteX12" fmla="*/ 942110 w 3629891"/>
              <a:gd name="connsiteY12" fmla="*/ 477982 h 1027274"/>
              <a:gd name="connsiteX13" fmla="*/ 997528 w 3629891"/>
              <a:gd name="connsiteY13" fmla="*/ 561109 h 1027274"/>
              <a:gd name="connsiteX14" fmla="*/ 1039091 w 3629891"/>
              <a:gd name="connsiteY14" fmla="*/ 651164 h 1027274"/>
              <a:gd name="connsiteX15" fmla="*/ 1066800 w 3629891"/>
              <a:gd name="connsiteY15" fmla="*/ 665018 h 1027274"/>
              <a:gd name="connsiteX16" fmla="*/ 1357746 w 3629891"/>
              <a:gd name="connsiteY16" fmla="*/ 374073 h 1027274"/>
              <a:gd name="connsiteX17" fmla="*/ 1475510 w 3629891"/>
              <a:gd name="connsiteY17" fmla="*/ 214745 h 1027274"/>
              <a:gd name="connsiteX18" fmla="*/ 1510146 w 3629891"/>
              <a:gd name="connsiteY18" fmla="*/ 159327 h 1027274"/>
              <a:gd name="connsiteX19" fmla="*/ 1524000 w 3629891"/>
              <a:gd name="connsiteY19" fmla="*/ 124691 h 1027274"/>
              <a:gd name="connsiteX20" fmla="*/ 1551710 w 3629891"/>
              <a:gd name="connsiteY20" fmla="*/ 117764 h 1027274"/>
              <a:gd name="connsiteX21" fmla="*/ 1593273 w 3629891"/>
              <a:gd name="connsiteY21" fmla="*/ 166254 h 1027274"/>
              <a:gd name="connsiteX22" fmla="*/ 1662546 w 3629891"/>
              <a:gd name="connsiteY22" fmla="*/ 339436 h 1027274"/>
              <a:gd name="connsiteX23" fmla="*/ 1697182 w 3629891"/>
              <a:gd name="connsiteY23" fmla="*/ 561109 h 1027274"/>
              <a:gd name="connsiteX24" fmla="*/ 1724891 w 3629891"/>
              <a:gd name="connsiteY24" fmla="*/ 526473 h 1027274"/>
              <a:gd name="connsiteX25" fmla="*/ 1766455 w 3629891"/>
              <a:gd name="connsiteY25" fmla="*/ 401782 h 1027274"/>
              <a:gd name="connsiteX26" fmla="*/ 1794164 w 3629891"/>
              <a:gd name="connsiteY26" fmla="*/ 367145 h 1027274"/>
              <a:gd name="connsiteX27" fmla="*/ 1842655 w 3629891"/>
              <a:gd name="connsiteY27" fmla="*/ 401782 h 1027274"/>
              <a:gd name="connsiteX28" fmla="*/ 1863437 w 3629891"/>
              <a:gd name="connsiteY28" fmla="*/ 505691 h 1027274"/>
              <a:gd name="connsiteX29" fmla="*/ 1877291 w 3629891"/>
              <a:gd name="connsiteY29" fmla="*/ 547254 h 1027274"/>
              <a:gd name="connsiteX30" fmla="*/ 1960419 w 3629891"/>
              <a:gd name="connsiteY30" fmla="*/ 491836 h 1027274"/>
              <a:gd name="connsiteX31" fmla="*/ 2022764 w 3629891"/>
              <a:gd name="connsiteY31" fmla="*/ 401782 h 1027274"/>
              <a:gd name="connsiteX32" fmla="*/ 2071255 w 3629891"/>
              <a:gd name="connsiteY32" fmla="*/ 415636 h 1027274"/>
              <a:gd name="connsiteX33" fmla="*/ 2078182 w 3629891"/>
              <a:gd name="connsiteY33" fmla="*/ 471054 h 1027274"/>
              <a:gd name="connsiteX34" fmla="*/ 2085110 w 3629891"/>
              <a:gd name="connsiteY34" fmla="*/ 512618 h 1027274"/>
              <a:gd name="connsiteX35" fmla="*/ 2202873 w 3629891"/>
              <a:gd name="connsiteY35" fmla="*/ 367145 h 1027274"/>
              <a:gd name="connsiteX36" fmla="*/ 2272146 w 3629891"/>
              <a:gd name="connsiteY36" fmla="*/ 270164 h 1027274"/>
              <a:gd name="connsiteX37" fmla="*/ 2313710 w 3629891"/>
              <a:gd name="connsiteY37" fmla="*/ 200891 h 1027274"/>
              <a:gd name="connsiteX38" fmla="*/ 2473037 w 3629891"/>
              <a:gd name="connsiteY38" fmla="*/ 41564 h 1027274"/>
              <a:gd name="connsiteX39" fmla="*/ 2514600 w 3629891"/>
              <a:gd name="connsiteY39" fmla="*/ 0 h 1027274"/>
              <a:gd name="connsiteX40" fmla="*/ 2556164 w 3629891"/>
              <a:gd name="connsiteY40" fmla="*/ 55418 h 1027274"/>
              <a:gd name="connsiteX41" fmla="*/ 2576946 w 3629891"/>
              <a:gd name="connsiteY41" fmla="*/ 187036 h 1027274"/>
              <a:gd name="connsiteX42" fmla="*/ 2604655 w 3629891"/>
              <a:gd name="connsiteY42" fmla="*/ 318654 h 1027274"/>
              <a:gd name="connsiteX43" fmla="*/ 2667000 w 3629891"/>
              <a:gd name="connsiteY43" fmla="*/ 505691 h 1027274"/>
              <a:gd name="connsiteX44" fmla="*/ 2722419 w 3629891"/>
              <a:gd name="connsiteY44" fmla="*/ 581891 h 1027274"/>
              <a:gd name="connsiteX45" fmla="*/ 2798619 w 3629891"/>
              <a:gd name="connsiteY45" fmla="*/ 665018 h 1027274"/>
              <a:gd name="connsiteX46" fmla="*/ 2937164 w 3629891"/>
              <a:gd name="connsiteY46" fmla="*/ 540327 h 1027274"/>
              <a:gd name="connsiteX47" fmla="*/ 3020291 w 3629891"/>
              <a:gd name="connsiteY47" fmla="*/ 526473 h 1027274"/>
              <a:gd name="connsiteX48" fmla="*/ 3089564 w 3629891"/>
              <a:gd name="connsiteY48" fmla="*/ 540327 h 1027274"/>
              <a:gd name="connsiteX49" fmla="*/ 2902528 w 3629891"/>
              <a:gd name="connsiteY49" fmla="*/ 755073 h 1027274"/>
              <a:gd name="connsiteX50" fmla="*/ 2833255 w 3629891"/>
              <a:gd name="connsiteY50" fmla="*/ 845127 h 1027274"/>
              <a:gd name="connsiteX51" fmla="*/ 2784764 w 3629891"/>
              <a:gd name="connsiteY51" fmla="*/ 900545 h 1027274"/>
              <a:gd name="connsiteX52" fmla="*/ 2999510 w 3629891"/>
              <a:gd name="connsiteY52" fmla="*/ 886691 h 1027274"/>
              <a:gd name="connsiteX53" fmla="*/ 3179619 w 3629891"/>
              <a:gd name="connsiteY53" fmla="*/ 858982 h 1027274"/>
              <a:gd name="connsiteX54" fmla="*/ 3359728 w 3629891"/>
              <a:gd name="connsiteY54" fmla="*/ 845127 h 1027274"/>
              <a:gd name="connsiteX55" fmla="*/ 3567546 w 3629891"/>
              <a:gd name="connsiteY55" fmla="*/ 852054 h 1027274"/>
              <a:gd name="connsiteX56" fmla="*/ 3609110 w 3629891"/>
              <a:gd name="connsiteY56" fmla="*/ 893618 h 1027274"/>
              <a:gd name="connsiteX57" fmla="*/ 3629891 w 3629891"/>
              <a:gd name="connsiteY57" fmla="*/ 907473 h 1027274"/>
              <a:gd name="connsiteX58" fmla="*/ 3532910 w 3629891"/>
              <a:gd name="connsiteY58" fmla="*/ 955964 h 1027274"/>
              <a:gd name="connsiteX59" fmla="*/ 3456710 w 3629891"/>
              <a:gd name="connsiteY59" fmla="*/ 976745 h 1027274"/>
              <a:gd name="connsiteX60" fmla="*/ 3387437 w 3629891"/>
              <a:gd name="connsiteY60" fmla="*/ 997527 h 1027274"/>
              <a:gd name="connsiteX61" fmla="*/ 3297382 w 3629891"/>
              <a:gd name="connsiteY61" fmla="*/ 1018309 h 1027274"/>
              <a:gd name="connsiteX62" fmla="*/ 3269673 w 3629891"/>
              <a:gd name="connsiteY62" fmla="*/ 1025236 h 1027274"/>
              <a:gd name="connsiteX63" fmla="*/ 3290455 w 3629891"/>
              <a:gd name="connsiteY63" fmla="*/ 1011382 h 1027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3629891" h="1027274">
                <a:moveTo>
                  <a:pt x="595746" y="879764"/>
                </a:moveTo>
                <a:cubicBezTo>
                  <a:pt x="496455" y="884382"/>
                  <a:pt x="396875" y="902484"/>
                  <a:pt x="297873" y="893618"/>
                </a:cubicBezTo>
                <a:cubicBezTo>
                  <a:pt x="239690" y="888408"/>
                  <a:pt x="188290" y="852368"/>
                  <a:pt x="131619" y="838200"/>
                </a:cubicBezTo>
                <a:cubicBezTo>
                  <a:pt x="49980" y="817790"/>
                  <a:pt x="94095" y="830852"/>
                  <a:pt x="0" y="796636"/>
                </a:cubicBezTo>
                <a:cubicBezTo>
                  <a:pt x="10820" y="764179"/>
                  <a:pt x="4608" y="772489"/>
                  <a:pt x="41564" y="741218"/>
                </a:cubicBezTo>
                <a:cubicBezTo>
                  <a:pt x="109220" y="683970"/>
                  <a:pt x="108359" y="699866"/>
                  <a:pt x="193964" y="637309"/>
                </a:cubicBezTo>
                <a:cubicBezTo>
                  <a:pt x="223086" y="616028"/>
                  <a:pt x="247820" y="589111"/>
                  <a:pt x="277091" y="568036"/>
                </a:cubicBezTo>
                <a:cubicBezTo>
                  <a:pt x="305695" y="547441"/>
                  <a:pt x="337575" y="531799"/>
                  <a:pt x="367146" y="512618"/>
                </a:cubicBezTo>
                <a:cubicBezTo>
                  <a:pt x="423024" y="476373"/>
                  <a:pt x="477522" y="438027"/>
                  <a:pt x="533400" y="401782"/>
                </a:cubicBezTo>
                <a:cubicBezTo>
                  <a:pt x="562971" y="382601"/>
                  <a:pt x="597473" y="370181"/>
                  <a:pt x="623455" y="346364"/>
                </a:cubicBezTo>
                <a:cubicBezTo>
                  <a:pt x="722730" y="255361"/>
                  <a:pt x="670922" y="282051"/>
                  <a:pt x="768928" y="249382"/>
                </a:cubicBezTo>
                <a:cubicBezTo>
                  <a:pt x="785092" y="263236"/>
                  <a:pt x="803504" y="274833"/>
                  <a:pt x="817419" y="290945"/>
                </a:cubicBezTo>
                <a:cubicBezTo>
                  <a:pt x="921471" y="411426"/>
                  <a:pt x="876198" y="369698"/>
                  <a:pt x="942110" y="477982"/>
                </a:cubicBezTo>
                <a:cubicBezTo>
                  <a:pt x="959425" y="506429"/>
                  <a:pt x="979055" y="533400"/>
                  <a:pt x="997528" y="561109"/>
                </a:cubicBezTo>
                <a:cubicBezTo>
                  <a:pt x="1008479" y="599439"/>
                  <a:pt x="1009464" y="621537"/>
                  <a:pt x="1039091" y="651164"/>
                </a:cubicBezTo>
                <a:cubicBezTo>
                  <a:pt x="1046393" y="658466"/>
                  <a:pt x="1057564" y="660400"/>
                  <a:pt x="1066800" y="665018"/>
                </a:cubicBezTo>
                <a:cubicBezTo>
                  <a:pt x="1077549" y="654653"/>
                  <a:pt x="1314116" y="433102"/>
                  <a:pt x="1357746" y="374073"/>
                </a:cubicBezTo>
                <a:cubicBezTo>
                  <a:pt x="1397001" y="320964"/>
                  <a:pt x="1440508" y="270749"/>
                  <a:pt x="1475510" y="214745"/>
                </a:cubicBezTo>
                <a:cubicBezTo>
                  <a:pt x="1487055" y="196272"/>
                  <a:pt x="1499818" y="178507"/>
                  <a:pt x="1510146" y="159327"/>
                </a:cubicBezTo>
                <a:cubicBezTo>
                  <a:pt x="1516041" y="148379"/>
                  <a:pt x="1515207" y="133484"/>
                  <a:pt x="1524000" y="124691"/>
                </a:cubicBezTo>
                <a:cubicBezTo>
                  <a:pt x="1530732" y="117959"/>
                  <a:pt x="1542473" y="120073"/>
                  <a:pt x="1551710" y="117764"/>
                </a:cubicBezTo>
                <a:cubicBezTo>
                  <a:pt x="1565564" y="133927"/>
                  <a:pt x="1583753" y="147213"/>
                  <a:pt x="1593273" y="166254"/>
                </a:cubicBezTo>
                <a:cubicBezTo>
                  <a:pt x="1621078" y="221864"/>
                  <a:pt x="1644797" y="279849"/>
                  <a:pt x="1662546" y="339436"/>
                </a:cubicBezTo>
                <a:cubicBezTo>
                  <a:pt x="1684129" y="411894"/>
                  <a:pt x="1689736" y="486651"/>
                  <a:pt x="1697182" y="561109"/>
                </a:cubicBezTo>
                <a:cubicBezTo>
                  <a:pt x="1706418" y="549564"/>
                  <a:pt x="1717881" y="539491"/>
                  <a:pt x="1724891" y="526473"/>
                </a:cubicBezTo>
                <a:cubicBezTo>
                  <a:pt x="1761464" y="458551"/>
                  <a:pt x="1731051" y="477647"/>
                  <a:pt x="1766455" y="401782"/>
                </a:cubicBezTo>
                <a:cubicBezTo>
                  <a:pt x="1772708" y="388384"/>
                  <a:pt x="1784928" y="378691"/>
                  <a:pt x="1794164" y="367145"/>
                </a:cubicBezTo>
                <a:cubicBezTo>
                  <a:pt x="1805327" y="322493"/>
                  <a:pt x="1800590" y="312394"/>
                  <a:pt x="1842655" y="401782"/>
                </a:cubicBezTo>
                <a:cubicBezTo>
                  <a:pt x="1858893" y="436287"/>
                  <a:pt x="1855170" y="469866"/>
                  <a:pt x="1863437" y="505691"/>
                </a:cubicBezTo>
                <a:cubicBezTo>
                  <a:pt x="1866721" y="519921"/>
                  <a:pt x="1877291" y="547254"/>
                  <a:pt x="1877291" y="547254"/>
                </a:cubicBezTo>
                <a:cubicBezTo>
                  <a:pt x="1905000" y="528781"/>
                  <a:pt x="1934712" y="513006"/>
                  <a:pt x="1960419" y="491836"/>
                </a:cubicBezTo>
                <a:cubicBezTo>
                  <a:pt x="1988056" y="469076"/>
                  <a:pt x="2005635" y="431758"/>
                  <a:pt x="2022764" y="401782"/>
                </a:cubicBezTo>
                <a:cubicBezTo>
                  <a:pt x="2038928" y="406400"/>
                  <a:pt x="2060754" y="402509"/>
                  <a:pt x="2071255" y="415636"/>
                </a:cubicBezTo>
                <a:cubicBezTo>
                  <a:pt x="2082885" y="430173"/>
                  <a:pt x="2075549" y="452625"/>
                  <a:pt x="2078182" y="471054"/>
                </a:cubicBezTo>
                <a:cubicBezTo>
                  <a:pt x="2080168" y="484959"/>
                  <a:pt x="2082801" y="498763"/>
                  <a:pt x="2085110" y="512618"/>
                </a:cubicBezTo>
                <a:cubicBezTo>
                  <a:pt x="2173684" y="449351"/>
                  <a:pt x="2112915" y="502082"/>
                  <a:pt x="2202873" y="367145"/>
                </a:cubicBezTo>
                <a:cubicBezTo>
                  <a:pt x="2224910" y="334090"/>
                  <a:pt x="2250109" y="303219"/>
                  <a:pt x="2272146" y="270164"/>
                </a:cubicBezTo>
                <a:cubicBezTo>
                  <a:pt x="2287083" y="247758"/>
                  <a:pt x="2295934" y="221119"/>
                  <a:pt x="2313710" y="200891"/>
                </a:cubicBezTo>
                <a:cubicBezTo>
                  <a:pt x="2363290" y="144473"/>
                  <a:pt x="2419928" y="94673"/>
                  <a:pt x="2473037" y="41564"/>
                </a:cubicBezTo>
                <a:lnTo>
                  <a:pt x="2514600" y="0"/>
                </a:lnTo>
                <a:cubicBezTo>
                  <a:pt x="2528455" y="18473"/>
                  <a:pt x="2548862" y="33512"/>
                  <a:pt x="2556164" y="55418"/>
                </a:cubicBezTo>
                <a:cubicBezTo>
                  <a:pt x="2570210" y="97555"/>
                  <a:pt x="2568899" y="143355"/>
                  <a:pt x="2576946" y="187036"/>
                </a:cubicBezTo>
                <a:cubicBezTo>
                  <a:pt x="2585068" y="231128"/>
                  <a:pt x="2594058" y="275090"/>
                  <a:pt x="2604655" y="318654"/>
                </a:cubicBezTo>
                <a:cubicBezTo>
                  <a:pt x="2616390" y="366897"/>
                  <a:pt x="2637054" y="455781"/>
                  <a:pt x="2667000" y="505691"/>
                </a:cubicBezTo>
                <a:cubicBezTo>
                  <a:pt x="2683159" y="532622"/>
                  <a:pt x="2706837" y="554622"/>
                  <a:pt x="2722419" y="581891"/>
                </a:cubicBezTo>
                <a:cubicBezTo>
                  <a:pt x="2773762" y="671741"/>
                  <a:pt x="2714460" y="640974"/>
                  <a:pt x="2798619" y="665018"/>
                </a:cubicBezTo>
                <a:cubicBezTo>
                  <a:pt x="2836909" y="622898"/>
                  <a:pt x="2880777" y="563394"/>
                  <a:pt x="2937164" y="540327"/>
                </a:cubicBezTo>
                <a:cubicBezTo>
                  <a:pt x="2963164" y="529691"/>
                  <a:pt x="2992582" y="531091"/>
                  <a:pt x="3020291" y="526473"/>
                </a:cubicBezTo>
                <a:cubicBezTo>
                  <a:pt x="3043382" y="531091"/>
                  <a:pt x="3093057" y="517039"/>
                  <a:pt x="3089564" y="540327"/>
                </a:cubicBezTo>
                <a:cubicBezTo>
                  <a:pt x="3078977" y="610911"/>
                  <a:pt x="2946479" y="707460"/>
                  <a:pt x="2902528" y="755073"/>
                </a:cubicBezTo>
                <a:cubicBezTo>
                  <a:pt x="2876840" y="782901"/>
                  <a:pt x="2857084" y="815691"/>
                  <a:pt x="2833255" y="845127"/>
                </a:cubicBezTo>
                <a:cubicBezTo>
                  <a:pt x="2817811" y="864205"/>
                  <a:pt x="2760951" y="894592"/>
                  <a:pt x="2784764" y="900545"/>
                </a:cubicBezTo>
                <a:cubicBezTo>
                  <a:pt x="2854353" y="917942"/>
                  <a:pt x="2927928" y="891309"/>
                  <a:pt x="2999510" y="886691"/>
                </a:cubicBezTo>
                <a:cubicBezTo>
                  <a:pt x="3045854" y="878967"/>
                  <a:pt x="3135033" y="863441"/>
                  <a:pt x="3179619" y="858982"/>
                </a:cubicBezTo>
                <a:cubicBezTo>
                  <a:pt x="3239534" y="852991"/>
                  <a:pt x="3299692" y="849745"/>
                  <a:pt x="3359728" y="845127"/>
                </a:cubicBezTo>
                <a:cubicBezTo>
                  <a:pt x="3457823" y="827816"/>
                  <a:pt x="3479259" y="805587"/>
                  <a:pt x="3567546" y="852054"/>
                </a:cubicBezTo>
                <a:cubicBezTo>
                  <a:pt x="3584885" y="861180"/>
                  <a:pt x="3594466" y="880601"/>
                  <a:pt x="3609110" y="893618"/>
                </a:cubicBezTo>
                <a:cubicBezTo>
                  <a:pt x="3615332" y="899149"/>
                  <a:pt x="3622964" y="902855"/>
                  <a:pt x="3629891" y="907473"/>
                </a:cubicBezTo>
                <a:cubicBezTo>
                  <a:pt x="3592063" y="945301"/>
                  <a:pt x="3612621" y="930601"/>
                  <a:pt x="3532910" y="955964"/>
                </a:cubicBezTo>
                <a:cubicBezTo>
                  <a:pt x="3507822" y="963947"/>
                  <a:pt x="3482025" y="969512"/>
                  <a:pt x="3456710" y="976745"/>
                </a:cubicBezTo>
                <a:cubicBezTo>
                  <a:pt x="3433530" y="983368"/>
                  <a:pt x="3410447" y="990336"/>
                  <a:pt x="3387437" y="997527"/>
                </a:cubicBezTo>
                <a:cubicBezTo>
                  <a:pt x="3304503" y="1023444"/>
                  <a:pt x="3389266" y="1001604"/>
                  <a:pt x="3297382" y="1018309"/>
                </a:cubicBezTo>
                <a:cubicBezTo>
                  <a:pt x="3288015" y="1020012"/>
                  <a:pt x="3276405" y="1031968"/>
                  <a:pt x="3269673" y="1025236"/>
                </a:cubicBezTo>
                <a:cubicBezTo>
                  <a:pt x="3263786" y="1019349"/>
                  <a:pt x="3283528" y="1016000"/>
                  <a:pt x="3290455" y="1011382"/>
                </a:cubicBezTo>
              </a:path>
            </a:pathLst>
          </a:custGeom>
          <a:noFill/>
          <a:ln w="12700">
            <a:solidFill>
              <a:schemeClr val="bg1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Freeform: Shape 91">
            <a:extLst>
              <a:ext uri="{FF2B5EF4-FFF2-40B4-BE49-F238E27FC236}">
                <a16:creationId xmlns:a16="http://schemas.microsoft.com/office/drawing/2014/main" id="{082FC432-BA9A-4EBA-A035-7DEA7DFEDC48}"/>
              </a:ext>
            </a:extLst>
          </p:cNvPr>
          <p:cNvSpPr/>
          <p:nvPr/>
        </p:nvSpPr>
        <p:spPr>
          <a:xfrm rot="18535520" flipH="1">
            <a:off x="2849184" y="3573149"/>
            <a:ext cx="1892313" cy="2279242"/>
          </a:xfrm>
          <a:custGeom>
            <a:avLst/>
            <a:gdLst>
              <a:gd name="connsiteX0" fmla="*/ 623455 w 1892313"/>
              <a:gd name="connsiteY0" fmla="*/ 2279242 h 2279242"/>
              <a:gd name="connsiteX1" fmla="*/ 381000 w 1892313"/>
              <a:gd name="connsiteY1" fmla="*/ 2085279 h 2279242"/>
              <a:gd name="connsiteX2" fmla="*/ 117764 w 1892313"/>
              <a:gd name="connsiteY2" fmla="*/ 1912097 h 2279242"/>
              <a:gd name="connsiteX3" fmla="*/ 0 w 1892313"/>
              <a:gd name="connsiteY3" fmla="*/ 1808188 h 2279242"/>
              <a:gd name="connsiteX4" fmla="*/ 436418 w 1892313"/>
              <a:gd name="connsiteY4" fmla="*/ 1503388 h 2279242"/>
              <a:gd name="connsiteX5" fmla="*/ 602673 w 1892313"/>
              <a:gd name="connsiteY5" fmla="*/ 1357915 h 2279242"/>
              <a:gd name="connsiteX6" fmla="*/ 644237 w 1892313"/>
              <a:gd name="connsiteY6" fmla="*/ 1337133 h 2279242"/>
              <a:gd name="connsiteX7" fmla="*/ 928255 w 1892313"/>
              <a:gd name="connsiteY7" fmla="*/ 1551879 h 2279242"/>
              <a:gd name="connsiteX8" fmla="*/ 1385455 w 1892313"/>
              <a:gd name="connsiteY8" fmla="*/ 1801261 h 2279242"/>
              <a:gd name="connsiteX9" fmla="*/ 1440873 w 1892313"/>
              <a:gd name="connsiteY9" fmla="*/ 1849751 h 2279242"/>
              <a:gd name="connsiteX10" fmla="*/ 1579418 w 1892313"/>
              <a:gd name="connsiteY10" fmla="*/ 1932879 h 2279242"/>
              <a:gd name="connsiteX11" fmla="*/ 1600200 w 1892313"/>
              <a:gd name="connsiteY11" fmla="*/ 1946733 h 2279242"/>
              <a:gd name="connsiteX12" fmla="*/ 1385455 w 1892313"/>
              <a:gd name="connsiteY12" fmla="*/ 1475679 h 2279242"/>
              <a:gd name="connsiteX13" fmla="*/ 1184564 w 1892313"/>
              <a:gd name="connsiteY13" fmla="*/ 1129315 h 2279242"/>
              <a:gd name="connsiteX14" fmla="*/ 1004455 w 1892313"/>
              <a:gd name="connsiteY14" fmla="*/ 900715 h 2279242"/>
              <a:gd name="connsiteX15" fmla="*/ 914400 w 1892313"/>
              <a:gd name="connsiteY15" fmla="*/ 789879 h 2279242"/>
              <a:gd name="connsiteX16" fmla="*/ 893618 w 1892313"/>
              <a:gd name="connsiteY16" fmla="*/ 748315 h 2279242"/>
              <a:gd name="connsiteX17" fmla="*/ 879764 w 1892313"/>
              <a:gd name="connsiteY17" fmla="*/ 713679 h 2279242"/>
              <a:gd name="connsiteX18" fmla="*/ 1343891 w 1892313"/>
              <a:gd name="connsiteY18" fmla="*/ 845297 h 2279242"/>
              <a:gd name="connsiteX19" fmla="*/ 1724891 w 1892313"/>
              <a:gd name="connsiteY19" fmla="*/ 963061 h 2279242"/>
              <a:gd name="connsiteX20" fmla="*/ 1808018 w 1892313"/>
              <a:gd name="connsiteY20" fmla="*/ 969988 h 2279242"/>
              <a:gd name="connsiteX21" fmla="*/ 1877291 w 1892313"/>
              <a:gd name="connsiteY21" fmla="*/ 990770 h 2279242"/>
              <a:gd name="connsiteX22" fmla="*/ 1891146 w 1892313"/>
              <a:gd name="connsiteY22" fmla="*/ 949206 h 2279242"/>
              <a:gd name="connsiteX23" fmla="*/ 1849582 w 1892313"/>
              <a:gd name="connsiteY23" fmla="*/ 866079 h 2279242"/>
              <a:gd name="connsiteX24" fmla="*/ 1738746 w 1892313"/>
              <a:gd name="connsiteY24" fmla="*/ 401951 h 2279242"/>
              <a:gd name="connsiteX25" fmla="*/ 1745673 w 1892313"/>
              <a:gd name="connsiteY25" fmla="*/ 173351 h 2279242"/>
              <a:gd name="connsiteX26" fmla="*/ 1759528 w 1892313"/>
              <a:gd name="connsiteY26" fmla="*/ 83297 h 2279242"/>
              <a:gd name="connsiteX27" fmla="*/ 1766455 w 1892313"/>
              <a:gd name="connsiteY27" fmla="*/ 170 h 2279242"/>
              <a:gd name="connsiteX28" fmla="*/ 1149928 w 1892313"/>
              <a:gd name="connsiteY28" fmla="*/ 207988 h 2279242"/>
              <a:gd name="connsiteX29" fmla="*/ 561109 w 1892313"/>
              <a:gd name="connsiteY29" fmla="*/ 318824 h 2279242"/>
              <a:gd name="connsiteX30" fmla="*/ 263237 w 1892313"/>
              <a:gd name="connsiteY30" fmla="*/ 401951 h 2279242"/>
              <a:gd name="connsiteX31" fmla="*/ 367146 w 1892313"/>
              <a:gd name="connsiteY31" fmla="*/ 616697 h 2279242"/>
              <a:gd name="connsiteX32" fmla="*/ 408709 w 1892313"/>
              <a:gd name="connsiteY32" fmla="*/ 727533 h 2279242"/>
              <a:gd name="connsiteX33" fmla="*/ 429491 w 1892313"/>
              <a:gd name="connsiteY33" fmla="*/ 831442 h 2279242"/>
              <a:gd name="connsiteX34" fmla="*/ 429491 w 1892313"/>
              <a:gd name="connsiteY34" fmla="*/ 859151 h 2279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892313" h="2279242">
                <a:moveTo>
                  <a:pt x="623455" y="2279242"/>
                </a:moveTo>
                <a:cubicBezTo>
                  <a:pt x="567940" y="2232979"/>
                  <a:pt x="443885" y="2126651"/>
                  <a:pt x="381000" y="2085279"/>
                </a:cubicBezTo>
                <a:cubicBezTo>
                  <a:pt x="293255" y="2027552"/>
                  <a:pt x="192033" y="1986366"/>
                  <a:pt x="117764" y="1912097"/>
                </a:cubicBezTo>
                <a:cubicBezTo>
                  <a:pt x="20407" y="1814740"/>
                  <a:pt x="65680" y="1841027"/>
                  <a:pt x="0" y="1808188"/>
                </a:cubicBezTo>
                <a:cubicBezTo>
                  <a:pt x="121272" y="1626278"/>
                  <a:pt x="-22057" y="1829292"/>
                  <a:pt x="436418" y="1503388"/>
                </a:cubicBezTo>
                <a:cubicBezTo>
                  <a:pt x="496437" y="1460724"/>
                  <a:pt x="547255" y="1406406"/>
                  <a:pt x="602673" y="1357915"/>
                </a:cubicBezTo>
                <a:cubicBezTo>
                  <a:pt x="616989" y="1322128"/>
                  <a:pt x="608208" y="1310712"/>
                  <a:pt x="644237" y="1337133"/>
                </a:cubicBezTo>
                <a:cubicBezTo>
                  <a:pt x="739948" y="1407321"/>
                  <a:pt x="830488" y="1484585"/>
                  <a:pt x="928255" y="1551879"/>
                </a:cubicBezTo>
                <a:cubicBezTo>
                  <a:pt x="1302924" y="1809768"/>
                  <a:pt x="1042229" y="1611584"/>
                  <a:pt x="1385455" y="1801261"/>
                </a:cubicBezTo>
                <a:cubicBezTo>
                  <a:pt x="1406938" y="1813133"/>
                  <a:pt x="1420562" y="1835969"/>
                  <a:pt x="1440873" y="1849751"/>
                </a:cubicBezTo>
                <a:cubicBezTo>
                  <a:pt x="1485438" y="1879992"/>
                  <a:pt x="1534606" y="1903006"/>
                  <a:pt x="1579418" y="1932879"/>
                </a:cubicBezTo>
                <a:lnTo>
                  <a:pt x="1600200" y="1946733"/>
                </a:lnTo>
                <a:cubicBezTo>
                  <a:pt x="1525682" y="1723176"/>
                  <a:pt x="1569607" y="1839493"/>
                  <a:pt x="1385455" y="1475679"/>
                </a:cubicBezTo>
                <a:cubicBezTo>
                  <a:pt x="1331440" y="1368966"/>
                  <a:pt x="1256623" y="1228396"/>
                  <a:pt x="1184564" y="1129315"/>
                </a:cubicBezTo>
                <a:cubicBezTo>
                  <a:pt x="1127506" y="1050860"/>
                  <a:pt x="1064867" y="976617"/>
                  <a:pt x="1004455" y="900715"/>
                </a:cubicBezTo>
                <a:cubicBezTo>
                  <a:pt x="974810" y="863469"/>
                  <a:pt x="935689" y="832457"/>
                  <a:pt x="914400" y="789879"/>
                </a:cubicBezTo>
                <a:cubicBezTo>
                  <a:pt x="907473" y="776024"/>
                  <a:pt x="900028" y="762417"/>
                  <a:pt x="893618" y="748315"/>
                </a:cubicBezTo>
                <a:cubicBezTo>
                  <a:pt x="888473" y="736995"/>
                  <a:pt x="867608" y="711061"/>
                  <a:pt x="879764" y="713679"/>
                </a:cubicBezTo>
                <a:cubicBezTo>
                  <a:pt x="1036968" y="747538"/>
                  <a:pt x="1191334" y="794445"/>
                  <a:pt x="1343891" y="845297"/>
                </a:cubicBezTo>
                <a:cubicBezTo>
                  <a:pt x="1407089" y="866363"/>
                  <a:pt x="1612667" y="945105"/>
                  <a:pt x="1724891" y="963061"/>
                </a:cubicBezTo>
                <a:cubicBezTo>
                  <a:pt x="1752347" y="967454"/>
                  <a:pt x="1780309" y="967679"/>
                  <a:pt x="1808018" y="969988"/>
                </a:cubicBezTo>
                <a:cubicBezTo>
                  <a:pt x="1831109" y="976915"/>
                  <a:pt x="1853903" y="996617"/>
                  <a:pt x="1877291" y="990770"/>
                </a:cubicBezTo>
                <a:cubicBezTo>
                  <a:pt x="1891459" y="987228"/>
                  <a:pt x="1894314" y="963462"/>
                  <a:pt x="1891146" y="949206"/>
                </a:cubicBezTo>
                <a:cubicBezTo>
                  <a:pt x="1884426" y="918964"/>
                  <a:pt x="1859816" y="895319"/>
                  <a:pt x="1849582" y="866079"/>
                </a:cubicBezTo>
                <a:cubicBezTo>
                  <a:pt x="1794611" y="709018"/>
                  <a:pt x="1772538" y="566686"/>
                  <a:pt x="1738746" y="401951"/>
                </a:cubicBezTo>
                <a:cubicBezTo>
                  <a:pt x="1730243" y="257421"/>
                  <a:pt x="1726361" y="313358"/>
                  <a:pt x="1745673" y="173351"/>
                </a:cubicBezTo>
                <a:cubicBezTo>
                  <a:pt x="1749823" y="143265"/>
                  <a:pt x="1755909" y="113452"/>
                  <a:pt x="1759528" y="83297"/>
                </a:cubicBezTo>
                <a:cubicBezTo>
                  <a:pt x="1762841" y="55690"/>
                  <a:pt x="1794005" y="-3587"/>
                  <a:pt x="1766455" y="170"/>
                </a:cubicBezTo>
                <a:cubicBezTo>
                  <a:pt x="1370623" y="54147"/>
                  <a:pt x="1411536" y="120785"/>
                  <a:pt x="1149928" y="207988"/>
                </a:cubicBezTo>
                <a:cubicBezTo>
                  <a:pt x="811727" y="320722"/>
                  <a:pt x="899145" y="294090"/>
                  <a:pt x="561109" y="318824"/>
                </a:cubicBezTo>
                <a:cubicBezTo>
                  <a:pt x="284771" y="384273"/>
                  <a:pt x="375196" y="334777"/>
                  <a:pt x="263237" y="401951"/>
                </a:cubicBezTo>
                <a:cubicBezTo>
                  <a:pt x="320239" y="553963"/>
                  <a:pt x="228776" y="316897"/>
                  <a:pt x="367146" y="616697"/>
                </a:cubicBezTo>
                <a:cubicBezTo>
                  <a:pt x="383681" y="652523"/>
                  <a:pt x="396231" y="690100"/>
                  <a:pt x="408709" y="727533"/>
                </a:cubicBezTo>
                <a:cubicBezTo>
                  <a:pt x="418689" y="757472"/>
                  <a:pt x="426590" y="799532"/>
                  <a:pt x="429491" y="831442"/>
                </a:cubicBezTo>
                <a:cubicBezTo>
                  <a:pt x="430327" y="840640"/>
                  <a:pt x="429491" y="849915"/>
                  <a:pt x="429491" y="859151"/>
                </a:cubicBezTo>
              </a:path>
            </a:pathLst>
          </a:custGeom>
          <a:noFill/>
          <a:ln w="19050">
            <a:solidFill>
              <a:schemeClr val="bg1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3" name="Freeform: Shape 92">
            <a:extLst>
              <a:ext uri="{FF2B5EF4-FFF2-40B4-BE49-F238E27FC236}">
                <a16:creationId xmlns:a16="http://schemas.microsoft.com/office/drawing/2014/main" id="{6FE66D1D-455B-4F0C-8694-6FDD96103B70}"/>
              </a:ext>
            </a:extLst>
          </p:cNvPr>
          <p:cNvSpPr/>
          <p:nvPr/>
        </p:nvSpPr>
        <p:spPr>
          <a:xfrm rot="18535520" flipH="1">
            <a:off x="1967689" y="2125519"/>
            <a:ext cx="3097002" cy="1004454"/>
          </a:xfrm>
          <a:custGeom>
            <a:avLst/>
            <a:gdLst>
              <a:gd name="connsiteX0" fmla="*/ 436418 w 3097002"/>
              <a:gd name="connsiteY0" fmla="*/ 1004454 h 1004454"/>
              <a:gd name="connsiteX1" fmla="*/ 242454 w 3097002"/>
              <a:gd name="connsiteY1" fmla="*/ 817418 h 1004454"/>
              <a:gd name="connsiteX2" fmla="*/ 152400 w 3097002"/>
              <a:gd name="connsiteY2" fmla="*/ 727363 h 1004454"/>
              <a:gd name="connsiteX3" fmla="*/ 0 w 3097002"/>
              <a:gd name="connsiteY3" fmla="*/ 616527 h 1004454"/>
              <a:gd name="connsiteX4" fmla="*/ 62345 w 3097002"/>
              <a:gd name="connsiteY4" fmla="*/ 547254 h 1004454"/>
              <a:gd name="connsiteX5" fmla="*/ 207818 w 3097002"/>
              <a:gd name="connsiteY5" fmla="*/ 394854 h 1004454"/>
              <a:gd name="connsiteX6" fmla="*/ 277091 w 3097002"/>
              <a:gd name="connsiteY6" fmla="*/ 311727 h 1004454"/>
              <a:gd name="connsiteX7" fmla="*/ 374073 w 3097002"/>
              <a:gd name="connsiteY7" fmla="*/ 200891 h 1004454"/>
              <a:gd name="connsiteX8" fmla="*/ 422563 w 3097002"/>
              <a:gd name="connsiteY8" fmla="*/ 166254 h 1004454"/>
              <a:gd name="connsiteX9" fmla="*/ 755073 w 3097002"/>
              <a:gd name="connsiteY9" fmla="*/ 450272 h 1004454"/>
              <a:gd name="connsiteX10" fmla="*/ 1011382 w 3097002"/>
              <a:gd name="connsiteY10" fmla="*/ 699654 h 1004454"/>
              <a:gd name="connsiteX11" fmla="*/ 1108363 w 3097002"/>
              <a:gd name="connsiteY11" fmla="*/ 803563 h 1004454"/>
              <a:gd name="connsiteX12" fmla="*/ 1205345 w 3097002"/>
              <a:gd name="connsiteY12" fmla="*/ 907472 h 1004454"/>
              <a:gd name="connsiteX13" fmla="*/ 1233054 w 3097002"/>
              <a:gd name="connsiteY13" fmla="*/ 935181 h 1004454"/>
              <a:gd name="connsiteX14" fmla="*/ 1371600 w 3097002"/>
              <a:gd name="connsiteY14" fmla="*/ 644236 h 1004454"/>
              <a:gd name="connsiteX15" fmla="*/ 1454727 w 3097002"/>
              <a:gd name="connsiteY15" fmla="*/ 491836 h 1004454"/>
              <a:gd name="connsiteX16" fmla="*/ 1579418 w 3097002"/>
              <a:gd name="connsiteY16" fmla="*/ 353291 h 1004454"/>
              <a:gd name="connsiteX17" fmla="*/ 1620982 w 3097002"/>
              <a:gd name="connsiteY17" fmla="*/ 367145 h 1004454"/>
              <a:gd name="connsiteX18" fmla="*/ 1773382 w 3097002"/>
              <a:gd name="connsiteY18" fmla="*/ 574963 h 1004454"/>
              <a:gd name="connsiteX19" fmla="*/ 1856509 w 3097002"/>
              <a:gd name="connsiteY19" fmla="*/ 685800 h 1004454"/>
              <a:gd name="connsiteX20" fmla="*/ 2008909 w 3097002"/>
              <a:gd name="connsiteY20" fmla="*/ 914400 h 1004454"/>
              <a:gd name="connsiteX21" fmla="*/ 2022763 w 3097002"/>
              <a:gd name="connsiteY21" fmla="*/ 865909 h 1004454"/>
              <a:gd name="connsiteX22" fmla="*/ 2092036 w 3097002"/>
              <a:gd name="connsiteY22" fmla="*/ 810491 h 1004454"/>
              <a:gd name="connsiteX23" fmla="*/ 2189018 w 3097002"/>
              <a:gd name="connsiteY23" fmla="*/ 720436 h 1004454"/>
              <a:gd name="connsiteX24" fmla="*/ 2299854 w 3097002"/>
              <a:gd name="connsiteY24" fmla="*/ 595745 h 1004454"/>
              <a:gd name="connsiteX25" fmla="*/ 2396836 w 3097002"/>
              <a:gd name="connsiteY25" fmla="*/ 505691 h 1004454"/>
              <a:gd name="connsiteX26" fmla="*/ 2563091 w 3097002"/>
              <a:gd name="connsiteY26" fmla="*/ 332509 h 1004454"/>
              <a:gd name="connsiteX27" fmla="*/ 2680854 w 3097002"/>
              <a:gd name="connsiteY27" fmla="*/ 235527 h 1004454"/>
              <a:gd name="connsiteX28" fmla="*/ 2770909 w 3097002"/>
              <a:gd name="connsiteY28" fmla="*/ 145472 h 1004454"/>
              <a:gd name="connsiteX29" fmla="*/ 2909454 w 3097002"/>
              <a:gd name="connsiteY29" fmla="*/ 41563 h 1004454"/>
              <a:gd name="connsiteX30" fmla="*/ 2971800 w 3097002"/>
              <a:gd name="connsiteY30" fmla="*/ 0 h 1004454"/>
              <a:gd name="connsiteX31" fmla="*/ 3027218 w 3097002"/>
              <a:gd name="connsiteY31" fmla="*/ 55418 h 1004454"/>
              <a:gd name="connsiteX32" fmla="*/ 3075709 w 3097002"/>
              <a:gd name="connsiteY32" fmla="*/ 207818 h 1004454"/>
              <a:gd name="connsiteX33" fmla="*/ 3096491 w 3097002"/>
              <a:gd name="connsiteY33" fmla="*/ 311727 h 1004454"/>
              <a:gd name="connsiteX34" fmla="*/ 3096491 w 3097002"/>
              <a:gd name="connsiteY34" fmla="*/ 353291 h 1004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3097002" h="1004454">
                <a:moveTo>
                  <a:pt x="436418" y="1004454"/>
                </a:moveTo>
                <a:lnTo>
                  <a:pt x="242454" y="817418"/>
                </a:lnTo>
                <a:cubicBezTo>
                  <a:pt x="212068" y="787773"/>
                  <a:pt x="185720" y="753668"/>
                  <a:pt x="152400" y="727363"/>
                </a:cubicBezTo>
                <a:cubicBezTo>
                  <a:pt x="15051" y="618929"/>
                  <a:pt x="73811" y="641129"/>
                  <a:pt x="0" y="616527"/>
                </a:cubicBezTo>
                <a:cubicBezTo>
                  <a:pt x="20782" y="593436"/>
                  <a:pt x="41098" y="569918"/>
                  <a:pt x="62345" y="547254"/>
                </a:cubicBezTo>
                <a:cubicBezTo>
                  <a:pt x="110377" y="496020"/>
                  <a:pt x="160501" y="446750"/>
                  <a:pt x="207818" y="394854"/>
                </a:cubicBezTo>
                <a:cubicBezTo>
                  <a:pt x="232120" y="368201"/>
                  <a:pt x="254000" y="339436"/>
                  <a:pt x="277091" y="311727"/>
                </a:cubicBezTo>
                <a:cubicBezTo>
                  <a:pt x="284770" y="302512"/>
                  <a:pt x="346192" y="223703"/>
                  <a:pt x="374073" y="200891"/>
                </a:cubicBezTo>
                <a:cubicBezTo>
                  <a:pt x="389446" y="188313"/>
                  <a:pt x="406400" y="177800"/>
                  <a:pt x="422563" y="166254"/>
                </a:cubicBezTo>
                <a:cubicBezTo>
                  <a:pt x="599179" y="254563"/>
                  <a:pt x="476678" y="184928"/>
                  <a:pt x="755073" y="450272"/>
                </a:cubicBezTo>
                <a:cubicBezTo>
                  <a:pt x="796891" y="490130"/>
                  <a:pt x="947100" y="632800"/>
                  <a:pt x="1011382" y="699654"/>
                </a:cubicBezTo>
                <a:cubicBezTo>
                  <a:pt x="1044220" y="733806"/>
                  <a:pt x="1076036" y="768927"/>
                  <a:pt x="1108363" y="803563"/>
                </a:cubicBezTo>
                <a:lnTo>
                  <a:pt x="1205345" y="907472"/>
                </a:lnTo>
                <a:cubicBezTo>
                  <a:pt x="1214328" y="916954"/>
                  <a:pt x="1233054" y="935181"/>
                  <a:pt x="1233054" y="935181"/>
                </a:cubicBezTo>
                <a:cubicBezTo>
                  <a:pt x="1215276" y="775174"/>
                  <a:pt x="1218690" y="924573"/>
                  <a:pt x="1371600" y="644236"/>
                </a:cubicBezTo>
                <a:cubicBezTo>
                  <a:pt x="1399309" y="593436"/>
                  <a:pt x="1422949" y="540195"/>
                  <a:pt x="1454727" y="491836"/>
                </a:cubicBezTo>
                <a:cubicBezTo>
                  <a:pt x="1486430" y="443592"/>
                  <a:pt x="1537571" y="395137"/>
                  <a:pt x="1579418" y="353291"/>
                </a:cubicBezTo>
                <a:cubicBezTo>
                  <a:pt x="1593273" y="357909"/>
                  <a:pt x="1609648" y="357936"/>
                  <a:pt x="1620982" y="367145"/>
                </a:cubicBezTo>
                <a:cubicBezTo>
                  <a:pt x="1691770" y="424660"/>
                  <a:pt x="1722396" y="500608"/>
                  <a:pt x="1773382" y="574963"/>
                </a:cubicBezTo>
                <a:cubicBezTo>
                  <a:pt x="1799499" y="613051"/>
                  <a:pt x="1830892" y="647374"/>
                  <a:pt x="1856509" y="685800"/>
                </a:cubicBezTo>
                <a:cubicBezTo>
                  <a:pt x="2024247" y="937408"/>
                  <a:pt x="1907654" y="796270"/>
                  <a:pt x="2008909" y="914400"/>
                </a:cubicBezTo>
                <a:cubicBezTo>
                  <a:pt x="2013527" y="898236"/>
                  <a:pt x="2012262" y="879036"/>
                  <a:pt x="2022763" y="865909"/>
                </a:cubicBezTo>
                <a:cubicBezTo>
                  <a:pt x="2041236" y="842818"/>
                  <a:pt x="2069782" y="829964"/>
                  <a:pt x="2092036" y="810491"/>
                </a:cubicBezTo>
                <a:cubicBezTo>
                  <a:pt x="2125236" y="781441"/>
                  <a:pt x="2158339" y="752137"/>
                  <a:pt x="2189018" y="720436"/>
                </a:cubicBezTo>
                <a:cubicBezTo>
                  <a:pt x="2227690" y="680474"/>
                  <a:pt x="2261181" y="635707"/>
                  <a:pt x="2299854" y="595745"/>
                </a:cubicBezTo>
                <a:cubicBezTo>
                  <a:pt x="2330533" y="564044"/>
                  <a:pt x="2365642" y="536885"/>
                  <a:pt x="2396836" y="505691"/>
                </a:cubicBezTo>
                <a:cubicBezTo>
                  <a:pt x="2453421" y="449106"/>
                  <a:pt x="2501319" y="383380"/>
                  <a:pt x="2563091" y="332509"/>
                </a:cubicBezTo>
                <a:cubicBezTo>
                  <a:pt x="2602345" y="300182"/>
                  <a:pt x="2643056" y="269545"/>
                  <a:pt x="2680854" y="235527"/>
                </a:cubicBezTo>
                <a:cubicBezTo>
                  <a:pt x="2712409" y="207128"/>
                  <a:pt x="2738539" y="172938"/>
                  <a:pt x="2770909" y="145472"/>
                </a:cubicBezTo>
                <a:cubicBezTo>
                  <a:pt x="2814926" y="108124"/>
                  <a:pt x="2868635" y="82382"/>
                  <a:pt x="2909454" y="41563"/>
                </a:cubicBezTo>
                <a:cubicBezTo>
                  <a:pt x="2945956" y="5061"/>
                  <a:pt x="2925035" y="18705"/>
                  <a:pt x="2971800" y="0"/>
                </a:cubicBezTo>
                <a:cubicBezTo>
                  <a:pt x="2990273" y="18473"/>
                  <a:pt x="3012727" y="33681"/>
                  <a:pt x="3027218" y="55418"/>
                </a:cubicBezTo>
                <a:cubicBezTo>
                  <a:pt x="3049613" y="89011"/>
                  <a:pt x="3067180" y="171997"/>
                  <a:pt x="3075709" y="207818"/>
                </a:cubicBezTo>
                <a:cubicBezTo>
                  <a:pt x="3079801" y="225004"/>
                  <a:pt x="3094514" y="288006"/>
                  <a:pt x="3096491" y="311727"/>
                </a:cubicBezTo>
                <a:cubicBezTo>
                  <a:pt x="3097642" y="325534"/>
                  <a:pt x="3096491" y="339436"/>
                  <a:pt x="3096491" y="353291"/>
                </a:cubicBezTo>
              </a:path>
            </a:pathLst>
          </a:custGeom>
          <a:noFill/>
          <a:ln w="19050">
            <a:solidFill>
              <a:schemeClr val="bg1"/>
            </a:solidFill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4" name="Freeform: Shape 93">
            <a:extLst>
              <a:ext uri="{FF2B5EF4-FFF2-40B4-BE49-F238E27FC236}">
                <a16:creationId xmlns:a16="http://schemas.microsoft.com/office/drawing/2014/main" id="{84702EA9-C0AF-49C4-AB41-EB17F2F438A0}"/>
              </a:ext>
            </a:extLst>
          </p:cNvPr>
          <p:cNvSpPr/>
          <p:nvPr/>
        </p:nvSpPr>
        <p:spPr>
          <a:xfrm rot="18535520" flipH="1">
            <a:off x="3153984" y="4713524"/>
            <a:ext cx="1115291" cy="1831595"/>
          </a:xfrm>
          <a:custGeom>
            <a:avLst/>
            <a:gdLst>
              <a:gd name="connsiteX0" fmla="*/ 651164 w 1115291"/>
              <a:gd name="connsiteY0" fmla="*/ 1831595 h 1831595"/>
              <a:gd name="connsiteX1" fmla="*/ 803564 w 1115291"/>
              <a:gd name="connsiteY1" fmla="*/ 1810813 h 1831595"/>
              <a:gd name="connsiteX2" fmla="*/ 921328 w 1115291"/>
              <a:gd name="connsiteY2" fmla="*/ 1769249 h 1831595"/>
              <a:gd name="connsiteX3" fmla="*/ 949037 w 1115291"/>
              <a:gd name="connsiteY3" fmla="*/ 1762322 h 1831595"/>
              <a:gd name="connsiteX4" fmla="*/ 990600 w 1115291"/>
              <a:gd name="connsiteY4" fmla="*/ 1748467 h 1831595"/>
              <a:gd name="connsiteX5" fmla="*/ 1011382 w 1115291"/>
              <a:gd name="connsiteY5" fmla="*/ 1734613 h 1831595"/>
              <a:gd name="connsiteX6" fmla="*/ 1115291 w 1115291"/>
              <a:gd name="connsiteY6" fmla="*/ 1713831 h 1831595"/>
              <a:gd name="connsiteX7" fmla="*/ 983673 w 1115291"/>
              <a:gd name="connsiteY7" fmla="*/ 1609922 h 1831595"/>
              <a:gd name="connsiteX8" fmla="*/ 900546 w 1115291"/>
              <a:gd name="connsiteY8" fmla="*/ 1561431 h 1831595"/>
              <a:gd name="connsiteX9" fmla="*/ 803564 w 1115291"/>
              <a:gd name="connsiteY9" fmla="*/ 1499086 h 1831595"/>
              <a:gd name="connsiteX10" fmla="*/ 748146 w 1115291"/>
              <a:gd name="connsiteY10" fmla="*/ 1478304 h 1831595"/>
              <a:gd name="connsiteX11" fmla="*/ 540328 w 1115291"/>
              <a:gd name="connsiteY11" fmla="*/ 1367467 h 1831595"/>
              <a:gd name="connsiteX12" fmla="*/ 477982 w 1115291"/>
              <a:gd name="connsiteY12" fmla="*/ 1339758 h 1831595"/>
              <a:gd name="connsiteX13" fmla="*/ 394855 w 1115291"/>
              <a:gd name="connsiteY13" fmla="*/ 1291267 h 1831595"/>
              <a:gd name="connsiteX14" fmla="*/ 325582 w 1115291"/>
              <a:gd name="connsiteY14" fmla="*/ 1256631 h 1831595"/>
              <a:gd name="connsiteX15" fmla="*/ 180109 w 1115291"/>
              <a:gd name="connsiteY15" fmla="*/ 1145795 h 1831595"/>
              <a:gd name="connsiteX16" fmla="*/ 27709 w 1115291"/>
              <a:gd name="connsiteY16" fmla="*/ 1048813 h 1831595"/>
              <a:gd name="connsiteX17" fmla="*/ 0 w 1115291"/>
              <a:gd name="connsiteY17" fmla="*/ 1034958 h 1831595"/>
              <a:gd name="connsiteX18" fmla="*/ 55418 w 1115291"/>
              <a:gd name="connsiteY18" fmla="*/ 1021104 h 1831595"/>
              <a:gd name="connsiteX19" fmla="*/ 117764 w 1115291"/>
              <a:gd name="connsiteY19" fmla="*/ 1028031 h 1831595"/>
              <a:gd name="connsiteX20" fmla="*/ 346364 w 1115291"/>
              <a:gd name="connsiteY20" fmla="*/ 1062667 h 1831595"/>
              <a:gd name="connsiteX21" fmla="*/ 429491 w 1115291"/>
              <a:gd name="connsiteY21" fmla="*/ 1090376 h 1831595"/>
              <a:gd name="connsiteX22" fmla="*/ 512618 w 1115291"/>
              <a:gd name="connsiteY22" fmla="*/ 1145795 h 1831595"/>
              <a:gd name="connsiteX23" fmla="*/ 644237 w 1115291"/>
              <a:gd name="connsiteY23" fmla="*/ 1159649 h 1831595"/>
              <a:gd name="connsiteX24" fmla="*/ 727364 w 1115291"/>
              <a:gd name="connsiteY24" fmla="*/ 1180431 h 1831595"/>
              <a:gd name="connsiteX25" fmla="*/ 955964 w 1115291"/>
              <a:gd name="connsiteY25" fmla="*/ 1194286 h 1831595"/>
              <a:gd name="connsiteX26" fmla="*/ 914400 w 1115291"/>
              <a:gd name="connsiteY26" fmla="*/ 1097304 h 1831595"/>
              <a:gd name="connsiteX27" fmla="*/ 734291 w 1115291"/>
              <a:gd name="connsiteY27" fmla="*/ 924122 h 1831595"/>
              <a:gd name="connsiteX28" fmla="*/ 602673 w 1115291"/>
              <a:gd name="connsiteY28" fmla="*/ 806358 h 1831595"/>
              <a:gd name="connsiteX29" fmla="*/ 554182 w 1115291"/>
              <a:gd name="connsiteY29" fmla="*/ 750940 h 1831595"/>
              <a:gd name="connsiteX30" fmla="*/ 491837 w 1115291"/>
              <a:gd name="connsiteY30" fmla="*/ 695522 h 1831595"/>
              <a:gd name="connsiteX31" fmla="*/ 422564 w 1115291"/>
              <a:gd name="connsiteY31" fmla="*/ 619322 h 1831595"/>
              <a:gd name="connsiteX32" fmla="*/ 318655 w 1115291"/>
              <a:gd name="connsiteY32" fmla="*/ 466922 h 1831595"/>
              <a:gd name="connsiteX33" fmla="*/ 505691 w 1115291"/>
              <a:gd name="connsiteY33" fmla="*/ 446140 h 1831595"/>
              <a:gd name="connsiteX34" fmla="*/ 568037 w 1115291"/>
              <a:gd name="connsiteY34" fmla="*/ 425358 h 1831595"/>
              <a:gd name="connsiteX35" fmla="*/ 748146 w 1115291"/>
              <a:gd name="connsiteY35" fmla="*/ 376867 h 1831595"/>
              <a:gd name="connsiteX36" fmla="*/ 789709 w 1115291"/>
              <a:gd name="connsiteY36" fmla="*/ 363013 h 1831595"/>
              <a:gd name="connsiteX37" fmla="*/ 824346 w 1115291"/>
              <a:gd name="connsiteY37" fmla="*/ 342231 h 1831595"/>
              <a:gd name="connsiteX38" fmla="*/ 893618 w 1115291"/>
              <a:gd name="connsiteY38" fmla="*/ 328376 h 1831595"/>
              <a:gd name="connsiteX39" fmla="*/ 955964 w 1115291"/>
              <a:gd name="connsiteY39" fmla="*/ 314522 h 1831595"/>
              <a:gd name="connsiteX40" fmla="*/ 886691 w 1115291"/>
              <a:gd name="connsiteY40" fmla="*/ 286813 h 1831595"/>
              <a:gd name="connsiteX41" fmla="*/ 782782 w 1115291"/>
              <a:gd name="connsiteY41" fmla="*/ 252176 h 1831595"/>
              <a:gd name="connsiteX42" fmla="*/ 713509 w 1115291"/>
              <a:gd name="connsiteY42" fmla="*/ 217540 h 1831595"/>
              <a:gd name="connsiteX43" fmla="*/ 658091 w 1115291"/>
              <a:gd name="connsiteY43" fmla="*/ 203686 h 1831595"/>
              <a:gd name="connsiteX44" fmla="*/ 623455 w 1115291"/>
              <a:gd name="connsiteY44" fmla="*/ 175976 h 1831595"/>
              <a:gd name="connsiteX45" fmla="*/ 602673 w 1115291"/>
              <a:gd name="connsiteY45" fmla="*/ 169049 h 1831595"/>
              <a:gd name="connsiteX46" fmla="*/ 574964 w 1115291"/>
              <a:gd name="connsiteY46" fmla="*/ 155195 h 1831595"/>
              <a:gd name="connsiteX47" fmla="*/ 512618 w 1115291"/>
              <a:gd name="connsiteY47" fmla="*/ 120558 h 1831595"/>
              <a:gd name="connsiteX48" fmla="*/ 471055 w 1115291"/>
              <a:gd name="connsiteY48" fmla="*/ 85922 h 1831595"/>
              <a:gd name="connsiteX49" fmla="*/ 477982 w 1115291"/>
              <a:gd name="connsiteY49" fmla="*/ 23576 h 1831595"/>
              <a:gd name="connsiteX50" fmla="*/ 484909 w 1115291"/>
              <a:gd name="connsiteY50" fmla="*/ 2795 h 1831595"/>
              <a:gd name="connsiteX51" fmla="*/ 574964 w 1115291"/>
              <a:gd name="connsiteY51" fmla="*/ 2795 h 1831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115291" h="1831595">
                <a:moveTo>
                  <a:pt x="651164" y="1831595"/>
                </a:moveTo>
                <a:cubicBezTo>
                  <a:pt x="701964" y="1824668"/>
                  <a:pt x="753607" y="1822342"/>
                  <a:pt x="803564" y="1810813"/>
                </a:cubicBezTo>
                <a:cubicBezTo>
                  <a:pt x="844126" y="1801453"/>
                  <a:pt x="880943" y="1779345"/>
                  <a:pt x="921328" y="1769249"/>
                </a:cubicBezTo>
                <a:cubicBezTo>
                  <a:pt x="930564" y="1766940"/>
                  <a:pt x="939918" y="1765058"/>
                  <a:pt x="949037" y="1762322"/>
                </a:cubicBezTo>
                <a:cubicBezTo>
                  <a:pt x="963025" y="1758126"/>
                  <a:pt x="977255" y="1754398"/>
                  <a:pt x="990600" y="1748467"/>
                </a:cubicBezTo>
                <a:cubicBezTo>
                  <a:pt x="998208" y="1745086"/>
                  <a:pt x="1003360" y="1736841"/>
                  <a:pt x="1011382" y="1734613"/>
                </a:cubicBezTo>
                <a:cubicBezTo>
                  <a:pt x="1045416" y="1725159"/>
                  <a:pt x="1115291" y="1713831"/>
                  <a:pt x="1115291" y="1713831"/>
                </a:cubicBezTo>
                <a:cubicBezTo>
                  <a:pt x="943526" y="1606479"/>
                  <a:pt x="1213461" y="1779766"/>
                  <a:pt x="983673" y="1609922"/>
                </a:cubicBezTo>
                <a:cubicBezTo>
                  <a:pt x="957876" y="1590855"/>
                  <a:pt x="927866" y="1578243"/>
                  <a:pt x="900546" y="1561431"/>
                </a:cubicBezTo>
                <a:cubicBezTo>
                  <a:pt x="867816" y="1541290"/>
                  <a:pt x="837302" y="1517489"/>
                  <a:pt x="803564" y="1499086"/>
                </a:cubicBezTo>
                <a:cubicBezTo>
                  <a:pt x="786244" y="1489639"/>
                  <a:pt x="766059" y="1486572"/>
                  <a:pt x="748146" y="1478304"/>
                </a:cubicBezTo>
                <a:cubicBezTo>
                  <a:pt x="518794" y="1372448"/>
                  <a:pt x="716037" y="1459505"/>
                  <a:pt x="540328" y="1367467"/>
                </a:cubicBezTo>
                <a:cubicBezTo>
                  <a:pt x="520182" y="1356915"/>
                  <a:pt x="498128" y="1350310"/>
                  <a:pt x="477982" y="1339758"/>
                </a:cubicBezTo>
                <a:cubicBezTo>
                  <a:pt x="449566" y="1324873"/>
                  <a:pt x="423017" y="1306628"/>
                  <a:pt x="394855" y="1291267"/>
                </a:cubicBezTo>
                <a:cubicBezTo>
                  <a:pt x="372191" y="1278905"/>
                  <a:pt x="347719" y="1269913"/>
                  <a:pt x="325582" y="1256631"/>
                </a:cubicBezTo>
                <a:cubicBezTo>
                  <a:pt x="259559" y="1217018"/>
                  <a:pt x="243035" y="1193739"/>
                  <a:pt x="180109" y="1145795"/>
                </a:cubicBezTo>
                <a:cubicBezTo>
                  <a:pt x="124081" y="1103107"/>
                  <a:pt x="90200" y="1083964"/>
                  <a:pt x="27709" y="1048813"/>
                </a:cubicBezTo>
                <a:cubicBezTo>
                  <a:pt x="18709" y="1043750"/>
                  <a:pt x="9236" y="1039576"/>
                  <a:pt x="0" y="1034958"/>
                </a:cubicBezTo>
                <a:cubicBezTo>
                  <a:pt x="18473" y="1030340"/>
                  <a:pt x="36410" y="1022222"/>
                  <a:pt x="55418" y="1021104"/>
                </a:cubicBezTo>
                <a:cubicBezTo>
                  <a:pt x="76292" y="1019876"/>
                  <a:pt x="97016" y="1025437"/>
                  <a:pt x="117764" y="1028031"/>
                </a:cubicBezTo>
                <a:cubicBezTo>
                  <a:pt x="234287" y="1042596"/>
                  <a:pt x="222361" y="1042001"/>
                  <a:pt x="346364" y="1062667"/>
                </a:cubicBezTo>
                <a:cubicBezTo>
                  <a:pt x="374073" y="1071903"/>
                  <a:pt x="403367" y="1077314"/>
                  <a:pt x="429491" y="1090376"/>
                </a:cubicBezTo>
                <a:cubicBezTo>
                  <a:pt x="459277" y="1105269"/>
                  <a:pt x="480924" y="1135571"/>
                  <a:pt x="512618" y="1145795"/>
                </a:cubicBezTo>
                <a:cubicBezTo>
                  <a:pt x="554603" y="1159339"/>
                  <a:pt x="644237" y="1159649"/>
                  <a:pt x="644237" y="1159649"/>
                </a:cubicBezTo>
                <a:cubicBezTo>
                  <a:pt x="671946" y="1166576"/>
                  <a:pt x="699225" y="1175537"/>
                  <a:pt x="727364" y="1180431"/>
                </a:cubicBezTo>
                <a:cubicBezTo>
                  <a:pt x="772241" y="1188236"/>
                  <a:pt x="941515" y="1193629"/>
                  <a:pt x="955964" y="1194286"/>
                </a:cubicBezTo>
                <a:cubicBezTo>
                  <a:pt x="1025993" y="1180279"/>
                  <a:pt x="1008777" y="1194232"/>
                  <a:pt x="914400" y="1097304"/>
                </a:cubicBezTo>
                <a:cubicBezTo>
                  <a:pt x="856297" y="1037631"/>
                  <a:pt x="796360" y="979658"/>
                  <a:pt x="734291" y="924122"/>
                </a:cubicBezTo>
                <a:cubicBezTo>
                  <a:pt x="690418" y="884867"/>
                  <a:pt x="641440" y="850662"/>
                  <a:pt x="602673" y="806358"/>
                </a:cubicBezTo>
                <a:cubicBezTo>
                  <a:pt x="586509" y="787885"/>
                  <a:pt x="571539" y="768297"/>
                  <a:pt x="554182" y="750940"/>
                </a:cubicBezTo>
                <a:cubicBezTo>
                  <a:pt x="534521" y="731279"/>
                  <a:pt x="511498" y="715183"/>
                  <a:pt x="491837" y="695522"/>
                </a:cubicBezTo>
                <a:cubicBezTo>
                  <a:pt x="467564" y="671249"/>
                  <a:pt x="443772" y="646314"/>
                  <a:pt x="422564" y="619322"/>
                </a:cubicBezTo>
                <a:cubicBezTo>
                  <a:pt x="364887" y="545915"/>
                  <a:pt x="354851" y="527248"/>
                  <a:pt x="318655" y="466922"/>
                </a:cubicBezTo>
                <a:cubicBezTo>
                  <a:pt x="389409" y="419752"/>
                  <a:pt x="305660" y="470386"/>
                  <a:pt x="505691" y="446140"/>
                </a:cubicBezTo>
                <a:cubicBezTo>
                  <a:pt x="527438" y="443504"/>
                  <a:pt x="547021" y="431539"/>
                  <a:pt x="568037" y="425358"/>
                </a:cubicBezTo>
                <a:cubicBezTo>
                  <a:pt x="685321" y="390863"/>
                  <a:pt x="559762" y="439660"/>
                  <a:pt x="748146" y="376867"/>
                </a:cubicBezTo>
                <a:cubicBezTo>
                  <a:pt x="762000" y="372249"/>
                  <a:pt x="776414" y="369056"/>
                  <a:pt x="789709" y="363013"/>
                </a:cubicBezTo>
                <a:cubicBezTo>
                  <a:pt x="801967" y="357441"/>
                  <a:pt x="812042" y="347699"/>
                  <a:pt x="824346" y="342231"/>
                </a:cubicBezTo>
                <a:cubicBezTo>
                  <a:pt x="837066" y="336578"/>
                  <a:pt x="884879" y="329965"/>
                  <a:pt x="893618" y="328376"/>
                </a:cubicBezTo>
                <a:cubicBezTo>
                  <a:pt x="925873" y="322511"/>
                  <a:pt x="926307" y="321936"/>
                  <a:pt x="955964" y="314522"/>
                </a:cubicBezTo>
                <a:cubicBezTo>
                  <a:pt x="853735" y="263407"/>
                  <a:pt x="961480" y="313523"/>
                  <a:pt x="886691" y="286813"/>
                </a:cubicBezTo>
                <a:cubicBezTo>
                  <a:pt x="784607" y="250355"/>
                  <a:pt x="852163" y="266054"/>
                  <a:pt x="782782" y="252176"/>
                </a:cubicBezTo>
                <a:cubicBezTo>
                  <a:pt x="759691" y="240631"/>
                  <a:pt x="738555" y="223801"/>
                  <a:pt x="713509" y="217540"/>
                </a:cubicBezTo>
                <a:lnTo>
                  <a:pt x="658091" y="203686"/>
                </a:lnTo>
                <a:cubicBezTo>
                  <a:pt x="646546" y="194449"/>
                  <a:pt x="635993" y="183812"/>
                  <a:pt x="623455" y="175976"/>
                </a:cubicBezTo>
                <a:cubicBezTo>
                  <a:pt x="617263" y="172106"/>
                  <a:pt x="609385" y="171925"/>
                  <a:pt x="602673" y="169049"/>
                </a:cubicBezTo>
                <a:cubicBezTo>
                  <a:pt x="593181" y="164981"/>
                  <a:pt x="584200" y="159813"/>
                  <a:pt x="574964" y="155195"/>
                </a:cubicBezTo>
                <a:cubicBezTo>
                  <a:pt x="498928" y="79159"/>
                  <a:pt x="596121" y="166106"/>
                  <a:pt x="512618" y="120558"/>
                </a:cubicBezTo>
                <a:cubicBezTo>
                  <a:pt x="496786" y="111922"/>
                  <a:pt x="484909" y="97467"/>
                  <a:pt x="471055" y="85922"/>
                </a:cubicBezTo>
                <a:cubicBezTo>
                  <a:pt x="473364" y="65140"/>
                  <a:pt x="474545" y="44201"/>
                  <a:pt x="477982" y="23576"/>
                </a:cubicBezTo>
                <a:cubicBezTo>
                  <a:pt x="479182" y="16374"/>
                  <a:pt x="477769" y="4325"/>
                  <a:pt x="484909" y="2795"/>
                </a:cubicBezTo>
                <a:cubicBezTo>
                  <a:pt x="514261" y="-3494"/>
                  <a:pt x="544946" y="2795"/>
                  <a:pt x="574964" y="2795"/>
                </a:cubicBezTo>
              </a:path>
            </a:pathLst>
          </a:custGeom>
          <a:noFill/>
          <a:ln w="12700">
            <a:solidFill>
              <a:schemeClr val="bg1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5" name="Freeform: Shape 94">
            <a:extLst>
              <a:ext uri="{FF2B5EF4-FFF2-40B4-BE49-F238E27FC236}">
                <a16:creationId xmlns:a16="http://schemas.microsoft.com/office/drawing/2014/main" id="{968B81A8-6C23-4957-8EDD-E1C7CA1A917D}"/>
              </a:ext>
            </a:extLst>
          </p:cNvPr>
          <p:cNvSpPr/>
          <p:nvPr/>
        </p:nvSpPr>
        <p:spPr>
          <a:xfrm rot="18535520" flipH="1">
            <a:off x="4239834" y="2811250"/>
            <a:ext cx="2036618" cy="1768255"/>
          </a:xfrm>
          <a:custGeom>
            <a:avLst/>
            <a:gdLst>
              <a:gd name="connsiteX0" fmla="*/ 0 w 2036618"/>
              <a:gd name="connsiteY0" fmla="*/ 1248710 h 1768255"/>
              <a:gd name="connsiteX1" fmla="*/ 131618 w 2036618"/>
              <a:gd name="connsiteY1" fmla="*/ 1401110 h 1768255"/>
              <a:gd name="connsiteX2" fmla="*/ 173182 w 2036618"/>
              <a:gd name="connsiteY2" fmla="*/ 1477310 h 1768255"/>
              <a:gd name="connsiteX3" fmla="*/ 235528 w 2036618"/>
              <a:gd name="connsiteY3" fmla="*/ 1560437 h 1768255"/>
              <a:gd name="connsiteX4" fmla="*/ 263237 w 2036618"/>
              <a:gd name="connsiteY4" fmla="*/ 1608928 h 1768255"/>
              <a:gd name="connsiteX5" fmla="*/ 277091 w 2036618"/>
              <a:gd name="connsiteY5" fmla="*/ 1636637 h 1768255"/>
              <a:gd name="connsiteX6" fmla="*/ 346364 w 2036618"/>
              <a:gd name="connsiteY6" fmla="*/ 1712837 h 1768255"/>
              <a:gd name="connsiteX7" fmla="*/ 381000 w 2036618"/>
              <a:gd name="connsiteY7" fmla="*/ 1726691 h 1768255"/>
              <a:gd name="connsiteX8" fmla="*/ 484909 w 2036618"/>
              <a:gd name="connsiteY8" fmla="*/ 1740546 h 1768255"/>
              <a:gd name="connsiteX9" fmla="*/ 609600 w 2036618"/>
              <a:gd name="connsiteY9" fmla="*/ 1761328 h 1768255"/>
              <a:gd name="connsiteX10" fmla="*/ 658091 w 2036618"/>
              <a:gd name="connsiteY10" fmla="*/ 1768255 h 1768255"/>
              <a:gd name="connsiteX11" fmla="*/ 748146 w 2036618"/>
              <a:gd name="connsiteY11" fmla="*/ 1311055 h 1768255"/>
              <a:gd name="connsiteX12" fmla="*/ 824346 w 2036618"/>
              <a:gd name="connsiteY12" fmla="*/ 1110164 h 1768255"/>
              <a:gd name="connsiteX13" fmla="*/ 831273 w 2036618"/>
              <a:gd name="connsiteY13" fmla="*/ 1027037 h 1768255"/>
              <a:gd name="connsiteX14" fmla="*/ 858982 w 2036618"/>
              <a:gd name="connsiteY14" fmla="*/ 936982 h 1768255"/>
              <a:gd name="connsiteX15" fmla="*/ 935182 w 2036618"/>
              <a:gd name="connsiteY15" fmla="*/ 978546 h 1768255"/>
              <a:gd name="connsiteX16" fmla="*/ 1094509 w 2036618"/>
              <a:gd name="connsiteY16" fmla="*/ 1144800 h 1768255"/>
              <a:gd name="connsiteX17" fmla="*/ 1295400 w 2036618"/>
              <a:gd name="connsiteY17" fmla="*/ 1359546 h 1768255"/>
              <a:gd name="connsiteX18" fmla="*/ 1357746 w 2036618"/>
              <a:gd name="connsiteY18" fmla="*/ 1435746 h 1768255"/>
              <a:gd name="connsiteX19" fmla="*/ 1399309 w 2036618"/>
              <a:gd name="connsiteY19" fmla="*/ 1484237 h 1768255"/>
              <a:gd name="connsiteX20" fmla="*/ 1433946 w 2036618"/>
              <a:gd name="connsiteY20" fmla="*/ 1539655 h 1768255"/>
              <a:gd name="connsiteX21" fmla="*/ 1427018 w 2036618"/>
              <a:gd name="connsiteY21" fmla="*/ 1505019 h 1768255"/>
              <a:gd name="connsiteX22" fmla="*/ 1433946 w 2036618"/>
              <a:gd name="connsiteY22" fmla="*/ 1428819 h 1768255"/>
              <a:gd name="connsiteX23" fmla="*/ 1447800 w 2036618"/>
              <a:gd name="connsiteY23" fmla="*/ 1373400 h 1768255"/>
              <a:gd name="connsiteX24" fmla="*/ 1461655 w 2036618"/>
              <a:gd name="connsiteY24" fmla="*/ 1311055 h 1768255"/>
              <a:gd name="connsiteX25" fmla="*/ 1475509 w 2036618"/>
              <a:gd name="connsiteY25" fmla="*/ 1221000 h 1768255"/>
              <a:gd name="connsiteX26" fmla="*/ 1489364 w 2036618"/>
              <a:gd name="connsiteY26" fmla="*/ 1200219 h 1768255"/>
              <a:gd name="connsiteX27" fmla="*/ 1572491 w 2036618"/>
              <a:gd name="connsiteY27" fmla="*/ 1207146 h 1768255"/>
              <a:gd name="connsiteX28" fmla="*/ 1724891 w 2036618"/>
              <a:gd name="connsiteY28" fmla="*/ 1186364 h 1768255"/>
              <a:gd name="connsiteX29" fmla="*/ 1884218 w 2036618"/>
              <a:gd name="connsiteY29" fmla="*/ 1110164 h 1768255"/>
              <a:gd name="connsiteX30" fmla="*/ 1953491 w 2036618"/>
              <a:gd name="connsiteY30" fmla="*/ 1096310 h 1768255"/>
              <a:gd name="connsiteX31" fmla="*/ 2036618 w 2036618"/>
              <a:gd name="connsiteY31" fmla="*/ 1054746 h 1768255"/>
              <a:gd name="connsiteX32" fmla="*/ 1780309 w 2036618"/>
              <a:gd name="connsiteY32" fmla="*/ 923128 h 1768255"/>
              <a:gd name="connsiteX33" fmla="*/ 1697182 w 2036618"/>
              <a:gd name="connsiteY33" fmla="*/ 888491 h 1768255"/>
              <a:gd name="connsiteX34" fmla="*/ 1627909 w 2036618"/>
              <a:gd name="connsiteY34" fmla="*/ 867710 h 1768255"/>
              <a:gd name="connsiteX35" fmla="*/ 1586346 w 2036618"/>
              <a:gd name="connsiteY35" fmla="*/ 853855 h 1768255"/>
              <a:gd name="connsiteX36" fmla="*/ 1530928 w 2036618"/>
              <a:gd name="connsiteY36" fmla="*/ 833073 h 1768255"/>
              <a:gd name="connsiteX37" fmla="*/ 1468582 w 2036618"/>
              <a:gd name="connsiteY37" fmla="*/ 791510 h 1768255"/>
              <a:gd name="connsiteX38" fmla="*/ 1427018 w 2036618"/>
              <a:gd name="connsiteY38" fmla="*/ 770728 h 1768255"/>
              <a:gd name="connsiteX39" fmla="*/ 1385455 w 2036618"/>
              <a:gd name="connsiteY39" fmla="*/ 743019 h 1768255"/>
              <a:gd name="connsiteX40" fmla="*/ 1350818 w 2036618"/>
              <a:gd name="connsiteY40" fmla="*/ 722237 h 1768255"/>
              <a:gd name="connsiteX41" fmla="*/ 1219200 w 2036618"/>
              <a:gd name="connsiteY41" fmla="*/ 618328 h 1768255"/>
              <a:gd name="connsiteX42" fmla="*/ 1101437 w 2036618"/>
              <a:gd name="connsiteY42" fmla="*/ 549055 h 1768255"/>
              <a:gd name="connsiteX43" fmla="*/ 955964 w 2036618"/>
              <a:gd name="connsiteY43" fmla="*/ 465928 h 1768255"/>
              <a:gd name="connsiteX44" fmla="*/ 907473 w 2036618"/>
              <a:gd name="connsiteY44" fmla="*/ 445146 h 1768255"/>
              <a:gd name="connsiteX45" fmla="*/ 858982 w 2036618"/>
              <a:gd name="connsiteY45" fmla="*/ 417437 h 1768255"/>
              <a:gd name="connsiteX46" fmla="*/ 796637 w 2036618"/>
              <a:gd name="connsiteY46" fmla="*/ 396655 h 1768255"/>
              <a:gd name="connsiteX47" fmla="*/ 762000 w 2036618"/>
              <a:gd name="connsiteY47" fmla="*/ 382800 h 1768255"/>
              <a:gd name="connsiteX48" fmla="*/ 734291 w 2036618"/>
              <a:gd name="connsiteY48" fmla="*/ 355091 h 1768255"/>
              <a:gd name="connsiteX49" fmla="*/ 692728 w 2036618"/>
              <a:gd name="connsiteY49" fmla="*/ 341237 h 1768255"/>
              <a:gd name="connsiteX50" fmla="*/ 983673 w 2036618"/>
              <a:gd name="connsiteY50" fmla="*/ 320455 h 1768255"/>
              <a:gd name="connsiteX51" fmla="*/ 1136073 w 2036618"/>
              <a:gd name="connsiteY51" fmla="*/ 313528 h 1768255"/>
              <a:gd name="connsiteX52" fmla="*/ 1350818 w 2036618"/>
              <a:gd name="connsiteY52" fmla="*/ 292746 h 1768255"/>
              <a:gd name="connsiteX53" fmla="*/ 1503218 w 2036618"/>
              <a:gd name="connsiteY53" fmla="*/ 265037 h 1768255"/>
              <a:gd name="connsiteX54" fmla="*/ 1586346 w 2036618"/>
              <a:gd name="connsiteY54" fmla="*/ 237328 h 1768255"/>
              <a:gd name="connsiteX55" fmla="*/ 1648691 w 2036618"/>
              <a:gd name="connsiteY55" fmla="*/ 216546 h 1768255"/>
              <a:gd name="connsiteX56" fmla="*/ 1614055 w 2036618"/>
              <a:gd name="connsiteY56" fmla="*/ 168055 h 1768255"/>
              <a:gd name="connsiteX57" fmla="*/ 1565564 w 2036618"/>
              <a:gd name="connsiteY57" fmla="*/ 105710 h 1768255"/>
              <a:gd name="connsiteX58" fmla="*/ 1517073 w 2036618"/>
              <a:gd name="connsiteY58" fmla="*/ 50291 h 1768255"/>
              <a:gd name="connsiteX59" fmla="*/ 1503218 w 2036618"/>
              <a:gd name="connsiteY59" fmla="*/ 15655 h 1768255"/>
              <a:gd name="connsiteX60" fmla="*/ 1482437 w 2036618"/>
              <a:gd name="connsiteY60" fmla="*/ 1800 h 1768255"/>
              <a:gd name="connsiteX61" fmla="*/ 1330037 w 2036618"/>
              <a:gd name="connsiteY61" fmla="*/ 1800 h 1768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2036618" h="1768255">
                <a:moveTo>
                  <a:pt x="0" y="1248710"/>
                </a:moveTo>
                <a:cubicBezTo>
                  <a:pt x="43873" y="1299510"/>
                  <a:pt x="91085" y="1347607"/>
                  <a:pt x="131618" y="1401110"/>
                </a:cubicBezTo>
                <a:cubicBezTo>
                  <a:pt x="149089" y="1424172"/>
                  <a:pt x="157377" y="1453076"/>
                  <a:pt x="173182" y="1477310"/>
                </a:cubicBezTo>
                <a:cubicBezTo>
                  <a:pt x="192103" y="1506322"/>
                  <a:pt x="215969" y="1531851"/>
                  <a:pt x="235528" y="1560437"/>
                </a:cubicBezTo>
                <a:cubicBezTo>
                  <a:pt x="246040" y="1575801"/>
                  <a:pt x="254323" y="1592585"/>
                  <a:pt x="263237" y="1608928"/>
                </a:cubicBezTo>
                <a:cubicBezTo>
                  <a:pt x="268182" y="1617994"/>
                  <a:pt x="270640" y="1628573"/>
                  <a:pt x="277091" y="1636637"/>
                </a:cubicBezTo>
                <a:cubicBezTo>
                  <a:pt x="298535" y="1663442"/>
                  <a:pt x="320423" y="1690355"/>
                  <a:pt x="346364" y="1712837"/>
                </a:cubicBezTo>
                <a:cubicBezTo>
                  <a:pt x="355761" y="1720981"/>
                  <a:pt x="369203" y="1722759"/>
                  <a:pt x="381000" y="1726691"/>
                </a:cubicBezTo>
                <a:cubicBezTo>
                  <a:pt x="418786" y="1739287"/>
                  <a:pt x="438515" y="1734147"/>
                  <a:pt x="484909" y="1740546"/>
                </a:cubicBezTo>
                <a:cubicBezTo>
                  <a:pt x="526651" y="1746303"/>
                  <a:pt x="567992" y="1754671"/>
                  <a:pt x="609600" y="1761328"/>
                </a:cubicBezTo>
                <a:cubicBezTo>
                  <a:pt x="625723" y="1763908"/>
                  <a:pt x="641927" y="1765946"/>
                  <a:pt x="658091" y="1768255"/>
                </a:cubicBezTo>
                <a:cubicBezTo>
                  <a:pt x="671241" y="1597305"/>
                  <a:pt x="668789" y="1479689"/>
                  <a:pt x="748146" y="1311055"/>
                </a:cubicBezTo>
                <a:cubicBezTo>
                  <a:pt x="815725" y="1167448"/>
                  <a:pt x="793042" y="1235380"/>
                  <a:pt x="824346" y="1110164"/>
                </a:cubicBezTo>
                <a:cubicBezTo>
                  <a:pt x="826655" y="1082455"/>
                  <a:pt x="825820" y="1054302"/>
                  <a:pt x="831273" y="1027037"/>
                </a:cubicBezTo>
                <a:cubicBezTo>
                  <a:pt x="837432" y="996240"/>
                  <a:pt x="858982" y="936982"/>
                  <a:pt x="858982" y="936982"/>
                </a:cubicBezTo>
                <a:cubicBezTo>
                  <a:pt x="884382" y="950837"/>
                  <a:pt x="912497" y="960587"/>
                  <a:pt x="935182" y="978546"/>
                </a:cubicBezTo>
                <a:cubicBezTo>
                  <a:pt x="993264" y="1024527"/>
                  <a:pt x="1042161" y="1092452"/>
                  <a:pt x="1094509" y="1144800"/>
                </a:cubicBezTo>
                <a:cubicBezTo>
                  <a:pt x="1272271" y="1322563"/>
                  <a:pt x="1016868" y="1031277"/>
                  <a:pt x="1295400" y="1359546"/>
                </a:cubicBezTo>
                <a:cubicBezTo>
                  <a:pt x="1316633" y="1384570"/>
                  <a:pt x="1336736" y="1410534"/>
                  <a:pt x="1357746" y="1435746"/>
                </a:cubicBezTo>
                <a:cubicBezTo>
                  <a:pt x="1371375" y="1452100"/>
                  <a:pt x="1388026" y="1466184"/>
                  <a:pt x="1399309" y="1484237"/>
                </a:cubicBezTo>
                <a:lnTo>
                  <a:pt x="1433946" y="1539655"/>
                </a:lnTo>
                <a:cubicBezTo>
                  <a:pt x="1431637" y="1528110"/>
                  <a:pt x="1427018" y="1516793"/>
                  <a:pt x="1427018" y="1505019"/>
                </a:cubicBezTo>
                <a:cubicBezTo>
                  <a:pt x="1427018" y="1479514"/>
                  <a:pt x="1429968" y="1454012"/>
                  <a:pt x="1433946" y="1428819"/>
                </a:cubicBezTo>
                <a:cubicBezTo>
                  <a:pt x="1436916" y="1410011"/>
                  <a:pt x="1443439" y="1391935"/>
                  <a:pt x="1447800" y="1373400"/>
                </a:cubicBezTo>
                <a:cubicBezTo>
                  <a:pt x="1452676" y="1352677"/>
                  <a:pt x="1457955" y="1332020"/>
                  <a:pt x="1461655" y="1311055"/>
                </a:cubicBezTo>
                <a:cubicBezTo>
                  <a:pt x="1463557" y="1300277"/>
                  <a:pt x="1469033" y="1238269"/>
                  <a:pt x="1475509" y="1221000"/>
                </a:cubicBezTo>
                <a:cubicBezTo>
                  <a:pt x="1478432" y="1213205"/>
                  <a:pt x="1484746" y="1207146"/>
                  <a:pt x="1489364" y="1200219"/>
                </a:cubicBezTo>
                <a:cubicBezTo>
                  <a:pt x="1517073" y="1202528"/>
                  <a:pt x="1544686" y="1207146"/>
                  <a:pt x="1572491" y="1207146"/>
                </a:cubicBezTo>
                <a:cubicBezTo>
                  <a:pt x="1634674" y="1207146"/>
                  <a:pt x="1665965" y="1198149"/>
                  <a:pt x="1724891" y="1186364"/>
                </a:cubicBezTo>
                <a:cubicBezTo>
                  <a:pt x="1778000" y="1160964"/>
                  <a:pt x="1829444" y="1131741"/>
                  <a:pt x="1884218" y="1110164"/>
                </a:cubicBezTo>
                <a:cubicBezTo>
                  <a:pt x="1906128" y="1101533"/>
                  <a:pt x="1930802" y="1102612"/>
                  <a:pt x="1953491" y="1096310"/>
                </a:cubicBezTo>
                <a:cubicBezTo>
                  <a:pt x="2006083" y="1081701"/>
                  <a:pt x="2001106" y="1081380"/>
                  <a:pt x="2036618" y="1054746"/>
                </a:cubicBezTo>
                <a:cubicBezTo>
                  <a:pt x="1914966" y="983782"/>
                  <a:pt x="1948905" y="1000591"/>
                  <a:pt x="1780309" y="923128"/>
                </a:cubicBezTo>
                <a:cubicBezTo>
                  <a:pt x="1753032" y="910595"/>
                  <a:pt x="1725393" y="898749"/>
                  <a:pt x="1697182" y="888491"/>
                </a:cubicBezTo>
                <a:cubicBezTo>
                  <a:pt x="1674526" y="880252"/>
                  <a:pt x="1650919" y="874901"/>
                  <a:pt x="1627909" y="867710"/>
                </a:cubicBezTo>
                <a:cubicBezTo>
                  <a:pt x="1613970" y="863354"/>
                  <a:pt x="1600099" y="858767"/>
                  <a:pt x="1586346" y="853855"/>
                </a:cubicBezTo>
                <a:cubicBezTo>
                  <a:pt x="1567767" y="847219"/>
                  <a:pt x="1548364" y="842304"/>
                  <a:pt x="1530928" y="833073"/>
                </a:cubicBezTo>
                <a:cubicBezTo>
                  <a:pt x="1508854" y="821387"/>
                  <a:pt x="1489999" y="804360"/>
                  <a:pt x="1468582" y="791510"/>
                </a:cubicBezTo>
                <a:cubicBezTo>
                  <a:pt x="1455299" y="783541"/>
                  <a:pt x="1440398" y="778533"/>
                  <a:pt x="1427018" y="770728"/>
                </a:cubicBezTo>
                <a:cubicBezTo>
                  <a:pt x="1412635" y="762338"/>
                  <a:pt x="1399503" y="751958"/>
                  <a:pt x="1385455" y="743019"/>
                </a:cubicBezTo>
                <a:cubicBezTo>
                  <a:pt x="1374096" y="735790"/>
                  <a:pt x="1361590" y="730316"/>
                  <a:pt x="1350818" y="722237"/>
                </a:cubicBezTo>
                <a:cubicBezTo>
                  <a:pt x="1306100" y="688699"/>
                  <a:pt x="1268063" y="645475"/>
                  <a:pt x="1219200" y="618328"/>
                </a:cubicBezTo>
                <a:cubicBezTo>
                  <a:pt x="1033365" y="515084"/>
                  <a:pt x="1272721" y="649462"/>
                  <a:pt x="1101437" y="549055"/>
                </a:cubicBezTo>
                <a:cubicBezTo>
                  <a:pt x="1053256" y="520811"/>
                  <a:pt x="1007298" y="487928"/>
                  <a:pt x="955964" y="465928"/>
                </a:cubicBezTo>
                <a:cubicBezTo>
                  <a:pt x="939800" y="459001"/>
                  <a:pt x="923202" y="453011"/>
                  <a:pt x="907473" y="445146"/>
                </a:cubicBezTo>
                <a:cubicBezTo>
                  <a:pt x="890822" y="436820"/>
                  <a:pt x="876038" y="424899"/>
                  <a:pt x="858982" y="417437"/>
                </a:cubicBezTo>
                <a:cubicBezTo>
                  <a:pt x="838913" y="408657"/>
                  <a:pt x="817267" y="404023"/>
                  <a:pt x="796637" y="396655"/>
                </a:cubicBezTo>
                <a:cubicBezTo>
                  <a:pt x="784926" y="392473"/>
                  <a:pt x="773546" y="387418"/>
                  <a:pt x="762000" y="382800"/>
                </a:cubicBezTo>
                <a:cubicBezTo>
                  <a:pt x="752764" y="373564"/>
                  <a:pt x="745492" y="361811"/>
                  <a:pt x="734291" y="355091"/>
                </a:cubicBezTo>
                <a:cubicBezTo>
                  <a:pt x="721768" y="347577"/>
                  <a:pt x="692728" y="341237"/>
                  <a:pt x="692728" y="341237"/>
                </a:cubicBezTo>
                <a:cubicBezTo>
                  <a:pt x="585187" y="269541"/>
                  <a:pt x="667127" y="329904"/>
                  <a:pt x="983673" y="320455"/>
                </a:cubicBezTo>
                <a:cubicBezTo>
                  <a:pt x="1034503" y="318938"/>
                  <a:pt x="1085273" y="315837"/>
                  <a:pt x="1136073" y="313528"/>
                </a:cubicBezTo>
                <a:cubicBezTo>
                  <a:pt x="1207655" y="306601"/>
                  <a:pt x="1280299" y="306850"/>
                  <a:pt x="1350818" y="292746"/>
                </a:cubicBezTo>
                <a:cubicBezTo>
                  <a:pt x="1447637" y="273382"/>
                  <a:pt x="1396863" y="282762"/>
                  <a:pt x="1503218" y="265037"/>
                </a:cubicBezTo>
                <a:cubicBezTo>
                  <a:pt x="1530927" y="255801"/>
                  <a:pt x="1558467" y="246040"/>
                  <a:pt x="1586346" y="237328"/>
                </a:cubicBezTo>
                <a:cubicBezTo>
                  <a:pt x="1654522" y="216023"/>
                  <a:pt x="1568119" y="248774"/>
                  <a:pt x="1648691" y="216546"/>
                </a:cubicBezTo>
                <a:cubicBezTo>
                  <a:pt x="1635796" y="177860"/>
                  <a:pt x="1650214" y="210788"/>
                  <a:pt x="1614055" y="168055"/>
                </a:cubicBezTo>
                <a:cubicBezTo>
                  <a:pt x="1597049" y="147957"/>
                  <a:pt x="1582301" y="126033"/>
                  <a:pt x="1565564" y="105710"/>
                </a:cubicBezTo>
                <a:cubicBezTo>
                  <a:pt x="1549960" y="86762"/>
                  <a:pt x="1533237" y="68764"/>
                  <a:pt x="1517073" y="50291"/>
                </a:cubicBezTo>
                <a:cubicBezTo>
                  <a:pt x="1512455" y="38746"/>
                  <a:pt x="1510446" y="25774"/>
                  <a:pt x="1503218" y="15655"/>
                </a:cubicBezTo>
                <a:cubicBezTo>
                  <a:pt x="1498379" y="8880"/>
                  <a:pt x="1490736" y="2464"/>
                  <a:pt x="1482437" y="1800"/>
                </a:cubicBezTo>
                <a:cubicBezTo>
                  <a:pt x="1431799" y="-2251"/>
                  <a:pt x="1380837" y="1800"/>
                  <a:pt x="1330037" y="1800"/>
                </a:cubicBezTo>
              </a:path>
            </a:pathLst>
          </a:custGeom>
          <a:noFill/>
          <a:ln w="25400">
            <a:solidFill>
              <a:schemeClr val="bg1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6" name="Freeform: Shape 95">
            <a:extLst>
              <a:ext uri="{FF2B5EF4-FFF2-40B4-BE49-F238E27FC236}">
                <a16:creationId xmlns:a16="http://schemas.microsoft.com/office/drawing/2014/main" id="{46C386A1-A14D-436D-80F1-96D50AD5C87F}"/>
              </a:ext>
            </a:extLst>
          </p:cNvPr>
          <p:cNvSpPr/>
          <p:nvPr/>
        </p:nvSpPr>
        <p:spPr>
          <a:xfrm rot="18535520" flipH="1">
            <a:off x="1933052" y="2742046"/>
            <a:ext cx="3629891" cy="1027274"/>
          </a:xfrm>
          <a:custGeom>
            <a:avLst/>
            <a:gdLst>
              <a:gd name="connsiteX0" fmla="*/ 595746 w 3629891"/>
              <a:gd name="connsiteY0" fmla="*/ 879764 h 1027274"/>
              <a:gd name="connsiteX1" fmla="*/ 297873 w 3629891"/>
              <a:gd name="connsiteY1" fmla="*/ 893618 h 1027274"/>
              <a:gd name="connsiteX2" fmla="*/ 131619 w 3629891"/>
              <a:gd name="connsiteY2" fmla="*/ 838200 h 1027274"/>
              <a:gd name="connsiteX3" fmla="*/ 0 w 3629891"/>
              <a:gd name="connsiteY3" fmla="*/ 796636 h 1027274"/>
              <a:gd name="connsiteX4" fmla="*/ 41564 w 3629891"/>
              <a:gd name="connsiteY4" fmla="*/ 741218 h 1027274"/>
              <a:gd name="connsiteX5" fmla="*/ 193964 w 3629891"/>
              <a:gd name="connsiteY5" fmla="*/ 637309 h 1027274"/>
              <a:gd name="connsiteX6" fmla="*/ 277091 w 3629891"/>
              <a:gd name="connsiteY6" fmla="*/ 568036 h 1027274"/>
              <a:gd name="connsiteX7" fmla="*/ 367146 w 3629891"/>
              <a:gd name="connsiteY7" fmla="*/ 512618 h 1027274"/>
              <a:gd name="connsiteX8" fmla="*/ 533400 w 3629891"/>
              <a:gd name="connsiteY8" fmla="*/ 401782 h 1027274"/>
              <a:gd name="connsiteX9" fmla="*/ 623455 w 3629891"/>
              <a:gd name="connsiteY9" fmla="*/ 346364 h 1027274"/>
              <a:gd name="connsiteX10" fmla="*/ 768928 w 3629891"/>
              <a:gd name="connsiteY10" fmla="*/ 249382 h 1027274"/>
              <a:gd name="connsiteX11" fmla="*/ 817419 w 3629891"/>
              <a:gd name="connsiteY11" fmla="*/ 290945 h 1027274"/>
              <a:gd name="connsiteX12" fmla="*/ 942110 w 3629891"/>
              <a:gd name="connsiteY12" fmla="*/ 477982 h 1027274"/>
              <a:gd name="connsiteX13" fmla="*/ 997528 w 3629891"/>
              <a:gd name="connsiteY13" fmla="*/ 561109 h 1027274"/>
              <a:gd name="connsiteX14" fmla="*/ 1039091 w 3629891"/>
              <a:gd name="connsiteY14" fmla="*/ 651164 h 1027274"/>
              <a:gd name="connsiteX15" fmla="*/ 1066800 w 3629891"/>
              <a:gd name="connsiteY15" fmla="*/ 665018 h 1027274"/>
              <a:gd name="connsiteX16" fmla="*/ 1357746 w 3629891"/>
              <a:gd name="connsiteY16" fmla="*/ 374073 h 1027274"/>
              <a:gd name="connsiteX17" fmla="*/ 1475510 w 3629891"/>
              <a:gd name="connsiteY17" fmla="*/ 214745 h 1027274"/>
              <a:gd name="connsiteX18" fmla="*/ 1510146 w 3629891"/>
              <a:gd name="connsiteY18" fmla="*/ 159327 h 1027274"/>
              <a:gd name="connsiteX19" fmla="*/ 1524000 w 3629891"/>
              <a:gd name="connsiteY19" fmla="*/ 124691 h 1027274"/>
              <a:gd name="connsiteX20" fmla="*/ 1551710 w 3629891"/>
              <a:gd name="connsiteY20" fmla="*/ 117764 h 1027274"/>
              <a:gd name="connsiteX21" fmla="*/ 1593273 w 3629891"/>
              <a:gd name="connsiteY21" fmla="*/ 166254 h 1027274"/>
              <a:gd name="connsiteX22" fmla="*/ 1662546 w 3629891"/>
              <a:gd name="connsiteY22" fmla="*/ 339436 h 1027274"/>
              <a:gd name="connsiteX23" fmla="*/ 1697182 w 3629891"/>
              <a:gd name="connsiteY23" fmla="*/ 561109 h 1027274"/>
              <a:gd name="connsiteX24" fmla="*/ 1724891 w 3629891"/>
              <a:gd name="connsiteY24" fmla="*/ 526473 h 1027274"/>
              <a:gd name="connsiteX25" fmla="*/ 1766455 w 3629891"/>
              <a:gd name="connsiteY25" fmla="*/ 401782 h 1027274"/>
              <a:gd name="connsiteX26" fmla="*/ 1794164 w 3629891"/>
              <a:gd name="connsiteY26" fmla="*/ 367145 h 1027274"/>
              <a:gd name="connsiteX27" fmla="*/ 1842655 w 3629891"/>
              <a:gd name="connsiteY27" fmla="*/ 401782 h 1027274"/>
              <a:gd name="connsiteX28" fmla="*/ 1863437 w 3629891"/>
              <a:gd name="connsiteY28" fmla="*/ 505691 h 1027274"/>
              <a:gd name="connsiteX29" fmla="*/ 1877291 w 3629891"/>
              <a:gd name="connsiteY29" fmla="*/ 547254 h 1027274"/>
              <a:gd name="connsiteX30" fmla="*/ 1960419 w 3629891"/>
              <a:gd name="connsiteY30" fmla="*/ 491836 h 1027274"/>
              <a:gd name="connsiteX31" fmla="*/ 2022764 w 3629891"/>
              <a:gd name="connsiteY31" fmla="*/ 401782 h 1027274"/>
              <a:gd name="connsiteX32" fmla="*/ 2071255 w 3629891"/>
              <a:gd name="connsiteY32" fmla="*/ 415636 h 1027274"/>
              <a:gd name="connsiteX33" fmla="*/ 2078182 w 3629891"/>
              <a:gd name="connsiteY33" fmla="*/ 471054 h 1027274"/>
              <a:gd name="connsiteX34" fmla="*/ 2085110 w 3629891"/>
              <a:gd name="connsiteY34" fmla="*/ 512618 h 1027274"/>
              <a:gd name="connsiteX35" fmla="*/ 2202873 w 3629891"/>
              <a:gd name="connsiteY35" fmla="*/ 367145 h 1027274"/>
              <a:gd name="connsiteX36" fmla="*/ 2272146 w 3629891"/>
              <a:gd name="connsiteY36" fmla="*/ 270164 h 1027274"/>
              <a:gd name="connsiteX37" fmla="*/ 2313710 w 3629891"/>
              <a:gd name="connsiteY37" fmla="*/ 200891 h 1027274"/>
              <a:gd name="connsiteX38" fmla="*/ 2473037 w 3629891"/>
              <a:gd name="connsiteY38" fmla="*/ 41564 h 1027274"/>
              <a:gd name="connsiteX39" fmla="*/ 2514600 w 3629891"/>
              <a:gd name="connsiteY39" fmla="*/ 0 h 1027274"/>
              <a:gd name="connsiteX40" fmla="*/ 2556164 w 3629891"/>
              <a:gd name="connsiteY40" fmla="*/ 55418 h 1027274"/>
              <a:gd name="connsiteX41" fmla="*/ 2576946 w 3629891"/>
              <a:gd name="connsiteY41" fmla="*/ 187036 h 1027274"/>
              <a:gd name="connsiteX42" fmla="*/ 2604655 w 3629891"/>
              <a:gd name="connsiteY42" fmla="*/ 318654 h 1027274"/>
              <a:gd name="connsiteX43" fmla="*/ 2667000 w 3629891"/>
              <a:gd name="connsiteY43" fmla="*/ 505691 h 1027274"/>
              <a:gd name="connsiteX44" fmla="*/ 2722419 w 3629891"/>
              <a:gd name="connsiteY44" fmla="*/ 581891 h 1027274"/>
              <a:gd name="connsiteX45" fmla="*/ 2798619 w 3629891"/>
              <a:gd name="connsiteY45" fmla="*/ 665018 h 1027274"/>
              <a:gd name="connsiteX46" fmla="*/ 2937164 w 3629891"/>
              <a:gd name="connsiteY46" fmla="*/ 540327 h 1027274"/>
              <a:gd name="connsiteX47" fmla="*/ 3020291 w 3629891"/>
              <a:gd name="connsiteY47" fmla="*/ 526473 h 1027274"/>
              <a:gd name="connsiteX48" fmla="*/ 3089564 w 3629891"/>
              <a:gd name="connsiteY48" fmla="*/ 540327 h 1027274"/>
              <a:gd name="connsiteX49" fmla="*/ 2902528 w 3629891"/>
              <a:gd name="connsiteY49" fmla="*/ 755073 h 1027274"/>
              <a:gd name="connsiteX50" fmla="*/ 2833255 w 3629891"/>
              <a:gd name="connsiteY50" fmla="*/ 845127 h 1027274"/>
              <a:gd name="connsiteX51" fmla="*/ 2784764 w 3629891"/>
              <a:gd name="connsiteY51" fmla="*/ 900545 h 1027274"/>
              <a:gd name="connsiteX52" fmla="*/ 2999510 w 3629891"/>
              <a:gd name="connsiteY52" fmla="*/ 886691 h 1027274"/>
              <a:gd name="connsiteX53" fmla="*/ 3179619 w 3629891"/>
              <a:gd name="connsiteY53" fmla="*/ 858982 h 1027274"/>
              <a:gd name="connsiteX54" fmla="*/ 3359728 w 3629891"/>
              <a:gd name="connsiteY54" fmla="*/ 845127 h 1027274"/>
              <a:gd name="connsiteX55" fmla="*/ 3567546 w 3629891"/>
              <a:gd name="connsiteY55" fmla="*/ 852054 h 1027274"/>
              <a:gd name="connsiteX56" fmla="*/ 3609110 w 3629891"/>
              <a:gd name="connsiteY56" fmla="*/ 893618 h 1027274"/>
              <a:gd name="connsiteX57" fmla="*/ 3629891 w 3629891"/>
              <a:gd name="connsiteY57" fmla="*/ 907473 h 1027274"/>
              <a:gd name="connsiteX58" fmla="*/ 3532910 w 3629891"/>
              <a:gd name="connsiteY58" fmla="*/ 955964 h 1027274"/>
              <a:gd name="connsiteX59" fmla="*/ 3456710 w 3629891"/>
              <a:gd name="connsiteY59" fmla="*/ 976745 h 1027274"/>
              <a:gd name="connsiteX60" fmla="*/ 3387437 w 3629891"/>
              <a:gd name="connsiteY60" fmla="*/ 997527 h 1027274"/>
              <a:gd name="connsiteX61" fmla="*/ 3297382 w 3629891"/>
              <a:gd name="connsiteY61" fmla="*/ 1018309 h 1027274"/>
              <a:gd name="connsiteX62" fmla="*/ 3269673 w 3629891"/>
              <a:gd name="connsiteY62" fmla="*/ 1025236 h 1027274"/>
              <a:gd name="connsiteX63" fmla="*/ 3290455 w 3629891"/>
              <a:gd name="connsiteY63" fmla="*/ 1011382 h 1027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3629891" h="1027274">
                <a:moveTo>
                  <a:pt x="595746" y="879764"/>
                </a:moveTo>
                <a:cubicBezTo>
                  <a:pt x="496455" y="884382"/>
                  <a:pt x="396875" y="902484"/>
                  <a:pt x="297873" y="893618"/>
                </a:cubicBezTo>
                <a:cubicBezTo>
                  <a:pt x="239690" y="888408"/>
                  <a:pt x="188290" y="852368"/>
                  <a:pt x="131619" y="838200"/>
                </a:cubicBezTo>
                <a:cubicBezTo>
                  <a:pt x="49980" y="817790"/>
                  <a:pt x="94095" y="830852"/>
                  <a:pt x="0" y="796636"/>
                </a:cubicBezTo>
                <a:cubicBezTo>
                  <a:pt x="10820" y="764179"/>
                  <a:pt x="4608" y="772489"/>
                  <a:pt x="41564" y="741218"/>
                </a:cubicBezTo>
                <a:cubicBezTo>
                  <a:pt x="109220" y="683970"/>
                  <a:pt x="108359" y="699866"/>
                  <a:pt x="193964" y="637309"/>
                </a:cubicBezTo>
                <a:cubicBezTo>
                  <a:pt x="223086" y="616028"/>
                  <a:pt x="247820" y="589111"/>
                  <a:pt x="277091" y="568036"/>
                </a:cubicBezTo>
                <a:cubicBezTo>
                  <a:pt x="305695" y="547441"/>
                  <a:pt x="337575" y="531799"/>
                  <a:pt x="367146" y="512618"/>
                </a:cubicBezTo>
                <a:cubicBezTo>
                  <a:pt x="423024" y="476373"/>
                  <a:pt x="477522" y="438027"/>
                  <a:pt x="533400" y="401782"/>
                </a:cubicBezTo>
                <a:cubicBezTo>
                  <a:pt x="562971" y="382601"/>
                  <a:pt x="597473" y="370181"/>
                  <a:pt x="623455" y="346364"/>
                </a:cubicBezTo>
                <a:cubicBezTo>
                  <a:pt x="722730" y="255361"/>
                  <a:pt x="670922" y="282051"/>
                  <a:pt x="768928" y="249382"/>
                </a:cubicBezTo>
                <a:cubicBezTo>
                  <a:pt x="785092" y="263236"/>
                  <a:pt x="803504" y="274833"/>
                  <a:pt x="817419" y="290945"/>
                </a:cubicBezTo>
                <a:cubicBezTo>
                  <a:pt x="921471" y="411426"/>
                  <a:pt x="876198" y="369698"/>
                  <a:pt x="942110" y="477982"/>
                </a:cubicBezTo>
                <a:cubicBezTo>
                  <a:pt x="959425" y="506429"/>
                  <a:pt x="979055" y="533400"/>
                  <a:pt x="997528" y="561109"/>
                </a:cubicBezTo>
                <a:cubicBezTo>
                  <a:pt x="1008479" y="599439"/>
                  <a:pt x="1009464" y="621537"/>
                  <a:pt x="1039091" y="651164"/>
                </a:cubicBezTo>
                <a:cubicBezTo>
                  <a:pt x="1046393" y="658466"/>
                  <a:pt x="1057564" y="660400"/>
                  <a:pt x="1066800" y="665018"/>
                </a:cubicBezTo>
                <a:cubicBezTo>
                  <a:pt x="1077549" y="654653"/>
                  <a:pt x="1314116" y="433102"/>
                  <a:pt x="1357746" y="374073"/>
                </a:cubicBezTo>
                <a:cubicBezTo>
                  <a:pt x="1397001" y="320964"/>
                  <a:pt x="1440508" y="270749"/>
                  <a:pt x="1475510" y="214745"/>
                </a:cubicBezTo>
                <a:cubicBezTo>
                  <a:pt x="1487055" y="196272"/>
                  <a:pt x="1499818" y="178507"/>
                  <a:pt x="1510146" y="159327"/>
                </a:cubicBezTo>
                <a:cubicBezTo>
                  <a:pt x="1516041" y="148379"/>
                  <a:pt x="1515207" y="133484"/>
                  <a:pt x="1524000" y="124691"/>
                </a:cubicBezTo>
                <a:cubicBezTo>
                  <a:pt x="1530732" y="117959"/>
                  <a:pt x="1542473" y="120073"/>
                  <a:pt x="1551710" y="117764"/>
                </a:cubicBezTo>
                <a:cubicBezTo>
                  <a:pt x="1565564" y="133927"/>
                  <a:pt x="1583753" y="147213"/>
                  <a:pt x="1593273" y="166254"/>
                </a:cubicBezTo>
                <a:cubicBezTo>
                  <a:pt x="1621078" y="221864"/>
                  <a:pt x="1644797" y="279849"/>
                  <a:pt x="1662546" y="339436"/>
                </a:cubicBezTo>
                <a:cubicBezTo>
                  <a:pt x="1684129" y="411894"/>
                  <a:pt x="1689736" y="486651"/>
                  <a:pt x="1697182" y="561109"/>
                </a:cubicBezTo>
                <a:cubicBezTo>
                  <a:pt x="1706418" y="549564"/>
                  <a:pt x="1717881" y="539491"/>
                  <a:pt x="1724891" y="526473"/>
                </a:cubicBezTo>
                <a:cubicBezTo>
                  <a:pt x="1761464" y="458551"/>
                  <a:pt x="1731051" y="477647"/>
                  <a:pt x="1766455" y="401782"/>
                </a:cubicBezTo>
                <a:cubicBezTo>
                  <a:pt x="1772708" y="388384"/>
                  <a:pt x="1784928" y="378691"/>
                  <a:pt x="1794164" y="367145"/>
                </a:cubicBezTo>
                <a:cubicBezTo>
                  <a:pt x="1805327" y="322493"/>
                  <a:pt x="1800590" y="312394"/>
                  <a:pt x="1842655" y="401782"/>
                </a:cubicBezTo>
                <a:cubicBezTo>
                  <a:pt x="1858893" y="436287"/>
                  <a:pt x="1855170" y="469866"/>
                  <a:pt x="1863437" y="505691"/>
                </a:cubicBezTo>
                <a:cubicBezTo>
                  <a:pt x="1866721" y="519921"/>
                  <a:pt x="1877291" y="547254"/>
                  <a:pt x="1877291" y="547254"/>
                </a:cubicBezTo>
                <a:cubicBezTo>
                  <a:pt x="1905000" y="528781"/>
                  <a:pt x="1934712" y="513006"/>
                  <a:pt x="1960419" y="491836"/>
                </a:cubicBezTo>
                <a:cubicBezTo>
                  <a:pt x="1988056" y="469076"/>
                  <a:pt x="2005635" y="431758"/>
                  <a:pt x="2022764" y="401782"/>
                </a:cubicBezTo>
                <a:cubicBezTo>
                  <a:pt x="2038928" y="406400"/>
                  <a:pt x="2060754" y="402509"/>
                  <a:pt x="2071255" y="415636"/>
                </a:cubicBezTo>
                <a:cubicBezTo>
                  <a:pt x="2082885" y="430173"/>
                  <a:pt x="2075549" y="452625"/>
                  <a:pt x="2078182" y="471054"/>
                </a:cubicBezTo>
                <a:cubicBezTo>
                  <a:pt x="2080168" y="484959"/>
                  <a:pt x="2082801" y="498763"/>
                  <a:pt x="2085110" y="512618"/>
                </a:cubicBezTo>
                <a:cubicBezTo>
                  <a:pt x="2173684" y="449351"/>
                  <a:pt x="2112915" y="502082"/>
                  <a:pt x="2202873" y="367145"/>
                </a:cubicBezTo>
                <a:cubicBezTo>
                  <a:pt x="2224910" y="334090"/>
                  <a:pt x="2250109" y="303219"/>
                  <a:pt x="2272146" y="270164"/>
                </a:cubicBezTo>
                <a:cubicBezTo>
                  <a:pt x="2287083" y="247758"/>
                  <a:pt x="2295934" y="221119"/>
                  <a:pt x="2313710" y="200891"/>
                </a:cubicBezTo>
                <a:cubicBezTo>
                  <a:pt x="2363290" y="144473"/>
                  <a:pt x="2419928" y="94673"/>
                  <a:pt x="2473037" y="41564"/>
                </a:cubicBezTo>
                <a:lnTo>
                  <a:pt x="2514600" y="0"/>
                </a:lnTo>
                <a:cubicBezTo>
                  <a:pt x="2528455" y="18473"/>
                  <a:pt x="2548862" y="33512"/>
                  <a:pt x="2556164" y="55418"/>
                </a:cubicBezTo>
                <a:cubicBezTo>
                  <a:pt x="2570210" y="97555"/>
                  <a:pt x="2568899" y="143355"/>
                  <a:pt x="2576946" y="187036"/>
                </a:cubicBezTo>
                <a:cubicBezTo>
                  <a:pt x="2585068" y="231128"/>
                  <a:pt x="2594058" y="275090"/>
                  <a:pt x="2604655" y="318654"/>
                </a:cubicBezTo>
                <a:cubicBezTo>
                  <a:pt x="2616390" y="366897"/>
                  <a:pt x="2637054" y="455781"/>
                  <a:pt x="2667000" y="505691"/>
                </a:cubicBezTo>
                <a:cubicBezTo>
                  <a:pt x="2683159" y="532622"/>
                  <a:pt x="2706837" y="554622"/>
                  <a:pt x="2722419" y="581891"/>
                </a:cubicBezTo>
                <a:cubicBezTo>
                  <a:pt x="2773762" y="671741"/>
                  <a:pt x="2714460" y="640974"/>
                  <a:pt x="2798619" y="665018"/>
                </a:cubicBezTo>
                <a:cubicBezTo>
                  <a:pt x="2836909" y="622898"/>
                  <a:pt x="2880777" y="563394"/>
                  <a:pt x="2937164" y="540327"/>
                </a:cubicBezTo>
                <a:cubicBezTo>
                  <a:pt x="2963164" y="529691"/>
                  <a:pt x="2992582" y="531091"/>
                  <a:pt x="3020291" y="526473"/>
                </a:cubicBezTo>
                <a:cubicBezTo>
                  <a:pt x="3043382" y="531091"/>
                  <a:pt x="3093057" y="517039"/>
                  <a:pt x="3089564" y="540327"/>
                </a:cubicBezTo>
                <a:cubicBezTo>
                  <a:pt x="3078977" y="610911"/>
                  <a:pt x="2946479" y="707460"/>
                  <a:pt x="2902528" y="755073"/>
                </a:cubicBezTo>
                <a:cubicBezTo>
                  <a:pt x="2876840" y="782901"/>
                  <a:pt x="2857084" y="815691"/>
                  <a:pt x="2833255" y="845127"/>
                </a:cubicBezTo>
                <a:cubicBezTo>
                  <a:pt x="2817811" y="864205"/>
                  <a:pt x="2760951" y="894592"/>
                  <a:pt x="2784764" y="900545"/>
                </a:cubicBezTo>
                <a:cubicBezTo>
                  <a:pt x="2854353" y="917942"/>
                  <a:pt x="2927928" y="891309"/>
                  <a:pt x="2999510" y="886691"/>
                </a:cubicBezTo>
                <a:cubicBezTo>
                  <a:pt x="3045854" y="878967"/>
                  <a:pt x="3135033" y="863441"/>
                  <a:pt x="3179619" y="858982"/>
                </a:cubicBezTo>
                <a:cubicBezTo>
                  <a:pt x="3239534" y="852991"/>
                  <a:pt x="3299692" y="849745"/>
                  <a:pt x="3359728" y="845127"/>
                </a:cubicBezTo>
                <a:cubicBezTo>
                  <a:pt x="3457823" y="827816"/>
                  <a:pt x="3479259" y="805587"/>
                  <a:pt x="3567546" y="852054"/>
                </a:cubicBezTo>
                <a:cubicBezTo>
                  <a:pt x="3584885" y="861180"/>
                  <a:pt x="3594466" y="880601"/>
                  <a:pt x="3609110" y="893618"/>
                </a:cubicBezTo>
                <a:cubicBezTo>
                  <a:pt x="3615332" y="899149"/>
                  <a:pt x="3622964" y="902855"/>
                  <a:pt x="3629891" y="907473"/>
                </a:cubicBezTo>
                <a:cubicBezTo>
                  <a:pt x="3592063" y="945301"/>
                  <a:pt x="3612621" y="930601"/>
                  <a:pt x="3532910" y="955964"/>
                </a:cubicBezTo>
                <a:cubicBezTo>
                  <a:pt x="3507822" y="963947"/>
                  <a:pt x="3482025" y="969512"/>
                  <a:pt x="3456710" y="976745"/>
                </a:cubicBezTo>
                <a:cubicBezTo>
                  <a:pt x="3433530" y="983368"/>
                  <a:pt x="3410447" y="990336"/>
                  <a:pt x="3387437" y="997527"/>
                </a:cubicBezTo>
                <a:cubicBezTo>
                  <a:pt x="3304503" y="1023444"/>
                  <a:pt x="3389266" y="1001604"/>
                  <a:pt x="3297382" y="1018309"/>
                </a:cubicBezTo>
                <a:cubicBezTo>
                  <a:pt x="3288015" y="1020012"/>
                  <a:pt x="3276405" y="1031968"/>
                  <a:pt x="3269673" y="1025236"/>
                </a:cubicBezTo>
                <a:cubicBezTo>
                  <a:pt x="3263786" y="1019349"/>
                  <a:pt x="3283528" y="1016000"/>
                  <a:pt x="3290455" y="1011382"/>
                </a:cubicBezTo>
              </a:path>
            </a:pathLst>
          </a:custGeom>
          <a:noFill/>
          <a:ln w="12700">
            <a:solidFill>
              <a:schemeClr val="bg1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4276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0">
        <p14:vortex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1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99" grpId="0" animBg="1"/>
      <p:bldP spid="199" grpId="1" animBg="1"/>
      <p:bldP spid="14" grpId="0" animBg="1"/>
      <p:bldP spid="14" grpId="1" animBg="1"/>
      <p:bldP spid="16" grpId="0" animBg="1"/>
      <p:bldP spid="16" grpId="1" animBg="1"/>
      <p:bldP spid="81" grpId="0" animBg="1"/>
      <p:bldP spid="81" grpId="1" animBg="1"/>
      <p:bldP spid="82" grpId="0" animBg="1"/>
      <p:bldP spid="82" grpId="1" animBg="1"/>
      <p:bldP spid="89" grpId="0" animBg="1"/>
      <p:bldP spid="89" grpId="1" animBg="1"/>
      <p:bldP spid="90" grpId="0" animBg="1"/>
      <p:bldP spid="90" grpId="1" animBg="1"/>
      <p:bldP spid="91" grpId="0" animBg="1"/>
      <p:bldP spid="91" grpId="1" animBg="1"/>
      <p:bldP spid="92" grpId="0" animBg="1"/>
      <p:bldP spid="92" grpId="1" animBg="1"/>
      <p:bldP spid="93" grpId="0" animBg="1"/>
      <p:bldP spid="93" grpId="1" animBg="1"/>
      <p:bldP spid="94" grpId="0" animBg="1"/>
      <p:bldP spid="94" grpId="1" animBg="1"/>
      <p:bldP spid="95" grpId="0" animBg="1"/>
      <p:bldP spid="95" grpId="1" animBg="1"/>
      <p:bldP spid="96" grpId="0" animBg="1"/>
      <p:bldP spid="96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hidden="1">
            <a:extLst>
              <a:ext uri="{FF2B5EF4-FFF2-40B4-BE49-F238E27FC236}">
                <a16:creationId xmlns:a16="http://schemas.microsoft.com/office/drawing/2014/main" id="{B96D754D-09FD-4F61-B99B-52F4D23768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F79B24B-A049-4A90-98BC-0D160E6289C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054" b="669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B88A378-01EB-4A10-856A-3B906F2B7E3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89" b="1208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32AB283-1337-4E47-A04C-5A17A4A579F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92A41E1-BC3F-4F62-BFEC-3A9A20893EB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9915133-C15C-4671-8AF2-0410A193234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2894" y="0"/>
            <a:ext cx="12254894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675CE99-3AC1-4200-BF75-9C990985A92B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910" b="13840"/>
          <a:stretch/>
        </p:blipFill>
        <p:spPr>
          <a:xfrm>
            <a:off x="-31447" y="-17689"/>
            <a:ext cx="12254894" cy="689337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7FF3622-406A-4A08-B5F5-A5F08BC9AA25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316"/>
          <a:stretch/>
        </p:blipFill>
        <p:spPr>
          <a:xfrm>
            <a:off x="-31447" y="-17689"/>
            <a:ext cx="12254894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35F85D9-B9CC-43A8-B0C1-4F1A1B6E28C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796D722-E556-47E9-8673-96B04376D62F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18"/>
          <a:stretch/>
        </p:blipFill>
        <p:spPr>
          <a:xfrm>
            <a:off x="0" y="-35378"/>
            <a:ext cx="12192000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4D96AA4-542D-4F00-9F3C-F57F7321200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F958DCE-32E5-4704-B2D7-96655DBAB4C9}"/>
              </a:ext>
            </a:extLst>
          </p:cNvPr>
          <p:cNvSpPr/>
          <p:nvPr/>
        </p:nvSpPr>
        <p:spPr>
          <a:xfrm>
            <a:off x="-31447" y="-17691"/>
            <a:ext cx="12254894" cy="6893379"/>
          </a:xfrm>
          <a:prstGeom prst="rect">
            <a:avLst/>
          </a:prstGeom>
          <a:gradFill flip="none" rotWithShape="1">
            <a:gsLst>
              <a:gs pos="100000">
                <a:schemeClr val="tx1">
                  <a:lumMod val="95000"/>
                  <a:lumOff val="5000"/>
                  <a:alpha val="89000"/>
                </a:schemeClr>
              </a:gs>
              <a:gs pos="1000">
                <a:srgbClr val="680000">
                  <a:alpha val="8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063C3B4-902A-4A9A-AEEC-5C064AE26259}"/>
              </a:ext>
            </a:extLst>
          </p:cNvPr>
          <p:cNvGrpSpPr/>
          <p:nvPr/>
        </p:nvGrpSpPr>
        <p:grpSpPr>
          <a:xfrm>
            <a:off x="-31447" y="-17689"/>
            <a:ext cx="12254894" cy="6893379"/>
            <a:chOff x="-31447" y="-17689"/>
            <a:chExt cx="12254894" cy="6893379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100CB8D9-4180-46D4-BDED-42C1BACE7434}"/>
                </a:ext>
              </a:extLst>
            </p:cNvPr>
            <p:cNvSpPr/>
            <p:nvPr/>
          </p:nvSpPr>
          <p:spPr>
            <a:xfrm>
              <a:off x="-31447" y="-17689"/>
              <a:ext cx="12254894" cy="6893379"/>
            </a:xfrm>
            <a:prstGeom prst="rect">
              <a:avLst/>
            </a:prstGeom>
            <a:gradFill flip="none" rotWithShape="1">
              <a:gsLst>
                <a:gs pos="100000">
                  <a:schemeClr val="tx1">
                    <a:alpha val="10000"/>
                  </a:schemeClr>
                </a:gs>
                <a:gs pos="0">
                  <a:srgbClr val="EE0000">
                    <a:alpha val="1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ABE56206-FF3C-4CFB-BF27-6444088B7F01}"/>
                </a:ext>
              </a:extLst>
            </p:cNvPr>
            <p:cNvSpPr txBox="1"/>
            <p:nvPr/>
          </p:nvSpPr>
          <p:spPr>
            <a:xfrm>
              <a:off x="1511463" y="2408064"/>
              <a:ext cx="9744975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0" b="0" i="0" strike="noStrike" kern="1200" cap="none" spc="0" normalizeH="0" baseline="0" noProof="0">
                  <a:ln>
                    <a:noFill/>
                  </a:ln>
                  <a:solidFill>
                    <a:srgbClr val="E6E6E6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Chúc các em học tốt.</a:t>
              </a:r>
              <a:endParaRPr kumimoji="0" lang="en-US" sz="8000" b="0" i="0" strike="noStrike" kern="1200" cap="none" spc="0" normalizeH="0" baseline="0" noProof="0" dirty="0">
                <a:ln>
                  <a:noFill/>
                </a:ln>
                <a:solidFill>
                  <a:srgbClr val="E6E6E6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765920E-4251-400C-A584-49820EF86DC0}"/>
              </a:ext>
            </a:extLst>
          </p:cNvPr>
          <p:cNvGrpSpPr/>
          <p:nvPr/>
        </p:nvGrpSpPr>
        <p:grpSpPr>
          <a:xfrm flipH="1">
            <a:off x="6458730" y="5945863"/>
            <a:ext cx="5588294" cy="474304"/>
            <a:chOff x="396540" y="859316"/>
            <a:chExt cx="5588294" cy="474304"/>
          </a:xfrm>
          <a:effectLst>
            <a:glow rad="50800">
              <a:srgbClr val="00B0F0">
                <a:alpha val="27000"/>
              </a:srgbClr>
            </a:glow>
          </a:effectLst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72CA0E71-EA2B-4EE6-B075-B4F5944D580A}"/>
                </a:ext>
              </a:extLst>
            </p:cNvPr>
            <p:cNvCxnSpPr/>
            <p:nvPr/>
          </p:nvCxnSpPr>
          <p:spPr>
            <a:xfrm>
              <a:off x="396540" y="861141"/>
              <a:ext cx="1641514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D0AF223A-F143-4D11-84E8-F6BDA7AF32EE}"/>
                </a:ext>
              </a:extLst>
            </p:cNvPr>
            <p:cNvCxnSpPr>
              <a:cxnSpLocks/>
            </p:cNvCxnSpPr>
            <p:nvPr/>
          </p:nvCxnSpPr>
          <p:spPr>
            <a:xfrm>
              <a:off x="2585044" y="1286166"/>
              <a:ext cx="2501156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2EF6477C-B11A-42D9-BB6B-D7106D48D25D}"/>
                </a:ext>
              </a:extLst>
            </p:cNvPr>
            <p:cNvCxnSpPr>
              <a:cxnSpLocks/>
            </p:cNvCxnSpPr>
            <p:nvPr/>
          </p:nvCxnSpPr>
          <p:spPr>
            <a:xfrm>
              <a:off x="2027104" y="859316"/>
              <a:ext cx="567065" cy="428675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3C07EAA0-BE1F-4B53-9D34-F848CB7E1B04}"/>
                </a:ext>
              </a:extLst>
            </p:cNvPr>
            <p:cNvSpPr/>
            <p:nvPr/>
          </p:nvSpPr>
          <p:spPr>
            <a:xfrm flipV="1">
              <a:off x="5091675" y="1238712"/>
              <a:ext cx="94908" cy="94908"/>
            </a:xfrm>
            <a:prstGeom prst="ellipse">
              <a:avLst/>
            </a:pr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EA954272-6C8A-484C-A5A7-E492F2850821}"/>
                </a:ext>
              </a:extLst>
            </p:cNvPr>
            <p:cNvCxnSpPr>
              <a:cxnSpLocks/>
            </p:cNvCxnSpPr>
            <p:nvPr/>
          </p:nvCxnSpPr>
          <p:spPr>
            <a:xfrm>
              <a:off x="5186583" y="1290248"/>
              <a:ext cx="798251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A7CCFFAD-4E25-424C-B792-A9BD913BAB26}"/>
              </a:ext>
            </a:extLst>
          </p:cNvPr>
          <p:cNvCxnSpPr>
            <a:cxnSpLocks/>
          </p:cNvCxnSpPr>
          <p:nvPr/>
        </p:nvCxnSpPr>
        <p:spPr>
          <a:xfrm flipH="1">
            <a:off x="7780015" y="6485841"/>
            <a:ext cx="981559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0CAAB2EC-FA25-4E94-8C51-301864441C88}"/>
              </a:ext>
            </a:extLst>
          </p:cNvPr>
          <p:cNvCxnSpPr>
            <a:cxnSpLocks/>
          </p:cNvCxnSpPr>
          <p:nvPr/>
        </p:nvCxnSpPr>
        <p:spPr>
          <a:xfrm flipH="1">
            <a:off x="7425130" y="6278113"/>
            <a:ext cx="1347520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Group 34">
            <a:extLst>
              <a:ext uri="{FF2B5EF4-FFF2-40B4-BE49-F238E27FC236}">
                <a16:creationId xmlns:a16="http://schemas.microsoft.com/office/drawing/2014/main" id="{4B166ECB-B08B-4D7F-9D15-8644288D1285}"/>
              </a:ext>
            </a:extLst>
          </p:cNvPr>
          <p:cNvGrpSpPr/>
          <p:nvPr/>
        </p:nvGrpSpPr>
        <p:grpSpPr>
          <a:xfrm flipH="1">
            <a:off x="9479850" y="6265425"/>
            <a:ext cx="702507" cy="215359"/>
            <a:chOff x="2261207" y="1178878"/>
            <a:chExt cx="702507" cy="215359"/>
          </a:xfrm>
          <a:effectLst>
            <a:glow rad="50800">
              <a:srgbClr val="00B0F0">
                <a:alpha val="27000"/>
              </a:srgbClr>
            </a:glow>
          </a:effectLst>
        </p:grpSpPr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977BB2FD-E807-49F4-A116-643881A38600}"/>
                </a:ext>
              </a:extLst>
            </p:cNvPr>
            <p:cNvCxnSpPr>
              <a:cxnSpLocks/>
            </p:cNvCxnSpPr>
            <p:nvPr/>
          </p:nvCxnSpPr>
          <p:spPr>
            <a:xfrm>
              <a:off x="2546091" y="1390349"/>
              <a:ext cx="417623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F784DD01-337E-48A2-B273-ADBEC8D05988}"/>
                </a:ext>
              </a:extLst>
            </p:cNvPr>
            <p:cNvCxnSpPr>
              <a:cxnSpLocks/>
            </p:cNvCxnSpPr>
            <p:nvPr/>
          </p:nvCxnSpPr>
          <p:spPr>
            <a:xfrm>
              <a:off x="2261207" y="1178878"/>
              <a:ext cx="284884" cy="215359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C45549C6-7225-4385-95DE-23A81523CCC1}"/>
              </a:ext>
            </a:extLst>
          </p:cNvPr>
          <p:cNvGrpSpPr/>
          <p:nvPr/>
        </p:nvGrpSpPr>
        <p:grpSpPr>
          <a:xfrm>
            <a:off x="218201" y="5918538"/>
            <a:ext cx="4336374" cy="428675"/>
            <a:chOff x="218201" y="6013788"/>
            <a:chExt cx="4336374" cy="428675"/>
          </a:xfrm>
        </p:grpSpPr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E137A9F0-91D4-4FA1-80D1-F8187812927C}"/>
                </a:ext>
              </a:extLst>
            </p:cNvPr>
            <p:cNvCxnSpPr/>
            <p:nvPr/>
          </p:nvCxnSpPr>
          <p:spPr>
            <a:xfrm>
              <a:off x="218201" y="6015613"/>
              <a:ext cx="1641514" cy="0"/>
            </a:xfrm>
            <a:prstGeom prst="line">
              <a:avLst/>
            </a:prstGeom>
            <a:ln w="25400">
              <a:solidFill>
                <a:schemeClr val="bg1"/>
              </a:solidFill>
            </a:ln>
            <a:effectLst>
              <a:glow rad="50800">
                <a:srgbClr val="00B0F0">
                  <a:alpha val="27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D73B7460-BC8E-4DBD-8225-9B68D1EC0578}"/>
                </a:ext>
              </a:extLst>
            </p:cNvPr>
            <p:cNvCxnSpPr>
              <a:cxnSpLocks/>
            </p:cNvCxnSpPr>
            <p:nvPr/>
          </p:nvCxnSpPr>
          <p:spPr>
            <a:xfrm>
              <a:off x="2406705" y="6440638"/>
              <a:ext cx="2147870" cy="0"/>
            </a:xfrm>
            <a:prstGeom prst="line">
              <a:avLst/>
            </a:prstGeom>
            <a:ln w="25400">
              <a:solidFill>
                <a:schemeClr val="bg1"/>
              </a:solidFill>
            </a:ln>
            <a:effectLst>
              <a:glow rad="50800">
                <a:srgbClr val="00B0F0">
                  <a:alpha val="27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0BAB8909-F2DD-4284-B724-B4A3FA299D42}"/>
                </a:ext>
              </a:extLst>
            </p:cNvPr>
            <p:cNvCxnSpPr>
              <a:cxnSpLocks/>
            </p:cNvCxnSpPr>
            <p:nvPr/>
          </p:nvCxnSpPr>
          <p:spPr>
            <a:xfrm>
              <a:off x="1848765" y="6013788"/>
              <a:ext cx="567065" cy="428675"/>
            </a:xfrm>
            <a:prstGeom prst="line">
              <a:avLst/>
            </a:prstGeom>
            <a:ln w="25400">
              <a:solidFill>
                <a:schemeClr val="bg1"/>
              </a:solidFill>
            </a:ln>
            <a:effectLst>
              <a:glow rad="50800">
                <a:srgbClr val="00B0F0">
                  <a:alpha val="27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Oval 41">
            <a:extLst>
              <a:ext uri="{FF2B5EF4-FFF2-40B4-BE49-F238E27FC236}">
                <a16:creationId xmlns:a16="http://schemas.microsoft.com/office/drawing/2014/main" id="{6892A4C6-F8D0-4F75-BD23-F3B89934CC1D}"/>
              </a:ext>
            </a:extLst>
          </p:cNvPr>
          <p:cNvSpPr/>
          <p:nvPr/>
        </p:nvSpPr>
        <p:spPr>
          <a:xfrm flipV="1">
            <a:off x="6057834" y="6287658"/>
            <a:ext cx="149557" cy="149557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928A56D9-94A4-4098-BB3F-7D435159FFC6}"/>
              </a:ext>
            </a:extLst>
          </p:cNvPr>
          <p:cNvCxnSpPr>
            <a:cxnSpLocks/>
          </p:cNvCxnSpPr>
          <p:nvPr/>
        </p:nvCxnSpPr>
        <p:spPr>
          <a:xfrm>
            <a:off x="3024646" y="6449571"/>
            <a:ext cx="1347520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24B084AE-9B86-4EB5-8E93-616C4D8C0B5F}"/>
              </a:ext>
            </a:extLst>
          </p:cNvPr>
          <p:cNvCxnSpPr>
            <a:cxnSpLocks/>
          </p:cNvCxnSpPr>
          <p:nvPr/>
        </p:nvCxnSpPr>
        <p:spPr>
          <a:xfrm>
            <a:off x="2600261" y="6238100"/>
            <a:ext cx="1347520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Group 44">
            <a:extLst>
              <a:ext uri="{FF2B5EF4-FFF2-40B4-BE49-F238E27FC236}">
                <a16:creationId xmlns:a16="http://schemas.microsoft.com/office/drawing/2014/main" id="{FE2C666D-A570-43A4-9278-DFC2B5EAC846}"/>
              </a:ext>
            </a:extLst>
          </p:cNvPr>
          <p:cNvGrpSpPr/>
          <p:nvPr/>
        </p:nvGrpSpPr>
        <p:grpSpPr>
          <a:xfrm>
            <a:off x="2077919" y="6238100"/>
            <a:ext cx="690046" cy="215359"/>
            <a:chOff x="2273668" y="1178878"/>
            <a:chExt cx="690046" cy="215359"/>
          </a:xfrm>
          <a:effectLst>
            <a:glow rad="50800">
              <a:srgbClr val="00B0F0">
                <a:alpha val="27000"/>
              </a:srgbClr>
            </a:glow>
          </a:effectLst>
        </p:grpSpPr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AF6B0937-4FE8-4BDC-8BCF-68C68C48ADA6}"/>
                </a:ext>
              </a:extLst>
            </p:cNvPr>
            <p:cNvCxnSpPr>
              <a:cxnSpLocks/>
            </p:cNvCxnSpPr>
            <p:nvPr/>
          </p:nvCxnSpPr>
          <p:spPr>
            <a:xfrm>
              <a:off x="2546091" y="1390349"/>
              <a:ext cx="417623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2B9119AE-9E3E-43A6-92D3-05F04992C6B7}"/>
                </a:ext>
              </a:extLst>
            </p:cNvPr>
            <p:cNvCxnSpPr>
              <a:cxnSpLocks/>
            </p:cNvCxnSpPr>
            <p:nvPr/>
          </p:nvCxnSpPr>
          <p:spPr>
            <a:xfrm>
              <a:off x="2273668" y="1178878"/>
              <a:ext cx="284884" cy="215359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Oval 47">
            <a:extLst>
              <a:ext uri="{FF2B5EF4-FFF2-40B4-BE49-F238E27FC236}">
                <a16:creationId xmlns:a16="http://schemas.microsoft.com/office/drawing/2014/main" id="{48B94A45-EC03-4EF7-89AC-B8B64CF0E0E8}"/>
              </a:ext>
            </a:extLst>
          </p:cNvPr>
          <p:cNvSpPr/>
          <p:nvPr/>
        </p:nvSpPr>
        <p:spPr>
          <a:xfrm flipV="1">
            <a:off x="5666998" y="6287658"/>
            <a:ext cx="149557" cy="149557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9C7B9708-929F-4598-991B-AB0FC2EA1DE7}"/>
              </a:ext>
            </a:extLst>
          </p:cNvPr>
          <p:cNvSpPr/>
          <p:nvPr/>
        </p:nvSpPr>
        <p:spPr>
          <a:xfrm flipV="1">
            <a:off x="5276162" y="6287657"/>
            <a:ext cx="149557" cy="149557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CE938702-8179-4188-BC0B-8E7C9C61F6FE}"/>
              </a:ext>
            </a:extLst>
          </p:cNvPr>
          <p:cNvSpPr/>
          <p:nvPr/>
        </p:nvSpPr>
        <p:spPr>
          <a:xfrm flipV="1">
            <a:off x="4897364" y="6287656"/>
            <a:ext cx="149557" cy="149557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E2A2DAF5-AE77-42DC-B41A-7280D45056BD}"/>
              </a:ext>
            </a:extLst>
          </p:cNvPr>
          <p:cNvGrpSpPr/>
          <p:nvPr/>
        </p:nvGrpSpPr>
        <p:grpSpPr>
          <a:xfrm flipH="1" flipV="1">
            <a:off x="6611130" y="192763"/>
            <a:ext cx="5588294" cy="474304"/>
            <a:chOff x="396540" y="859316"/>
            <a:chExt cx="5588294" cy="474304"/>
          </a:xfrm>
          <a:effectLst>
            <a:glow rad="50800">
              <a:srgbClr val="00B0F0">
                <a:alpha val="27000"/>
              </a:srgbClr>
            </a:glow>
          </a:effectLst>
        </p:grpSpPr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74B45ED4-E250-4539-B789-A311C1B9FFEB}"/>
                </a:ext>
              </a:extLst>
            </p:cNvPr>
            <p:cNvCxnSpPr/>
            <p:nvPr/>
          </p:nvCxnSpPr>
          <p:spPr>
            <a:xfrm>
              <a:off x="396540" y="861141"/>
              <a:ext cx="1641514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C219983D-C682-4719-A4FF-435C8C575F20}"/>
                </a:ext>
              </a:extLst>
            </p:cNvPr>
            <p:cNvCxnSpPr>
              <a:cxnSpLocks/>
            </p:cNvCxnSpPr>
            <p:nvPr/>
          </p:nvCxnSpPr>
          <p:spPr>
            <a:xfrm>
              <a:off x="2585044" y="1286166"/>
              <a:ext cx="2501156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10195493-96B3-41B8-9BF2-D537C136E407}"/>
                </a:ext>
              </a:extLst>
            </p:cNvPr>
            <p:cNvCxnSpPr>
              <a:cxnSpLocks/>
            </p:cNvCxnSpPr>
            <p:nvPr/>
          </p:nvCxnSpPr>
          <p:spPr>
            <a:xfrm>
              <a:off x="2027104" y="859316"/>
              <a:ext cx="567065" cy="428675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E7F3E2A0-B9D5-42F7-BAB2-FA2A046093EA}"/>
                </a:ext>
              </a:extLst>
            </p:cNvPr>
            <p:cNvSpPr/>
            <p:nvPr/>
          </p:nvSpPr>
          <p:spPr>
            <a:xfrm flipV="1">
              <a:off x="5091675" y="1238712"/>
              <a:ext cx="94908" cy="94908"/>
            </a:xfrm>
            <a:prstGeom prst="ellipse">
              <a:avLst/>
            </a:pr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6D5B989F-4477-493F-8C12-40A990B9B9D8}"/>
                </a:ext>
              </a:extLst>
            </p:cNvPr>
            <p:cNvCxnSpPr>
              <a:cxnSpLocks/>
            </p:cNvCxnSpPr>
            <p:nvPr/>
          </p:nvCxnSpPr>
          <p:spPr>
            <a:xfrm>
              <a:off x="5186583" y="1290248"/>
              <a:ext cx="798251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4130AA28-2375-4D57-9161-022E2995A8CF}"/>
              </a:ext>
            </a:extLst>
          </p:cNvPr>
          <p:cNvCxnSpPr>
            <a:cxnSpLocks/>
          </p:cNvCxnSpPr>
          <p:nvPr/>
        </p:nvCxnSpPr>
        <p:spPr>
          <a:xfrm flipH="1" flipV="1">
            <a:off x="7932415" y="732741"/>
            <a:ext cx="981559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5D049B21-8397-4BA6-B4D5-AE00BA794B98}"/>
              </a:ext>
            </a:extLst>
          </p:cNvPr>
          <p:cNvCxnSpPr>
            <a:cxnSpLocks/>
          </p:cNvCxnSpPr>
          <p:nvPr/>
        </p:nvCxnSpPr>
        <p:spPr>
          <a:xfrm flipH="1" flipV="1">
            <a:off x="7577530" y="525013"/>
            <a:ext cx="1347520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9" name="Group 58">
            <a:extLst>
              <a:ext uri="{FF2B5EF4-FFF2-40B4-BE49-F238E27FC236}">
                <a16:creationId xmlns:a16="http://schemas.microsoft.com/office/drawing/2014/main" id="{AAFA79DC-01FE-42A7-994E-00DA86DB8C57}"/>
              </a:ext>
            </a:extLst>
          </p:cNvPr>
          <p:cNvGrpSpPr/>
          <p:nvPr/>
        </p:nvGrpSpPr>
        <p:grpSpPr>
          <a:xfrm flipH="1" flipV="1">
            <a:off x="9632250" y="512325"/>
            <a:ext cx="702507" cy="215359"/>
            <a:chOff x="2261207" y="1178878"/>
            <a:chExt cx="702507" cy="215359"/>
          </a:xfrm>
          <a:effectLst>
            <a:glow rad="50800">
              <a:srgbClr val="00B0F0">
                <a:alpha val="27000"/>
              </a:srgbClr>
            </a:glow>
          </a:effectLst>
        </p:grpSpPr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16A45D2A-1C94-446F-B8CB-08C7E79D8408}"/>
                </a:ext>
              </a:extLst>
            </p:cNvPr>
            <p:cNvCxnSpPr>
              <a:cxnSpLocks/>
            </p:cNvCxnSpPr>
            <p:nvPr/>
          </p:nvCxnSpPr>
          <p:spPr>
            <a:xfrm>
              <a:off x="2546091" y="1390349"/>
              <a:ext cx="417623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B1B7D386-ED11-4A1E-B92D-999684202D20}"/>
                </a:ext>
              </a:extLst>
            </p:cNvPr>
            <p:cNvCxnSpPr>
              <a:cxnSpLocks/>
            </p:cNvCxnSpPr>
            <p:nvPr/>
          </p:nvCxnSpPr>
          <p:spPr>
            <a:xfrm>
              <a:off x="2261207" y="1178878"/>
              <a:ext cx="284884" cy="215359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E305BCA7-0B5D-4196-A2C7-4ED330946C0B}"/>
              </a:ext>
            </a:extLst>
          </p:cNvPr>
          <p:cNvGrpSpPr/>
          <p:nvPr/>
        </p:nvGrpSpPr>
        <p:grpSpPr>
          <a:xfrm flipV="1">
            <a:off x="370601" y="165438"/>
            <a:ext cx="4336374" cy="428675"/>
            <a:chOff x="218201" y="6013788"/>
            <a:chExt cx="4336374" cy="428675"/>
          </a:xfrm>
        </p:grpSpPr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72B5B1A7-7F7C-4D4E-AF52-80E4023D1471}"/>
                </a:ext>
              </a:extLst>
            </p:cNvPr>
            <p:cNvCxnSpPr/>
            <p:nvPr/>
          </p:nvCxnSpPr>
          <p:spPr>
            <a:xfrm>
              <a:off x="218201" y="6015613"/>
              <a:ext cx="1641514" cy="0"/>
            </a:xfrm>
            <a:prstGeom prst="line">
              <a:avLst/>
            </a:prstGeom>
            <a:ln w="25400">
              <a:solidFill>
                <a:schemeClr val="bg1"/>
              </a:solidFill>
            </a:ln>
            <a:effectLst>
              <a:glow rad="50800">
                <a:srgbClr val="00B0F0">
                  <a:alpha val="27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CDAD2B66-5E89-4657-8089-E2A0036DCE71}"/>
                </a:ext>
              </a:extLst>
            </p:cNvPr>
            <p:cNvCxnSpPr>
              <a:cxnSpLocks/>
            </p:cNvCxnSpPr>
            <p:nvPr/>
          </p:nvCxnSpPr>
          <p:spPr>
            <a:xfrm>
              <a:off x="2406705" y="6440638"/>
              <a:ext cx="2147870" cy="0"/>
            </a:xfrm>
            <a:prstGeom prst="line">
              <a:avLst/>
            </a:prstGeom>
            <a:ln w="25400">
              <a:solidFill>
                <a:schemeClr val="bg1"/>
              </a:solidFill>
            </a:ln>
            <a:effectLst>
              <a:glow rad="50800">
                <a:srgbClr val="00B0F0">
                  <a:alpha val="27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5E8B0027-2451-4ED7-8B68-90C5DB72E581}"/>
                </a:ext>
              </a:extLst>
            </p:cNvPr>
            <p:cNvCxnSpPr>
              <a:cxnSpLocks/>
            </p:cNvCxnSpPr>
            <p:nvPr/>
          </p:nvCxnSpPr>
          <p:spPr>
            <a:xfrm>
              <a:off x="1848765" y="6013788"/>
              <a:ext cx="567065" cy="428675"/>
            </a:xfrm>
            <a:prstGeom prst="line">
              <a:avLst/>
            </a:prstGeom>
            <a:ln w="25400">
              <a:solidFill>
                <a:schemeClr val="bg1"/>
              </a:solidFill>
            </a:ln>
            <a:effectLst>
              <a:glow rad="50800">
                <a:srgbClr val="00B0F0">
                  <a:alpha val="27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Oval 65">
            <a:extLst>
              <a:ext uri="{FF2B5EF4-FFF2-40B4-BE49-F238E27FC236}">
                <a16:creationId xmlns:a16="http://schemas.microsoft.com/office/drawing/2014/main" id="{DE0FA6CC-8140-4548-A3E3-1EFBF074AC2B}"/>
              </a:ext>
            </a:extLst>
          </p:cNvPr>
          <p:cNvSpPr/>
          <p:nvPr/>
        </p:nvSpPr>
        <p:spPr>
          <a:xfrm>
            <a:off x="6210234" y="534558"/>
            <a:ext cx="149557" cy="149557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6C5B0FE9-5436-40AA-AAE5-B989BEC2F995}"/>
              </a:ext>
            </a:extLst>
          </p:cNvPr>
          <p:cNvCxnSpPr>
            <a:cxnSpLocks/>
          </p:cNvCxnSpPr>
          <p:nvPr/>
        </p:nvCxnSpPr>
        <p:spPr>
          <a:xfrm flipV="1">
            <a:off x="3177046" y="696471"/>
            <a:ext cx="1347520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89A5A5CF-A1DB-4059-8336-E848EC08E48D}"/>
              </a:ext>
            </a:extLst>
          </p:cNvPr>
          <p:cNvCxnSpPr>
            <a:cxnSpLocks/>
          </p:cNvCxnSpPr>
          <p:nvPr/>
        </p:nvCxnSpPr>
        <p:spPr>
          <a:xfrm flipV="1">
            <a:off x="2752661" y="485000"/>
            <a:ext cx="1347520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9" name="Group 68">
            <a:extLst>
              <a:ext uri="{FF2B5EF4-FFF2-40B4-BE49-F238E27FC236}">
                <a16:creationId xmlns:a16="http://schemas.microsoft.com/office/drawing/2014/main" id="{4B49C063-8F4D-4717-9E4B-7696A6CDCE5E}"/>
              </a:ext>
            </a:extLst>
          </p:cNvPr>
          <p:cNvGrpSpPr/>
          <p:nvPr/>
        </p:nvGrpSpPr>
        <p:grpSpPr>
          <a:xfrm flipV="1">
            <a:off x="2230319" y="485000"/>
            <a:ext cx="690046" cy="215359"/>
            <a:chOff x="2273668" y="1178878"/>
            <a:chExt cx="690046" cy="215359"/>
          </a:xfrm>
          <a:effectLst>
            <a:glow rad="50800">
              <a:srgbClr val="00B0F0">
                <a:alpha val="27000"/>
              </a:srgbClr>
            </a:glow>
          </a:effectLst>
        </p:grpSpPr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D7F0E8B5-386F-4CA2-A480-A7929916B297}"/>
                </a:ext>
              </a:extLst>
            </p:cNvPr>
            <p:cNvCxnSpPr>
              <a:cxnSpLocks/>
            </p:cNvCxnSpPr>
            <p:nvPr/>
          </p:nvCxnSpPr>
          <p:spPr>
            <a:xfrm>
              <a:off x="2546091" y="1390349"/>
              <a:ext cx="417623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B19CF0AB-C344-45E3-95A4-A4117F580A63}"/>
                </a:ext>
              </a:extLst>
            </p:cNvPr>
            <p:cNvCxnSpPr>
              <a:cxnSpLocks/>
            </p:cNvCxnSpPr>
            <p:nvPr/>
          </p:nvCxnSpPr>
          <p:spPr>
            <a:xfrm>
              <a:off x="2273668" y="1178878"/>
              <a:ext cx="284884" cy="215359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2" name="Oval 71">
            <a:extLst>
              <a:ext uri="{FF2B5EF4-FFF2-40B4-BE49-F238E27FC236}">
                <a16:creationId xmlns:a16="http://schemas.microsoft.com/office/drawing/2014/main" id="{F8EC46BF-3AAE-4E02-AF3D-36EE7F18796C}"/>
              </a:ext>
            </a:extLst>
          </p:cNvPr>
          <p:cNvSpPr/>
          <p:nvPr/>
        </p:nvSpPr>
        <p:spPr>
          <a:xfrm>
            <a:off x="5819398" y="534558"/>
            <a:ext cx="149557" cy="149557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4653C1E5-38D2-44E7-83E7-566F4D2E76EA}"/>
              </a:ext>
            </a:extLst>
          </p:cNvPr>
          <p:cNvSpPr/>
          <p:nvPr/>
        </p:nvSpPr>
        <p:spPr>
          <a:xfrm>
            <a:off x="5428562" y="534557"/>
            <a:ext cx="149557" cy="149557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140D314A-35AD-41F9-9EAF-E26BF4B4F3EE}"/>
              </a:ext>
            </a:extLst>
          </p:cNvPr>
          <p:cNvSpPr/>
          <p:nvPr/>
        </p:nvSpPr>
        <p:spPr>
          <a:xfrm>
            <a:off x="5049764" y="534556"/>
            <a:ext cx="149557" cy="149557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129735DD-92B2-4B75-9684-32ADA4B0AC78}"/>
              </a:ext>
            </a:extLst>
          </p:cNvPr>
          <p:cNvCxnSpPr>
            <a:cxnSpLocks/>
          </p:cNvCxnSpPr>
          <p:nvPr/>
        </p:nvCxnSpPr>
        <p:spPr>
          <a:xfrm>
            <a:off x="72999" y="4196267"/>
            <a:ext cx="754332" cy="0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3AE54D20-EDC4-4903-824C-0B1357BFB096}"/>
              </a:ext>
            </a:extLst>
          </p:cNvPr>
          <p:cNvCxnSpPr>
            <a:cxnSpLocks/>
          </p:cNvCxnSpPr>
          <p:nvPr/>
        </p:nvCxnSpPr>
        <p:spPr>
          <a:xfrm>
            <a:off x="1187119" y="2032306"/>
            <a:ext cx="0" cy="1848006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6E716C95-D309-4843-B57B-70574BFCB2B4}"/>
              </a:ext>
            </a:extLst>
          </p:cNvPr>
          <p:cNvCxnSpPr>
            <a:cxnSpLocks/>
          </p:cNvCxnSpPr>
          <p:nvPr/>
        </p:nvCxnSpPr>
        <p:spPr>
          <a:xfrm>
            <a:off x="1187119" y="2032306"/>
            <a:ext cx="10085533" cy="0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8B8F3E26-5090-4DDC-9C10-10367D1E7760}"/>
              </a:ext>
            </a:extLst>
          </p:cNvPr>
          <p:cNvCxnSpPr>
            <a:cxnSpLocks/>
          </p:cNvCxnSpPr>
          <p:nvPr/>
        </p:nvCxnSpPr>
        <p:spPr>
          <a:xfrm>
            <a:off x="11272652" y="2032306"/>
            <a:ext cx="0" cy="2082062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9CD4BD38-6C56-4DB8-9C0C-F4CB6192A0C2}"/>
              </a:ext>
            </a:extLst>
          </p:cNvPr>
          <p:cNvCxnSpPr>
            <a:cxnSpLocks/>
          </p:cNvCxnSpPr>
          <p:nvPr/>
        </p:nvCxnSpPr>
        <p:spPr>
          <a:xfrm>
            <a:off x="5301671" y="4077228"/>
            <a:ext cx="5970981" cy="0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0" name="Group 79">
            <a:extLst>
              <a:ext uri="{FF2B5EF4-FFF2-40B4-BE49-F238E27FC236}">
                <a16:creationId xmlns:a16="http://schemas.microsoft.com/office/drawing/2014/main" id="{6D9EF87B-E608-4C1C-B48D-57A1391C16EE}"/>
              </a:ext>
            </a:extLst>
          </p:cNvPr>
          <p:cNvGrpSpPr/>
          <p:nvPr/>
        </p:nvGrpSpPr>
        <p:grpSpPr>
          <a:xfrm rot="9345197">
            <a:off x="1092939" y="4137941"/>
            <a:ext cx="146206" cy="146206"/>
            <a:chOff x="4440936" y="1773936"/>
            <a:chExt cx="3310128" cy="3310128"/>
          </a:xfrm>
          <a:effectLst>
            <a:glow rad="38100">
              <a:schemeClr val="accent5">
                <a:satMod val="175000"/>
                <a:alpha val="28000"/>
              </a:schemeClr>
            </a:glow>
          </a:effectLst>
        </p:grpSpPr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7B94A7E5-7DD8-4CD1-BC5E-3810919EB197}"/>
                </a:ext>
              </a:extLst>
            </p:cNvPr>
            <p:cNvSpPr/>
            <p:nvPr/>
          </p:nvSpPr>
          <p:spPr>
            <a:xfrm>
              <a:off x="4441251" y="1774251"/>
              <a:ext cx="3309498" cy="3309498"/>
            </a:xfrm>
            <a:prstGeom prst="ellipse">
              <a:avLst/>
            </a:prstGeom>
            <a:noFill/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" name="Arc 81">
              <a:extLst>
                <a:ext uri="{FF2B5EF4-FFF2-40B4-BE49-F238E27FC236}">
                  <a16:creationId xmlns:a16="http://schemas.microsoft.com/office/drawing/2014/main" id="{262EF9FA-4868-44EE-9CF1-12F5E9ECA823}"/>
                </a:ext>
              </a:extLst>
            </p:cNvPr>
            <p:cNvSpPr/>
            <p:nvPr/>
          </p:nvSpPr>
          <p:spPr>
            <a:xfrm>
              <a:off x="4440936" y="1773936"/>
              <a:ext cx="3310128" cy="3310128"/>
            </a:xfrm>
            <a:prstGeom prst="arc">
              <a:avLst/>
            </a:prstGeom>
            <a:ln w="28575">
              <a:solidFill>
                <a:srgbClr val="BDD7EE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Arc 82">
              <a:extLst>
                <a:ext uri="{FF2B5EF4-FFF2-40B4-BE49-F238E27FC236}">
                  <a16:creationId xmlns:a16="http://schemas.microsoft.com/office/drawing/2014/main" id="{81A76E66-8979-40C5-A860-EDAB4D03B2E4}"/>
                </a:ext>
              </a:extLst>
            </p:cNvPr>
            <p:cNvSpPr/>
            <p:nvPr/>
          </p:nvSpPr>
          <p:spPr>
            <a:xfrm flipH="1">
              <a:off x="4440936" y="1773936"/>
              <a:ext cx="3310128" cy="3310128"/>
            </a:xfrm>
            <a:prstGeom prst="arc">
              <a:avLst>
                <a:gd name="adj1" fmla="val 6117151"/>
                <a:gd name="adj2" fmla="val 8372158"/>
              </a:avLst>
            </a:prstGeom>
            <a:ln w="28575">
              <a:solidFill>
                <a:srgbClr val="BDD7EE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Arc 83">
              <a:extLst>
                <a:ext uri="{FF2B5EF4-FFF2-40B4-BE49-F238E27FC236}">
                  <a16:creationId xmlns:a16="http://schemas.microsoft.com/office/drawing/2014/main" id="{95ED56DD-B762-48EF-A579-F8B33CAACE8C}"/>
                </a:ext>
              </a:extLst>
            </p:cNvPr>
            <p:cNvSpPr/>
            <p:nvPr/>
          </p:nvSpPr>
          <p:spPr>
            <a:xfrm flipH="1">
              <a:off x="4440936" y="1773936"/>
              <a:ext cx="3310128" cy="3310128"/>
            </a:xfrm>
            <a:prstGeom prst="arc">
              <a:avLst>
                <a:gd name="adj1" fmla="val 20256575"/>
                <a:gd name="adj2" fmla="val 3001779"/>
              </a:avLst>
            </a:prstGeom>
            <a:ln w="28575">
              <a:solidFill>
                <a:srgbClr val="BDD7EE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63069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3" presetClass="entr" presetSubtype="3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2" presetClass="exit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3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2" presetClass="exit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3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3" presetClass="entr" presetSubtype="3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2" presetClass="exit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2" presetClass="exit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5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3" presetClass="entr" presetSubtype="32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2" presetClass="exit" presetSubtype="1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3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3" presetClass="entr" presetSubtype="3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2" presetClass="exit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73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3" presetClass="entr" presetSubtype="32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2" presetClass="exit" presetSubtype="1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83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3" presetClass="entr" presetSubtype="3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2" presetClass="exit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93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3" presetClass="entr" presetSubtype="3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2" presetClass="exit" presetSubtype="1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03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3" presetClass="entr" presetSubtype="32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2" presetClass="exit" presetSubtype="1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23" presetClass="entr" presetSubtype="32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26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6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3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8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8" repeatCount="indefinite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2" presetClass="entr" presetSubtype="8" repeatCount="indefinite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3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2" presetClass="entr" presetSubtype="2" repeatCount="indefinite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6" dur="3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repeatCount="indefinite" fill="hold" grpId="0" nodeType="withEffect">
                                  <p:stCondLst>
                                    <p:cond delay="6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repeatCount="indefinite" fill="hold" grpId="0" nodeType="withEffect">
                                  <p:stCondLst>
                                    <p:cond delay="13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repeatCount="indefinite" fill="hold" grpId="0" nodeType="withEffect">
                                  <p:stCondLst>
                                    <p:cond delay="18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35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7.40741E-7 L -0.06705 7.40741E-7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59" y="0"/>
                                    </p:animMotion>
                                  </p:childTnLst>
                                </p:cTn>
                              </p:par>
                              <p:par>
                                <p:cTn id="151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3.33333E-6 L 0.0496 -3.33333E-6 " pathEditMode="relative" rAng="0" ptsTypes="AA">
                                      <p:cBhvr>
                                        <p:cTn id="15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4" y="0"/>
                                    </p:animMotion>
                                  </p:childTnLst>
                                </p:cTn>
                              </p:par>
                              <p:par>
                                <p:cTn id="153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3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22" presetClass="entr" presetSubtype="8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8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22" presetClass="entr" presetSubtype="8" repeatCount="indefinite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1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22" presetClass="entr" presetSubtype="8" repeatCount="indefinite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4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7" dur="3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22" presetClass="entr" presetSubtype="2" repeatCount="indefinite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0" dur="3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ntr" presetSubtype="0" repeatCount="indefinite" fill="hold" grpId="0" nodeType="withEffect">
                                  <p:stCondLst>
                                    <p:cond delay="6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ntr" presetSubtype="0" repeatCount="indefinite" fill="hold" grpId="0" nodeType="withEffect">
                                  <p:stCondLst>
                                    <p:cond delay="13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ntr" presetSubtype="0" repeatCount="indefinite" fill="hold" grpId="0" nodeType="withEffect">
                                  <p:stCondLst>
                                    <p:cond delay="18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35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3.7037E-7 L -0.06705 -3.7037E-7 " pathEditMode="relative" rAng="0" ptsTypes="AA">
                                      <p:cBhvr>
                                        <p:cTn id="184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59" y="0"/>
                                    </p:animMotion>
                                  </p:childTnLst>
                                </p:cTn>
                              </p:par>
                              <p:par>
                                <p:cTn id="185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4.44444E-6 L 0.0496 -4.44444E-6 " pathEditMode="relative" rAng="0" ptsTypes="AA">
                                      <p:cBhvr>
                                        <p:cTn id="186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4" y="0"/>
                                    </p:animMotion>
                                  </p:childTnLst>
                                </p:cTn>
                              </p:par>
                              <p:par>
                                <p:cTn id="187" presetID="22" presetClass="entr" presetSubtype="8" fill="hold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9" dur="11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3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22" presetClass="entr" presetSubtype="4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8" dur="7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5250"/>
                            </p:stCondLst>
                            <p:childTnLst>
                              <p:par>
                                <p:cTn id="20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2" dur="7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6000"/>
                            </p:stCondLst>
                            <p:childTnLst>
                              <p:par>
                                <p:cTn id="20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6" dur="7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6750"/>
                            </p:stCondLst>
                            <p:childTnLst>
                              <p:par>
                                <p:cTn id="20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0" dur="7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8" presetClass="emph" presetSubtype="0" repeatCount="indefinite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21600000">
                                      <p:cBhvr>
                                        <p:cTn id="212" dur="5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8" grpId="0" animBg="1"/>
      <p:bldP spid="49" grpId="0" animBg="1"/>
      <p:bldP spid="50" grpId="0" animBg="1"/>
      <p:bldP spid="66" grpId="0" animBg="1"/>
      <p:bldP spid="72" grpId="0" animBg="1"/>
      <p:bldP spid="73" grpId="0" animBg="1"/>
      <p:bldP spid="7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873EC3D6-7E7F-4D7E-9BBC-D085CE5E1284}"/>
              </a:ext>
            </a:extLst>
          </p:cNvPr>
          <p:cNvSpPr/>
          <p:nvPr/>
        </p:nvSpPr>
        <p:spPr>
          <a:xfrm>
            <a:off x="-11856" y="3949"/>
            <a:ext cx="12238279" cy="6891644"/>
          </a:xfrm>
          <a:prstGeom prst="rect">
            <a:avLst/>
          </a:prstGeom>
          <a:gradFill>
            <a:gsLst>
              <a:gs pos="0">
                <a:schemeClr val="tx1">
                  <a:alpha val="68000"/>
                </a:schemeClr>
              </a:gs>
              <a:gs pos="82000">
                <a:srgbClr val="450505">
                  <a:alpha val="42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60" name="Group 759">
            <a:extLst>
              <a:ext uri="{FF2B5EF4-FFF2-40B4-BE49-F238E27FC236}">
                <a16:creationId xmlns:a16="http://schemas.microsoft.com/office/drawing/2014/main" id="{0C5EB7CE-C2E5-41DE-B6DD-81434F61EBC1}"/>
              </a:ext>
            </a:extLst>
          </p:cNvPr>
          <p:cNvGrpSpPr/>
          <p:nvPr/>
        </p:nvGrpSpPr>
        <p:grpSpPr>
          <a:xfrm>
            <a:off x="-107329" y="12700"/>
            <a:ext cx="12209382" cy="6807315"/>
            <a:chOff x="-27288" y="-12700"/>
            <a:chExt cx="12209382" cy="6870700"/>
          </a:xfrm>
        </p:grpSpPr>
        <p:grpSp>
          <p:nvGrpSpPr>
            <p:cNvPr id="761" name="Group 760">
              <a:extLst>
                <a:ext uri="{FF2B5EF4-FFF2-40B4-BE49-F238E27FC236}">
                  <a16:creationId xmlns:a16="http://schemas.microsoft.com/office/drawing/2014/main" id="{BD400723-B40C-4ACA-AFEE-481A4578EAA3}"/>
                </a:ext>
              </a:extLst>
            </p:cNvPr>
            <p:cNvGrpSpPr/>
            <p:nvPr/>
          </p:nvGrpSpPr>
          <p:grpSpPr>
            <a:xfrm>
              <a:off x="266700" y="-12700"/>
              <a:ext cx="11607800" cy="6870700"/>
              <a:chOff x="355600" y="-12700"/>
              <a:chExt cx="14889287" cy="6870700"/>
            </a:xfrm>
          </p:grpSpPr>
          <p:cxnSp>
            <p:nvCxnSpPr>
              <p:cNvPr id="784" name="Straight Connector 783">
                <a:extLst>
                  <a:ext uri="{FF2B5EF4-FFF2-40B4-BE49-F238E27FC236}">
                    <a16:creationId xmlns:a16="http://schemas.microsoft.com/office/drawing/2014/main" id="{EBAB12FA-B889-44D6-B277-4F9574317C3F}"/>
                  </a:ext>
                </a:extLst>
              </p:cNvPr>
              <p:cNvCxnSpPr/>
              <p:nvPr/>
            </p:nvCxnSpPr>
            <p:spPr>
              <a:xfrm>
                <a:off x="3556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5" name="Straight Connector 784">
                <a:extLst>
                  <a:ext uri="{FF2B5EF4-FFF2-40B4-BE49-F238E27FC236}">
                    <a16:creationId xmlns:a16="http://schemas.microsoft.com/office/drawing/2014/main" id="{C3702BD0-85B3-4646-A56C-42D0A0B2DC58}"/>
                  </a:ext>
                </a:extLst>
              </p:cNvPr>
              <p:cNvCxnSpPr/>
              <p:nvPr/>
            </p:nvCxnSpPr>
            <p:spPr>
              <a:xfrm>
                <a:off x="7620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6" name="Straight Connector 785">
                <a:extLst>
                  <a:ext uri="{FF2B5EF4-FFF2-40B4-BE49-F238E27FC236}">
                    <a16:creationId xmlns:a16="http://schemas.microsoft.com/office/drawing/2014/main" id="{C677A44A-BBDE-4739-815E-8E206CF1618E}"/>
                  </a:ext>
                </a:extLst>
              </p:cNvPr>
              <p:cNvCxnSpPr/>
              <p:nvPr/>
            </p:nvCxnSpPr>
            <p:spPr>
              <a:xfrm>
                <a:off x="11684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7" name="Straight Connector 786">
                <a:extLst>
                  <a:ext uri="{FF2B5EF4-FFF2-40B4-BE49-F238E27FC236}">
                    <a16:creationId xmlns:a16="http://schemas.microsoft.com/office/drawing/2014/main" id="{7C7D9832-26B2-49EA-8542-C76B0662F936}"/>
                  </a:ext>
                </a:extLst>
              </p:cNvPr>
              <p:cNvCxnSpPr/>
              <p:nvPr/>
            </p:nvCxnSpPr>
            <p:spPr>
              <a:xfrm>
                <a:off x="15748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8" name="Straight Connector 787">
                <a:extLst>
                  <a:ext uri="{FF2B5EF4-FFF2-40B4-BE49-F238E27FC236}">
                    <a16:creationId xmlns:a16="http://schemas.microsoft.com/office/drawing/2014/main" id="{16C906CC-C186-45B5-A1F7-62B7BDE120DF}"/>
                  </a:ext>
                </a:extLst>
              </p:cNvPr>
              <p:cNvCxnSpPr/>
              <p:nvPr/>
            </p:nvCxnSpPr>
            <p:spPr>
              <a:xfrm>
                <a:off x="19558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9" name="Straight Connector 788">
                <a:extLst>
                  <a:ext uri="{FF2B5EF4-FFF2-40B4-BE49-F238E27FC236}">
                    <a16:creationId xmlns:a16="http://schemas.microsoft.com/office/drawing/2014/main" id="{D9088013-4F2C-473C-86EF-032ECD4F65B6}"/>
                  </a:ext>
                </a:extLst>
              </p:cNvPr>
              <p:cNvCxnSpPr/>
              <p:nvPr/>
            </p:nvCxnSpPr>
            <p:spPr>
              <a:xfrm>
                <a:off x="23622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0" name="Straight Connector 789">
                <a:extLst>
                  <a:ext uri="{FF2B5EF4-FFF2-40B4-BE49-F238E27FC236}">
                    <a16:creationId xmlns:a16="http://schemas.microsoft.com/office/drawing/2014/main" id="{F9CE795D-6E70-4F4D-BE9B-536A3A0AC462}"/>
                  </a:ext>
                </a:extLst>
              </p:cNvPr>
              <p:cNvCxnSpPr/>
              <p:nvPr/>
            </p:nvCxnSpPr>
            <p:spPr>
              <a:xfrm>
                <a:off x="27686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1" name="Straight Connector 790">
                <a:extLst>
                  <a:ext uri="{FF2B5EF4-FFF2-40B4-BE49-F238E27FC236}">
                    <a16:creationId xmlns:a16="http://schemas.microsoft.com/office/drawing/2014/main" id="{78A85356-08A3-401C-A17C-4678C5D64D54}"/>
                  </a:ext>
                </a:extLst>
              </p:cNvPr>
              <p:cNvCxnSpPr/>
              <p:nvPr/>
            </p:nvCxnSpPr>
            <p:spPr>
              <a:xfrm>
                <a:off x="31750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2" name="Straight Connector 791">
                <a:extLst>
                  <a:ext uri="{FF2B5EF4-FFF2-40B4-BE49-F238E27FC236}">
                    <a16:creationId xmlns:a16="http://schemas.microsoft.com/office/drawing/2014/main" id="{D7F592D4-1991-4078-AC2E-398B58C6736C}"/>
                  </a:ext>
                </a:extLst>
              </p:cNvPr>
              <p:cNvCxnSpPr/>
              <p:nvPr/>
            </p:nvCxnSpPr>
            <p:spPr>
              <a:xfrm>
                <a:off x="3568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3" name="Straight Connector 792">
                <a:extLst>
                  <a:ext uri="{FF2B5EF4-FFF2-40B4-BE49-F238E27FC236}">
                    <a16:creationId xmlns:a16="http://schemas.microsoft.com/office/drawing/2014/main" id="{891A89D6-1DA2-4FCA-8B8F-EBB9F281CEA7}"/>
                  </a:ext>
                </a:extLst>
              </p:cNvPr>
              <p:cNvCxnSpPr/>
              <p:nvPr/>
            </p:nvCxnSpPr>
            <p:spPr>
              <a:xfrm>
                <a:off x="3975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4" name="Straight Connector 793">
                <a:extLst>
                  <a:ext uri="{FF2B5EF4-FFF2-40B4-BE49-F238E27FC236}">
                    <a16:creationId xmlns:a16="http://schemas.microsoft.com/office/drawing/2014/main" id="{C98F398B-9F4E-4858-9FB5-AB10A8A3B06B}"/>
                  </a:ext>
                </a:extLst>
              </p:cNvPr>
              <p:cNvCxnSpPr/>
              <p:nvPr/>
            </p:nvCxnSpPr>
            <p:spPr>
              <a:xfrm>
                <a:off x="4381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5" name="Straight Connector 794">
                <a:extLst>
                  <a:ext uri="{FF2B5EF4-FFF2-40B4-BE49-F238E27FC236}">
                    <a16:creationId xmlns:a16="http://schemas.microsoft.com/office/drawing/2014/main" id="{3F29A6C7-8448-406C-9492-E7465AA95B61}"/>
                  </a:ext>
                </a:extLst>
              </p:cNvPr>
              <p:cNvCxnSpPr/>
              <p:nvPr/>
            </p:nvCxnSpPr>
            <p:spPr>
              <a:xfrm>
                <a:off x="4787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6" name="Straight Connector 795">
                <a:extLst>
                  <a:ext uri="{FF2B5EF4-FFF2-40B4-BE49-F238E27FC236}">
                    <a16:creationId xmlns:a16="http://schemas.microsoft.com/office/drawing/2014/main" id="{B4F9EECD-4DA1-496E-BCD1-B20B11A467A6}"/>
                  </a:ext>
                </a:extLst>
              </p:cNvPr>
              <p:cNvCxnSpPr/>
              <p:nvPr/>
            </p:nvCxnSpPr>
            <p:spPr>
              <a:xfrm>
                <a:off x="5168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7" name="Straight Connector 796">
                <a:extLst>
                  <a:ext uri="{FF2B5EF4-FFF2-40B4-BE49-F238E27FC236}">
                    <a16:creationId xmlns:a16="http://schemas.microsoft.com/office/drawing/2014/main" id="{BE30FE63-E3C4-4AFD-A548-C4ED26B01015}"/>
                  </a:ext>
                </a:extLst>
              </p:cNvPr>
              <p:cNvCxnSpPr/>
              <p:nvPr/>
            </p:nvCxnSpPr>
            <p:spPr>
              <a:xfrm>
                <a:off x="55753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8" name="Straight Connector 797">
                <a:extLst>
                  <a:ext uri="{FF2B5EF4-FFF2-40B4-BE49-F238E27FC236}">
                    <a16:creationId xmlns:a16="http://schemas.microsoft.com/office/drawing/2014/main" id="{DE181D14-AF55-4EB0-8B74-F98398C2514B}"/>
                  </a:ext>
                </a:extLst>
              </p:cNvPr>
              <p:cNvCxnSpPr/>
              <p:nvPr/>
            </p:nvCxnSpPr>
            <p:spPr>
              <a:xfrm>
                <a:off x="5981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9" name="Straight Connector 798">
                <a:extLst>
                  <a:ext uri="{FF2B5EF4-FFF2-40B4-BE49-F238E27FC236}">
                    <a16:creationId xmlns:a16="http://schemas.microsoft.com/office/drawing/2014/main" id="{3149133F-63BB-4772-ABF6-0DB303C98E82}"/>
                  </a:ext>
                </a:extLst>
              </p:cNvPr>
              <p:cNvCxnSpPr/>
              <p:nvPr/>
            </p:nvCxnSpPr>
            <p:spPr>
              <a:xfrm>
                <a:off x="6388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0" name="Straight Connector 799">
                <a:extLst>
                  <a:ext uri="{FF2B5EF4-FFF2-40B4-BE49-F238E27FC236}">
                    <a16:creationId xmlns:a16="http://schemas.microsoft.com/office/drawing/2014/main" id="{7CAA8289-161A-40BA-BC9E-6D04DCB07199}"/>
                  </a:ext>
                </a:extLst>
              </p:cNvPr>
              <p:cNvCxnSpPr/>
              <p:nvPr/>
            </p:nvCxnSpPr>
            <p:spPr>
              <a:xfrm>
                <a:off x="6794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1" name="Straight Connector 800">
                <a:extLst>
                  <a:ext uri="{FF2B5EF4-FFF2-40B4-BE49-F238E27FC236}">
                    <a16:creationId xmlns:a16="http://schemas.microsoft.com/office/drawing/2014/main" id="{138EE4E9-2F3B-4402-A712-F0E63FBC9D28}"/>
                  </a:ext>
                </a:extLst>
              </p:cNvPr>
              <p:cNvCxnSpPr/>
              <p:nvPr/>
            </p:nvCxnSpPr>
            <p:spPr>
              <a:xfrm>
                <a:off x="7200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2" name="Straight Connector 801">
                <a:extLst>
                  <a:ext uri="{FF2B5EF4-FFF2-40B4-BE49-F238E27FC236}">
                    <a16:creationId xmlns:a16="http://schemas.microsoft.com/office/drawing/2014/main" id="{2546D61D-4F5D-4529-8A63-F28BA6DE9199}"/>
                  </a:ext>
                </a:extLst>
              </p:cNvPr>
              <p:cNvCxnSpPr/>
              <p:nvPr/>
            </p:nvCxnSpPr>
            <p:spPr>
              <a:xfrm>
                <a:off x="76073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3" name="Straight Connector 802">
                <a:extLst>
                  <a:ext uri="{FF2B5EF4-FFF2-40B4-BE49-F238E27FC236}">
                    <a16:creationId xmlns:a16="http://schemas.microsoft.com/office/drawing/2014/main" id="{82BA4CEA-D415-453B-87BC-7B534E12F2BF}"/>
                  </a:ext>
                </a:extLst>
              </p:cNvPr>
              <p:cNvCxnSpPr/>
              <p:nvPr/>
            </p:nvCxnSpPr>
            <p:spPr>
              <a:xfrm>
                <a:off x="8013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4" name="Straight Connector 803">
                <a:extLst>
                  <a:ext uri="{FF2B5EF4-FFF2-40B4-BE49-F238E27FC236}">
                    <a16:creationId xmlns:a16="http://schemas.microsoft.com/office/drawing/2014/main" id="{6BF74F03-303A-4C2F-A273-E4B9058AD022}"/>
                  </a:ext>
                </a:extLst>
              </p:cNvPr>
              <p:cNvCxnSpPr/>
              <p:nvPr/>
            </p:nvCxnSpPr>
            <p:spPr>
              <a:xfrm>
                <a:off x="8394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5" name="Straight Connector 804">
                <a:extLst>
                  <a:ext uri="{FF2B5EF4-FFF2-40B4-BE49-F238E27FC236}">
                    <a16:creationId xmlns:a16="http://schemas.microsoft.com/office/drawing/2014/main" id="{3D87D783-CF19-4B5C-9CE5-713AB5E4E20E}"/>
                  </a:ext>
                </a:extLst>
              </p:cNvPr>
              <p:cNvCxnSpPr/>
              <p:nvPr/>
            </p:nvCxnSpPr>
            <p:spPr>
              <a:xfrm>
                <a:off x="8801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6" name="Straight Connector 805">
                <a:extLst>
                  <a:ext uri="{FF2B5EF4-FFF2-40B4-BE49-F238E27FC236}">
                    <a16:creationId xmlns:a16="http://schemas.microsoft.com/office/drawing/2014/main" id="{ECD417C2-EEFB-4F30-BFCE-09188AB30D57}"/>
                  </a:ext>
                </a:extLst>
              </p:cNvPr>
              <p:cNvCxnSpPr/>
              <p:nvPr/>
            </p:nvCxnSpPr>
            <p:spPr>
              <a:xfrm>
                <a:off x="9207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7" name="Straight Connector 806">
                <a:extLst>
                  <a:ext uri="{FF2B5EF4-FFF2-40B4-BE49-F238E27FC236}">
                    <a16:creationId xmlns:a16="http://schemas.microsoft.com/office/drawing/2014/main" id="{2D628154-0995-4004-B4BA-EC8F65685F16}"/>
                  </a:ext>
                </a:extLst>
              </p:cNvPr>
              <p:cNvCxnSpPr/>
              <p:nvPr/>
            </p:nvCxnSpPr>
            <p:spPr>
              <a:xfrm>
                <a:off x="9613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8" name="Straight Connector 807">
                <a:extLst>
                  <a:ext uri="{FF2B5EF4-FFF2-40B4-BE49-F238E27FC236}">
                    <a16:creationId xmlns:a16="http://schemas.microsoft.com/office/drawing/2014/main" id="{7398B4FE-7EEB-40CB-93B6-1A87E4D2F658}"/>
                  </a:ext>
                </a:extLst>
              </p:cNvPr>
              <p:cNvCxnSpPr/>
              <p:nvPr/>
            </p:nvCxnSpPr>
            <p:spPr>
              <a:xfrm>
                <a:off x="100076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9" name="Straight Connector 808">
                <a:extLst>
                  <a:ext uri="{FF2B5EF4-FFF2-40B4-BE49-F238E27FC236}">
                    <a16:creationId xmlns:a16="http://schemas.microsoft.com/office/drawing/2014/main" id="{29787102-CBD8-4B0C-9E5C-58D3891369DC}"/>
                  </a:ext>
                </a:extLst>
              </p:cNvPr>
              <p:cNvCxnSpPr/>
              <p:nvPr/>
            </p:nvCxnSpPr>
            <p:spPr>
              <a:xfrm>
                <a:off x="104140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0" name="Straight Connector 809">
                <a:extLst>
                  <a:ext uri="{FF2B5EF4-FFF2-40B4-BE49-F238E27FC236}">
                    <a16:creationId xmlns:a16="http://schemas.microsoft.com/office/drawing/2014/main" id="{A14CB927-65F0-4C72-8652-218D5A9BEDD8}"/>
                  </a:ext>
                </a:extLst>
              </p:cNvPr>
              <p:cNvCxnSpPr/>
              <p:nvPr/>
            </p:nvCxnSpPr>
            <p:spPr>
              <a:xfrm>
                <a:off x="108204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1" name="Straight Connector 810">
                <a:extLst>
                  <a:ext uri="{FF2B5EF4-FFF2-40B4-BE49-F238E27FC236}">
                    <a16:creationId xmlns:a16="http://schemas.microsoft.com/office/drawing/2014/main" id="{C9ABB825-7CFA-4184-B77D-E425935B60B0}"/>
                  </a:ext>
                </a:extLst>
              </p:cNvPr>
              <p:cNvCxnSpPr/>
              <p:nvPr/>
            </p:nvCxnSpPr>
            <p:spPr>
              <a:xfrm>
                <a:off x="112268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2" name="Straight Connector 811">
                <a:extLst>
                  <a:ext uri="{FF2B5EF4-FFF2-40B4-BE49-F238E27FC236}">
                    <a16:creationId xmlns:a16="http://schemas.microsoft.com/office/drawing/2014/main" id="{A6091BCF-31A1-455C-9924-07720E06E0C8}"/>
                  </a:ext>
                </a:extLst>
              </p:cNvPr>
              <p:cNvCxnSpPr/>
              <p:nvPr/>
            </p:nvCxnSpPr>
            <p:spPr>
              <a:xfrm>
                <a:off x="116078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3" name="Straight Connector 812">
                <a:extLst>
                  <a:ext uri="{FF2B5EF4-FFF2-40B4-BE49-F238E27FC236}">
                    <a16:creationId xmlns:a16="http://schemas.microsoft.com/office/drawing/2014/main" id="{30D3B146-9608-4B9F-814F-60B3CA2D199B}"/>
                  </a:ext>
                </a:extLst>
              </p:cNvPr>
              <p:cNvCxnSpPr/>
              <p:nvPr/>
            </p:nvCxnSpPr>
            <p:spPr>
              <a:xfrm>
                <a:off x="120142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4" name="Straight Connector 813">
                <a:extLst>
                  <a:ext uri="{FF2B5EF4-FFF2-40B4-BE49-F238E27FC236}">
                    <a16:creationId xmlns:a16="http://schemas.microsoft.com/office/drawing/2014/main" id="{F5B9DEB4-7B44-41AB-B8BF-24D76CFB456B}"/>
                  </a:ext>
                </a:extLst>
              </p:cNvPr>
              <p:cNvCxnSpPr/>
              <p:nvPr/>
            </p:nvCxnSpPr>
            <p:spPr>
              <a:xfrm>
                <a:off x="12438185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5" name="Straight Connector 814">
                <a:extLst>
                  <a:ext uri="{FF2B5EF4-FFF2-40B4-BE49-F238E27FC236}">
                    <a16:creationId xmlns:a16="http://schemas.microsoft.com/office/drawing/2014/main" id="{835C0990-420B-4153-837B-2BB40F74A26F}"/>
                  </a:ext>
                </a:extLst>
              </p:cNvPr>
              <p:cNvCxnSpPr/>
              <p:nvPr/>
            </p:nvCxnSpPr>
            <p:spPr>
              <a:xfrm>
                <a:off x="12844587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6" name="Straight Connector 815">
                <a:extLst>
                  <a:ext uri="{FF2B5EF4-FFF2-40B4-BE49-F238E27FC236}">
                    <a16:creationId xmlns:a16="http://schemas.microsoft.com/office/drawing/2014/main" id="{A8CE8C24-F5F6-4F4B-8986-59CC6CAE6C53}"/>
                  </a:ext>
                </a:extLst>
              </p:cNvPr>
              <p:cNvCxnSpPr/>
              <p:nvPr/>
            </p:nvCxnSpPr>
            <p:spPr>
              <a:xfrm>
                <a:off x="13238285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7" name="Straight Connector 816">
                <a:extLst>
                  <a:ext uri="{FF2B5EF4-FFF2-40B4-BE49-F238E27FC236}">
                    <a16:creationId xmlns:a16="http://schemas.microsoft.com/office/drawing/2014/main" id="{7A9FCDD7-3E7A-483B-9926-A6E7039FB19F}"/>
                  </a:ext>
                </a:extLst>
              </p:cNvPr>
              <p:cNvCxnSpPr/>
              <p:nvPr/>
            </p:nvCxnSpPr>
            <p:spPr>
              <a:xfrm>
                <a:off x="13644687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8" name="Straight Connector 817">
                <a:extLst>
                  <a:ext uri="{FF2B5EF4-FFF2-40B4-BE49-F238E27FC236}">
                    <a16:creationId xmlns:a16="http://schemas.microsoft.com/office/drawing/2014/main" id="{BF6CA909-070A-4E03-A7B2-BADE6497DFAA}"/>
                  </a:ext>
                </a:extLst>
              </p:cNvPr>
              <p:cNvCxnSpPr/>
              <p:nvPr/>
            </p:nvCxnSpPr>
            <p:spPr>
              <a:xfrm>
                <a:off x="14051085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9" name="Straight Connector 818">
                <a:extLst>
                  <a:ext uri="{FF2B5EF4-FFF2-40B4-BE49-F238E27FC236}">
                    <a16:creationId xmlns:a16="http://schemas.microsoft.com/office/drawing/2014/main" id="{CB468823-CF90-4463-A5B5-9D54DEFCD6CB}"/>
                  </a:ext>
                </a:extLst>
              </p:cNvPr>
              <p:cNvCxnSpPr/>
              <p:nvPr/>
            </p:nvCxnSpPr>
            <p:spPr>
              <a:xfrm>
                <a:off x="14457487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0" name="Straight Connector 819">
                <a:extLst>
                  <a:ext uri="{FF2B5EF4-FFF2-40B4-BE49-F238E27FC236}">
                    <a16:creationId xmlns:a16="http://schemas.microsoft.com/office/drawing/2014/main" id="{CA7840CB-A6F5-4BA4-BB3B-110EE7783A17}"/>
                  </a:ext>
                </a:extLst>
              </p:cNvPr>
              <p:cNvCxnSpPr/>
              <p:nvPr/>
            </p:nvCxnSpPr>
            <p:spPr>
              <a:xfrm>
                <a:off x="14838486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1" name="Straight Connector 820">
                <a:extLst>
                  <a:ext uri="{FF2B5EF4-FFF2-40B4-BE49-F238E27FC236}">
                    <a16:creationId xmlns:a16="http://schemas.microsoft.com/office/drawing/2014/main" id="{0618A443-D67F-4029-B26A-BE80668B92A5}"/>
                  </a:ext>
                </a:extLst>
              </p:cNvPr>
              <p:cNvCxnSpPr/>
              <p:nvPr/>
            </p:nvCxnSpPr>
            <p:spPr>
              <a:xfrm>
                <a:off x="15244887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62" name="Group 761">
              <a:extLst>
                <a:ext uri="{FF2B5EF4-FFF2-40B4-BE49-F238E27FC236}">
                  <a16:creationId xmlns:a16="http://schemas.microsoft.com/office/drawing/2014/main" id="{52481E51-57D4-4D03-9E6B-C13900DAA17F}"/>
                </a:ext>
              </a:extLst>
            </p:cNvPr>
            <p:cNvGrpSpPr/>
            <p:nvPr/>
          </p:nvGrpSpPr>
          <p:grpSpPr>
            <a:xfrm rot="5400000">
              <a:off x="2943731" y="-2659871"/>
              <a:ext cx="6267343" cy="12209382"/>
              <a:chOff x="355600" y="0"/>
              <a:chExt cx="8039100" cy="6858000"/>
            </a:xfrm>
          </p:grpSpPr>
          <p:cxnSp>
            <p:nvCxnSpPr>
              <p:cNvPr id="763" name="Straight Connector 762">
                <a:extLst>
                  <a:ext uri="{FF2B5EF4-FFF2-40B4-BE49-F238E27FC236}">
                    <a16:creationId xmlns:a16="http://schemas.microsoft.com/office/drawing/2014/main" id="{AEE4D16C-BA94-434E-B980-21803F90DCA4}"/>
                  </a:ext>
                </a:extLst>
              </p:cNvPr>
              <p:cNvCxnSpPr/>
              <p:nvPr/>
            </p:nvCxnSpPr>
            <p:spPr>
              <a:xfrm>
                <a:off x="3556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4" name="Straight Connector 763">
                <a:extLst>
                  <a:ext uri="{FF2B5EF4-FFF2-40B4-BE49-F238E27FC236}">
                    <a16:creationId xmlns:a16="http://schemas.microsoft.com/office/drawing/2014/main" id="{7369A401-AC85-456E-A838-9A46D50661A7}"/>
                  </a:ext>
                </a:extLst>
              </p:cNvPr>
              <p:cNvCxnSpPr/>
              <p:nvPr/>
            </p:nvCxnSpPr>
            <p:spPr>
              <a:xfrm>
                <a:off x="7620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5" name="Straight Connector 764">
                <a:extLst>
                  <a:ext uri="{FF2B5EF4-FFF2-40B4-BE49-F238E27FC236}">
                    <a16:creationId xmlns:a16="http://schemas.microsoft.com/office/drawing/2014/main" id="{FC010CB4-5CD4-488B-9FCD-CCCF1E2750CA}"/>
                  </a:ext>
                </a:extLst>
              </p:cNvPr>
              <p:cNvCxnSpPr/>
              <p:nvPr/>
            </p:nvCxnSpPr>
            <p:spPr>
              <a:xfrm>
                <a:off x="11684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6" name="Straight Connector 765">
                <a:extLst>
                  <a:ext uri="{FF2B5EF4-FFF2-40B4-BE49-F238E27FC236}">
                    <a16:creationId xmlns:a16="http://schemas.microsoft.com/office/drawing/2014/main" id="{4F8E0B71-4A43-4259-B2D1-9D8347A08ECE}"/>
                  </a:ext>
                </a:extLst>
              </p:cNvPr>
              <p:cNvCxnSpPr/>
              <p:nvPr/>
            </p:nvCxnSpPr>
            <p:spPr>
              <a:xfrm>
                <a:off x="15748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7" name="Straight Connector 766">
                <a:extLst>
                  <a:ext uri="{FF2B5EF4-FFF2-40B4-BE49-F238E27FC236}">
                    <a16:creationId xmlns:a16="http://schemas.microsoft.com/office/drawing/2014/main" id="{A6FAE7A9-0308-40DA-B106-D0FDCC7F5781}"/>
                  </a:ext>
                </a:extLst>
              </p:cNvPr>
              <p:cNvCxnSpPr/>
              <p:nvPr/>
            </p:nvCxnSpPr>
            <p:spPr>
              <a:xfrm>
                <a:off x="19558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8" name="Straight Connector 767">
                <a:extLst>
                  <a:ext uri="{FF2B5EF4-FFF2-40B4-BE49-F238E27FC236}">
                    <a16:creationId xmlns:a16="http://schemas.microsoft.com/office/drawing/2014/main" id="{FA5B1E05-6069-4B83-B71C-34133B6ADBF9}"/>
                  </a:ext>
                </a:extLst>
              </p:cNvPr>
              <p:cNvCxnSpPr/>
              <p:nvPr/>
            </p:nvCxnSpPr>
            <p:spPr>
              <a:xfrm>
                <a:off x="23622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9" name="Straight Connector 768">
                <a:extLst>
                  <a:ext uri="{FF2B5EF4-FFF2-40B4-BE49-F238E27FC236}">
                    <a16:creationId xmlns:a16="http://schemas.microsoft.com/office/drawing/2014/main" id="{F552FFD7-82FD-4423-840B-FF86B57FFED1}"/>
                  </a:ext>
                </a:extLst>
              </p:cNvPr>
              <p:cNvCxnSpPr/>
              <p:nvPr/>
            </p:nvCxnSpPr>
            <p:spPr>
              <a:xfrm>
                <a:off x="27686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0" name="Straight Connector 769">
                <a:extLst>
                  <a:ext uri="{FF2B5EF4-FFF2-40B4-BE49-F238E27FC236}">
                    <a16:creationId xmlns:a16="http://schemas.microsoft.com/office/drawing/2014/main" id="{04DB960B-EC0C-47DA-94DE-249DAA35381D}"/>
                  </a:ext>
                </a:extLst>
              </p:cNvPr>
              <p:cNvCxnSpPr/>
              <p:nvPr/>
            </p:nvCxnSpPr>
            <p:spPr>
              <a:xfrm>
                <a:off x="31750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1" name="Straight Connector 770">
                <a:extLst>
                  <a:ext uri="{FF2B5EF4-FFF2-40B4-BE49-F238E27FC236}">
                    <a16:creationId xmlns:a16="http://schemas.microsoft.com/office/drawing/2014/main" id="{13142D8B-370E-4AB8-A1B8-63AF4157B110}"/>
                  </a:ext>
                </a:extLst>
              </p:cNvPr>
              <p:cNvCxnSpPr/>
              <p:nvPr/>
            </p:nvCxnSpPr>
            <p:spPr>
              <a:xfrm>
                <a:off x="3568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2" name="Straight Connector 771">
                <a:extLst>
                  <a:ext uri="{FF2B5EF4-FFF2-40B4-BE49-F238E27FC236}">
                    <a16:creationId xmlns:a16="http://schemas.microsoft.com/office/drawing/2014/main" id="{D26AA68B-5A13-4C6D-B199-4F28C12C5210}"/>
                  </a:ext>
                </a:extLst>
              </p:cNvPr>
              <p:cNvCxnSpPr/>
              <p:nvPr/>
            </p:nvCxnSpPr>
            <p:spPr>
              <a:xfrm>
                <a:off x="3975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3" name="Straight Connector 772">
                <a:extLst>
                  <a:ext uri="{FF2B5EF4-FFF2-40B4-BE49-F238E27FC236}">
                    <a16:creationId xmlns:a16="http://schemas.microsoft.com/office/drawing/2014/main" id="{79CA93E8-C910-4EF7-AD09-24657F257F63}"/>
                  </a:ext>
                </a:extLst>
              </p:cNvPr>
              <p:cNvCxnSpPr/>
              <p:nvPr/>
            </p:nvCxnSpPr>
            <p:spPr>
              <a:xfrm>
                <a:off x="4381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4" name="Straight Connector 773">
                <a:extLst>
                  <a:ext uri="{FF2B5EF4-FFF2-40B4-BE49-F238E27FC236}">
                    <a16:creationId xmlns:a16="http://schemas.microsoft.com/office/drawing/2014/main" id="{97E864CA-8FF0-45AF-B023-A046E08B843F}"/>
                  </a:ext>
                </a:extLst>
              </p:cNvPr>
              <p:cNvCxnSpPr/>
              <p:nvPr/>
            </p:nvCxnSpPr>
            <p:spPr>
              <a:xfrm>
                <a:off x="4787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5" name="Straight Connector 774">
                <a:extLst>
                  <a:ext uri="{FF2B5EF4-FFF2-40B4-BE49-F238E27FC236}">
                    <a16:creationId xmlns:a16="http://schemas.microsoft.com/office/drawing/2014/main" id="{DD285153-71DC-4A49-B002-F1BC87E505A2}"/>
                  </a:ext>
                </a:extLst>
              </p:cNvPr>
              <p:cNvCxnSpPr/>
              <p:nvPr/>
            </p:nvCxnSpPr>
            <p:spPr>
              <a:xfrm>
                <a:off x="5168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6" name="Straight Connector 775">
                <a:extLst>
                  <a:ext uri="{FF2B5EF4-FFF2-40B4-BE49-F238E27FC236}">
                    <a16:creationId xmlns:a16="http://schemas.microsoft.com/office/drawing/2014/main" id="{2A2B0A62-885F-49B3-B604-BCE6A5AC6F7D}"/>
                  </a:ext>
                </a:extLst>
              </p:cNvPr>
              <p:cNvCxnSpPr/>
              <p:nvPr/>
            </p:nvCxnSpPr>
            <p:spPr>
              <a:xfrm>
                <a:off x="55753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7" name="Straight Connector 776">
                <a:extLst>
                  <a:ext uri="{FF2B5EF4-FFF2-40B4-BE49-F238E27FC236}">
                    <a16:creationId xmlns:a16="http://schemas.microsoft.com/office/drawing/2014/main" id="{4A17B57B-C1AE-4537-B1CC-E1FA5DDBD867}"/>
                  </a:ext>
                </a:extLst>
              </p:cNvPr>
              <p:cNvCxnSpPr/>
              <p:nvPr/>
            </p:nvCxnSpPr>
            <p:spPr>
              <a:xfrm>
                <a:off x="5981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8" name="Straight Connector 777">
                <a:extLst>
                  <a:ext uri="{FF2B5EF4-FFF2-40B4-BE49-F238E27FC236}">
                    <a16:creationId xmlns:a16="http://schemas.microsoft.com/office/drawing/2014/main" id="{5ABAB36C-A9B2-4E04-A283-2EEBE13494F6}"/>
                  </a:ext>
                </a:extLst>
              </p:cNvPr>
              <p:cNvCxnSpPr/>
              <p:nvPr/>
            </p:nvCxnSpPr>
            <p:spPr>
              <a:xfrm>
                <a:off x="6388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9" name="Straight Connector 778">
                <a:extLst>
                  <a:ext uri="{FF2B5EF4-FFF2-40B4-BE49-F238E27FC236}">
                    <a16:creationId xmlns:a16="http://schemas.microsoft.com/office/drawing/2014/main" id="{1866728B-9986-4F1D-86D2-1B8FEEDF1CB0}"/>
                  </a:ext>
                </a:extLst>
              </p:cNvPr>
              <p:cNvCxnSpPr/>
              <p:nvPr/>
            </p:nvCxnSpPr>
            <p:spPr>
              <a:xfrm>
                <a:off x="6794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0" name="Straight Connector 779">
                <a:extLst>
                  <a:ext uri="{FF2B5EF4-FFF2-40B4-BE49-F238E27FC236}">
                    <a16:creationId xmlns:a16="http://schemas.microsoft.com/office/drawing/2014/main" id="{73692DEC-A5EC-4FFB-B94C-0C741438253F}"/>
                  </a:ext>
                </a:extLst>
              </p:cNvPr>
              <p:cNvCxnSpPr/>
              <p:nvPr/>
            </p:nvCxnSpPr>
            <p:spPr>
              <a:xfrm>
                <a:off x="7200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1" name="Straight Connector 780">
                <a:extLst>
                  <a:ext uri="{FF2B5EF4-FFF2-40B4-BE49-F238E27FC236}">
                    <a16:creationId xmlns:a16="http://schemas.microsoft.com/office/drawing/2014/main" id="{4ED44FA5-2226-40FB-8F8F-066CC1E3DC69}"/>
                  </a:ext>
                </a:extLst>
              </p:cNvPr>
              <p:cNvCxnSpPr/>
              <p:nvPr/>
            </p:nvCxnSpPr>
            <p:spPr>
              <a:xfrm>
                <a:off x="76073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2" name="Straight Connector 781">
                <a:extLst>
                  <a:ext uri="{FF2B5EF4-FFF2-40B4-BE49-F238E27FC236}">
                    <a16:creationId xmlns:a16="http://schemas.microsoft.com/office/drawing/2014/main" id="{9C6CE3B2-CEB9-4BB5-8218-519AD96DFACD}"/>
                  </a:ext>
                </a:extLst>
              </p:cNvPr>
              <p:cNvCxnSpPr/>
              <p:nvPr/>
            </p:nvCxnSpPr>
            <p:spPr>
              <a:xfrm>
                <a:off x="8013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3" name="Straight Connector 782">
                <a:extLst>
                  <a:ext uri="{FF2B5EF4-FFF2-40B4-BE49-F238E27FC236}">
                    <a16:creationId xmlns:a16="http://schemas.microsoft.com/office/drawing/2014/main" id="{3DD1D169-498F-4CC6-AF10-B78C536BF9D9}"/>
                  </a:ext>
                </a:extLst>
              </p:cNvPr>
              <p:cNvCxnSpPr/>
              <p:nvPr/>
            </p:nvCxnSpPr>
            <p:spPr>
              <a:xfrm>
                <a:off x="8394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12" name="Group 111" hidden="1">
            <a:extLst>
              <a:ext uri="{FF2B5EF4-FFF2-40B4-BE49-F238E27FC236}">
                <a16:creationId xmlns:a16="http://schemas.microsoft.com/office/drawing/2014/main" id="{A4E21C86-16E9-4487-BA3B-CCCA51C5C83E}"/>
              </a:ext>
            </a:extLst>
          </p:cNvPr>
          <p:cNvGrpSpPr/>
          <p:nvPr/>
        </p:nvGrpSpPr>
        <p:grpSpPr>
          <a:xfrm>
            <a:off x="-27288" y="-12700"/>
            <a:ext cx="12209382" cy="6870700"/>
            <a:chOff x="-27288" y="-12700"/>
            <a:chExt cx="12209382" cy="6870700"/>
          </a:xfrm>
        </p:grpSpPr>
        <p:grpSp>
          <p:nvGrpSpPr>
            <p:cNvPr id="113" name="Group 112">
              <a:extLst>
                <a:ext uri="{FF2B5EF4-FFF2-40B4-BE49-F238E27FC236}">
                  <a16:creationId xmlns:a16="http://schemas.microsoft.com/office/drawing/2014/main" id="{2EEA6B91-75B3-4911-9D42-F7F4E7DE0181}"/>
                </a:ext>
              </a:extLst>
            </p:cNvPr>
            <p:cNvGrpSpPr/>
            <p:nvPr/>
          </p:nvGrpSpPr>
          <p:grpSpPr>
            <a:xfrm>
              <a:off x="266700" y="-12700"/>
              <a:ext cx="11607800" cy="6870700"/>
              <a:chOff x="355600" y="-12700"/>
              <a:chExt cx="14889287" cy="6870700"/>
            </a:xfrm>
          </p:grpSpPr>
          <p:cxnSp>
            <p:nvCxnSpPr>
              <p:cNvPr id="136" name="Straight Connector 135">
                <a:extLst>
                  <a:ext uri="{FF2B5EF4-FFF2-40B4-BE49-F238E27FC236}">
                    <a16:creationId xmlns:a16="http://schemas.microsoft.com/office/drawing/2014/main" id="{09C8E877-935F-45CC-98A8-CE10E772548C}"/>
                  </a:ext>
                </a:extLst>
              </p:cNvPr>
              <p:cNvCxnSpPr/>
              <p:nvPr/>
            </p:nvCxnSpPr>
            <p:spPr>
              <a:xfrm>
                <a:off x="3556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>
                <a:extLst>
                  <a:ext uri="{FF2B5EF4-FFF2-40B4-BE49-F238E27FC236}">
                    <a16:creationId xmlns:a16="http://schemas.microsoft.com/office/drawing/2014/main" id="{A526125A-906F-4B24-9802-ECB3DDDF2CAB}"/>
                  </a:ext>
                </a:extLst>
              </p:cNvPr>
              <p:cNvCxnSpPr/>
              <p:nvPr/>
            </p:nvCxnSpPr>
            <p:spPr>
              <a:xfrm>
                <a:off x="7620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>
                <a:extLst>
                  <a:ext uri="{FF2B5EF4-FFF2-40B4-BE49-F238E27FC236}">
                    <a16:creationId xmlns:a16="http://schemas.microsoft.com/office/drawing/2014/main" id="{208B86A9-8109-4B9A-B62F-E733D9440E48}"/>
                  </a:ext>
                </a:extLst>
              </p:cNvPr>
              <p:cNvCxnSpPr/>
              <p:nvPr/>
            </p:nvCxnSpPr>
            <p:spPr>
              <a:xfrm>
                <a:off x="11684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>
                <a:extLst>
                  <a:ext uri="{FF2B5EF4-FFF2-40B4-BE49-F238E27FC236}">
                    <a16:creationId xmlns:a16="http://schemas.microsoft.com/office/drawing/2014/main" id="{4685F011-DFC1-409C-8CF4-50B4489A1A52}"/>
                  </a:ext>
                </a:extLst>
              </p:cNvPr>
              <p:cNvCxnSpPr/>
              <p:nvPr/>
            </p:nvCxnSpPr>
            <p:spPr>
              <a:xfrm>
                <a:off x="15748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9">
                <a:extLst>
                  <a:ext uri="{FF2B5EF4-FFF2-40B4-BE49-F238E27FC236}">
                    <a16:creationId xmlns:a16="http://schemas.microsoft.com/office/drawing/2014/main" id="{4591E651-B166-46F9-9F02-1C8922DAC61B}"/>
                  </a:ext>
                </a:extLst>
              </p:cNvPr>
              <p:cNvCxnSpPr/>
              <p:nvPr/>
            </p:nvCxnSpPr>
            <p:spPr>
              <a:xfrm>
                <a:off x="19558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140">
                <a:extLst>
                  <a:ext uri="{FF2B5EF4-FFF2-40B4-BE49-F238E27FC236}">
                    <a16:creationId xmlns:a16="http://schemas.microsoft.com/office/drawing/2014/main" id="{A217118F-D7B2-46E7-8124-16EF1CA3CE42}"/>
                  </a:ext>
                </a:extLst>
              </p:cNvPr>
              <p:cNvCxnSpPr/>
              <p:nvPr/>
            </p:nvCxnSpPr>
            <p:spPr>
              <a:xfrm>
                <a:off x="23622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Straight Connector 141">
                <a:extLst>
                  <a:ext uri="{FF2B5EF4-FFF2-40B4-BE49-F238E27FC236}">
                    <a16:creationId xmlns:a16="http://schemas.microsoft.com/office/drawing/2014/main" id="{86B3F1F0-6739-453E-9F95-DFB2360B7810}"/>
                  </a:ext>
                </a:extLst>
              </p:cNvPr>
              <p:cNvCxnSpPr/>
              <p:nvPr/>
            </p:nvCxnSpPr>
            <p:spPr>
              <a:xfrm>
                <a:off x="27686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Straight Connector 142">
                <a:extLst>
                  <a:ext uri="{FF2B5EF4-FFF2-40B4-BE49-F238E27FC236}">
                    <a16:creationId xmlns:a16="http://schemas.microsoft.com/office/drawing/2014/main" id="{9CE5BFCD-B749-48CF-940B-4716821495F8}"/>
                  </a:ext>
                </a:extLst>
              </p:cNvPr>
              <p:cNvCxnSpPr/>
              <p:nvPr/>
            </p:nvCxnSpPr>
            <p:spPr>
              <a:xfrm>
                <a:off x="31750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Straight Connector 143">
                <a:extLst>
                  <a:ext uri="{FF2B5EF4-FFF2-40B4-BE49-F238E27FC236}">
                    <a16:creationId xmlns:a16="http://schemas.microsoft.com/office/drawing/2014/main" id="{6C757BFA-BEF4-4331-8DEF-8036D0B616D3}"/>
                  </a:ext>
                </a:extLst>
              </p:cNvPr>
              <p:cNvCxnSpPr/>
              <p:nvPr/>
            </p:nvCxnSpPr>
            <p:spPr>
              <a:xfrm>
                <a:off x="3568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Straight Connector 144">
                <a:extLst>
                  <a:ext uri="{FF2B5EF4-FFF2-40B4-BE49-F238E27FC236}">
                    <a16:creationId xmlns:a16="http://schemas.microsoft.com/office/drawing/2014/main" id="{6422663B-E83C-4C1F-90BB-B271B38B8C32}"/>
                  </a:ext>
                </a:extLst>
              </p:cNvPr>
              <p:cNvCxnSpPr/>
              <p:nvPr/>
            </p:nvCxnSpPr>
            <p:spPr>
              <a:xfrm>
                <a:off x="3975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Connector 145">
                <a:extLst>
                  <a:ext uri="{FF2B5EF4-FFF2-40B4-BE49-F238E27FC236}">
                    <a16:creationId xmlns:a16="http://schemas.microsoft.com/office/drawing/2014/main" id="{29560408-F16B-404C-A987-650734542FC3}"/>
                  </a:ext>
                </a:extLst>
              </p:cNvPr>
              <p:cNvCxnSpPr/>
              <p:nvPr/>
            </p:nvCxnSpPr>
            <p:spPr>
              <a:xfrm>
                <a:off x="4381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Connector 146">
                <a:extLst>
                  <a:ext uri="{FF2B5EF4-FFF2-40B4-BE49-F238E27FC236}">
                    <a16:creationId xmlns:a16="http://schemas.microsoft.com/office/drawing/2014/main" id="{8173CE03-5F10-4D16-A2AA-EA67483E985E}"/>
                  </a:ext>
                </a:extLst>
              </p:cNvPr>
              <p:cNvCxnSpPr/>
              <p:nvPr/>
            </p:nvCxnSpPr>
            <p:spPr>
              <a:xfrm>
                <a:off x="4787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Connector 147">
                <a:extLst>
                  <a:ext uri="{FF2B5EF4-FFF2-40B4-BE49-F238E27FC236}">
                    <a16:creationId xmlns:a16="http://schemas.microsoft.com/office/drawing/2014/main" id="{24772477-1C1D-4BF8-930B-D3500857D448}"/>
                  </a:ext>
                </a:extLst>
              </p:cNvPr>
              <p:cNvCxnSpPr/>
              <p:nvPr/>
            </p:nvCxnSpPr>
            <p:spPr>
              <a:xfrm>
                <a:off x="5168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Straight Connector 148">
                <a:extLst>
                  <a:ext uri="{FF2B5EF4-FFF2-40B4-BE49-F238E27FC236}">
                    <a16:creationId xmlns:a16="http://schemas.microsoft.com/office/drawing/2014/main" id="{078AD7A6-AAB4-42C6-A3C3-31F1E376F2CE}"/>
                  </a:ext>
                </a:extLst>
              </p:cNvPr>
              <p:cNvCxnSpPr/>
              <p:nvPr/>
            </p:nvCxnSpPr>
            <p:spPr>
              <a:xfrm>
                <a:off x="55753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Connector 149">
                <a:extLst>
                  <a:ext uri="{FF2B5EF4-FFF2-40B4-BE49-F238E27FC236}">
                    <a16:creationId xmlns:a16="http://schemas.microsoft.com/office/drawing/2014/main" id="{8642F389-2571-47C7-8386-B00BC280FE91}"/>
                  </a:ext>
                </a:extLst>
              </p:cNvPr>
              <p:cNvCxnSpPr/>
              <p:nvPr/>
            </p:nvCxnSpPr>
            <p:spPr>
              <a:xfrm>
                <a:off x="5981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Straight Connector 150">
                <a:extLst>
                  <a:ext uri="{FF2B5EF4-FFF2-40B4-BE49-F238E27FC236}">
                    <a16:creationId xmlns:a16="http://schemas.microsoft.com/office/drawing/2014/main" id="{AC81FD4B-95BC-417B-89DB-B46FF4F28867}"/>
                  </a:ext>
                </a:extLst>
              </p:cNvPr>
              <p:cNvCxnSpPr/>
              <p:nvPr/>
            </p:nvCxnSpPr>
            <p:spPr>
              <a:xfrm>
                <a:off x="6388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151">
                <a:extLst>
                  <a:ext uri="{FF2B5EF4-FFF2-40B4-BE49-F238E27FC236}">
                    <a16:creationId xmlns:a16="http://schemas.microsoft.com/office/drawing/2014/main" id="{1D54E5E8-640B-449F-A289-3AC7E680CF98}"/>
                  </a:ext>
                </a:extLst>
              </p:cNvPr>
              <p:cNvCxnSpPr/>
              <p:nvPr/>
            </p:nvCxnSpPr>
            <p:spPr>
              <a:xfrm>
                <a:off x="6794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152">
                <a:extLst>
                  <a:ext uri="{FF2B5EF4-FFF2-40B4-BE49-F238E27FC236}">
                    <a16:creationId xmlns:a16="http://schemas.microsoft.com/office/drawing/2014/main" id="{9CB4CB77-9024-4594-AAE5-4E4297F9D0E5}"/>
                  </a:ext>
                </a:extLst>
              </p:cNvPr>
              <p:cNvCxnSpPr/>
              <p:nvPr/>
            </p:nvCxnSpPr>
            <p:spPr>
              <a:xfrm>
                <a:off x="7200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153">
                <a:extLst>
                  <a:ext uri="{FF2B5EF4-FFF2-40B4-BE49-F238E27FC236}">
                    <a16:creationId xmlns:a16="http://schemas.microsoft.com/office/drawing/2014/main" id="{955FC595-3A81-4215-9786-AB8D38D591D0}"/>
                  </a:ext>
                </a:extLst>
              </p:cNvPr>
              <p:cNvCxnSpPr/>
              <p:nvPr/>
            </p:nvCxnSpPr>
            <p:spPr>
              <a:xfrm>
                <a:off x="76073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Straight Connector 154">
                <a:extLst>
                  <a:ext uri="{FF2B5EF4-FFF2-40B4-BE49-F238E27FC236}">
                    <a16:creationId xmlns:a16="http://schemas.microsoft.com/office/drawing/2014/main" id="{5D93813D-A820-4C91-A3F2-887468178205}"/>
                  </a:ext>
                </a:extLst>
              </p:cNvPr>
              <p:cNvCxnSpPr/>
              <p:nvPr/>
            </p:nvCxnSpPr>
            <p:spPr>
              <a:xfrm>
                <a:off x="8013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Straight Connector 155">
                <a:extLst>
                  <a:ext uri="{FF2B5EF4-FFF2-40B4-BE49-F238E27FC236}">
                    <a16:creationId xmlns:a16="http://schemas.microsoft.com/office/drawing/2014/main" id="{08952658-18F2-4416-A2AD-21151B66C806}"/>
                  </a:ext>
                </a:extLst>
              </p:cNvPr>
              <p:cNvCxnSpPr/>
              <p:nvPr/>
            </p:nvCxnSpPr>
            <p:spPr>
              <a:xfrm>
                <a:off x="8394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Straight Connector 156">
                <a:extLst>
                  <a:ext uri="{FF2B5EF4-FFF2-40B4-BE49-F238E27FC236}">
                    <a16:creationId xmlns:a16="http://schemas.microsoft.com/office/drawing/2014/main" id="{74AD5B0A-10E9-4856-B717-03EE37F51C83}"/>
                  </a:ext>
                </a:extLst>
              </p:cNvPr>
              <p:cNvCxnSpPr/>
              <p:nvPr/>
            </p:nvCxnSpPr>
            <p:spPr>
              <a:xfrm>
                <a:off x="8801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Straight Connector 157">
                <a:extLst>
                  <a:ext uri="{FF2B5EF4-FFF2-40B4-BE49-F238E27FC236}">
                    <a16:creationId xmlns:a16="http://schemas.microsoft.com/office/drawing/2014/main" id="{4D5DD98A-BBA0-4B4A-BE7E-87971BB331D7}"/>
                  </a:ext>
                </a:extLst>
              </p:cNvPr>
              <p:cNvCxnSpPr/>
              <p:nvPr/>
            </p:nvCxnSpPr>
            <p:spPr>
              <a:xfrm>
                <a:off x="9207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Straight Connector 158">
                <a:extLst>
                  <a:ext uri="{FF2B5EF4-FFF2-40B4-BE49-F238E27FC236}">
                    <a16:creationId xmlns:a16="http://schemas.microsoft.com/office/drawing/2014/main" id="{D18EBAEB-9BDB-4C51-9540-93A571C9ABD3}"/>
                  </a:ext>
                </a:extLst>
              </p:cNvPr>
              <p:cNvCxnSpPr/>
              <p:nvPr/>
            </p:nvCxnSpPr>
            <p:spPr>
              <a:xfrm>
                <a:off x="9613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Straight Connector 159">
                <a:extLst>
                  <a:ext uri="{FF2B5EF4-FFF2-40B4-BE49-F238E27FC236}">
                    <a16:creationId xmlns:a16="http://schemas.microsoft.com/office/drawing/2014/main" id="{F49B78BB-E1B8-4F71-A2DA-CB94A001D82C}"/>
                  </a:ext>
                </a:extLst>
              </p:cNvPr>
              <p:cNvCxnSpPr/>
              <p:nvPr/>
            </p:nvCxnSpPr>
            <p:spPr>
              <a:xfrm>
                <a:off x="100076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Straight Connector 160">
                <a:extLst>
                  <a:ext uri="{FF2B5EF4-FFF2-40B4-BE49-F238E27FC236}">
                    <a16:creationId xmlns:a16="http://schemas.microsoft.com/office/drawing/2014/main" id="{D5690FE9-3CBB-49AA-864F-850D82C9B914}"/>
                  </a:ext>
                </a:extLst>
              </p:cNvPr>
              <p:cNvCxnSpPr/>
              <p:nvPr/>
            </p:nvCxnSpPr>
            <p:spPr>
              <a:xfrm>
                <a:off x="104140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161">
                <a:extLst>
                  <a:ext uri="{FF2B5EF4-FFF2-40B4-BE49-F238E27FC236}">
                    <a16:creationId xmlns:a16="http://schemas.microsoft.com/office/drawing/2014/main" id="{6B265E70-B574-49A4-BC05-6A12930A586C}"/>
                  </a:ext>
                </a:extLst>
              </p:cNvPr>
              <p:cNvCxnSpPr/>
              <p:nvPr/>
            </p:nvCxnSpPr>
            <p:spPr>
              <a:xfrm>
                <a:off x="108204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Straight Connector 162">
                <a:extLst>
                  <a:ext uri="{FF2B5EF4-FFF2-40B4-BE49-F238E27FC236}">
                    <a16:creationId xmlns:a16="http://schemas.microsoft.com/office/drawing/2014/main" id="{A06E1F71-92CD-4630-8207-5FA61C977DBF}"/>
                  </a:ext>
                </a:extLst>
              </p:cNvPr>
              <p:cNvCxnSpPr/>
              <p:nvPr/>
            </p:nvCxnSpPr>
            <p:spPr>
              <a:xfrm>
                <a:off x="112268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>
                <a:extLst>
                  <a:ext uri="{FF2B5EF4-FFF2-40B4-BE49-F238E27FC236}">
                    <a16:creationId xmlns:a16="http://schemas.microsoft.com/office/drawing/2014/main" id="{A24E636A-DC67-46D6-82EF-CAF366785B60}"/>
                  </a:ext>
                </a:extLst>
              </p:cNvPr>
              <p:cNvCxnSpPr/>
              <p:nvPr/>
            </p:nvCxnSpPr>
            <p:spPr>
              <a:xfrm>
                <a:off x="116078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>
                <a:extLst>
                  <a:ext uri="{FF2B5EF4-FFF2-40B4-BE49-F238E27FC236}">
                    <a16:creationId xmlns:a16="http://schemas.microsoft.com/office/drawing/2014/main" id="{65A1385E-5FC5-4DB6-8A5F-E740E2EE1309}"/>
                  </a:ext>
                </a:extLst>
              </p:cNvPr>
              <p:cNvCxnSpPr/>
              <p:nvPr/>
            </p:nvCxnSpPr>
            <p:spPr>
              <a:xfrm>
                <a:off x="120142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>
                <a:extLst>
                  <a:ext uri="{FF2B5EF4-FFF2-40B4-BE49-F238E27FC236}">
                    <a16:creationId xmlns:a16="http://schemas.microsoft.com/office/drawing/2014/main" id="{087855C3-99A5-4360-B288-A014664EEA17}"/>
                  </a:ext>
                </a:extLst>
              </p:cNvPr>
              <p:cNvCxnSpPr/>
              <p:nvPr/>
            </p:nvCxnSpPr>
            <p:spPr>
              <a:xfrm>
                <a:off x="12438185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66">
                <a:extLst>
                  <a:ext uri="{FF2B5EF4-FFF2-40B4-BE49-F238E27FC236}">
                    <a16:creationId xmlns:a16="http://schemas.microsoft.com/office/drawing/2014/main" id="{024C43A8-6CED-45F3-B131-652D96A61237}"/>
                  </a:ext>
                </a:extLst>
              </p:cNvPr>
              <p:cNvCxnSpPr/>
              <p:nvPr/>
            </p:nvCxnSpPr>
            <p:spPr>
              <a:xfrm>
                <a:off x="12844587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167">
                <a:extLst>
                  <a:ext uri="{FF2B5EF4-FFF2-40B4-BE49-F238E27FC236}">
                    <a16:creationId xmlns:a16="http://schemas.microsoft.com/office/drawing/2014/main" id="{F349E014-AEC1-4AA9-90C7-1581091B7125}"/>
                  </a:ext>
                </a:extLst>
              </p:cNvPr>
              <p:cNvCxnSpPr/>
              <p:nvPr/>
            </p:nvCxnSpPr>
            <p:spPr>
              <a:xfrm>
                <a:off x="13238285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>
                <a:extLst>
                  <a:ext uri="{FF2B5EF4-FFF2-40B4-BE49-F238E27FC236}">
                    <a16:creationId xmlns:a16="http://schemas.microsoft.com/office/drawing/2014/main" id="{AF55F647-48EA-4561-A01A-488112E2A3EE}"/>
                  </a:ext>
                </a:extLst>
              </p:cNvPr>
              <p:cNvCxnSpPr/>
              <p:nvPr/>
            </p:nvCxnSpPr>
            <p:spPr>
              <a:xfrm>
                <a:off x="13644687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Straight Connector 169">
                <a:extLst>
                  <a:ext uri="{FF2B5EF4-FFF2-40B4-BE49-F238E27FC236}">
                    <a16:creationId xmlns:a16="http://schemas.microsoft.com/office/drawing/2014/main" id="{48DEDA7E-3D7B-4F03-B328-61B11054DC87}"/>
                  </a:ext>
                </a:extLst>
              </p:cNvPr>
              <p:cNvCxnSpPr/>
              <p:nvPr/>
            </p:nvCxnSpPr>
            <p:spPr>
              <a:xfrm>
                <a:off x="14051085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>
                <a:extLst>
                  <a:ext uri="{FF2B5EF4-FFF2-40B4-BE49-F238E27FC236}">
                    <a16:creationId xmlns:a16="http://schemas.microsoft.com/office/drawing/2014/main" id="{3FBAE60B-2264-4785-AD83-67E9E1B9F96D}"/>
                  </a:ext>
                </a:extLst>
              </p:cNvPr>
              <p:cNvCxnSpPr/>
              <p:nvPr/>
            </p:nvCxnSpPr>
            <p:spPr>
              <a:xfrm>
                <a:off x="14457487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>
                <a:extLst>
                  <a:ext uri="{FF2B5EF4-FFF2-40B4-BE49-F238E27FC236}">
                    <a16:creationId xmlns:a16="http://schemas.microsoft.com/office/drawing/2014/main" id="{F0C1FA96-FFE1-47A1-A196-56793055643F}"/>
                  </a:ext>
                </a:extLst>
              </p:cNvPr>
              <p:cNvCxnSpPr/>
              <p:nvPr/>
            </p:nvCxnSpPr>
            <p:spPr>
              <a:xfrm>
                <a:off x="14838486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>
                <a:extLst>
                  <a:ext uri="{FF2B5EF4-FFF2-40B4-BE49-F238E27FC236}">
                    <a16:creationId xmlns:a16="http://schemas.microsoft.com/office/drawing/2014/main" id="{EE1D05CB-1318-4BE7-8791-30FAD863D110}"/>
                  </a:ext>
                </a:extLst>
              </p:cNvPr>
              <p:cNvCxnSpPr/>
              <p:nvPr/>
            </p:nvCxnSpPr>
            <p:spPr>
              <a:xfrm>
                <a:off x="15244887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id="{3C776989-533F-4E09-A473-A13EE201EAAE}"/>
                </a:ext>
              </a:extLst>
            </p:cNvPr>
            <p:cNvGrpSpPr/>
            <p:nvPr/>
          </p:nvGrpSpPr>
          <p:grpSpPr>
            <a:xfrm rot="5400000">
              <a:off x="2943731" y="-2659871"/>
              <a:ext cx="6267343" cy="12209382"/>
              <a:chOff x="355600" y="0"/>
              <a:chExt cx="8039100" cy="6858000"/>
            </a:xfrm>
          </p:grpSpPr>
          <p:cxnSp>
            <p:nvCxnSpPr>
              <p:cNvPr id="115" name="Straight Connector 114">
                <a:extLst>
                  <a:ext uri="{FF2B5EF4-FFF2-40B4-BE49-F238E27FC236}">
                    <a16:creationId xmlns:a16="http://schemas.microsoft.com/office/drawing/2014/main" id="{0E808AFF-0C28-4377-92C9-125E4C1AFDD0}"/>
                  </a:ext>
                </a:extLst>
              </p:cNvPr>
              <p:cNvCxnSpPr/>
              <p:nvPr/>
            </p:nvCxnSpPr>
            <p:spPr>
              <a:xfrm>
                <a:off x="3556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>
                <a:extLst>
                  <a:ext uri="{FF2B5EF4-FFF2-40B4-BE49-F238E27FC236}">
                    <a16:creationId xmlns:a16="http://schemas.microsoft.com/office/drawing/2014/main" id="{A8E4FC1E-3EED-484E-8A8F-6E773665AD03}"/>
                  </a:ext>
                </a:extLst>
              </p:cNvPr>
              <p:cNvCxnSpPr/>
              <p:nvPr/>
            </p:nvCxnSpPr>
            <p:spPr>
              <a:xfrm>
                <a:off x="7620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>
                <a:extLst>
                  <a:ext uri="{FF2B5EF4-FFF2-40B4-BE49-F238E27FC236}">
                    <a16:creationId xmlns:a16="http://schemas.microsoft.com/office/drawing/2014/main" id="{4B11F3EE-6A89-4373-9D1B-F8BFE33EFC7A}"/>
                  </a:ext>
                </a:extLst>
              </p:cNvPr>
              <p:cNvCxnSpPr/>
              <p:nvPr/>
            </p:nvCxnSpPr>
            <p:spPr>
              <a:xfrm>
                <a:off x="11684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>
                <a:extLst>
                  <a:ext uri="{FF2B5EF4-FFF2-40B4-BE49-F238E27FC236}">
                    <a16:creationId xmlns:a16="http://schemas.microsoft.com/office/drawing/2014/main" id="{BCD1BDEA-5F16-4D0D-887C-45EE155910BA}"/>
                  </a:ext>
                </a:extLst>
              </p:cNvPr>
              <p:cNvCxnSpPr/>
              <p:nvPr/>
            </p:nvCxnSpPr>
            <p:spPr>
              <a:xfrm>
                <a:off x="15748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>
                <a:extLst>
                  <a:ext uri="{FF2B5EF4-FFF2-40B4-BE49-F238E27FC236}">
                    <a16:creationId xmlns:a16="http://schemas.microsoft.com/office/drawing/2014/main" id="{09EFA626-A41E-4C38-AA59-CC6D036CD79B}"/>
                  </a:ext>
                </a:extLst>
              </p:cNvPr>
              <p:cNvCxnSpPr/>
              <p:nvPr/>
            </p:nvCxnSpPr>
            <p:spPr>
              <a:xfrm>
                <a:off x="19558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>
                <a:extLst>
                  <a:ext uri="{FF2B5EF4-FFF2-40B4-BE49-F238E27FC236}">
                    <a16:creationId xmlns:a16="http://schemas.microsoft.com/office/drawing/2014/main" id="{690D668C-D7DC-4015-9307-F2116DF055B5}"/>
                  </a:ext>
                </a:extLst>
              </p:cNvPr>
              <p:cNvCxnSpPr/>
              <p:nvPr/>
            </p:nvCxnSpPr>
            <p:spPr>
              <a:xfrm>
                <a:off x="23622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>
                <a:extLst>
                  <a:ext uri="{FF2B5EF4-FFF2-40B4-BE49-F238E27FC236}">
                    <a16:creationId xmlns:a16="http://schemas.microsoft.com/office/drawing/2014/main" id="{761B1F53-9022-4588-93C8-70A6DEB73D3B}"/>
                  </a:ext>
                </a:extLst>
              </p:cNvPr>
              <p:cNvCxnSpPr/>
              <p:nvPr/>
            </p:nvCxnSpPr>
            <p:spPr>
              <a:xfrm>
                <a:off x="27686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>
                <a:extLst>
                  <a:ext uri="{FF2B5EF4-FFF2-40B4-BE49-F238E27FC236}">
                    <a16:creationId xmlns:a16="http://schemas.microsoft.com/office/drawing/2014/main" id="{78B9FB04-D35A-42D7-AA19-3612D36197E9}"/>
                  </a:ext>
                </a:extLst>
              </p:cNvPr>
              <p:cNvCxnSpPr/>
              <p:nvPr/>
            </p:nvCxnSpPr>
            <p:spPr>
              <a:xfrm>
                <a:off x="31750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>
                <a:extLst>
                  <a:ext uri="{FF2B5EF4-FFF2-40B4-BE49-F238E27FC236}">
                    <a16:creationId xmlns:a16="http://schemas.microsoft.com/office/drawing/2014/main" id="{9570E60A-9C17-4820-9F8C-99AA1B0DD7DF}"/>
                  </a:ext>
                </a:extLst>
              </p:cNvPr>
              <p:cNvCxnSpPr/>
              <p:nvPr/>
            </p:nvCxnSpPr>
            <p:spPr>
              <a:xfrm>
                <a:off x="3568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>
                <a:extLst>
                  <a:ext uri="{FF2B5EF4-FFF2-40B4-BE49-F238E27FC236}">
                    <a16:creationId xmlns:a16="http://schemas.microsoft.com/office/drawing/2014/main" id="{65DAEAA4-CF80-40BD-970A-4916DA18B38A}"/>
                  </a:ext>
                </a:extLst>
              </p:cNvPr>
              <p:cNvCxnSpPr/>
              <p:nvPr/>
            </p:nvCxnSpPr>
            <p:spPr>
              <a:xfrm>
                <a:off x="3975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>
                <a:extLst>
                  <a:ext uri="{FF2B5EF4-FFF2-40B4-BE49-F238E27FC236}">
                    <a16:creationId xmlns:a16="http://schemas.microsoft.com/office/drawing/2014/main" id="{8BF66AB0-3E73-4D82-BBDD-F8AACE96B36C}"/>
                  </a:ext>
                </a:extLst>
              </p:cNvPr>
              <p:cNvCxnSpPr/>
              <p:nvPr/>
            </p:nvCxnSpPr>
            <p:spPr>
              <a:xfrm>
                <a:off x="4381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Connector 125">
                <a:extLst>
                  <a:ext uri="{FF2B5EF4-FFF2-40B4-BE49-F238E27FC236}">
                    <a16:creationId xmlns:a16="http://schemas.microsoft.com/office/drawing/2014/main" id="{92A5F1FE-E1B8-4ED9-92CF-0689D6C10ED6}"/>
                  </a:ext>
                </a:extLst>
              </p:cNvPr>
              <p:cNvCxnSpPr/>
              <p:nvPr/>
            </p:nvCxnSpPr>
            <p:spPr>
              <a:xfrm>
                <a:off x="4787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126">
                <a:extLst>
                  <a:ext uri="{FF2B5EF4-FFF2-40B4-BE49-F238E27FC236}">
                    <a16:creationId xmlns:a16="http://schemas.microsoft.com/office/drawing/2014/main" id="{5E78DB33-202F-4B55-A040-53DE5A27B7A5}"/>
                  </a:ext>
                </a:extLst>
              </p:cNvPr>
              <p:cNvCxnSpPr/>
              <p:nvPr/>
            </p:nvCxnSpPr>
            <p:spPr>
              <a:xfrm>
                <a:off x="5168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>
                <a:extLst>
                  <a:ext uri="{FF2B5EF4-FFF2-40B4-BE49-F238E27FC236}">
                    <a16:creationId xmlns:a16="http://schemas.microsoft.com/office/drawing/2014/main" id="{A497A919-084C-494D-B1F7-C5DB09F66F07}"/>
                  </a:ext>
                </a:extLst>
              </p:cNvPr>
              <p:cNvCxnSpPr/>
              <p:nvPr/>
            </p:nvCxnSpPr>
            <p:spPr>
              <a:xfrm>
                <a:off x="55753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28">
                <a:extLst>
                  <a:ext uri="{FF2B5EF4-FFF2-40B4-BE49-F238E27FC236}">
                    <a16:creationId xmlns:a16="http://schemas.microsoft.com/office/drawing/2014/main" id="{BD5BAAE2-9FD3-4765-AC6F-366FE3B365FC}"/>
                  </a:ext>
                </a:extLst>
              </p:cNvPr>
              <p:cNvCxnSpPr/>
              <p:nvPr/>
            </p:nvCxnSpPr>
            <p:spPr>
              <a:xfrm>
                <a:off x="5981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>
                <a:extLst>
                  <a:ext uri="{FF2B5EF4-FFF2-40B4-BE49-F238E27FC236}">
                    <a16:creationId xmlns:a16="http://schemas.microsoft.com/office/drawing/2014/main" id="{CF720350-A95A-45E8-90AF-F7CBBE9A835C}"/>
                  </a:ext>
                </a:extLst>
              </p:cNvPr>
              <p:cNvCxnSpPr/>
              <p:nvPr/>
            </p:nvCxnSpPr>
            <p:spPr>
              <a:xfrm>
                <a:off x="6388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>
                <a:extLst>
                  <a:ext uri="{FF2B5EF4-FFF2-40B4-BE49-F238E27FC236}">
                    <a16:creationId xmlns:a16="http://schemas.microsoft.com/office/drawing/2014/main" id="{8D162755-BAEF-4C69-B2C0-11CD4C28CA37}"/>
                  </a:ext>
                </a:extLst>
              </p:cNvPr>
              <p:cNvCxnSpPr/>
              <p:nvPr/>
            </p:nvCxnSpPr>
            <p:spPr>
              <a:xfrm>
                <a:off x="6794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>
                <a:extLst>
                  <a:ext uri="{FF2B5EF4-FFF2-40B4-BE49-F238E27FC236}">
                    <a16:creationId xmlns:a16="http://schemas.microsoft.com/office/drawing/2014/main" id="{6B79EAE7-7CCA-4905-A422-FFBDAC8F9C32}"/>
                  </a:ext>
                </a:extLst>
              </p:cNvPr>
              <p:cNvCxnSpPr/>
              <p:nvPr/>
            </p:nvCxnSpPr>
            <p:spPr>
              <a:xfrm>
                <a:off x="7200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>
                <a:extLst>
                  <a:ext uri="{FF2B5EF4-FFF2-40B4-BE49-F238E27FC236}">
                    <a16:creationId xmlns:a16="http://schemas.microsoft.com/office/drawing/2014/main" id="{3AE1565B-3E32-41B2-9778-3A977A5F8773}"/>
                  </a:ext>
                </a:extLst>
              </p:cNvPr>
              <p:cNvCxnSpPr/>
              <p:nvPr/>
            </p:nvCxnSpPr>
            <p:spPr>
              <a:xfrm>
                <a:off x="76073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>
                <a:extLst>
                  <a:ext uri="{FF2B5EF4-FFF2-40B4-BE49-F238E27FC236}">
                    <a16:creationId xmlns:a16="http://schemas.microsoft.com/office/drawing/2014/main" id="{BACAB77F-CC70-42AC-9C56-573DDEED8BF7}"/>
                  </a:ext>
                </a:extLst>
              </p:cNvPr>
              <p:cNvCxnSpPr/>
              <p:nvPr/>
            </p:nvCxnSpPr>
            <p:spPr>
              <a:xfrm>
                <a:off x="8013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>
                <a:extLst>
                  <a:ext uri="{FF2B5EF4-FFF2-40B4-BE49-F238E27FC236}">
                    <a16:creationId xmlns:a16="http://schemas.microsoft.com/office/drawing/2014/main" id="{26D7C459-968C-4677-B694-A2A0A22D962C}"/>
                  </a:ext>
                </a:extLst>
              </p:cNvPr>
              <p:cNvCxnSpPr/>
              <p:nvPr/>
            </p:nvCxnSpPr>
            <p:spPr>
              <a:xfrm>
                <a:off x="8394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94" name="Rectangle 393" hidden="1">
            <a:extLst>
              <a:ext uri="{FF2B5EF4-FFF2-40B4-BE49-F238E27FC236}">
                <a16:creationId xmlns:a16="http://schemas.microsoft.com/office/drawing/2014/main" id="{7C83F67D-97AB-4E31-869F-7BD17EBBBC99}"/>
              </a:ext>
            </a:extLst>
          </p:cNvPr>
          <p:cNvSpPr/>
          <p:nvPr/>
        </p:nvSpPr>
        <p:spPr>
          <a:xfrm>
            <a:off x="2634339" y="1043947"/>
            <a:ext cx="12989692" cy="7306702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  <a:alpha val="10000"/>
                </a:schemeClr>
              </a:gs>
              <a:gs pos="82000">
                <a:srgbClr val="450505">
                  <a:alpha val="1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 hidden="1">
            <a:extLst>
              <a:ext uri="{FF2B5EF4-FFF2-40B4-BE49-F238E27FC236}">
                <a16:creationId xmlns:a16="http://schemas.microsoft.com/office/drawing/2014/main" id="{BC2E2D73-B41A-4E1E-B0B1-46F735E47CC0}"/>
              </a:ext>
            </a:extLst>
          </p:cNvPr>
          <p:cNvSpPr/>
          <p:nvPr/>
        </p:nvSpPr>
        <p:spPr>
          <a:xfrm>
            <a:off x="-398846" y="-224351"/>
            <a:ext cx="12989692" cy="7306702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  <a:alpha val="10000"/>
                </a:schemeClr>
              </a:gs>
              <a:gs pos="82000">
                <a:srgbClr val="450505">
                  <a:alpha val="1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B6B9507E-4818-48A9-80D4-61CA8D18CAF9}"/>
              </a:ext>
            </a:extLst>
          </p:cNvPr>
          <p:cNvSpPr/>
          <p:nvPr/>
        </p:nvSpPr>
        <p:spPr>
          <a:xfrm>
            <a:off x="-63881" y="7888"/>
            <a:ext cx="12328627" cy="548104"/>
          </a:xfrm>
          <a:prstGeom prst="rect">
            <a:avLst/>
          </a:prstGeom>
          <a:solidFill>
            <a:schemeClr val="dk1">
              <a:alpha val="40000"/>
            </a:schemeClr>
          </a:solidFill>
          <a:ln>
            <a:noFill/>
          </a:ln>
          <a:effectLst>
            <a:outerShdw blurRad="114300" dist="1143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A0FF50EB-888A-4E51-B8F1-20E4D4D1405C}"/>
              </a:ext>
            </a:extLst>
          </p:cNvPr>
          <p:cNvGrpSpPr/>
          <p:nvPr/>
        </p:nvGrpSpPr>
        <p:grpSpPr>
          <a:xfrm>
            <a:off x="11602950" y="154003"/>
            <a:ext cx="376364" cy="188258"/>
            <a:chOff x="8696199" y="1114425"/>
            <a:chExt cx="376364" cy="188258"/>
          </a:xfrm>
        </p:grpSpPr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359C50D9-9A49-446D-B6FC-195C30CF60C6}"/>
                </a:ext>
              </a:extLst>
            </p:cNvPr>
            <p:cNvCxnSpPr/>
            <p:nvPr/>
          </p:nvCxnSpPr>
          <p:spPr>
            <a:xfrm>
              <a:off x="8701088" y="1114425"/>
              <a:ext cx="371475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5D99520C-1844-46EC-9CB6-FFC50BE0E106}"/>
                </a:ext>
              </a:extLst>
            </p:cNvPr>
            <p:cNvCxnSpPr/>
            <p:nvPr/>
          </p:nvCxnSpPr>
          <p:spPr>
            <a:xfrm>
              <a:off x="8696199" y="1212221"/>
              <a:ext cx="371475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F54F4909-2343-4EA6-9D8E-48494B95A05F}"/>
                </a:ext>
              </a:extLst>
            </p:cNvPr>
            <p:cNvCxnSpPr/>
            <p:nvPr/>
          </p:nvCxnSpPr>
          <p:spPr>
            <a:xfrm>
              <a:off x="8701088" y="1302683"/>
              <a:ext cx="371475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5" name="Group 434">
            <a:extLst>
              <a:ext uri="{FF2B5EF4-FFF2-40B4-BE49-F238E27FC236}">
                <a16:creationId xmlns:a16="http://schemas.microsoft.com/office/drawing/2014/main" id="{3C02EADA-0C6B-4798-AD65-D617F9AC9529}"/>
              </a:ext>
            </a:extLst>
          </p:cNvPr>
          <p:cNvGrpSpPr/>
          <p:nvPr/>
        </p:nvGrpSpPr>
        <p:grpSpPr>
          <a:xfrm flipH="1">
            <a:off x="6458730" y="5755363"/>
            <a:ext cx="5588294" cy="474304"/>
            <a:chOff x="396540" y="859316"/>
            <a:chExt cx="5588294" cy="474304"/>
          </a:xfrm>
          <a:effectLst>
            <a:glow rad="50800">
              <a:srgbClr val="00B0F0">
                <a:alpha val="27000"/>
              </a:srgbClr>
            </a:glow>
          </a:effectLst>
        </p:grpSpPr>
        <p:cxnSp>
          <p:nvCxnSpPr>
            <p:cNvPr id="436" name="Straight Connector 435">
              <a:extLst>
                <a:ext uri="{FF2B5EF4-FFF2-40B4-BE49-F238E27FC236}">
                  <a16:creationId xmlns:a16="http://schemas.microsoft.com/office/drawing/2014/main" id="{ED001F93-8DF7-45F9-A9E3-EB4405067E24}"/>
                </a:ext>
              </a:extLst>
            </p:cNvPr>
            <p:cNvCxnSpPr/>
            <p:nvPr/>
          </p:nvCxnSpPr>
          <p:spPr>
            <a:xfrm>
              <a:off x="396540" y="861141"/>
              <a:ext cx="1641514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7" name="Straight Connector 436">
              <a:extLst>
                <a:ext uri="{FF2B5EF4-FFF2-40B4-BE49-F238E27FC236}">
                  <a16:creationId xmlns:a16="http://schemas.microsoft.com/office/drawing/2014/main" id="{D218A5A6-3DD5-4991-85E7-D33EC9F8D60B}"/>
                </a:ext>
              </a:extLst>
            </p:cNvPr>
            <p:cNvCxnSpPr>
              <a:cxnSpLocks/>
            </p:cNvCxnSpPr>
            <p:nvPr/>
          </p:nvCxnSpPr>
          <p:spPr>
            <a:xfrm>
              <a:off x="2585044" y="1286166"/>
              <a:ext cx="2501156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9" name="Straight Connector 438">
              <a:extLst>
                <a:ext uri="{FF2B5EF4-FFF2-40B4-BE49-F238E27FC236}">
                  <a16:creationId xmlns:a16="http://schemas.microsoft.com/office/drawing/2014/main" id="{92412284-4338-4905-AD10-76DA9D05B5FA}"/>
                </a:ext>
              </a:extLst>
            </p:cNvPr>
            <p:cNvCxnSpPr>
              <a:cxnSpLocks/>
            </p:cNvCxnSpPr>
            <p:nvPr/>
          </p:nvCxnSpPr>
          <p:spPr>
            <a:xfrm>
              <a:off x="2027104" y="859316"/>
              <a:ext cx="567065" cy="428675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1" name="Oval 440">
              <a:extLst>
                <a:ext uri="{FF2B5EF4-FFF2-40B4-BE49-F238E27FC236}">
                  <a16:creationId xmlns:a16="http://schemas.microsoft.com/office/drawing/2014/main" id="{5BC594F6-B91C-4130-9E52-3FC5589E2021}"/>
                </a:ext>
              </a:extLst>
            </p:cNvPr>
            <p:cNvSpPr/>
            <p:nvPr/>
          </p:nvSpPr>
          <p:spPr>
            <a:xfrm flipV="1">
              <a:off x="5091675" y="1238712"/>
              <a:ext cx="94908" cy="94908"/>
            </a:xfrm>
            <a:prstGeom prst="ellipse">
              <a:avLst/>
            </a:pr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442" name="Straight Connector 441">
              <a:extLst>
                <a:ext uri="{FF2B5EF4-FFF2-40B4-BE49-F238E27FC236}">
                  <a16:creationId xmlns:a16="http://schemas.microsoft.com/office/drawing/2014/main" id="{912D3487-EA35-4646-A313-4BE91A64329C}"/>
                </a:ext>
              </a:extLst>
            </p:cNvPr>
            <p:cNvCxnSpPr>
              <a:cxnSpLocks/>
            </p:cNvCxnSpPr>
            <p:nvPr/>
          </p:nvCxnSpPr>
          <p:spPr>
            <a:xfrm>
              <a:off x="5186583" y="1290248"/>
              <a:ext cx="798251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43" name="Straight Connector 442">
            <a:extLst>
              <a:ext uri="{FF2B5EF4-FFF2-40B4-BE49-F238E27FC236}">
                <a16:creationId xmlns:a16="http://schemas.microsoft.com/office/drawing/2014/main" id="{8D055AFC-11CB-41BA-AD2C-66EA9830EB57}"/>
              </a:ext>
            </a:extLst>
          </p:cNvPr>
          <p:cNvCxnSpPr>
            <a:cxnSpLocks/>
          </p:cNvCxnSpPr>
          <p:nvPr/>
        </p:nvCxnSpPr>
        <p:spPr>
          <a:xfrm flipH="1">
            <a:off x="7780015" y="6295341"/>
            <a:ext cx="981559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4" name="Straight Connector 443">
            <a:extLst>
              <a:ext uri="{FF2B5EF4-FFF2-40B4-BE49-F238E27FC236}">
                <a16:creationId xmlns:a16="http://schemas.microsoft.com/office/drawing/2014/main" id="{4150C393-7656-496A-A33B-D2EAA0E64BCA}"/>
              </a:ext>
            </a:extLst>
          </p:cNvPr>
          <p:cNvCxnSpPr>
            <a:cxnSpLocks/>
          </p:cNvCxnSpPr>
          <p:nvPr/>
        </p:nvCxnSpPr>
        <p:spPr>
          <a:xfrm flipH="1">
            <a:off x="7425130" y="6087613"/>
            <a:ext cx="1347520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5" name="Group 444">
            <a:extLst>
              <a:ext uri="{FF2B5EF4-FFF2-40B4-BE49-F238E27FC236}">
                <a16:creationId xmlns:a16="http://schemas.microsoft.com/office/drawing/2014/main" id="{86A499BE-C784-43F9-8C24-3FDF7BB95FF6}"/>
              </a:ext>
            </a:extLst>
          </p:cNvPr>
          <p:cNvGrpSpPr/>
          <p:nvPr/>
        </p:nvGrpSpPr>
        <p:grpSpPr>
          <a:xfrm flipH="1">
            <a:off x="9479850" y="6074925"/>
            <a:ext cx="702507" cy="215359"/>
            <a:chOff x="2261207" y="1178878"/>
            <a:chExt cx="702507" cy="215359"/>
          </a:xfrm>
          <a:effectLst>
            <a:glow rad="50800">
              <a:srgbClr val="00B0F0">
                <a:alpha val="27000"/>
              </a:srgbClr>
            </a:glow>
          </a:effectLst>
        </p:grpSpPr>
        <p:cxnSp>
          <p:nvCxnSpPr>
            <p:cNvPr id="446" name="Straight Connector 445">
              <a:extLst>
                <a:ext uri="{FF2B5EF4-FFF2-40B4-BE49-F238E27FC236}">
                  <a16:creationId xmlns:a16="http://schemas.microsoft.com/office/drawing/2014/main" id="{1D92DDF0-36DA-46E7-B00B-E746B16A2326}"/>
                </a:ext>
              </a:extLst>
            </p:cNvPr>
            <p:cNvCxnSpPr>
              <a:cxnSpLocks/>
            </p:cNvCxnSpPr>
            <p:nvPr/>
          </p:nvCxnSpPr>
          <p:spPr>
            <a:xfrm>
              <a:off x="2546091" y="1390349"/>
              <a:ext cx="417623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7" name="Straight Connector 446">
              <a:extLst>
                <a:ext uri="{FF2B5EF4-FFF2-40B4-BE49-F238E27FC236}">
                  <a16:creationId xmlns:a16="http://schemas.microsoft.com/office/drawing/2014/main" id="{32327CDB-FC74-40E5-BD4C-B527842A8E0E}"/>
                </a:ext>
              </a:extLst>
            </p:cNvPr>
            <p:cNvCxnSpPr>
              <a:cxnSpLocks/>
            </p:cNvCxnSpPr>
            <p:nvPr/>
          </p:nvCxnSpPr>
          <p:spPr>
            <a:xfrm>
              <a:off x="2261207" y="1178878"/>
              <a:ext cx="284884" cy="215359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8" name="Group 447">
            <a:extLst>
              <a:ext uri="{FF2B5EF4-FFF2-40B4-BE49-F238E27FC236}">
                <a16:creationId xmlns:a16="http://schemas.microsoft.com/office/drawing/2014/main" id="{AB87FD11-E492-4499-9C2C-6780E45DE630}"/>
              </a:ext>
            </a:extLst>
          </p:cNvPr>
          <p:cNvGrpSpPr/>
          <p:nvPr/>
        </p:nvGrpSpPr>
        <p:grpSpPr>
          <a:xfrm>
            <a:off x="218201" y="5728038"/>
            <a:ext cx="4336374" cy="428675"/>
            <a:chOff x="218201" y="6013788"/>
            <a:chExt cx="4336374" cy="428675"/>
          </a:xfrm>
        </p:grpSpPr>
        <p:cxnSp>
          <p:nvCxnSpPr>
            <p:cNvPr id="449" name="Straight Connector 448">
              <a:extLst>
                <a:ext uri="{FF2B5EF4-FFF2-40B4-BE49-F238E27FC236}">
                  <a16:creationId xmlns:a16="http://schemas.microsoft.com/office/drawing/2014/main" id="{8EBCBA8C-3E3D-4805-91DB-F4D43E8213EF}"/>
                </a:ext>
              </a:extLst>
            </p:cNvPr>
            <p:cNvCxnSpPr/>
            <p:nvPr/>
          </p:nvCxnSpPr>
          <p:spPr>
            <a:xfrm>
              <a:off x="218201" y="6015613"/>
              <a:ext cx="1641514" cy="0"/>
            </a:xfrm>
            <a:prstGeom prst="line">
              <a:avLst/>
            </a:prstGeom>
            <a:ln w="25400">
              <a:solidFill>
                <a:schemeClr val="bg1"/>
              </a:solidFill>
            </a:ln>
            <a:effectLst>
              <a:glow rad="50800">
                <a:srgbClr val="00B0F0">
                  <a:alpha val="27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0" name="Straight Connector 449">
              <a:extLst>
                <a:ext uri="{FF2B5EF4-FFF2-40B4-BE49-F238E27FC236}">
                  <a16:creationId xmlns:a16="http://schemas.microsoft.com/office/drawing/2014/main" id="{E49110CF-75DB-4EF0-A17A-8A7FC3E1170B}"/>
                </a:ext>
              </a:extLst>
            </p:cNvPr>
            <p:cNvCxnSpPr>
              <a:cxnSpLocks/>
            </p:cNvCxnSpPr>
            <p:nvPr/>
          </p:nvCxnSpPr>
          <p:spPr>
            <a:xfrm>
              <a:off x="2406705" y="6440638"/>
              <a:ext cx="2147870" cy="0"/>
            </a:xfrm>
            <a:prstGeom prst="line">
              <a:avLst/>
            </a:prstGeom>
            <a:ln w="25400">
              <a:solidFill>
                <a:schemeClr val="bg1"/>
              </a:solidFill>
            </a:ln>
            <a:effectLst>
              <a:glow rad="50800">
                <a:srgbClr val="00B0F0">
                  <a:alpha val="27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1" name="Straight Connector 450">
              <a:extLst>
                <a:ext uri="{FF2B5EF4-FFF2-40B4-BE49-F238E27FC236}">
                  <a16:creationId xmlns:a16="http://schemas.microsoft.com/office/drawing/2014/main" id="{F138D1C5-062F-4CDC-B01C-B29A0A902027}"/>
                </a:ext>
              </a:extLst>
            </p:cNvPr>
            <p:cNvCxnSpPr>
              <a:cxnSpLocks/>
            </p:cNvCxnSpPr>
            <p:nvPr/>
          </p:nvCxnSpPr>
          <p:spPr>
            <a:xfrm>
              <a:off x="1848765" y="6013788"/>
              <a:ext cx="567065" cy="428675"/>
            </a:xfrm>
            <a:prstGeom prst="line">
              <a:avLst/>
            </a:prstGeom>
            <a:ln w="25400">
              <a:solidFill>
                <a:schemeClr val="bg1"/>
              </a:solidFill>
            </a:ln>
            <a:effectLst>
              <a:glow rad="50800">
                <a:srgbClr val="00B0F0">
                  <a:alpha val="27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2" name="Oval 451">
            <a:extLst>
              <a:ext uri="{FF2B5EF4-FFF2-40B4-BE49-F238E27FC236}">
                <a16:creationId xmlns:a16="http://schemas.microsoft.com/office/drawing/2014/main" id="{0823B3D8-2686-4891-AE1C-2A6E760FDFDD}"/>
              </a:ext>
            </a:extLst>
          </p:cNvPr>
          <p:cNvSpPr/>
          <p:nvPr/>
        </p:nvSpPr>
        <p:spPr>
          <a:xfrm flipV="1">
            <a:off x="6057834" y="6097158"/>
            <a:ext cx="149557" cy="149557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53" name="Straight Connector 452">
            <a:extLst>
              <a:ext uri="{FF2B5EF4-FFF2-40B4-BE49-F238E27FC236}">
                <a16:creationId xmlns:a16="http://schemas.microsoft.com/office/drawing/2014/main" id="{A6AB222D-854C-401C-AA93-2A11B177F037}"/>
              </a:ext>
            </a:extLst>
          </p:cNvPr>
          <p:cNvCxnSpPr>
            <a:cxnSpLocks/>
          </p:cNvCxnSpPr>
          <p:nvPr/>
        </p:nvCxnSpPr>
        <p:spPr>
          <a:xfrm>
            <a:off x="3024646" y="6259071"/>
            <a:ext cx="1347520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4" name="Straight Connector 453">
            <a:extLst>
              <a:ext uri="{FF2B5EF4-FFF2-40B4-BE49-F238E27FC236}">
                <a16:creationId xmlns:a16="http://schemas.microsoft.com/office/drawing/2014/main" id="{F4BFB86A-D209-4CD2-9266-68AD674FE350}"/>
              </a:ext>
            </a:extLst>
          </p:cNvPr>
          <p:cNvCxnSpPr>
            <a:cxnSpLocks/>
          </p:cNvCxnSpPr>
          <p:nvPr/>
        </p:nvCxnSpPr>
        <p:spPr>
          <a:xfrm>
            <a:off x="2600261" y="6047600"/>
            <a:ext cx="1347520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5" name="Group 454">
            <a:extLst>
              <a:ext uri="{FF2B5EF4-FFF2-40B4-BE49-F238E27FC236}">
                <a16:creationId xmlns:a16="http://schemas.microsoft.com/office/drawing/2014/main" id="{87E1B846-A7DF-4344-9FE9-870F29C2F706}"/>
              </a:ext>
            </a:extLst>
          </p:cNvPr>
          <p:cNvGrpSpPr/>
          <p:nvPr/>
        </p:nvGrpSpPr>
        <p:grpSpPr>
          <a:xfrm>
            <a:off x="2077919" y="6047600"/>
            <a:ext cx="690046" cy="215359"/>
            <a:chOff x="2273668" y="1178878"/>
            <a:chExt cx="690046" cy="215359"/>
          </a:xfrm>
          <a:effectLst>
            <a:glow rad="50800">
              <a:srgbClr val="00B0F0">
                <a:alpha val="27000"/>
              </a:srgbClr>
            </a:glow>
          </a:effectLst>
        </p:grpSpPr>
        <p:cxnSp>
          <p:nvCxnSpPr>
            <p:cNvPr id="456" name="Straight Connector 455">
              <a:extLst>
                <a:ext uri="{FF2B5EF4-FFF2-40B4-BE49-F238E27FC236}">
                  <a16:creationId xmlns:a16="http://schemas.microsoft.com/office/drawing/2014/main" id="{EFC23F2A-A398-4729-ACF5-2FF74DC1C261}"/>
                </a:ext>
              </a:extLst>
            </p:cNvPr>
            <p:cNvCxnSpPr>
              <a:cxnSpLocks/>
            </p:cNvCxnSpPr>
            <p:nvPr/>
          </p:nvCxnSpPr>
          <p:spPr>
            <a:xfrm>
              <a:off x="2546091" y="1390349"/>
              <a:ext cx="417623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7" name="Straight Connector 456">
              <a:extLst>
                <a:ext uri="{FF2B5EF4-FFF2-40B4-BE49-F238E27FC236}">
                  <a16:creationId xmlns:a16="http://schemas.microsoft.com/office/drawing/2014/main" id="{2D1733A4-CDCF-49FF-8EB0-EE1EE8545636}"/>
                </a:ext>
              </a:extLst>
            </p:cNvPr>
            <p:cNvCxnSpPr>
              <a:cxnSpLocks/>
            </p:cNvCxnSpPr>
            <p:nvPr/>
          </p:nvCxnSpPr>
          <p:spPr>
            <a:xfrm>
              <a:off x="2273668" y="1178878"/>
              <a:ext cx="284884" cy="215359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8" name="Oval 457">
            <a:extLst>
              <a:ext uri="{FF2B5EF4-FFF2-40B4-BE49-F238E27FC236}">
                <a16:creationId xmlns:a16="http://schemas.microsoft.com/office/drawing/2014/main" id="{EA08A308-1763-43E8-ADFA-61D3668285A1}"/>
              </a:ext>
            </a:extLst>
          </p:cNvPr>
          <p:cNvSpPr/>
          <p:nvPr/>
        </p:nvSpPr>
        <p:spPr>
          <a:xfrm flipV="1">
            <a:off x="5666998" y="6097158"/>
            <a:ext cx="149557" cy="149557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9" name="Oval 458">
            <a:extLst>
              <a:ext uri="{FF2B5EF4-FFF2-40B4-BE49-F238E27FC236}">
                <a16:creationId xmlns:a16="http://schemas.microsoft.com/office/drawing/2014/main" id="{ED542AE2-8CD5-4577-AC25-DC899D73DF35}"/>
              </a:ext>
            </a:extLst>
          </p:cNvPr>
          <p:cNvSpPr/>
          <p:nvPr/>
        </p:nvSpPr>
        <p:spPr>
          <a:xfrm flipV="1">
            <a:off x="5276162" y="6097157"/>
            <a:ext cx="149557" cy="149557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0" name="Oval 459">
            <a:extLst>
              <a:ext uri="{FF2B5EF4-FFF2-40B4-BE49-F238E27FC236}">
                <a16:creationId xmlns:a16="http://schemas.microsoft.com/office/drawing/2014/main" id="{C00905D9-8265-469D-B28B-AFEE68B19DC0}"/>
              </a:ext>
            </a:extLst>
          </p:cNvPr>
          <p:cNvSpPr/>
          <p:nvPr/>
        </p:nvSpPr>
        <p:spPr>
          <a:xfrm flipV="1">
            <a:off x="4897364" y="6097156"/>
            <a:ext cx="149557" cy="149557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61" name="Straight Connector 460">
            <a:extLst>
              <a:ext uri="{FF2B5EF4-FFF2-40B4-BE49-F238E27FC236}">
                <a16:creationId xmlns:a16="http://schemas.microsoft.com/office/drawing/2014/main" id="{FF7559F8-5A74-41D4-AF95-33F74A09ACDE}"/>
              </a:ext>
            </a:extLst>
          </p:cNvPr>
          <p:cNvCxnSpPr>
            <a:cxnSpLocks/>
          </p:cNvCxnSpPr>
          <p:nvPr/>
        </p:nvCxnSpPr>
        <p:spPr>
          <a:xfrm>
            <a:off x="-55360" y="3418149"/>
            <a:ext cx="1283540" cy="743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2" name="Rectangle 461">
            <a:extLst>
              <a:ext uri="{FF2B5EF4-FFF2-40B4-BE49-F238E27FC236}">
                <a16:creationId xmlns:a16="http://schemas.microsoft.com/office/drawing/2014/main" id="{DDA5C340-91DA-46F3-BE10-2DD5A72A90A3}"/>
              </a:ext>
            </a:extLst>
          </p:cNvPr>
          <p:cNvSpPr/>
          <p:nvPr/>
        </p:nvSpPr>
        <p:spPr>
          <a:xfrm>
            <a:off x="1217198" y="891624"/>
            <a:ext cx="3286511" cy="4367898"/>
          </a:xfrm>
          <a:prstGeom prst="rect">
            <a:avLst/>
          </a:prstGeom>
          <a:noFill/>
          <a:ln w="31750">
            <a:solidFill>
              <a:srgbClr val="BDD7EE"/>
            </a:solidFill>
          </a:ln>
          <a:effectLst>
            <a:glow rad="63500">
              <a:srgbClr val="00CDC8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63" name="Picture 462">
            <a:extLst>
              <a:ext uri="{FF2B5EF4-FFF2-40B4-BE49-F238E27FC236}">
                <a16:creationId xmlns:a16="http://schemas.microsoft.com/office/drawing/2014/main" id="{3F5802BD-CF89-47E4-8F24-E3F4685F36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43265" y="924453"/>
            <a:ext cx="3242251" cy="4375292"/>
          </a:xfrm>
          <a:prstGeom prst="rect">
            <a:avLst/>
          </a:prstGeom>
        </p:spPr>
      </p:pic>
      <p:cxnSp>
        <p:nvCxnSpPr>
          <p:cNvPr id="464" name="Straight Connector 463">
            <a:extLst>
              <a:ext uri="{FF2B5EF4-FFF2-40B4-BE49-F238E27FC236}">
                <a16:creationId xmlns:a16="http://schemas.microsoft.com/office/drawing/2014/main" id="{53AC14F5-948B-4759-A686-4BC34FE3AD06}"/>
              </a:ext>
            </a:extLst>
          </p:cNvPr>
          <p:cNvCxnSpPr>
            <a:cxnSpLocks/>
          </p:cNvCxnSpPr>
          <p:nvPr/>
        </p:nvCxnSpPr>
        <p:spPr>
          <a:xfrm>
            <a:off x="4489227" y="2566540"/>
            <a:ext cx="754332" cy="0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5" name="Straight Connector 464">
            <a:extLst>
              <a:ext uri="{FF2B5EF4-FFF2-40B4-BE49-F238E27FC236}">
                <a16:creationId xmlns:a16="http://schemas.microsoft.com/office/drawing/2014/main" id="{0D2280B8-3C81-434B-8650-A297CA5D651D}"/>
              </a:ext>
            </a:extLst>
          </p:cNvPr>
          <p:cNvCxnSpPr>
            <a:cxnSpLocks/>
          </p:cNvCxnSpPr>
          <p:nvPr/>
        </p:nvCxnSpPr>
        <p:spPr>
          <a:xfrm>
            <a:off x="5603347" y="802629"/>
            <a:ext cx="0" cy="1447956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6" name="Straight Connector 465">
            <a:extLst>
              <a:ext uri="{FF2B5EF4-FFF2-40B4-BE49-F238E27FC236}">
                <a16:creationId xmlns:a16="http://schemas.microsoft.com/office/drawing/2014/main" id="{24024086-3B7A-4101-A3ED-51C93A485FBF}"/>
              </a:ext>
            </a:extLst>
          </p:cNvPr>
          <p:cNvCxnSpPr>
            <a:cxnSpLocks/>
          </p:cNvCxnSpPr>
          <p:nvPr/>
        </p:nvCxnSpPr>
        <p:spPr>
          <a:xfrm>
            <a:off x="5603347" y="802629"/>
            <a:ext cx="4896567" cy="0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7" name="Straight Connector 466">
            <a:extLst>
              <a:ext uri="{FF2B5EF4-FFF2-40B4-BE49-F238E27FC236}">
                <a16:creationId xmlns:a16="http://schemas.microsoft.com/office/drawing/2014/main" id="{8A125BFD-943E-4819-BE47-6B9223831C65}"/>
              </a:ext>
            </a:extLst>
          </p:cNvPr>
          <p:cNvCxnSpPr>
            <a:cxnSpLocks/>
          </p:cNvCxnSpPr>
          <p:nvPr/>
        </p:nvCxnSpPr>
        <p:spPr>
          <a:xfrm>
            <a:off x="10499914" y="802629"/>
            <a:ext cx="0" cy="1058920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8" name="Straight Connector 467">
            <a:extLst>
              <a:ext uri="{FF2B5EF4-FFF2-40B4-BE49-F238E27FC236}">
                <a16:creationId xmlns:a16="http://schemas.microsoft.com/office/drawing/2014/main" id="{27841EDC-C580-4223-8E64-4447A98F171B}"/>
              </a:ext>
            </a:extLst>
          </p:cNvPr>
          <p:cNvCxnSpPr>
            <a:cxnSpLocks/>
          </p:cNvCxnSpPr>
          <p:nvPr/>
        </p:nvCxnSpPr>
        <p:spPr>
          <a:xfrm>
            <a:off x="8098890" y="1857383"/>
            <a:ext cx="2391610" cy="0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9" name="Straight Connector 468">
            <a:extLst>
              <a:ext uri="{FF2B5EF4-FFF2-40B4-BE49-F238E27FC236}">
                <a16:creationId xmlns:a16="http://schemas.microsoft.com/office/drawing/2014/main" id="{FBE23B36-5C1E-438A-B948-33F39C6A23D8}"/>
              </a:ext>
            </a:extLst>
          </p:cNvPr>
          <p:cNvCxnSpPr>
            <a:cxnSpLocks/>
          </p:cNvCxnSpPr>
          <p:nvPr/>
        </p:nvCxnSpPr>
        <p:spPr>
          <a:xfrm>
            <a:off x="8108732" y="1857383"/>
            <a:ext cx="0" cy="341330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0" name="Group 469">
            <a:extLst>
              <a:ext uri="{FF2B5EF4-FFF2-40B4-BE49-F238E27FC236}">
                <a16:creationId xmlns:a16="http://schemas.microsoft.com/office/drawing/2014/main" id="{E3A316E9-C74D-41C7-B651-3938E1D75E85}"/>
              </a:ext>
            </a:extLst>
          </p:cNvPr>
          <p:cNvGrpSpPr/>
          <p:nvPr/>
        </p:nvGrpSpPr>
        <p:grpSpPr>
          <a:xfrm rot="6299710">
            <a:off x="5407227" y="2414785"/>
            <a:ext cx="347846" cy="347846"/>
            <a:chOff x="4440936" y="1773936"/>
            <a:chExt cx="3310128" cy="3310128"/>
          </a:xfrm>
          <a:effectLst>
            <a:glow rad="25400">
              <a:schemeClr val="accent5">
                <a:satMod val="175000"/>
                <a:alpha val="28000"/>
              </a:schemeClr>
            </a:glow>
          </a:effectLst>
        </p:grpSpPr>
        <p:sp>
          <p:nvSpPr>
            <p:cNvPr id="471" name="Oval 470">
              <a:extLst>
                <a:ext uri="{FF2B5EF4-FFF2-40B4-BE49-F238E27FC236}">
                  <a16:creationId xmlns:a16="http://schemas.microsoft.com/office/drawing/2014/main" id="{4E8FEADE-4E7A-4362-A66C-F7E2DE9641C8}"/>
                </a:ext>
              </a:extLst>
            </p:cNvPr>
            <p:cNvSpPr/>
            <p:nvPr/>
          </p:nvSpPr>
          <p:spPr>
            <a:xfrm>
              <a:off x="4441251" y="1774251"/>
              <a:ext cx="3309498" cy="3309498"/>
            </a:xfrm>
            <a:prstGeom prst="ellipse">
              <a:avLst/>
            </a:prstGeom>
            <a:noFill/>
            <a:ln w="12700">
              <a:solidFill>
                <a:srgbClr val="BDD7E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2" name="Arc 471">
              <a:extLst>
                <a:ext uri="{FF2B5EF4-FFF2-40B4-BE49-F238E27FC236}">
                  <a16:creationId xmlns:a16="http://schemas.microsoft.com/office/drawing/2014/main" id="{6E4FBE41-4F9C-47D3-9ADA-A543C5BA21C7}"/>
                </a:ext>
              </a:extLst>
            </p:cNvPr>
            <p:cNvSpPr/>
            <p:nvPr/>
          </p:nvSpPr>
          <p:spPr>
            <a:xfrm>
              <a:off x="4440936" y="1773936"/>
              <a:ext cx="3310128" cy="3310128"/>
            </a:xfrm>
            <a:prstGeom prst="arc">
              <a:avLst/>
            </a:prstGeom>
            <a:ln w="60325">
              <a:solidFill>
                <a:srgbClr val="BDD7E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3" name="Arc 472">
              <a:extLst>
                <a:ext uri="{FF2B5EF4-FFF2-40B4-BE49-F238E27FC236}">
                  <a16:creationId xmlns:a16="http://schemas.microsoft.com/office/drawing/2014/main" id="{C2194776-0492-4B87-89E4-CF8626BC7E21}"/>
                </a:ext>
              </a:extLst>
            </p:cNvPr>
            <p:cNvSpPr/>
            <p:nvPr/>
          </p:nvSpPr>
          <p:spPr>
            <a:xfrm flipH="1">
              <a:off x="4440936" y="1773936"/>
              <a:ext cx="3310128" cy="3310128"/>
            </a:xfrm>
            <a:prstGeom prst="arc">
              <a:avLst>
                <a:gd name="adj1" fmla="val 6117151"/>
                <a:gd name="adj2" fmla="val 8372158"/>
              </a:avLst>
            </a:prstGeom>
            <a:ln w="60325">
              <a:solidFill>
                <a:srgbClr val="BDD7E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4" name="Arc 473">
              <a:extLst>
                <a:ext uri="{FF2B5EF4-FFF2-40B4-BE49-F238E27FC236}">
                  <a16:creationId xmlns:a16="http://schemas.microsoft.com/office/drawing/2014/main" id="{727D5AE2-9CA7-4C57-9D97-D38B7400EF35}"/>
                </a:ext>
              </a:extLst>
            </p:cNvPr>
            <p:cNvSpPr/>
            <p:nvPr/>
          </p:nvSpPr>
          <p:spPr>
            <a:xfrm flipH="1">
              <a:off x="4440936" y="1773936"/>
              <a:ext cx="3310128" cy="3310128"/>
            </a:xfrm>
            <a:prstGeom prst="arc">
              <a:avLst>
                <a:gd name="adj1" fmla="val 20256575"/>
                <a:gd name="adj2" fmla="val 3001779"/>
              </a:avLst>
            </a:prstGeom>
            <a:ln w="60325">
              <a:solidFill>
                <a:srgbClr val="BDD7E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75" name="Group 474">
            <a:extLst>
              <a:ext uri="{FF2B5EF4-FFF2-40B4-BE49-F238E27FC236}">
                <a16:creationId xmlns:a16="http://schemas.microsoft.com/office/drawing/2014/main" id="{FDE60C38-D25D-4129-A605-900F99333DFB}"/>
              </a:ext>
            </a:extLst>
          </p:cNvPr>
          <p:cNvGrpSpPr/>
          <p:nvPr/>
        </p:nvGrpSpPr>
        <p:grpSpPr>
          <a:xfrm rot="9345197">
            <a:off x="5509167" y="2508214"/>
            <a:ext cx="146206" cy="146206"/>
            <a:chOff x="4440936" y="1773936"/>
            <a:chExt cx="3310128" cy="3310128"/>
          </a:xfrm>
          <a:effectLst>
            <a:glow rad="38100">
              <a:schemeClr val="accent5">
                <a:satMod val="175000"/>
                <a:alpha val="28000"/>
              </a:schemeClr>
            </a:glow>
          </a:effectLst>
        </p:grpSpPr>
        <p:sp>
          <p:nvSpPr>
            <p:cNvPr id="476" name="Oval 475">
              <a:extLst>
                <a:ext uri="{FF2B5EF4-FFF2-40B4-BE49-F238E27FC236}">
                  <a16:creationId xmlns:a16="http://schemas.microsoft.com/office/drawing/2014/main" id="{CB8DEBAF-52FB-4A54-8C5E-44B254D10877}"/>
                </a:ext>
              </a:extLst>
            </p:cNvPr>
            <p:cNvSpPr/>
            <p:nvPr/>
          </p:nvSpPr>
          <p:spPr>
            <a:xfrm>
              <a:off x="4441251" y="1774251"/>
              <a:ext cx="3309498" cy="3309498"/>
            </a:xfrm>
            <a:prstGeom prst="ellipse">
              <a:avLst/>
            </a:prstGeom>
            <a:noFill/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7" name="Arc 476">
              <a:extLst>
                <a:ext uri="{FF2B5EF4-FFF2-40B4-BE49-F238E27FC236}">
                  <a16:creationId xmlns:a16="http://schemas.microsoft.com/office/drawing/2014/main" id="{842E7EC0-B677-4B22-85E8-63CBB008CE69}"/>
                </a:ext>
              </a:extLst>
            </p:cNvPr>
            <p:cNvSpPr/>
            <p:nvPr/>
          </p:nvSpPr>
          <p:spPr>
            <a:xfrm>
              <a:off x="4440936" y="1773936"/>
              <a:ext cx="3310128" cy="3310128"/>
            </a:xfrm>
            <a:prstGeom prst="arc">
              <a:avLst/>
            </a:prstGeom>
            <a:ln w="28575">
              <a:solidFill>
                <a:srgbClr val="BDD7EE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8" name="Arc 477">
              <a:extLst>
                <a:ext uri="{FF2B5EF4-FFF2-40B4-BE49-F238E27FC236}">
                  <a16:creationId xmlns:a16="http://schemas.microsoft.com/office/drawing/2014/main" id="{A34254B4-1A2D-4B21-BA93-5602616FA7B0}"/>
                </a:ext>
              </a:extLst>
            </p:cNvPr>
            <p:cNvSpPr/>
            <p:nvPr/>
          </p:nvSpPr>
          <p:spPr>
            <a:xfrm flipH="1">
              <a:off x="4440936" y="1773936"/>
              <a:ext cx="3310128" cy="3310128"/>
            </a:xfrm>
            <a:prstGeom prst="arc">
              <a:avLst>
                <a:gd name="adj1" fmla="val 6117151"/>
                <a:gd name="adj2" fmla="val 8372158"/>
              </a:avLst>
            </a:prstGeom>
            <a:ln w="28575">
              <a:solidFill>
                <a:srgbClr val="BDD7EE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9" name="Arc 478">
              <a:extLst>
                <a:ext uri="{FF2B5EF4-FFF2-40B4-BE49-F238E27FC236}">
                  <a16:creationId xmlns:a16="http://schemas.microsoft.com/office/drawing/2014/main" id="{00BB790E-4F93-43AA-A11D-E9FF1271DE64}"/>
                </a:ext>
              </a:extLst>
            </p:cNvPr>
            <p:cNvSpPr/>
            <p:nvPr/>
          </p:nvSpPr>
          <p:spPr>
            <a:xfrm flipH="1">
              <a:off x="4440936" y="1773936"/>
              <a:ext cx="3310128" cy="3310128"/>
            </a:xfrm>
            <a:prstGeom prst="arc">
              <a:avLst>
                <a:gd name="adj1" fmla="val 20256575"/>
                <a:gd name="adj2" fmla="val 3001779"/>
              </a:avLst>
            </a:prstGeom>
            <a:ln w="28575">
              <a:solidFill>
                <a:srgbClr val="BDD7EE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80" name="Rectangle 479">
            <a:extLst>
              <a:ext uri="{FF2B5EF4-FFF2-40B4-BE49-F238E27FC236}">
                <a16:creationId xmlns:a16="http://schemas.microsoft.com/office/drawing/2014/main" id="{03803DAB-32B7-4B50-BC48-35D02DC47B1F}"/>
              </a:ext>
            </a:extLst>
          </p:cNvPr>
          <p:cNvSpPr/>
          <p:nvPr/>
        </p:nvSpPr>
        <p:spPr>
          <a:xfrm>
            <a:off x="6065661" y="2210034"/>
            <a:ext cx="5672602" cy="3313164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glow rad="76200">
              <a:schemeClr val="bg1">
                <a:alpha val="44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81" name="Group 480">
            <a:extLst>
              <a:ext uri="{FF2B5EF4-FFF2-40B4-BE49-F238E27FC236}">
                <a16:creationId xmlns:a16="http://schemas.microsoft.com/office/drawing/2014/main" id="{A6565FB0-C732-407B-A4B7-3C8A15D82B6E}"/>
              </a:ext>
            </a:extLst>
          </p:cNvPr>
          <p:cNvGrpSpPr/>
          <p:nvPr/>
        </p:nvGrpSpPr>
        <p:grpSpPr>
          <a:xfrm>
            <a:off x="5742123" y="874423"/>
            <a:ext cx="4568015" cy="923330"/>
            <a:chOff x="5770051" y="1160129"/>
            <a:chExt cx="4568015" cy="923330"/>
          </a:xfrm>
        </p:grpSpPr>
        <p:sp>
          <p:nvSpPr>
            <p:cNvPr id="482" name="Rectangle 481">
              <a:extLst>
                <a:ext uri="{FF2B5EF4-FFF2-40B4-BE49-F238E27FC236}">
                  <a16:creationId xmlns:a16="http://schemas.microsoft.com/office/drawing/2014/main" id="{1ADE5F34-76EE-4588-8304-224631F32ABB}"/>
                </a:ext>
              </a:extLst>
            </p:cNvPr>
            <p:cNvSpPr/>
            <p:nvPr/>
          </p:nvSpPr>
          <p:spPr>
            <a:xfrm>
              <a:off x="5770051" y="1247117"/>
              <a:ext cx="4568015" cy="678036"/>
            </a:xfrm>
            <a:prstGeom prst="rect">
              <a:avLst/>
            </a:prstGeom>
            <a:solidFill>
              <a:srgbClr val="BDD7EE"/>
            </a:solidFill>
            <a:ln>
              <a:noFill/>
            </a:ln>
            <a:effectLst>
              <a:glow rad="76200">
                <a:schemeClr val="accent5">
                  <a:satMod val="175000"/>
                  <a:alpha val="44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3" name="TextBox 482">
              <a:extLst>
                <a:ext uri="{FF2B5EF4-FFF2-40B4-BE49-F238E27FC236}">
                  <a16:creationId xmlns:a16="http://schemas.microsoft.com/office/drawing/2014/main" id="{5CC519F6-00EC-41CF-AC6A-ED4BA4B09038}"/>
                </a:ext>
              </a:extLst>
            </p:cNvPr>
            <p:cNvSpPr txBox="1"/>
            <p:nvPr/>
          </p:nvSpPr>
          <p:spPr>
            <a:xfrm>
              <a:off x="6079960" y="1160129"/>
              <a:ext cx="3948517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300" normalizeH="0" baseline="0" noProof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UTM Bitsumishi Pro" panose="02040603050506020204" pitchFamily="18" charset="0"/>
                </a:rPr>
                <a:t>Khởi động</a:t>
              </a:r>
              <a:endParaRPr kumimoji="0" lang="en-US" sz="5400" b="1" i="0" u="none" strike="noStrike" kern="1200" cap="none" spc="3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UTM Bitsumishi Pro" panose="02040603050506020204" pitchFamily="18" charset="0"/>
              </a:endParaRPr>
            </a:p>
          </p:txBody>
        </p:sp>
      </p:grpSp>
      <p:sp>
        <p:nvSpPr>
          <p:cNvPr id="484" name="TextBox 483">
            <a:extLst>
              <a:ext uri="{FF2B5EF4-FFF2-40B4-BE49-F238E27FC236}">
                <a16:creationId xmlns:a16="http://schemas.microsoft.com/office/drawing/2014/main" id="{705B92CB-A169-4FA5-8C00-1CD126419E54}"/>
              </a:ext>
            </a:extLst>
          </p:cNvPr>
          <p:cNvSpPr txBox="1"/>
          <p:nvPr/>
        </p:nvSpPr>
        <p:spPr>
          <a:xfrm>
            <a:off x="6314072" y="2316675"/>
            <a:ext cx="51152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</a:rPr>
              <a:t>Trò</a:t>
            </a:r>
            <a:r>
              <a:rPr kumimoji="0" lang="en-US" sz="3600" b="1" i="0" u="none" strike="noStrike" kern="1200" cap="none" spc="0" normalizeH="0" noProof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</a:rPr>
              <a:t> chơi:</a:t>
            </a:r>
            <a:r>
              <a:rPr lang="en-US" sz="3600" b="1">
                <a:solidFill>
                  <a:srgbClr val="4472C4">
                    <a:lumMod val="50000"/>
                  </a:srgbClr>
                </a:solidFill>
                <a:latin typeface="Tahoma" panose="020B0604030504040204" pitchFamily="34" charset="0"/>
              </a:rPr>
              <a:t> Trúc xanh</a:t>
            </a:r>
            <a:endParaRPr kumimoji="0" lang="en-US" sz="3600" b="1" i="0" u="none" strike="noStrike" kern="1200" cap="none" spc="0" normalizeH="0" noProof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Tahoma" panose="020B060403050404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B84F093-9C0A-43B2-BB2D-178C4C37D9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1951" y="2975985"/>
            <a:ext cx="4402912" cy="2492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43586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repeatCount="indefinite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repeatCount="indefinite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300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repeatCount="indefinite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3000"/>
                                        <p:tgtEl>
                                          <p:spTgt spid="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100"/>
                                        <p:tgtEl>
                                          <p:spTgt spid="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75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10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750"/>
                                        <p:tgtEl>
                                          <p:spTgt spid="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750"/>
                                        <p:tgtEl>
                                          <p:spTgt spid="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750"/>
                                        <p:tgtEl>
                                          <p:spTgt spid="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nodeType="withEffect">
                                  <p:stCondLst>
                                    <p:cond delay="67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750"/>
                                        <p:tgtEl>
                                          <p:spTgt spid="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2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750"/>
                                        <p:tgtEl>
                                          <p:spTgt spid="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nodeType="withEffect">
                                  <p:stCondLst>
                                    <p:cond delay="82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4" presetClass="entr" presetSubtype="10" fill="hold" grpId="0" nodeType="withEffect">
                                  <p:stCondLst>
                                    <p:cond delay="87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750"/>
                                        <p:tgtEl>
                                          <p:spTgt spid="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9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9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8" presetClass="emph" presetSubtype="0" repeatCount="indefinite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-21600000">
                                      <p:cBhvr>
                                        <p:cTn id="75" dur="550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6" presetID="8" presetClass="emph" presetSubtype="0" repeatCount="indefinite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21600000">
                                      <p:cBhvr>
                                        <p:cTn id="77" dur="5500" fill="hold"/>
                                        <p:tgtEl>
                                          <p:spTgt spid="4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8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repeatCount="indefinite" fill="hold" grpId="0" nodeType="withEffect">
                                  <p:stCondLst>
                                    <p:cond delay="6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repeatCount="indefinite" fill="hold" grpId="0" nodeType="withEffect">
                                  <p:stCondLst>
                                    <p:cond delay="13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repeatCount="indefinite" fill="hold" grpId="0" nodeType="withEffect">
                                  <p:stCondLst>
                                    <p:cond delay="18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35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1.48148E-6 L -0.06705 -1.48148E-6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4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59" y="0"/>
                                    </p:animMotion>
                                  </p:childTnLst>
                                </p:cTn>
                              </p:par>
                              <p:par>
                                <p:cTn id="92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4.44444E-6 L 0.0496 4.44444E-6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2" grpId="0" animBg="1"/>
      <p:bldP spid="458" grpId="0" animBg="1"/>
      <p:bldP spid="459" grpId="0" animBg="1"/>
      <p:bldP spid="460" grpId="0" animBg="1"/>
      <p:bldP spid="462" grpId="0" animBg="1"/>
      <p:bldP spid="480" grpId="0" animBg="1"/>
      <p:bldP spid="48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alphaModFix amt="30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1f">
            <a:extLst>
              <a:ext uri="{FF2B5EF4-FFF2-40B4-BE49-F238E27FC236}">
                <a16:creationId xmlns:a16="http://schemas.microsoft.com/office/drawing/2014/main" id="{886EA629-9145-444A-9D4B-71200C950715}"/>
              </a:ext>
            </a:extLst>
          </p:cNvPr>
          <p:cNvGrpSpPr/>
          <p:nvPr/>
        </p:nvGrpSpPr>
        <p:grpSpPr>
          <a:xfrm>
            <a:off x="350677" y="285999"/>
            <a:ext cx="1247950" cy="1828800"/>
            <a:chOff x="671517" y="414335"/>
            <a:chExt cx="1247950" cy="1828800"/>
          </a:xfrm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A6CFB9F-37FF-DA4D-B5D3-981FE6E1369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" r="69"/>
            <a:stretch/>
          </p:blipFill>
          <p:spPr>
            <a:xfrm>
              <a:off x="671517" y="414335"/>
              <a:ext cx="1247950" cy="18288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</p:pic>
        <p:sp>
          <p:nvSpPr>
            <p:cNvPr id="26" name="Rounded Rectangle 25">
              <a:extLst>
                <a:ext uri="{FF2B5EF4-FFF2-40B4-BE49-F238E27FC236}">
                  <a16:creationId xmlns:a16="http://schemas.microsoft.com/office/drawing/2014/main" id="{A2BD6CD7-DDF5-C548-90B8-1015099A96BD}"/>
                </a:ext>
              </a:extLst>
            </p:cNvPr>
            <p:cNvSpPr/>
            <p:nvPr/>
          </p:nvSpPr>
          <p:spPr>
            <a:xfrm>
              <a:off x="736989" y="500062"/>
              <a:ext cx="1097280" cy="1645920"/>
            </a:xfrm>
            <a:prstGeom prst="round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Porky's" pitchFamily="2" charset="0"/>
                  <a:ea typeface="+mn-ea"/>
                  <a:cs typeface="+mn-cs"/>
                </a:rPr>
                <a:t>1</a:t>
              </a:r>
            </a:p>
          </p:txBody>
        </p:sp>
      </p:grpSp>
      <p:grpSp>
        <p:nvGrpSpPr>
          <p:cNvPr id="2" name="1b">
            <a:extLst>
              <a:ext uri="{FF2B5EF4-FFF2-40B4-BE49-F238E27FC236}">
                <a16:creationId xmlns:a16="http://schemas.microsoft.com/office/drawing/2014/main" id="{0B2FBDFF-9C90-C14D-9639-B424838FF7D2}"/>
              </a:ext>
            </a:extLst>
          </p:cNvPr>
          <p:cNvGrpSpPr/>
          <p:nvPr/>
        </p:nvGrpSpPr>
        <p:grpSpPr>
          <a:xfrm>
            <a:off x="300072" y="293346"/>
            <a:ext cx="1285230" cy="1832653"/>
            <a:chOff x="2600111" y="-1828800"/>
            <a:chExt cx="1285230" cy="1832653"/>
          </a:xfrm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9" name="Rounded Rectangle 68">
              <a:extLst>
                <a:ext uri="{FF2B5EF4-FFF2-40B4-BE49-F238E27FC236}">
                  <a16:creationId xmlns:a16="http://schemas.microsoft.com/office/drawing/2014/main" id="{98E85320-C52A-AC49-88FA-57074A8E644F}"/>
                </a:ext>
              </a:extLst>
            </p:cNvPr>
            <p:cNvSpPr/>
            <p:nvPr/>
          </p:nvSpPr>
          <p:spPr>
            <a:xfrm>
              <a:off x="2650901" y="-1828800"/>
              <a:ext cx="1234440" cy="1828800"/>
            </a:xfrm>
            <a:prstGeom prst="roundRect">
              <a:avLst/>
            </a:prstGeom>
            <a:blipFill>
              <a:blip r:embed="rId6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C1CFDE83-800E-F94F-A59D-81E8A49311A4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2600111" y="-1824947"/>
              <a:ext cx="1280160" cy="1828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9" name="2f">
            <a:extLst>
              <a:ext uri="{FF2B5EF4-FFF2-40B4-BE49-F238E27FC236}">
                <a16:creationId xmlns:a16="http://schemas.microsoft.com/office/drawing/2014/main" id="{19C0D8EC-7094-EB44-A529-1D1B0DD6A592}"/>
              </a:ext>
            </a:extLst>
          </p:cNvPr>
          <p:cNvGrpSpPr/>
          <p:nvPr/>
        </p:nvGrpSpPr>
        <p:grpSpPr>
          <a:xfrm>
            <a:off x="1903252" y="285999"/>
            <a:ext cx="1247950" cy="1828800"/>
            <a:chOff x="2224092" y="414335"/>
            <a:chExt cx="1247950" cy="1828800"/>
          </a:xfrm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1EF9C41-42BB-0C45-BB25-2EC92876F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" r="69"/>
            <a:stretch/>
          </p:blipFill>
          <p:spPr>
            <a:xfrm>
              <a:off x="2224092" y="414335"/>
              <a:ext cx="1247950" cy="18288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</p:pic>
        <p:sp>
          <p:nvSpPr>
            <p:cNvPr id="32" name="Rounded Rectangle 31">
              <a:extLst>
                <a:ext uri="{FF2B5EF4-FFF2-40B4-BE49-F238E27FC236}">
                  <a16:creationId xmlns:a16="http://schemas.microsoft.com/office/drawing/2014/main" id="{F93D9E9E-427D-C245-9AC1-700C18B99719}"/>
                </a:ext>
              </a:extLst>
            </p:cNvPr>
            <p:cNvSpPr/>
            <p:nvPr/>
          </p:nvSpPr>
          <p:spPr>
            <a:xfrm>
              <a:off x="2299427" y="500062"/>
              <a:ext cx="1097280" cy="1645920"/>
            </a:xfrm>
            <a:prstGeom prst="round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Porky's" pitchFamily="2" charset="0"/>
                  <a:ea typeface="+mn-ea"/>
                  <a:cs typeface="+mn-cs"/>
                </a:rPr>
                <a:t>2</a:t>
              </a:r>
            </a:p>
          </p:txBody>
        </p:sp>
      </p:grpSp>
      <p:grpSp>
        <p:nvGrpSpPr>
          <p:cNvPr id="80" name="2b">
            <a:extLst>
              <a:ext uri="{FF2B5EF4-FFF2-40B4-BE49-F238E27FC236}">
                <a16:creationId xmlns:a16="http://schemas.microsoft.com/office/drawing/2014/main" id="{85D31C05-9D42-094D-848C-24B3E27FB9F6}"/>
              </a:ext>
            </a:extLst>
          </p:cNvPr>
          <p:cNvGrpSpPr/>
          <p:nvPr/>
        </p:nvGrpSpPr>
        <p:grpSpPr>
          <a:xfrm>
            <a:off x="1861485" y="299109"/>
            <a:ext cx="1280160" cy="1830983"/>
            <a:chOff x="2609935" y="-1830983"/>
            <a:chExt cx="1280160" cy="1830983"/>
          </a:xfrm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81" name="Rounded Rectangle 80">
              <a:extLst>
                <a:ext uri="{FF2B5EF4-FFF2-40B4-BE49-F238E27FC236}">
                  <a16:creationId xmlns:a16="http://schemas.microsoft.com/office/drawing/2014/main" id="{F78C8664-A89E-D246-9B3F-C443043FC39B}"/>
                </a:ext>
              </a:extLst>
            </p:cNvPr>
            <p:cNvSpPr/>
            <p:nvPr/>
          </p:nvSpPr>
          <p:spPr>
            <a:xfrm>
              <a:off x="2650901" y="-1828800"/>
              <a:ext cx="1234440" cy="1828800"/>
            </a:xfrm>
            <a:prstGeom prst="roundRect">
              <a:avLst/>
            </a:prstGeom>
            <a:blipFill>
              <a:blip r:embed="rId6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82" name="Picture 2">
              <a:extLst>
                <a:ext uri="{FF2B5EF4-FFF2-40B4-BE49-F238E27FC236}">
                  <a16:creationId xmlns:a16="http://schemas.microsoft.com/office/drawing/2014/main" id="{BD2B6E1C-757B-704F-896A-BF61AFA14221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2609935" y="-1830983"/>
              <a:ext cx="1280160" cy="1828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0" name="3f">
            <a:extLst>
              <a:ext uri="{FF2B5EF4-FFF2-40B4-BE49-F238E27FC236}">
                <a16:creationId xmlns:a16="http://schemas.microsoft.com/office/drawing/2014/main" id="{B7E75AEE-C5C1-0847-90FB-BCA3477EC696}"/>
              </a:ext>
            </a:extLst>
          </p:cNvPr>
          <p:cNvGrpSpPr/>
          <p:nvPr/>
        </p:nvGrpSpPr>
        <p:grpSpPr>
          <a:xfrm>
            <a:off x="3489166" y="285999"/>
            <a:ext cx="1247950" cy="1828800"/>
            <a:chOff x="3810006" y="414335"/>
            <a:chExt cx="1247950" cy="1828800"/>
          </a:xfrm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70D7054B-5DF1-2544-800F-13BE2B46E9C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" r="69"/>
            <a:stretch/>
          </p:blipFill>
          <p:spPr>
            <a:xfrm>
              <a:off x="3810006" y="414335"/>
              <a:ext cx="1247950" cy="18288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</p:pic>
        <p:sp>
          <p:nvSpPr>
            <p:cNvPr id="27" name="Rounded Rectangle 26">
              <a:extLst>
                <a:ext uri="{FF2B5EF4-FFF2-40B4-BE49-F238E27FC236}">
                  <a16:creationId xmlns:a16="http://schemas.microsoft.com/office/drawing/2014/main" id="{02A59406-7D16-4541-B0D3-FA6932F77F57}"/>
                </a:ext>
              </a:extLst>
            </p:cNvPr>
            <p:cNvSpPr/>
            <p:nvPr/>
          </p:nvSpPr>
          <p:spPr>
            <a:xfrm>
              <a:off x="3885341" y="500062"/>
              <a:ext cx="1097280" cy="1645920"/>
            </a:xfrm>
            <a:prstGeom prst="round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Porky's" pitchFamily="2" charset="0"/>
                  <a:ea typeface="+mn-ea"/>
                  <a:cs typeface="+mn-cs"/>
                </a:rPr>
                <a:t>3</a:t>
              </a:r>
            </a:p>
          </p:txBody>
        </p:sp>
      </p:grpSp>
      <p:grpSp>
        <p:nvGrpSpPr>
          <p:cNvPr id="51" name="4f">
            <a:extLst>
              <a:ext uri="{FF2B5EF4-FFF2-40B4-BE49-F238E27FC236}">
                <a16:creationId xmlns:a16="http://schemas.microsoft.com/office/drawing/2014/main" id="{9D9FC2D1-2875-914B-BE7B-7F7018B05316}"/>
              </a:ext>
            </a:extLst>
          </p:cNvPr>
          <p:cNvGrpSpPr/>
          <p:nvPr/>
        </p:nvGrpSpPr>
        <p:grpSpPr>
          <a:xfrm>
            <a:off x="5075080" y="285999"/>
            <a:ext cx="1247950" cy="1828800"/>
            <a:chOff x="5395920" y="414335"/>
            <a:chExt cx="1247950" cy="1828800"/>
          </a:xfrm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FBD4D26C-F30D-8B4B-B511-2DCF8541EED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" r="69"/>
            <a:stretch/>
          </p:blipFill>
          <p:spPr>
            <a:xfrm>
              <a:off x="5395920" y="414335"/>
              <a:ext cx="1247950" cy="18288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</p:pic>
        <p:sp>
          <p:nvSpPr>
            <p:cNvPr id="28" name="Rounded Rectangle 27">
              <a:extLst>
                <a:ext uri="{FF2B5EF4-FFF2-40B4-BE49-F238E27FC236}">
                  <a16:creationId xmlns:a16="http://schemas.microsoft.com/office/drawing/2014/main" id="{090200BB-1188-1A46-B62F-3551D0DEBACA}"/>
                </a:ext>
              </a:extLst>
            </p:cNvPr>
            <p:cNvSpPr/>
            <p:nvPr/>
          </p:nvSpPr>
          <p:spPr>
            <a:xfrm>
              <a:off x="5471255" y="500062"/>
              <a:ext cx="1097280" cy="1645920"/>
            </a:xfrm>
            <a:prstGeom prst="round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Porky's" pitchFamily="2" charset="0"/>
                  <a:ea typeface="+mn-ea"/>
                  <a:cs typeface="+mn-cs"/>
                </a:rPr>
                <a:t>4</a:t>
              </a:r>
            </a:p>
          </p:txBody>
        </p:sp>
      </p:grpSp>
      <p:grpSp>
        <p:nvGrpSpPr>
          <p:cNvPr id="52" name="5f">
            <a:extLst>
              <a:ext uri="{FF2B5EF4-FFF2-40B4-BE49-F238E27FC236}">
                <a16:creationId xmlns:a16="http://schemas.microsoft.com/office/drawing/2014/main" id="{79CAC8C2-092A-214B-BCF2-18B40BA814E8}"/>
              </a:ext>
            </a:extLst>
          </p:cNvPr>
          <p:cNvGrpSpPr/>
          <p:nvPr/>
        </p:nvGrpSpPr>
        <p:grpSpPr>
          <a:xfrm>
            <a:off x="6653852" y="285999"/>
            <a:ext cx="1247950" cy="1828800"/>
            <a:chOff x="6974692" y="414335"/>
            <a:chExt cx="1247950" cy="1828800"/>
          </a:xfrm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B273D321-4C7C-6847-9F43-071156A9D63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" r="69"/>
            <a:stretch/>
          </p:blipFill>
          <p:spPr>
            <a:xfrm>
              <a:off x="6974692" y="414335"/>
              <a:ext cx="1247950" cy="18288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</p:pic>
        <p:sp>
          <p:nvSpPr>
            <p:cNvPr id="29" name="Rounded Rectangle 28">
              <a:extLst>
                <a:ext uri="{FF2B5EF4-FFF2-40B4-BE49-F238E27FC236}">
                  <a16:creationId xmlns:a16="http://schemas.microsoft.com/office/drawing/2014/main" id="{F418C94F-E71F-1144-8B55-DE8BFE2F4539}"/>
                </a:ext>
              </a:extLst>
            </p:cNvPr>
            <p:cNvSpPr/>
            <p:nvPr/>
          </p:nvSpPr>
          <p:spPr>
            <a:xfrm>
              <a:off x="7050027" y="500062"/>
              <a:ext cx="1097280" cy="1645920"/>
            </a:xfrm>
            <a:prstGeom prst="round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Porky's" pitchFamily="2" charset="0"/>
                  <a:ea typeface="+mn-ea"/>
                  <a:cs typeface="+mn-cs"/>
                </a:rPr>
                <a:t>5</a:t>
              </a:r>
            </a:p>
          </p:txBody>
        </p:sp>
      </p:grpSp>
      <p:grpSp>
        <p:nvGrpSpPr>
          <p:cNvPr id="53" name="6f">
            <a:extLst>
              <a:ext uri="{FF2B5EF4-FFF2-40B4-BE49-F238E27FC236}">
                <a16:creationId xmlns:a16="http://schemas.microsoft.com/office/drawing/2014/main" id="{5D74D8BE-D288-2748-A4EE-DD85AE44B5F0}"/>
              </a:ext>
            </a:extLst>
          </p:cNvPr>
          <p:cNvGrpSpPr/>
          <p:nvPr/>
        </p:nvGrpSpPr>
        <p:grpSpPr>
          <a:xfrm>
            <a:off x="8232624" y="285999"/>
            <a:ext cx="1247950" cy="1828800"/>
            <a:chOff x="8553464" y="414335"/>
            <a:chExt cx="1247950" cy="1828800"/>
          </a:xfrm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F8C5D912-81FB-1D4A-B1CD-2E277BF4D7D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" r="69"/>
            <a:stretch/>
          </p:blipFill>
          <p:spPr>
            <a:xfrm>
              <a:off x="8553464" y="414335"/>
              <a:ext cx="1247950" cy="18288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</p:pic>
        <p:sp>
          <p:nvSpPr>
            <p:cNvPr id="30" name="Rounded Rectangle 29">
              <a:extLst>
                <a:ext uri="{FF2B5EF4-FFF2-40B4-BE49-F238E27FC236}">
                  <a16:creationId xmlns:a16="http://schemas.microsoft.com/office/drawing/2014/main" id="{DC966F41-1FEF-D940-A0CC-D650FDC8F013}"/>
                </a:ext>
              </a:extLst>
            </p:cNvPr>
            <p:cNvSpPr/>
            <p:nvPr/>
          </p:nvSpPr>
          <p:spPr>
            <a:xfrm>
              <a:off x="8628799" y="500062"/>
              <a:ext cx="1097280" cy="1645920"/>
            </a:xfrm>
            <a:prstGeom prst="round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Porky's" pitchFamily="2" charset="0"/>
                  <a:ea typeface="+mn-ea"/>
                  <a:cs typeface="+mn-cs"/>
                </a:rPr>
                <a:t>6</a:t>
              </a:r>
            </a:p>
          </p:txBody>
        </p:sp>
      </p:grpSp>
      <p:grpSp>
        <p:nvGrpSpPr>
          <p:cNvPr id="54" name="7f">
            <a:extLst>
              <a:ext uri="{FF2B5EF4-FFF2-40B4-BE49-F238E27FC236}">
                <a16:creationId xmlns:a16="http://schemas.microsoft.com/office/drawing/2014/main" id="{1782B79A-5EE3-4A4E-9B1F-1AC9A73592B9}"/>
              </a:ext>
            </a:extLst>
          </p:cNvPr>
          <p:cNvGrpSpPr/>
          <p:nvPr/>
        </p:nvGrpSpPr>
        <p:grpSpPr>
          <a:xfrm>
            <a:off x="363445" y="2355601"/>
            <a:ext cx="1247950" cy="1828800"/>
            <a:chOff x="10132236" y="414335"/>
            <a:chExt cx="1247950" cy="1828800"/>
          </a:xfrm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6D8890C3-3732-7842-BA18-6EC74B1E881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" r="69"/>
            <a:stretch/>
          </p:blipFill>
          <p:spPr>
            <a:xfrm>
              <a:off x="10132236" y="414335"/>
              <a:ext cx="1247950" cy="18288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</p:pic>
        <p:sp>
          <p:nvSpPr>
            <p:cNvPr id="31" name="Rounded Rectangle 30">
              <a:extLst>
                <a:ext uri="{FF2B5EF4-FFF2-40B4-BE49-F238E27FC236}">
                  <a16:creationId xmlns:a16="http://schemas.microsoft.com/office/drawing/2014/main" id="{01DFFA26-8F49-BD48-8B73-2DB9CA3320EB}"/>
                </a:ext>
              </a:extLst>
            </p:cNvPr>
            <p:cNvSpPr/>
            <p:nvPr/>
          </p:nvSpPr>
          <p:spPr>
            <a:xfrm>
              <a:off x="10205331" y="500062"/>
              <a:ext cx="1097280" cy="1645920"/>
            </a:xfrm>
            <a:prstGeom prst="round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Porky's" pitchFamily="2" charset="0"/>
                  <a:ea typeface="+mn-ea"/>
                  <a:cs typeface="+mn-cs"/>
                </a:rPr>
                <a:t>7</a:t>
              </a:r>
            </a:p>
          </p:txBody>
        </p:sp>
      </p:grpSp>
      <p:grpSp>
        <p:nvGrpSpPr>
          <p:cNvPr id="55" name="8f">
            <a:extLst>
              <a:ext uri="{FF2B5EF4-FFF2-40B4-BE49-F238E27FC236}">
                <a16:creationId xmlns:a16="http://schemas.microsoft.com/office/drawing/2014/main" id="{25DD9BDF-690B-5247-B4A7-7141D446CD17}"/>
              </a:ext>
            </a:extLst>
          </p:cNvPr>
          <p:cNvGrpSpPr/>
          <p:nvPr/>
        </p:nvGrpSpPr>
        <p:grpSpPr>
          <a:xfrm>
            <a:off x="1945507" y="2355601"/>
            <a:ext cx="1247950" cy="1828800"/>
            <a:chOff x="671517" y="2514600"/>
            <a:chExt cx="1247950" cy="1828800"/>
          </a:xfrm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32A0A1A5-3B84-1D4A-BE61-B47914342DB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" r="69"/>
            <a:stretch/>
          </p:blipFill>
          <p:spPr>
            <a:xfrm>
              <a:off x="671517" y="2514600"/>
              <a:ext cx="1247950" cy="18288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</p:pic>
        <p:sp>
          <p:nvSpPr>
            <p:cNvPr id="34" name="Rounded Rectangle 33">
              <a:extLst>
                <a:ext uri="{FF2B5EF4-FFF2-40B4-BE49-F238E27FC236}">
                  <a16:creationId xmlns:a16="http://schemas.microsoft.com/office/drawing/2014/main" id="{1FBE1133-74F8-7E48-B989-91450F172FCB}"/>
                </a:ext>
              </a:extLst>
            </p:cNvPr>
            <p:cNvSpPr/>
            <p:nvPr/>
          </p:nvSpPr>
          <p:spPr>
            <a:xfrm>
              <a:off x="736989" y="2606040"/>
              <a:ext cx="1097280" cy="1645920"/>
            </a:xfrm>
            <a:prstGeom prst="round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Porky's" pitchFamily="2" charset="0"/>
                  <a:ea typeface="+mn-ea"/>
                  <a:cs typeface="+mn-cs"/>
                </a:rPr>
                <a:t>8</a:t>
              </a:r>
            </a:p>
          </p:txBody>
        </p:sp>
      </p:grpSp>
      <p:grpSp>
        <p:nvGrpSpPr>
          <p:cNvPr id="57" name="10f">
            <a:extLst>
              <a:ext uri="{FF2B5EF4-FFF2-40B4-BE49-F238E27FC236}">
                <a16:creationId xmlns:a16="http://schemas.microsoft.com/office/drawing/2014/main" id="{12E63B34-2EA1-7046-8937-1AB8D9BC05E1}"/>
              </a:ext>
            </a:extLst>
          </p:cNvPr>
          <p:cNvGrpSpPr/>
          <p:nvPr/>
        </p:nvGrpSpPr>
        <p:grpSpPr>
          <a:xfrm>
            <a:off x="5083996" y="2355601"/>
            <a:ext cx="1247950" cy="1828800"/>
            <a:chOff x="3810006" y="2514600"/>
            <a:chExt cx="1247950" cy="1828800"/>
          </a:xfrm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449F772-B9E4-044D-8E90-7E214157C95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" r="69"/>
            <a:stretch/>
          </p:blipFill>
          <p:spPr>
            <a:xfrm>
              <a:off x="3810006" y="2514600"/>
              <a:ext cx="1247950" cy="18288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</p:pic>
        <p:sp>
          <p:nvSpPr>
            <p:cNvPr id="35" name="Rounded Rectangle 34">
              <a:extLst>
                <a:ext uri="{FF2B5EF4-FFF2-40B4-BE49-F238E27FC236}">
                  <a16:creationId xmlns:a16="http://schemas.microsoft.com/office/drawing/2014/main" id="{0635C2D2-C169-784F-9F22-004ED9CC90CB}"/>
                </a:ext>
              </a:extLst>
            </p:cNvPr>
            <p:cNvSpPr/>
            <p:nvPr/>
          </p:nvSpPr>
          <p:spPr>
            <a:xfrm>
              <a:off x="3885341" y="2606040"/>
              <a:ext cx="1097280" cy="1645920"/>
            </a:xfrm>
            <a:prstGeom prst="round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Porky's" pitchFamily="2" charset="0"/>
                  <a:ea typeface="+mn-ea"/>
                  <a:cs typeface="+mn-cs"/>
                </a:rPr>
                <a:t>10</a:t>
              </a:r>
            </a:p>
          </p:txBody>
        </p:sp>
      </p:grpSp>
      <p:grpSp>
        <p:nvGrpSpPr>
          <p:cNvPr id="58" name="11f">
            <a:extLst>
              <a:ext uri="{FF2B5EF4-FFF2-40B4-BE49-F238E27FC236}">
                <a16:creationId xmlns:a16="http://schemas.microsoft.com/office/drawing/2014/main" id="{2C83CA67-A346-E746-9FDC-86B1710A6C6D}"/>
              </a:ext>
            </a:extLst>
          </p:cNvPr>
          <p:cNvGrpSpPr/>
          <p:nvPr/>
        </p:nvGrpSpPr>
        <p:grpSpPr>
          <a:xfrm>
            <a:off x="6669910" y="2355601"/>
            <a:ext cx="1247950" cy="1828800"/>
            <a:chOff x="5395920" y="2514600"/>
            <a:chExt cx="1247950" cy="1828800"/>
          </a:xfrm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B611995C-C9FC-4747-ABB6-8A49BA64065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" r="69"/>
            <a:stretch/>
          </p:blipFill>
          <p:spPr>
            <a:xfrm>
              <a:off x="5395920" y="2514600"/>
              <a:ext cx="1247950" cy="18288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</p:pic>
        <p:sp>
          <p:nvSpPr>
            <p:cNvPr id="36" name="Rounded Rectangle 35">
              <a:extLst>
                <a:ext uri="{FF2B5EF4-FFF2-40B4-BE49-F238E27FC236}">
                  <a16:creationId xmlns:a16="http://schemas.microsoft.com/office/drawing/2014/main" id="{24000952-E240-A847-B1D6-DBFB2F88935D}"/>
                </a:ext>
              </a:extLst>
            </p:cNvPr>
            <p:cNvSpPr/>
            <p:nvPr/>
          </p:nvSpPr>
          <p:spPr>
            <a:xfrm>
              <a:off x="5471255" y="2606040"/>
              <a:ext cx="1097280" cy="1645920"/>
            </a:xfrm>
            <a:prstGeom prst="round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Porky's" pitchFamily="2" charset="0"/>
                  <a:ea typeface="+mn-ea"/>
                  <a:cs typeface="+mn-cs"/>
                </a:rPr>
                <a:t>11</a:t>
              </a:r>
            </a:p>
          </p:txBody>
        </p:sp>
      </p:grpSp>
      <p:grpSp>
        <p:nvGrpSpPr>
          <p:cNvPr id="59" name="12f">
            <a:extLst>
              <a:ext uri="{FF2B5EF4-FFF2-40B4-BE49-F238E27FC236}">
                <a16:creationId xmlns:a16="http://schemas.microsoft.com/office/drawing/2014/main" id="{F6E19AA9-4E9D-5B4C-A433-D3B098B3F9C0}"/>
              </a:ext>
            </a:extLst>
          </p:cNvPr>
          <p:cNvGrpSpPr/>
          <p:nvPr/>
        </p:nvGrpSpPr>
        <p:grpSpPr>
          <a:xfrm>
            <a:off x="349572" y="4372176"/>
            <a:ext cx="1247950" cy="1828800"/>
            <a:chOff x="6974692" y="2514600"/>
            <a:chExt cx="1247950" cy="1828800"/>
          </a:xfrm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24EC4EB4-0AA3-A64C-8C63-FF65647B8C9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" r="69"/>
            <a:stretch/>
          </p:blipFill>
          <p:spPr>
            <a:xfrm>
              <a:off x="6974692" y="2514600"/>
              <a:ext cx="1247950" cy="18288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</p:pic>
        <p:sp>
          <p:nvSpPr>
            <p:cNvPr id="37" name="Rounded Rectangle 36">
              <a:extLst>
                <a:ext uri="{FF2B5EF4-FFF2-40B4-BE49-F238E27FC236}">
                  <a16:creationId xmlns:a16="http://schemas.microsoft.com/office/drawing/2014/main" id="{050F5ED2-8428-BB4A-B0C3-35A8E8C6ABBB}"/>
                </a:ext>
              </a:extLst>
            </p:cNvPr>
            <p:cNvSpPr/>
            <p:nvPr/>
          </p:nvSpPr>
          <p:spPr>
            <a:xfrm>
              <a:off x="7050027" y="2606040"/>
              <a:ext cx="1097280" cy="1645920"/>
            </a:xfrm>
            <a:prstGeom prst="round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Porky's" pitchFamily="2" charset="0"/>
                  <a:ea typeface="+mn-ea"/>
                  <a:cs typeface="+mn-cs"/>
                </a:rPr>
                <a:t>12</a:t>
              </a:r>
            </a:p>
          </p:txBody>
        </p:sp>
      </p:grpSp>
      <p:grpSp>
        <p:nvGrpSpPr>
          <p:cNvPr id="60" name="13f">
            <a:extLst>
              <a:ext uri="{FF2B5EF4-FFF2-40B4-BE49-F238E27FC236}">
                <a16:creationId xmlns:a16="http://schemas.microsoft.com/office/drawing/2014/main" id="{6DF72BD4-27A3-1448-AA13-6A299778E514}"/>
              </a:ext>
            </a:extLst>
          </p:cNvPr>
          <p:cNvGrpSpPr/>
          <p:nvPr/>
        </p:nvGrpSpPr>
        <p:grpSpPr>
          <a:xfrm>
            <a:off x="1938752" y="4405382"/>
            <a:ext cx="1247950" cy="1828800"/>
            <a:chOff x="8553464" y="2514600"/>
            <a:chExt cx="1247950" cy="1828800"/>
          </a:xfrm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A52E93D1-EEE9-2F4F-9BFE-B4A57E9CA00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" r="69"/>
            <a:stretch/>
          </p:blipFill>
          <p:spPr>
            <a:xfrm>
              <a:off x="8553464" y="2514600"/>
              <a:ext cx="1247950" cy="18288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</p:pic>
        <p:sp>
          <p:nvSpPr>
            <p:cNvPr id="38" name="Rounded Rectangle 37">
              <a:extLst>
                <a:ext uri="{FF2B5EF4-FFF2-40B4-BE49-F238E27FC236}">
                  <a16:creationId xmlns:a16="http://schemas.microsoft.com/office/drawing/2014/main" id="{8078C4B3-BC17-E64B-820F-1318001DECDC}"/>
                </a:ext>
              </a:extLst>
            </p:cNvPr>
            <p:cNvSpPr/>
            <p:nvPr/>
          </p:nvSpPr>
          <p:spPr>
            <a:xfrm>
              <a:off x="8628799" y="2606040"/>
              <a:ext cx="1097280" cy="1645920"/>
            </a:xfrm>
            <a:prstGeom prst="round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Porky's" pitchFamily="2" charset="0"/>
                  <a:ea typeface="+mn-ea"/>
                  <a:cs typeface="+mn-cs"/>
                </a:rPr>
                <a:t>13</a:t>
              </a:r>
            </a:p>
          </p:txBody>
        </p:sp>
      </p:grpSp>
      <p:grpSp>
        <p:nvGrpSpPr>
          <p:cNvPr id="61" name="14f">
            <a:extLst>
              <a:ext uri="{FF2B5EF4-FFF2-40B4-BE49-F238E27FC236}">
                <a16:creationId xmlns:a16="http://schemas.microsoft.com/office/drawing/2014/main" id="{BA5BB305-60DA-A84E-9628-EDD3E63F14E0}"/>
              </a:ext>
            </a:extLst>
          </p:cNvPr>
          <p:cNvGrpSpPr/>
          <p:nvPr/>
        </p:nvGrpSpPr>
        <p:grpSpPr>
          <a:xfrm>
            <a:off x="3517524" y="4405382"/>
            <a:ext cx="1247950" cy="1828800"/>
            <a:chOff x="10132236" y="2514600"/>
            <a:chExt cx="1247950" cy="1828800"/>
          </a:xfrm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5E4A13C9-3B32-E440-B084-F2D03C3FE7A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" r="69"/>
            <a:stretch/>
          </p:blipFill>
          <p:spPr>
            <a:xfrm>
              <a:off x="10132236" y="2514600"/>
              <a:ext cx="1247950" cy="18288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</p:pic>
        <p:sp>
          <p:nvSpPr>
            <p:cNvPr id="39" name="Rounded Rectangle 38">
              <a:extLst>
                <a:ext uri="{FF2B5EF4-FFF2-40B4-BE49-F238E27FC236}">
                  <a16:creationId xmlns:a16="http://schemas.microsoft.com/office/drawing/2014/main" id="{AF12E0C3-952C-A94C-9E0A-F38B1B86FBA1}"/>
                </a:ext>
              </a:extLst>
            </p:cNvPr>
            <p:cNvSpPr/>
            <p:nvPr/>
          </p:nvSpPr>
          <p:spPr>
            <a:xfrm>
              <a:off x="10205331" y="2606040"/>
              <a:ext cx="1097280" cy="1645920"/>
            </a:xfrm>
            <a:prstGeom prst="round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Porky's" pitchFamily="2" charset="0"/>
                  <a:ea typeface="+mn-ea"/>
                  <a:cs typeface="+mn-cs"/>
                </a:rPr>
                <a:t>14</a:t>
              </a:r>
            </a:p>
          </p:txBody>
        </p:sp>
      </p:grpSp>
      <p:grpSp>
        <p:nvGrpSpPr>
          <p:cNvPr id="56" name="9f">
            <a:extLst>
              <a:ext uri="{FF2B5EF4-FFF2-40B4-BE49-F238E27FC236}">
                <a16:creationId xmlns:a16="http://schemas.microsoft.com/office/drawing/2014/main" id="{8FB68973-D075-174A-B5F3-8120B51D730B}"/>
              </a:ext>
            </a:extLst>
          </p:cNvPr>
          <p:cNvGrpSpPr/>
          <p:nvPr/>
        </p:nvGrpSpPr>
        <p:grpSpPr>
          <a:xfrm>
            <a:off x="3498082" y="2355601"/>
            <a:ext cx="1247950" cy="1828800"/>
            <a:chOff x="2224092" y="2514600"/>
            <a:chExt cx="1247950" cy="1828800"/>
          </a:xfrm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DA52650C-7146-8340-A22A-FD25E11019F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" r="69"/>
            <a:stretch/>
          </p:blipFill>
          <p:spPr>
            <a:xfrm>
              <a:off x="2224092" y="2514600"/>
              <a:ext cx="1247950" cy="18288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</p:pic>
        <p:sp>
          <p:nvSpPr>
            <p:cNvPr id="40" name="Rounded Rectangle 39">
              <a:extLst>
                <a:ext uri="{FF2B5EF4-FFF2-40B4-BE49-F238E27FC236}">
                  <a16:creationId xmlns:a16="http://schemas.microsoft.com/office/drawing/2014/main" id="{F8549961-4C8F-E24A-BEA2-ECC0E4E65CEE}"/>
                </a:ext>
              </a:extLst>
            </p:cNvPr>
            <p:cNvSpPr/>
            <p:nvPr/>
          </p:nvSpPr>
          <p:spPr>
            <a:xfrm>
              <a:off x="2299427" y="2606040"/>
              <a:ext cx="1097280" cy="1645920"/>
            </a:xfrm>
            <a:prstGeom prst="round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Porky's" pitchFamily="2" charset="0"/>
                  <a:ea typeface="+mn-ea"/>
                  <a:cs typeface="+mn-cs"/>
                </a:rPr>
                <a:t>9</a:t>
              </a:r>
            </a:p>
          </p:txBody>
        </p:sp>
      </p:grpSp>
      <p:grpSp>
        <p:nvGrpSpPr>
          <p:cNvPr id="62" name="15f">
            <a:extLst>
              <a:ext uri="{FF2B5EF4-FFF2-40B4-BE49-F238E27FC236}">
                <a16:creationId xmlns:a16="http://schemas.microsoft.com/office/drawing/2014/main" id="{FF91C0CD-C5D7-3248-A8C7-5AD36E185572}"/>
              </a:ext>
            </a:extLst>
          </p:cNvPr>
          <p:cNvGrpSpPr/>
          <p:nvPr/>
        </p:nvGrpSpPr>
        <p:grpSpPr>
          <a:xfrm>
            <a:off x="5106949" y="4400802"/>
            <a:ext cx="1247950" cy="1828800"/>
            <a:chOff x="671517" y="4614865"/>
            <a:chExt cx="1247950" cy="1828800"/>
          </a:xfrm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74B711A0-93A6-D34E-BCE4-DA7FB03CCD6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" r="69"/>
            <a:stretch/>
          </p:blipFill>
          <p:spPr>
            <a:xfrm>
              <a:off x="671517" y="4614865"/>
              <a:ext cx="1247950" cy="18288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</p:pic>
        <p:sp>
          <p:nvSpPr>
            <p:cNvPr id="41" name="Rounded Rectangle 40">
              <a:extLst>
                <a:ext uri="{FF2B5EF4-FFF2-40B4-BE49-F238E27FC236}">
                  <a16:creationId xmlns:a16="http://schemas.microsoft.com/office/drawing/2014/main" id="{7F26B035-907B-BF4A-B53D-1187C2C6C465}"/>
                </a:ext>
              </a:extLst>
            </p:cNvPr>
            <p:cNvSpPr/>
            <p:nvPr/>
          </p:nvSpPr>
          <p:spPr>
            <a:xfrm>
              <a:off x="736989" y="4697730"/>
              <a:ext cx="1097280" cy="1645920"/>
            </a:xfrm>
            <a:prstGeom prst="round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Porky's" pitchFamily="2" charset="0"/>
                  <a:ea typeface="+mn-ea"/>
                  <a:cs typeface="+mn-cs"/>
                </a:rPr>
                <a:t>15</a:t>
              </a:r>
            </a:p>
          </p:txBody>
        </p:sp>
      </p:grpSp>
      <p:grpSp>
        <p:nvGrpSpPr>
          <p:cNvPr id="63" name="16f">
            <a:extLst>
              <a:ext uri="{FF2B5EF4-FFF2-40B4-BE49-F238E27FC236}">
                <a16:creationId xmlns:a16="http://schemas.microsoft.com/office/drawing/2014/main" id="{768D6588-0407-114C-98E3-F1CAB85F400C}"/>
              </a:ext>
            </a:extLst>
          </p:cNvPr>
          <p:cNvGrpSpPr/>
          <p:nvPr/>
        </p:nvGrpSpPr>
        <p:grpSpPr>
          <a:xfrm>
            <a:off x="6659524" y="4400802"/>
            <a:ext cx="1247950" cy="1828800"/>
            <a:chOff x="2224092" y="4614865"/>
            <a:chExt cx="1247950" cy="1828800"/>
          </a:xfrm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4B9352D5-EF5A-4C46-AC3A-A205D3B1840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" r="69"/>
            <a:stretch/>
          </p:blipFill>
          <p:spPr>
            <a:xfrm>
              <a:off x="2224092" y="4614865"/>
              <a:ext cx="1247950" cy="18288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</p:pic>
        <p:sp>
          <p:nvSpPr>
            <p:cNvPr id="47" name="Rounded Rectangle 46">
              <a:extLst>
                <a:ext uri="{FF2B5EF4-FFF2-40B4-BE49-F238E27FC236}">
                  <a16:creationId xmlns:a16="http://schemas.microsoft.com/office/drawing/2014/main" id="{427B6DAA-12FB-0347-AF39-54FC37818AA7}"/>
                </a:ext>
              </a:extLst>
            </p:cNvPr>
            <p:cNvSpPr/>
            <p:nvPr/>
          </p:nvSpPr>
          <p:spPr>
            <a:xfrm>
              <a:off x="2299427" y="4697730"/>
              <a:ext cx="1097280" cy="1645920"/>
            </a:xfrm>
            <a:prstGeom prst="round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Porky's" pitchFamily="2" charset="0"/>
                  <a:ea typeface="+mn-ea"/>
                  <a:cs typeface="+mn-cs"/>
                </a:rPr>
                <a:t>16</a:t>
              </a:r>
            </a:p>
          </p:txBody>
        </p:sp>
      </p:grpSp>
      <p:grpSp>
        <p:nvGrpSpPr>
          <p:cNvPr id="83" name="3b">
            <a:extLst>
              <a:ext uri="{FF2B5EF4-FFF2-40B4-BE49-F238E27FC236}">
                <a16:creationId xmlns:a16="http://schemas.microsoft.com/office/drawing/2014/main" id="{4FB7CB4F-E16E-2C45-80F6-3089F2821E7B}"/>
              </a:ext>
            </a:extLst>
          </p:cNvPr>
          <p:cNvGrpSpPr/>
          <p:nvPr/>
        </p:nvGrpSpPr>
        <p:grpSpPr>
          <a:xfrm>
            <a:off x="3466294" y="288511"/>
            <a:ext cx="1267890" cy="1828800"/>
            <a:chOff x="2623991" y="-1829294"/>
            <a:chExt cx="1262017" cy="1837944"/>
          </a:xfrm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84" name="Rounded Rectangle 83">
              <a:extLst>
                <a:ext uri="{FF2B5EF4-FFF2-40B4-BE49-F238E27FC236}">
                  <a16:creationId xmlns:a16="http://schemas.microsoft.com/office/drawing/2014/main" id="{3BC9279A-B40F-F345-8C33-EB081A2AB017}"/>
                </a:ext>
              </a:extLst>
            </p:cNvPr>
            <p:cNvSpPr/>
            <p:nvPr/>
          </p:nvSpPr>
          <p:spPr>
            <a:xfrm>
              <a:off x="2650901" y="-1828800"/>
              <a:ext cx="1234440" cy="1828800"/>
            </a:xfrm>
            <a:prstGeom prst="roundRect">
              <a:avLst/>
            </a:prstGeom>
            <a:blipFill>
              <a:blip r:embed="rId6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85" name="Picture 2">
              <a:extLst>
                <a:ext uri="{FF2B5EF4-FFF2-40B4-BE49-F238E27FC236}">
                  <a16:creationId xmlns:a16="http://schemas.microsoft.com/office/drawing/2014/main" id="{CD3AF768-5357-8B44-BDC9-D76AD899C12D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2623991" y="-1829294"/>
              <a:ext cx="1262017" cy="18379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6" name="4b">
            <a:extLst>
              <a:ext uri="{FF2B5EF4-FFF2-40B4-BE49-F238E27FC236}">
                <a16:creationId xmlns:a16="http://schemas.microsoft.com/office/drawing/2014/main" id="{82E3DBCF-4C3E-9F49-96C7-A0C7167EFEFE}"/>
              </a:ext>
            </a:extLst>
          </p:cNvPr>
          <p:cNvGrpSpPr/>
          <p:nvPr/>
        </p:nvGrpSpPr>
        <p:grpSpPr>
          <a:xfrm>
            <a:off x="5053077" y="268951"/>
            <a:ext cx="1280160" cy="1828800"/>
            <a:chOff x="2628748" y="-1835210"/>
            <a:chExt cx="1274230" cy="1837944"/>
          </a:xfrm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87" name="Rounded Rectangle 86">
              <a:extLst>
                <a:ext uri="{FF2B5EF4-FFF2-40B4-BE49-F238E27FC236}">
                  <a16:creationId xmlns:a16="http://schemas.microsoft.com/office/drawing/2014/main" id="{AFDEBA90-9930-3147-A421-4C09D8BA16BA}"/>
                </a:ext>
              </a:extLst>
            </p:cNvPr>
            <p:cNvSpPr/>
            <p:nvPr/>
          </p:nvSpPr>
          <p:spPr>
            <a:xfrm>
              <a:off x="2650901" y="-1828800"/>
              <a:ext cx="1234440" cy="1828800"/>
            </a:xfrm>
            <a:prstGeom prst="roundRect">
              <a:avLst/>
            </a:prstGeom>
            <a:blipFill>
              <a:blip r:embed="rId6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88" name="Picture 2">
              <a:extLst>
                <a:ext uri="{FF2B5EF4-FFF2-40B4-BE49-F238E27FC236}">
                  <a16:creationId xmlns:a16="http://schemas.microsoft.com/office/drawing/2014/main" id="{62CFC1B0-1252-EA49-8574-D967F152C940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2628748" y="-1835210"/>
              <a:ext cx="1274230" cy="18379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9" name="5b">
            <a:extLst>
              <a:ext uri="{FF2B5EF4-FFF2-40B4-BE49-F238E27FC236}">
                <a16:creationId xmlns:a16="http://schemas.microsoft.com/office/drawing/2014/main" id="{F251360B-1B5A-2C4C-A0F5-67684A20546D}"/>
              </a:ext>
            </a:extLst>
          </p:cNvPr>
          <p:cNvGrpSpPr/>
          <p:nvPr/>
        </p:nvGrpSpPr>
        <p:grpSpPr>
          <a:xfrm>
            <a:off x="6634124" y="279171"/>
            <a:ext cx="1280160" cy="1828800"/>
            <a:chOff x="2629606" y="-1837988"/>
            <a:chExt cx="1274230" cy="1837988"/>
          </a:xfrm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0" name="Rounded Rectangle 89">
              <a:extLst>
                <a:ext uri="{FF2B5EF4-FFF2-40B4-BE49-F238E27FC236}">
                  <a16:creationId xmlns:a16="http://schemas.microsoft.com/office/drawing/2014/main" id="{6296DD6E-9BC7-284B-ADE4-0B61D8A28499}"/>
                </a:ext>
              </a:extLst>
            </p:cNvPr>
            <p:cNvSpPr/>
            <p:nvPr/>
          </p:nvSpPr>
          <p:spPr>
            <a:xfrm>
              <a:off x="2650901" y="-1828800"/>
              <a:ext cx="1234440" cy="1828800"/>
            </a:xfrm>
            <a:prstGeom prst="roundRect">
              <a:avLst/>
            </a:prstGeom>
            <a:blipFill>
              <a:blip r:embed="rId6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91" name="Picture 2">
              <a:extLst>
                <a:ext uri="{FF2B5EF4-FFF2-40B4-BE49-F238E27FC236}">
                  <a16:creationId xmlns:a16="http://schemas.microsoft.com/office/drawing/2014/main" id="{88E1D71F-91AE-324B-A7FE-C625B16FCC24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2629606" y="-1837988"/>
              <a:ext cx="1274230" cy="18379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4" name="6b">
            <a:extLst>
              <a:ext uri="{FF2B5EF4-FFF2-40B4-BE49-F238E27FC236}">
                <a16:creationId xmlns:a16="http://schemas.microsoft.com/office/drawing/2014/main" id="{D632ADD3-38BE-3842-AEB6-24D28E1E7140}"/>
              </a:ext>
            </a:extLst>
          </p:cNvPr>
          <p:cNvGrpSpPr/>
          <p:nvPr/>
        </p:nvGrpSpPr>
        <p:grpSpPr>
          <a:xfrm>
            <a:off x="8232949" y="286936"/>
            <a:ext cx="1280160" cy="1828800"/>
            <a:chOff x="2650901" y="-1830575"/>
            <a:chExt cx="1270518" cy="1830575"/>
          </a:xfrm>
          <a:blipFill>
            <a:blip r:embed="rId6"/>
            <a:tile tx="0" ty="0" sx="100000" sy="100000" flip="none" algn="tl"/>
          </a:blipFill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5" name="Rounded Rectangle 94">
              <a:extLst>
                <a:ext uri="{FF2B5EF4-FFF2-40B4-BE49-F238E27FC236}">
                  <a16:creationId xmlns:a16="http://schemas.microsoft.com/office/drawing/2014/main" id="{65334BC3-DE71-CC4B-9ADA-BA4D29F4FC2A}"/>
                </a:ext>
              </a:extLst>
            </p:cNvPr>
            <p:cNvSpPr/>
            <p:nvPr/>
          </p:nvSpPr>
          <p:spPr>
            <a:xfrm>
              <a:off x="2650901" y="-1828800"/>
              <a:ext cx="1234440" cy="1828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96" name="Picture 2">
              <a:extLst>
                <a:ext uri="{FF2B5EF4-FFF2-40B4-BE49-F238E27FC236}">
                  <a16:creationId xmlns:a16="http://schemas.microsoft.com/office/drawing/2014/main" id="{3F71CEC4-59E7-DC4B-B9B1-3E4CFF15184D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2653529" y="-1830575"/>
              <a:ext cx="1267890" cy="1828800"/>
            </a:xfrm>
            <a:prstGeom prst="rect">
              <a:avLst/>
            </a:prstGeom>
            <a:grpFill/>
          </p:spPr>
        </p:pic>
      </p:grpSp>
      <p:grpSp>
        <p:nvGrpSpPr>
          <p:cNvPr id="97" name="7b">
            <a:extLst>
              <a:ext uri="{FF2B5EF4-FFF2-40B4-BE49-F238E27FC236}">
                <a16:creationId xmlns:a16="http://schemas.microsoft.com/office/drawing/2014/main" id="{C86B5665-1143-3D46-A480-B2290CFBA6BD}"/>
              </a:ext>
            </a:extLst>
          </p:cNvPr>
          <p:cNvGrpSpPr/>
          <p:nvPr/>
        </p:nvGrpSpPr>
        <p:grpSpPr>
          <a:xfrm>
            <a:off x="341342" y="2357826"/>
            <a:ext cx="1280160" cy="1828800"/>
            <a:chOff x="2629569" y="-1828800"/>
            <a:chExt cx="1267890" cy="1829155"/>
          </a:xfrm>
          <a:blipFill>
            <a:blip r:embed="rId6"/>
            <a:tile tx="0" ty="0" sx="100000" sy="100000" flip="none" algn="tl"/>
          </a:blipFill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8" name="Rounded Rectangle 97">
              <a:extLst>
                <a:ext uri="{FF2B5EF4-FFF2-40B4-BE49-F238E27FC236}">
                  <a16:creationId xmlns:a16="http://schemas.microsoft.com/office/drawing/2014/main" id="{B2725E84-FE89-E94C-99EE-2B9BF19973E0}"/>
                </a:ext>
              </a:extLst>
            </p:cNvPr>
            <p:cNvSpPr/>
            <p:nvPr/>
          </p:nvSpPr>
          <p:spPr>
            <a:xfrm>
              <a:off x="2650901" y="-1828800"/>
              <a:ext cx="1234440" cy="1828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99" name="Picture 2">
              <a:extLst>
                <a:ext uri="{FF2B5EF4-FFF2-40B4-BE49-F238E27FC236}">
                  <a16:creationId xmlns:a16="http://schemas.microsoft.com/office/drawing/2014/main" id="{1D254DCA-F7A6-4E4F-B490-B393100DF106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2629569" y="-1828445"/>
              <a:ext cx="1267890" cy="1828800"/>
            </a:xfrm>
            <a:prstGeom prst="rect">
              <a:avLst/>
            </a:prstGeom>
            <a:noFill/>
          </p:spPr>
        </p:pic>
      </p:grpSp>
      <p:grpSp>
        <p:nvGrpSpPr>
          <p:cNvPr id="100" name="8b">
            <a:extLst>
              <a:ext uri="{FF2B5EF4-FFF2-40B4-BE49-F238E27FC236}">
                <a16:creationId xmlns:a16="http://schemas.microsoft.com/office/drawing/2014/main" id="{951D25B5-34C7-DB42-8FED-0CB449338A9D}"/>
              </a:ext>
            </a:extLst>
          </p:cNvPr>
          <p:cNvGrpSpPr/>
          <p:nvPr/>
        </p:nvGrpSpPr>
        <p:grpSpPr>
          <a:xfrm>
            <a:off x="1945085" y="2355090"/>
            <a:ext cx="1267890" cy="1828800"/>
            <a:chOff x="2643203" y="-1832555"/>
            <a:chExt cx="1262017" cy="1837944"/>
          </a:xfrm>
          <a:blipFill>
            <a:blip r:embed="rId6"/>
            <a:tile tx="0" ty="0" sx="100000" sy="100000" flip="none" algn="tl"/>
          </a:blipFill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1" name="Rounded Rectangle 100">
              <a:extLst>
                <a:ext uri="{FF2B5EF4-FFF2-40B4-BE49-F238E27FC236}">
                  <a16:creationId xmlns:a16="http://schemas.microsoft.com/office/drawing/2014/main" id="{06BFAB17-7B94-5A4D-9D20-46A92FF14292}"/>
                </a:ext>
              </a:extLst>
            </p:cNvPr>
            <p:cNvSpPr/>
            <p:nvPr/>
          </p:nvSpPr>
          <p:spPr>
            <a:xfrm>
              <a:off x="2650901" y="-1828800"/>
              <a:ext cx="1234440" cy="1828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02" name="Picture 2">
              <a:extLst>
                <a:ext uri="{FF2B5EF4-FFF2-40B4-BE49-F238E27FC236}">
                  <a16:creationId xmlns:a16="http://schemas.microsoft.com/office/drawing/2014/main" id="{29879AA5-FE64-1142-9E33-78628F663D66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2643203" y="-1832555"/>
              <a:ext cx="1262017" cy="1837944"/>
            </a:xfrm>
            <a:prstGeom prst="rect">
              <a:avLst/>
            </a:prstGeom>
            <a:grpFill/>
          </p:spPr>
        </p:pic>
      </p:grpSp>
      <p:grpSp>
        <p:nvGrpSpPr>
          <p:cNvPr id="103" name="9b">
            <a:extLst>
              <a:ext uri="{FF2B5EF4-FFF2-40B4-BE49-F238E27FC236}">
                <a16:creationId xmlns:a16="http://schemas.microsoft.com/office/drawing/2014/main" id="{3E964994-09A6-734E-8ED6-AAD3722A5A76}"/>
              </a:ext>
            </a:extLst>
          </p:cNvPr>
          <p:cNvGrpSpPr/>
          <p:nvPr/>
        </p:nvGrpSpPr>
        <p:grpSpPr>
          <a:xfrm>
            <a:off x="3498106" y="2347247"/>
            <a:ext cx="1280160" cy="1828800"/>
            <a:chOff x="2643984" y="-1838465"/>
            <a:chExt cx="1274230" cy="1838465"/>
          </a:xfrm>
          <a:blipFill>
            <a:blip r:embed="rId6"/>
            <a:tile tx="0" ty="0" sx="100000" sy="100000" flip="none" algn="tl"/>
          </a:blipFill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4" name="Rounded Rectangle 103">
              <a:extLst>
                <a:ext uri="{FF2B5EF4-FFF2-40B4-BE49-F238E27FC236}">
                  <a16:creationId xmlns:a16="http://schemas.microsoft.com/office/drawing/2014/main" id="{4F395223-AF93-7447-BD29-473359F83E30}"/>
                </a:ext>
              </a:extLst>
            </p:cNvPr>
            <p:cNvSpPr/>
            <p:nvPr/>
          </p:nvSpPr>
          <p:spPr>
            <a:xfrm>
              <a:off x="2650901" y="-1828800"/>
              <a:ext cx="1234440" cy="1828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05" name="Picture 2">
              <a:extLst>
                <a:ext uri="{FF2B5EF4-FFF2-40B4-BE49-F238E27FC236}">
                  <a16:creationId xmlns:a16="http://schemas.microsoft.com/office/drawing/2014/main" id="{679DC075-8356-B848-BFAA-485D4A53730A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2643984" y="-1838465"/>
              <a:ext cx="1274230" cy="1837944"/>
            </a:xfrm>
            <a:prstGeom prst="rect">
              <a:avLst/>
            </a:prstGeom>
            <a:grpFill/>
          </p:spPr>
        </p:pic>
      </p:grpSp>
      <p:grpSp>
        <p:nvGrpSpPr>
          <p:cNvPr id="106" name="10b">
            <a:extLst>
              <a:ext uri="{FF2B5EF4-FFF2-40B4-BE49-F238E27FC236}">
                <a16:creationId xmlns:a16="http://schemas.microsoft.com/office/drawing/2014/main" id="{710631D9-66D4-AA40-95B2-F0860BEE8F6A}"/>
              </a:ext>
            </a:extLst>
          </p:cNvPr>
          <p:cNvGrpSpPr/>
          <p:nvPr/>
        </p:nvGrpSpPr>
        <p:grpSpPr>
          <a:xfrm>
            <a:off x="5086464" y="2355090"/>
            <a:ext cx="1280160" cy="1828800"/>
            <a:chOff x="2649381" y="-1830622"/>
            <a:chExt cx="1267890" cy="1830622"/>
          </a:xfrm>
          <a:blipFill>
            <a:blip r:embed="rId6"/>
            <a:tile tx="0" ty="0" sx="100000" sy="100000" flip="none" algn="tl"/>
          </a:blipFill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7" name="Rounded Rectangle 106">
              <a:extLst>
                <a:ext uri="{FF2B5EF4-FFF2-40B4-BE49-F238E27FC236}">
                  <a16:creationId xmlns:a16="http://schemas.microsoft.com/office/drawing/2014/main" id="{7DCED2D5-A14A-A341-A002-F0906AA6FB02}"/>
                </a:ext>
              </a:extLst>
            </p:cNvPr>
            <p:cNvSpPr/>
            <p:nvPr/>
          </p:nvSpPr>
          <p:spPr>
            <a:xfrm>
              <a:off x="2650901" y="-1828800"/>
              <a:ext cx="1234440" cy="1828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08" name="Picture 2">
              <a:extLst>
                <a:ext uri="{FF2B5EF4-FFF2-40B4-BE49-F238E27FC236}">
                  <a16:creationId xmlns:a16="http://schemas.microsoft.com/office/drawing/2014/main" id="{8FCA0A56-1D7B-314D-9EB3-6F2D73E8D250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2649381" y="-1830622"/>
              <a:ext cx="1267890" cy="1828800"/>
            </a:xfrm>
            <a:prstGeom prst="rect">
              <a:avLst/>
            </a:prstGeom>
            <a:grpFill/>
          </p:spPr>
        </p:pic>
      </p:grpSp>
      <p:grpSp>
        <p:nvGrpSpPr>
          <p:cNvPr id="109" name="11b">
            <a:extLst>
              <a:ext uri="{FF2B5EF4-FFF2-40B4-BE49-F238E27FC236}">
                <a16:creationId xmlns:a16="http://schemas.microsoft.com/office/drawing/2014/main" id="{4A8C4DF2-1B83-CA4B-8E46-EBE88A36DD4A}"/>
              </a:ext>
            </a:extLst>
          </p:cNvPr>
          <p:cNvGrpSpPr/>
          <p:nvPr/>
        </p:nvGrpSpPr>
        <p:grpSpPr>
          <a:xfrm>
            <a:off x="6647508" y="2364287"/>
            <a:ext cx="1280160" cy="1828800"/>
            <a:chOff x="2631421" y="-1828800"/>
            <a:chExt cx="1267890" cy="1830048"/>
          </a:xfrm>
          <a:blipFill>
            <a:blip r:embed="rId6"/>
            <a:tile tx="0" ty="0" sx="100000" sy="100000" flip="none" algn="tl"/>
          </a:blipFill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10" name="Rounded Rectangle 109">
              <a:extLst>
                <a:ext uri="{FF2B5EF4-FFF2-40B4-BE49-F238E27FC236}">
                  <a16:creationId xmlns:a16="http://schemas.microsoft.com/office/drawing/2014/main" id="{3B701111-2937-324A-9D31-AC8715953A9D}"/>
                </a:ext>
              </a:extLst>
            </p:cNvPr>
            <p:cNvSpPr/>
            <p:nvPr/>
          </p:nvSpPr>
          <p:spPr>
            <a:xfrm>
              <a:off x="2650901" y="-1828800"/>
              <a:ext cx="1234440" cy="1828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11" name="Picture 2">
              <a:extLst>
                <a:ext uri="{FF2B5EF4-FFF2-40B4-BE49-F238E27FC236}">
                  <a16:creationId xmlns:a16="http://schemas.microsoft.com/office/drawing/2014/main" id="{91B3B079-1FE7-1F4B-B408-B25190C8E88A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2631421" y="-1827552"/>
              <a:ext cx="1267890" cy="1828800"/>
            </a:xfrm>
            <a:prstGeom prst="rect">
              <a:avLst/>
            </a:prstGeom>
            <a:grpFill/>
          </p:spPr>
        </p:pic>
      </p:grpSp>
      <p:grpSp>
        <p:nvGrpSpPr>
          <p:cNvPr id="112" name="12b">
            <a:extLst>
              <a:ext uri="{FF2B5EF4-FFF2-40B4-BE49-F238E27FC236}">
                <a16:creationId xmlns:a16="http://schemas.microsoft.com/office/drawing/2014/main" id="{7B8724BE-6C66-4047-AFFD-269D2A168177}"/>
              </a:ext>
            </a:extLst>
          </p:cNvPr>
          <p:cNvGrpSpPr/>
          <p:nvPr/>
        </p:nvGrpSpPr>
        <p:grpSpPr>
          <a:xfrm>
            <a:off x="347769" y="4375195"/>
            <a:ext cx="1280160" cy="1828800"/>
            <a:chOff x="2650901" y="-1837043"/>
            <a:chExt cx="1280160" cy="1846497"/>
          </a:xfrm>
          <a:blipFill>
            <a:blip r:embed="rId6"/>
            <a:tile tx="0" ty="0" sx="100000" sy="100000" flip="none" algn="tl"/>
          </a:blipFill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13" name="Rounded Rectangle 112">
              <a:extLst>
                <a:ext uri="{FF2B5EF4-FFF2-40B4-BE49-F238E27FC236}">
                  <a16:creationId xmlns:a16="http://schemas.microsoft.com/office/drawing/2014/main" id="{0ABC360D-FF3F-9648-A1C9-997A4AFD0CD6}"/>
                </a:ext>
              </a:extLst>
            </p:cNvPr>
            <p:cNvSpPr/>
            <p:nvPr/>
          </p:nvSpPr>
          <p:spPr>
            <a:xfrm>
              <a:off x="2650901" y="-1828800"/>
              <a:ext cx="1234440" cy="1828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14" name="Picture 2">
              <a:extLst>
                <a:ext uri="{FF2B5EF4-FFF2-40B4-BE49-F238E27FC236}">
                  <a16:creationId xmlns:a16="http://schemas.microsoft.com/office/drawing/2014/main" id="{EE6B9576-70E6-D44A-A5BC-5D536E20A4A6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2650901" y="-1837043"/>
              <a:ext cx="1280160" cy="1846497"/>
            </a:xfrm>
            <a:prstGeom prst="rect">
              <a:avLst/>
            </a:prstGeom>
            <a:grpFill/>
          </p:spPr>
        </p:pic>
      </p:grpSp>
      <p:grpSp>
        <p:nvGrpSpPr>
          <p:cNvPr id="115" name="13b">
            <a:extLst>
              <a:ext uri="{FF2B5EF4-FFF2-40B4-BE49-F238E27FC236}">
                <a16:creationId xmlns:a16="http://schemas.microsoft.com/office/drawing/2014/main" id="{A2520FA4-CF6A-FD4F-8EE6-B3CA61D7432B}"/>
              </a:ext>
            </a:extLst>
          </p:cNvPr>
          <p:cNvGrpSpPr/>
          <p:nvPr/>
        </p:nvGrpSpPr>
        <p:grpSpPr>
          <a:xfrm>
            <a:off x="1945691" y="4413801"/>
            <a:ext cx="1280160" cy="1828800"/>
            <a:chOff x="2650901" y="-1828800"/>
            <a:chExt cx="1268293" cy="1830315"/>
          </a:xfrm>
          <a:blipFill>
            <a:blip r:embed="rId6"/>
            <a:tile tx="0" ty="0" sx="100000" sy="100000" flip="none" algn="tl"/>
          </a:blipFill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16" name="Rounded Rectangle 115">
              <a:extLst>
                <a:ext uri="{FF2B5EF4-FFF2-40B4-BE49-F238E27FC236}">
                  <a16:creationId xmlns:a16="http://schemas.microsoft.com/office/drawing/2014/main" id="{86A0D8A3-88EB-E748-83AB-8C9A995EABE2}"/>
                </a:ext>
              </a:extLst>
            </p:cNvPr>
            <p:cNvSpPr/>
            <p:nvPr/>
          </p:nvSpPr>
          <p:spPr>
            <a:xfrm>
              <a:off x="2650901" y="-1828800"/>
              <a:ext cx="1234440" cy="1828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17" name="Picture 2">
              <a:extLst>
                <a:ext uri="{FF2B5EF4-FFF2-40B4-BE49-F238E27FC236}">
                  <a16:creationId xmlns:a16="http://schemas.microsoft.com/office/drawing/2014/main" id="{88F0B031-9638-664E-8AC8-7B7211094892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2651304" y="-1827285"/>
              <a:ext cx="1267890" cy="1828800"/>
            </a:xfrm>
            <a:prstGeom prst="rect">
              <a:avLst/>
            </a:prstGeom>
            <a:grpFill/>
          </p:spPr>
        </p:pic>
      </p:grpSp>
      <p:grpSp>
        <p:nvGrpSpPr>
          <p:cNvPr id="118" name="14b">
            <a:extLst>
              <a:ext uri="{FF2B5EF4-FFF2-40B4-BE49-F238E27FC236}">
                <a16:creationId xmlns:a16="http://schemas.microsoft.com/office/drawing/2014/main" id="{884BC5FE-7F1C-A847-9C3B-102D14B0618C}"/>
              </a:ext>
            </a:extLst>
          </p:cNvPr>
          <p:cNvGrpSpPr/>
          <p:nvPr/>
        </p:nvGrpSpPr>
        <p:grpSpPr>
          <a:xfrm>
            <a:off x="3487420" y="4408149"/>
            <a:ext cx="1280160" cy="1828800"/>
            <a:chOff x="2614852" y="-1835890"/>
            <a:chExt cx="1270489" cy="1835890"/>
          </a:xfrm>
          <a:blipFill>
            <a:blip r:embed="rId6"/>
            <a:tile tx="0" ty="0" sx="100000" sy="100000" flip="none" algn="tl"/>
          </a:blipFill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19" name="Rounded Rectangle 118">
              <a:extLst>
                <a:ext uri="{FF2B5EF4-FFF2-40B4-BE49-F238E27FC236}">
                  <a16:creationId xmlns:a16="http://schemas.microsoft.com/office/drawing/2014/main" id="{F49B44AB-EA45-1D46-84B1-4F259738A54A}"/>
                </a:ext>
              </a:extLst>
            </p:cNvPr>
            <p:cNvSpPr/>
            <p:nvPr/>
          </p:nvSpPr>
          <p:spPr>
            <a:xfrm>
              <a:off x="2650901" y="-1828800"/>
              <a:ext cx="1234440" cy="1828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20" name="Picture 2">
              <a:extLst>
                <a:ext uri="{FF2B5EF4-FFF2-40B4-BE49-F238E27FC236}">
                  <a16:creationId xmlns:a16="http://schemas.microsoft.com/office/drawing/2014/main" id="{2C0CF0E7-5A39-2844-B1AE-4109012596DB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2614852" y="-1835890"/>
              <a:ext cx="1267890" cy="1828800"/>
            </a:xfrm>
            <a:prstGeom prst="rect">
              <a:avLst/>
            </a:prstGeom>
            <a:grpFill/>
          </p:spPr>
        </p:pic>
      </p:grpSp>
      <p:grpSp>
        <p:nvGrpSpPr>
          <p:cNvPr id="121" name="15b">
            <a:extLst>
              <a:ext uri="{FF2B5EF4-FFF2-40B4-BE49-F238E27FC236}">
                <a16:creationId xmlns:a16="http://schemas.microsoft.com/office/drawing/2014/main" id="{2B05971A-3728-3547-911E-58B542F17D94}"/>
              </a:ext>
            </a:extLst>
          </p:cNvPr>
          <p:cNvGrpSpPr/>
          <p:nvPr/>
        </p:nvGrpSpPr>
        <p:grpSpPr>
          <a:xfrm>
            <a:off x="5095199" y="4401515"/>
            <a:ext cx="1280160" cy="1828800"/>
            <a:chOff x="2631903" y="-1833824"/>
            <a:chExt cx="1267890" cy="1833824"/>
          </a:xfrm>
          <a:blipFill>
            <a:blip r:embed="rId6"/>
            <a:tile tx="0" ty="0" sx="100000" sy="100000" flip="none" algn="tl"/>
          </a:blipFill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22" name="Rounded Rectangle 121">
              <a:extLst>
                <a:ext uri="{FF2B5EF4-FFF2-40B4-BE49-F238E27FC236}">
                  <a16:creationId xmlns:a16="http://schemas.microsoft.com/office/drawing/2014/main" id="{0FE44599-AC77-8344-B4AD-1E8AA35B1461}"/>
                </a:ext>
              </a:extLst>
            </p:cNvPr>
            <p:cNvSpPr/>
            <p:nvPr/>
          </p:nvSpPr>
          <p:spPr>
            <a:xfrm>
              <a:off x="2650901" y="-1828800"/>
              <a:ext cx="1234440" cy="1828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23" name="Picture 2">
              <a:extLst>
                <a:ext uri="{FF2B5EF4-FFF2-40B4-BE49-F238E27FC236}">
                  <a16:creationId xmlns:a16="http://schemas.microsoft.com/office/drawing/2014/main" id="{D1F6EF9A-6388-814E-A76F-7BB8B3113AB2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2631903" y="-1833824"/>
              <a:ext cx="1267890" cy="1828800"/>
            </a:xfrm>
            <a:prstGeom prst="rect">
              <a:avLst/>
            </a:prstGeom>
            <a:grpFill/>
          </p:spPr>
        </p:pic>
      </p:grpSp>
      <p:grpSp>
        <p:nvGrpSpPr>
          <p:cNvPr id="124" name="16b">
            <a:extLst>
              <a:ext uri="{FF2B5EF4-FFF2-40B4-BE49-F238E27FC236}">
                <a16:creationId xmlns:a16="http://schemas.microsoft.com/office/drawing/2014/main" id="{4513B1B5-7155-EB4D-808B-B1DB6D3FBB44}"/>
              </a:ext>
            </a:extLst>
          </p:cNvPr>
          <p:cNvGrpSpPr/>
          <p:nvPr/>
        </p:nvGrpSpPr>
        <p:grpSpPr>
          <a:xfrm>
            <a:off x="6656582" y="4403930"/>
            <a:ext cx="1280160" cy="1828800"/>
            <a:chOff x="2650901" y="-1831408"/>
            <a:chExt cx="1269491" cy="1831408"/>
          </a:xfrm>
          <a:blipFill>
            <a:blip r:embed="rId6"/>
            <a:tile tx="0" ty="0" sx="100000" sy="100000" flip="none" algn="tl"/>
          </a:blipFill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25" name="Rounded Rectangle 124">
              <a:extLst>
                <a:ext uri="{FF2B5EF4-FFF2-40B4-BE49-F238E27FC236}">
                  <a16:creationId xmlns:a16="http://schemas.microsoft.com/office/drawing/2014/main" id="{A7B81915-E73B-784F-B27A-41FDCB57D43D}"/>
                </a:ext>
              </a:extLst>
            </p:cNvPr>
            <p:cNvSpPr/>
            <p:nvPr/>
          </p:nvSpPr>
          <p:spPr>
            <a:xfrm>
              <a:off x="2650901" y="-1828800"/>
              <a:ext cx="1234440" cy="1828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26" name="Picture 2">
              <a:extLst>
                <a:ext uri="{FF2B5EF4-FFF2-40B4-BE49-F238E27FC236}">
                  <a16:creationId xmlns:a16="http://schemas.microsoft.com/office/drawing/2014/main" id="{119146ED-C056-6944-8A10-C1D221D0BC11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2652502" y="-1831408"/>
              <a:ext cx="1267890" cy="1828800"/>
            </a:xfrm>
            <a:prstGeom prst="rect">
              <a:avLst/>
            </a:prstGeom>
            <a:grpFill/>
          </p:spPr>
        </p:pic>
      </p:grpSp>
      <p:sp>
        <p:nvSpPr>
          <p:cNvPr id="143" name="Rounded Rectangle 2">
            <a:extLst>
              <a:ext uri="{FF2B5EF4-FFF2-40B4-BE49-F238E27FC236}">
                <a16:creationId xmlns:a16="http://schemas.microsoft.com/office/drawing/2014/main" id="{B887C189-4F79-461B-812C-F1A18BF05845}"/>
              </a:ext>
            </a:extLst>
          </p:cNvPr>
          <p:cNvSpPr/>
          <p:nvPr/>
        </p:nvSpPr>
        <p:spPr>
          <a:xfrm>
            <a:off x="8212042" y="2184484"/>
            <a:ext cx="3915789" cy="4622793"/>
          </a:xfrm>
          <a:prstGeom prst="roundRect">
            <a:avLst>
              <a:gd name="adj" fmla="val 4906"/>
            </a:avLst>
          </a:prstGeom>
          <a:solidFill>
            <a:schemeClr val="bg2">
              <a:lumMod val="25000"/>
              <a:alpha val="86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ts val="16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u="sng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Luật chơi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ts val="16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Mời học sinh chọn ngẫu nhiên 2 ô số, nếu xuất hiện 2 hình giống nhau thì sẽ được điểm cộng, nếu nêu đúng nội dung của hình thì sẽ được cộng thêm điểm.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Nếu chọn không đúng cặp hình thì mời học sinh khác.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5724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>
        <p14:vortex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"/>
                            </p:stCondLst>
                            <p:childTnLst>
                              <p:par>
                                <p:cTn id="12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500"/>
                            </p:stCondLst>
                            <p:childTnLst>
                              <p:par>
                                <p:cTn id="13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500"/>
                            </p:stCondLst>
                            <p:childTnLst>
                              <p:par>
                                <p:cTn id="15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4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169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" fill="hold">
                      <p:stCondLst>
                        <p:cond delay="0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500"/>
                            </p:stCondLst>
                            <p:childTnLst>
                              <p:par>
                                <p:cTn id="178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83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4" fill="hold">
                      <p:stCondLst>
                        <p:cond delay="0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5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500"/>
                            </p:stCondLst>
                            <p:childTnLst>
                              <p:par>
                                <p:cTn id="192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197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" fill="hold">
                      <p:stCondLst>
                        <p:cond delay="0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2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500"/>
                            </p:stCondLst>
                            <p:childTnLst>
                              <p:par>
                                <p:cTn id="206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211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2" fill="hold">
                      <p:stCondLst>
                        <p:cond delay="0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6" dur="5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500"/>
                            </p:stCondLst>
                            <p:childTnLst>
                              <p:par>
                                <p:cTn id="22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225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6" fill="hold">
                      <p:stCondLst>
                        <p:cond delay="0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0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500"/>
                            </p:stCondLst>
                            <p:childTnLst>
                              <p:par>
                                <p:cTn id="234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7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239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0" fill="hold">
                      <p:stCondLst>
                        <p:cond delay="0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4" dur="5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5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500"/>
                            </p:stCondLst>
                            <p:childTnLst>
                              <p:par>
                                <p:cTn id="248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253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4" fill="hold">
                      <p:stCondLst>
                        <p:cond delay="0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8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500"/>
                            </p:stCondLst>
                            <p:childTnLst>
                              <p:par>
                                <p:cTn id="262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4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5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267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8" fill="hold">
                      <p:stCondLst>
                        <p:cond delay="0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2" dur="5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5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500"/>
                            </p:stCondLst>
                            <p:childTnLst>
                              <p:par>
                                <p:cTn id="276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281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2" fill="hold">
                      <p:stCondLst>
                        <p:cond delay="0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6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500"/>
                            </p:stCondLst>
                            <p:childTnLst>
                              <p:par>
                                <p:cTn id="29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3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295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6" fill="hold">
                      <p:stCondLst>
                        <p:cond delay="0"/>
                      </p:stCondLst>
                      <p:childTnLst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0" dur="5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5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500"/>
                            </p:stCondLst>
                            <p:childTnLst>
                              <p:par>
                                <p:cTn id="304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309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0" fill="hold">
                      <p:stCondLst>
                        <p:cond delay="0"/>
                      </p:stCondLst>
                      <p:childTnLst>
                        <p:par>
                          <p:cTn id="311" fill="hold">
                            <p:stCondLst>
                              <p:cond delay="0"/>
                            </p:stCondLst>
                            <p:childTnLst>
                              <p:par>
                                <p:cTn id="312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4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7" fill="hold">
                            <p:stCondLst>
                              <p:cond delay="500"/>
                            </p:stCondLst>
                            <p:childTnLst>
                              <p:par>
                                <p:cTn id="318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1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323" restart="whenNotActive" fill="hold" evtFilter="cancelBubble" nodeType="interactiveSeq">
                <p:stCondLst>
                  <p:cond evt="onClick" delay="0">
                    <p:tgtEl>
                      <p:spTgt spid="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4" fill="hold">
                      <p:stCondLst>
                        <p:cond delay="0"/>
                      </p:stCondLst>
                      <p:childTnLst>
                        <p:par>
                          <p:cTn id="325" fill="hold">
                            <p:stCondLst>
                              <p:cond delay="0"/>
                            </p:stCondLst>
                            <p:childTnLst>
                              <p:par>
                                <p:cTn id="326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8" dur="5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9" dur="5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500"/>
                            </p:stCondLst>
                            <p:childTnLst>
                              <p:par>
                                <p:cTn id="332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"/>
                  </p:tgtEl>
                </p:cond>
              </p:nextCondLst>
            </p:seq>
            <p:seq concurrent="1" nextAc="seek">
              <p:cTn id="337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8" fill="hold">
                      <p:stCondLst>
                        <p:cond delay="0"/>
                      </p:stCondLst>
                      <p:childTnLst>
                        <p:par>
                          <p:cTn id="339" fill="hold">
                            <p:stCondLst>
                              <p:cond delay="0"/>
                            </p:stCondLst>
                            <p:childTnLst>
                              <p:par>
                                <p:cTn id="340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2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5" fill="hold">
                            <p:stCondLst>
                              <p:cond delay="500"/>
                            </p:stCondLst>
                            <p:childTnLst>
                              <p:par>
                                <p:cTn id="346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8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9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351" restart="whenNotActive" fill="hold" evtFilter="cancelBubble" nodeType="interactiveSeq">
                <p:stCondLst>
                  <p:cond evt="onClick" delay="0">
                    <p:tgtEl>
                      <p:spTgt spid="1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2" fill="hold">
                      <p:stCondLst>
                        <p:cond delay="0"/>
                      </p:stCondLst>
                      <p:childTnLst>
                        <p:par>
                          <p:cTn id="353" fill="hold">
                            <p:stCondLst>
                              <p:cond delay="0"/>
                            </p:stCondLst>
                            <p:childTnLst>
                              <p:par>
                                <p:cTn id="354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5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6" dur="5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7" dur="5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9" fill="hold">
                            <p:stCondLst>
                              <p:cond delay="500"/>
                            </p:stCondLst>
                            <p:childTnLst>
                              <p:par>
                                <p:cTn id="36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"/>
                  </p:tgtEl>
                </p:cond>
              </p:nextCondLst>
            </p:seq>
            <p:seq concurrent="1" nextAc="seek">
              <p:cTn id="365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6" fill="hold">
                      <p:stCondLst>
                        <p:cond delay="0"/>
                      </p:stCondLst>
                      <p:childTnLst>
                        <p:par>
                          <p:cTn id="367" fill="hold">
                            <p:stCondLst>
                              <p:cond delay="0"/>
                            </p:stCondLst>
                            <p:childTnLst>
                              <p:par>
                                <p:cTn id="368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0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1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3" fill="hold">
                            <p:stCondLst>
                              <p:cond delay="500"/>
                            </p:stCondLst>
                            <p:childTnLst>
                              <p:par>
                                <p:cTn id="374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6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7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8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379" restart="whenNotActive" fill="hold" evtFilter="cancelBubble" nodeType="interactiveSeq">
                <p:stCondLst>
                  <p:cond evt="onClick" delay="0">
                    <p:tgtEl>
                      <p:spTgt spid="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0" fill="hold">
                      <p:stCondLst>
                        <p:cond delay="0"/>
                      </p:stCondLst>
                      <p:childTnLst>
                        <p:par>
                          <p:cTn id="381" fill="hold">
                            <p:stCondLst>
                              <p:cond delay="0"/>
                            </p:stCondLst>
                            <p:childTnLst>
                              <p:par>
                                <p:cTn id="382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3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4" dur="5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5" dur="5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7" fill="hold">
                            <p:stCondLst>
                              <p:cond delay="500"/>
                            </p:stCondLst>
                            <p:childTnLst>
                              <p:par>
                                <p:cTn id="388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"/>
                  </p:tgtEl>
                </p:cond>
              </p:nextCondLst>
            </p:seq>
            <p:seq concurrent="1" nextAc="seek">
              <p:cTn id="393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4" fill="hold">
                      <p:stCondLst>
                        <p:cond delay="0"/>
                      </p:stCondLst>
                      <p:childTnLst>
                        <p:par>
                          <p:cTn id="395" fill="hold">
                            <p:stCondLst>
                              <p:cond delay="0"/>
                            </p:stCondLst>
                            <p:childTnLst>
                              <p:par>
                                <p:cTn id="396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8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9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1" fill="hold">
                            <p:stCondLst>
                              <p:cond delay="500"/>
                            </p:stCondLst>
                            <p:childTnLst>
                              <p:par>
                                <p:cTn id="402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4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5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6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407" restart="whenNotActive" fill="hold" evtFilter="cancelBubble" nodeType="interactiveSeq">
                <p:stCondLst>
                  <p:cond evt="onClick" delay="0">
                    <p:tgtEl>
                      <p:spTgt spid="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8" fill="hold">
                      <p:stCondLst>
                        <p:cond delay="0"/>
                      </p:stCondLst>
                      <p:childTnLst>
                        <p:par>
                          <p:cTn id="409" fill="hold">
                            <p:stCondLst>
                              <p:cond delay="0"/>
                            </p:stCondLst>
                            <p:childTnLst>
                              <p:par>
                                <p:cTn id="410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1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2" dur="5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3" dur="5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5" fill="hold">
                            <p:stCondLst>
                              <p:cond delay="500"/>
                            </p:stCondLst>
                            <p:childTnLst>
                              <p:par>
                                <p:cTn id="416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1"/>
                  </p:tgtEl>
                </p:cond>
              </p:nextCondLst>
            </p:seq>
            <p:seq concurrent="1" nextAc="seek">
              <p:cTn id="421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2" fill="hold">
                      <p:stCondLst>
                        <p:cond delay="0"/>
                      </p:stCondLst>
                      <p:childTnLst>
                        <p:par>
                          <p:cTn id="423" fill="hold">
                            <p:stCondLst>
                              <p:cond delay="0"/>
                            </p:stCondLst>
                            <p:childTnLst>
                              <p:par>
                                <p:cTn id="424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6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7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9" fill="hold">
                            <p:stCondLst>
                              <p:cond delay="500"/>
                            </p:stCondLst>
                            <p:childTnLst>
                              <p:par>
                                <p:cTn id="43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2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3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4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435" restart="whenNotActive" fill="hold" evtFilter="cancelBubble" nodeType="interactiveSeq">
                <p:stCondLst>
                  <p:cond evt="onClick" delay="0">
                    <p:tgtEl>
                      <p:spTgt spid="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6" fill="hold">
                      <p:stCondLst>
                        <p:cond delay="0"/>
                      </p:stCondLst>
                      <p:childTnLst>
                        <p:par>
                          <p:cTn id="437" fill="hold">
                            <p:stCondLst>
                              <p:cond delay="0"/>
                            </p:stCondLst>
                            <p:childTnLst>
                              <p:par>
                                <p:cTn id="438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9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0" dur="5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1" dur="5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4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873EC3D6-7E7F-4D7E-9BBC-D085CE5E1284}"/>
              </a:ext>
            </a:extLst>
          </p:cNvPr>
          <p:cNvSpPr/>
          <p:nvPr/>
        </p:nvSpPr>
        <p:spPr>
          <a:xfrm>
            <a:off x="-213" y="-33644"/>
            <a:ext cx="12238279" cy="6891644"/>
          </a:xfrm>
          <a:prstGeom prst="rect">
            <a:avLst/>
          </a:prstGeom>
          <a:gradFill flip="none" rotWithShape="1">
            <a:gsLst>
              <a:gs pos="0">
                <a:srgbClr val="00B0F0">
                  <a:alpha val="31000"/>
                  <a:lumMod val="98000"/>
                  <a:lumOff val="2000"/>
                </a:srgbClr>
              </a:gs>
              <a:gs pos="100000">
                <a:schemeClr val="tx1"/>
              </a:gs>
              <a:gs pos="54000">
                <a:srgbClr val="450505">
                  <a:alpha val="57000"/>
                  <a:lumMod val="98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60" name="Group 759">
            <a:extLst>
              <a:ext uri="{FF2B5EF4-FFF2-40B4-BE49-F238E27FC236}">
                <a16:creationId xmlns:a16="http://schemas.microsoft.com/office/drawing/2014/main" id="{0C5EB7CE-C2E5-41DE-B6DD-81434F61EBC1}"/>
              </a:ext>
            </a:extLst>
          </p:cNvPr>
          <p:cNvGrpSpPr/>
          <p:nvPr/>
        </p:nvGrpSpPr>
        <p:grpSpPr>
          <a:xfrm>
            <a:off x="-39682" y="71156"/>
            <a:ext cx="12209382" cy="6807315"/>
            <a:chOff x="-27288" y="-12700"/>
            <a:chExt cx="12209382" cy="6870700"/>
          </a:xfrm>
        </p:grpSpPr>
        <p:grpSp>
          <p:nvGrpSpPr>
            <p:cNvPr id="761" name="Group 760">
              <a:extLst>
                <a:ext uri="{FF2B5EF4-FFF2-40B4-BE49-F238E27FC236}">
                  <a16:creationId xmlns:a16="http://schemas.microsoft.com/office/drawing/2014/main" id="{BD400723-B40C-4ACA-AFEE-481A4578EAA3}"/>
                </a:ext>
              </a:extLst>
            </p:cNvPr>
            <p:cNvGrpSpPr/>
            <p:nvPr/>
          </p:nvGrpSpPr>
          <p:grpSpPr>
            <a:xfrm>
              <a:off x="266700" y="-12700"/>
              <a:ext cx="11607800" cy="6870700"/>
              <a:chOff x="355600" y="-12700"/>
              <a:chExt cx="14889287" cy="6870700"/>
            </a:xfrm>
          </p:grpSpPr>
          <p:cxnSp>
            <p:nvCxnSpPr>
              <p:cNvPr id="784" name="Straight Connector 783">
                <a:extLst>
                  <a:ext uri="{FF2B5EF4-FFF2-40B4-BE49-F238E27FC236}">
                    <a16:creationId xmlns:a16="http://schemas.microsoft.com/office/drawing/2014/main" id="{EBAB12FA-B889-44D6-B277-4F9574317C3F}"/>
                  </a:ext>
                </a:extLst>
              </p:cNvPr>
              <p:cNvCxnSpPr/>
              <p:nvPr/>
            </p:nvCxnSpPr>
            <p:spPr>
              <a:xfrm>
                <a:off x="3556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5" name="Straight Connector 784">
                <a:extLst>
                  <a:ext uri="{FF2B5EF4-FFF2-40B4-BE49-F238E27FC236}">
                    <a16:creationId xmlns:a16="http://schemas.microsoft.com/office/drawing/2014/main" id="{C3702BD0-85B3-4646-A56C-42D0A0B2DC58}"/>
                  </a:ext>
                </a:extLst>
              </p:cNvPr>
              <p:cNvCxnSpPr/>
              <p:nvPr/>
            </p:nvCxnSpPr>
            <p:spPr>
              <a:xfrm>
                <a:off x="7620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6" name="Straight Connector 785">
                <a:extLst>
                  <a:ext uri="{FF2B5EF4-FFF2-40B4-BE49-F238E27FC236}">
                    <a16:creationId xmlns:a16="http://schemas.microsoft.com/office/drawing/2014/main" id="{C677A44A-BBDE-4739-815E-8E206CF1618E}"/>
                  </a:ext>
                </a:extLst>
              </p:cNvPr>
              <p:cNvCxnSpPr/>
              <p:nvPr/>
            </p:nvCxnSpPr>
            <p:spPr>
              <a:xfrm>
                <a:off x="11684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7" name="Straight Connector 786">
                <a:extLst>
                  <a:ext uri="{FF2B5EF4-FFF2-40B4-BE49-F238E27FC236}">
                    <a16:creationId xmlns:a16="http://schemas.microsoft.com/office/drawing/2014/main" id="{7C7D9832-26B2-49EA-8542-C76B0662F936}"/>
                  </a:ext>
                </a:extLst>
              </p:cNvPr>
              <p:cNvCxnSpPr/>
              <p:nvPr/>
            </p:nvCxnSpPr>
            <p:spPr>
              <a:xfrm>
                <a:off x="15748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8" name="Straight Connector 787">
                <a:extLst>
                  <a:ext uri="{FF2B5EF4-FFF2-40B4-BE49-F238E27FC236}">
                    <a16:creationId xmlns:a16="http://schemas.microsoft.com/office/drawing/2014/main" id="{16C906CC-C186-45B5-A1F7-62B7BDE120DF}"/>
                  </a:ext>
                </a:extLst>
              </p:cNvPr>
              <p:cNvCxnSpPr/>
              <p:nvPr/>
            </p:nvCxnSpPr>
            <p:spPr>
              <a:xfrm>
                <a:off x="19558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9" name="Straight Connector 788">
                <a:extLst>
                  <a:ext uri="{FF2B5EF4-FFF2-40B4-BE49-F238E27FC236}">
                    <a16:creationId xmlns:a16="http://schemas.microsoft.com/office/drawing/2014/main" id="{D9088013-4F2C-473C-86EF-032ECD4F65B6}"/>
                  </a:ext>
                </a:extLst>
              </p:cNvPr>
              <p:cNvCxnSpPr/>
              <p:nvPr/>
            </p:nvCxnSpPr>
            <p:spPr>
              <a:xfrm>
                <a:off x="23622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0" name="Straight Connector 789">
                <a:extLst>
                  <a:ext uri="{FF2B5EF4-FFF2-40B4-BE49-F238E27FC236}">
                    <a16:creationId xmlns:a16="http://schemas.microsoft.com/office/drawing/2014/main" id="{F9CE795D-6E70-4F4D-BE9B-536A3A0AC462}"/>
                  </a:ext>
                </a:extLst>
              </p:cNvPr>
              <p:cNvCxnSpPr/>
              <p:nvPr/>
            </p:nvCxnSpPr>
            <p:spPr>
              <a:xfrm>
                <a:off x="27686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1" name="Straight Connector 790">
                <a:extLst>
                  <a:ext uri="{FF2B5EF4-FFF2-40B4-BE49-F238E27FC236}">
                    <a16:creationId xmlns:a16="http://schemas.microsoft.com/office/drawing/2014/main" id="{78A85356-08A3-401C-A17C-4678C5D64D54}"/>
                  </a:ext>
                </a:extLst>
              </p:cNvPr>
              <p:cNvCxnSpPr/>
              <p:nvPr/>
            </p:nvCxnSpPr>
            <p:spPr>
              <a:xfrm>
                <a:off x="31750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2" name="Straight Connector 791">
                <a:extLst>
                  <a:ext uri="{FF2B5EF4-FFF2-40B4-BE49-F238E27FC236}">
                    <a16:creationId xmlns:a16="http://schemas.microsoft.com/office/drawing/2014/main" id="{D7F592D4-1991-4078-AC2E-398B58C6736C}"/>
                  </a:ext>
                </a:extLst>
              </p:cNvPr>
              <p:cNvCxnSpPr/>
              <p:nvPr/>
            </p:nvCxnSpPr>
            <p:spPr>
              <a:xfrm>
                <a:off x="3568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3" name="Straight Connector 792">
                <a:extLst>
                  <a:ext uri="{FF2B5EF4-FFF2-40B4-BE49-F238E27FC236}">
                    <a16:creationId xmlns:a16="http://schemas.microsoft.com/office/drawing/2014/main" id="{891A89D6-1DA2-4FCA-8B8F-EBB9F281CEA7}"/>
                  </a:ext>
                </a:extLst>
              </p:cNvPr>
              <p:cNvCxnSpPr/>
              <p:nvPr/>
            </p:nvCxnSpPr>
            <p:spPr>
              <a:xfrm>
                <a:off x="3975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4" name="Straight Connector 793">
                <a:extLst>
                  <a:ext uri="{FF2B5EF4-FFF2-40B4-BE49-F238E27FC236}">
                    <a16:creationId xmlns:a16="http://schemas.microsoft.com/office/drawing/2014/main" id="{C98F398B-9F4E-4858-9FB5-AB10A8A3B06B}"/>
                  </a:ext>
                </a:extLst>
              </p:cNvPr>
              <p:cNvCxnSpPr/>
              <p:nvPr/>
            </p:nvCxnSpPr>
            <p:spPr>
              <a:xfrm>
                <a:off x="4381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5" name="Straight Connector 794">
                <a:extLst>
                  <a:ext uri="{FF2B5EF4-FFF2-40B4-BE49-F238E27FC236}">
                    <a16:creationId xmlns:a16="http://schemas.microsoft.com/office/drawing/2014/main" id="{3F29A6C7-8448-406C-9492-E7465AA95B61}"/>
                  </a:ext>
                </a:extLst>
              </p:cNvPr>
              <p:cNvCxnSpPr/>
              <p:nvPr/>
            </p:nvCxnSpPr>
            <p:spPr>
              <a:xfrm>
                <a:off x="4787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6" name="Straight Connector 795">
                <a:extLst>
                  <a:ext uri="{FF2B5EF4-FFF2-40B4-BE49-F238E27FC236}">
                    <a16:creationId xmlns:a16="http://schemas.microsoft.com/office/drawing/2014/main" id="{B4F9EECD-4DA1-496E-BCD1-B20B11A467A6}"/>
                  </a:ext>
                </a:extLst>
              </p:cNvPr>
              <p:cNvCxnSpPr/>
              <p:nvPr/>
            </p:nvCxnSpPr>
            <p:spPr>
              <a:xfrm>
                <a:off x="5168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7" name="Straight Connector 796">
                <a:extLst>
                  <a:ext uri="{FF2B5EF4-FFF2-40B4-BE49-F238E27FC236}">
                    <a16:creationId xmlns:a16="http://schemas.microsoft.com/office/drawing/2014/main" id="{BE30FE63-E3C4-4AFD-A548-C4ED26B01015}"/>
                  </a:ext>
                </a:extLst>
              </p:cNvPr>
              <p:cNvCxnSpPr/>
              <p:nvPr/>
            </p:nvCxnSpPr>
            <p:spPr>
              <a:xfrm>
                <a:off x="55753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8" name="Straight Connector 797">
                <a:extLst>
                  <a:ext uri="{FF2B5EF4-FFF2-40B4-BE49-F238E27FC236}">
                    <a16:creationId xmlns:a16="http://schemas.microsoft.com/office/drawing/2014/main" id="{DE181D14-AF55-4EB0-8B74-F98398C2514B}"/>
                  </a:ext>
                </a:extLst>
              </p:cNvPr>
              <p:cNvCxnSpPr/>
              <p:nvPr/>
            </p:nvCxnSpPr>
            <p:spPr>
              <a:xfrm>
                <a:off x="5981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9" name="Straight Connector 798">
                <a:extLst>
                  <a:ext uri="{FF2B5EF4-FFF2-40B4-BE49-F238E27FC236}">
                    <a16:creationId xmlns:a16="http://schemas.microsoft.com/office/drawing/2014/main" id="{3149133F-63BB-4772-ABF6-0DB303C98E82}"/>
                  </a:ext>
                </a:extLst>
              </p:cNvPr>
              <p:cNvCxnSpPr/>
              <p:nvPr/>
            </p:nvCxnSpPr>
            <p:spPr>
              <a:xfrm>
                <a:off x="6388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0" name="Straight Connector 799">
                <a:extLst>
                  <a:ext uri="{FF2B5EF4-FFF2-40B4-BE49-F238E27FC236}">
                    <a16:creationId xmlns:a16="http://schemas.microsoft.com/office/drawing/2014/main" id="{7CAA8289-161A-40BA-BC9E-6D04DCB07199}"/>
                  </a:ext>
                </a:extLst>
              </p:cNvPr>
              <p:cNvCxnSpPr/>
              <p:nvPr/>
            </p:nvCxnSpPr>
            <p:spPr>
              <a:xfrm>
                <a:off x="6794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1" name="Straight Connector 800">
                <a:extLst>
                  <a:ext uri="{FF2B5EF4-FFF2-40B4-BE49-F238E27FC236}">
                    <a16:creationId xmlns:a16="http://schemas.microsoft.com/office/drawing/2014/main" id="{138EE4E9-2F3B-4402-A712-F0E63FBC9D28}"/>
                  </a:ext>
                </a:extLst>
              </p:cNvPr>
              <p:cNvCxnSpPr/>
              <p:nvPr/>
            </p:nvCxnSpPr>
            <p:spPr>
              <a:xfrm>
                <a:off x="7200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2" name="Straight Connector 801">
                <a:extLst>
                  <a:ext uri="{FF2B5EF4-FFF2-40B4-BE49-F238E27FC236}">
                    <a16:creationId xmlns:a16="http://schemas.microsoft.com/office/drawing/2014/main" id="{2546D61D-4F5D-4529-8A63-F28BA6DE9199}"/>
                  </a:ext>
                </a:extLst>
              </p:cNvPr>
              <p:cNvCxnSpPr/>
              <p:nvPr/>
            </p:nvCxnSpPr>
            <p:spPr>
              <a:xfrm>
                <a:off x="76073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3" name="Straight Connector 802">
                <a:extLst>
                  <a:ext uri="{FF2B5EF4-FFF2-40B4-BE49-F238E27FC236}">
                    <a16:creationId xmlns:a16="http://schemas.microsoft.com/office/drawing/2014/main" id="{82BA4CEA-D415-453B-87BC-7B534E12F2BF}"/>
                  </a:ext>
                </a:extLst>
              </p:cNvPr>
              <p:cNvCxnSpPr/>
              <p:nvPr/>
            </p:nvCxnSpPr>
            <p:spPr>
              <a:xfrm>
                <a:off x="8013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4" name="Straight Connector 803">
                <a:extLst>
                  <a:ext uri="{FF2B5EF4-FFF2-40B4-BE49-F238E27FC236}">
                    <a16:creationId xmlns:a16="http://schemas.microsoft.com/office/drawing/2014/main" id="{6BF74F03-303A-4C2F-A273-E4B9058AD022}"/>
                  </a:ext>
                </a:extLst>
              </p:cNvPr>
              <p:cNvCxnSpPr/>
              <p:nvPr/>
            </p:nvCxnSpPr>
            <p:spPr>
              <a:xfrm>
                <a:off x="8394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5" name="Straight Connector 804">
                <a:extLst>
                  <a:ext uri="{FF2B5EF4-FFF2-40B4-BE49-F238E27FC236}">
                    <a16:creationId xmlns:a16="http://schemas.microsoft.com/office/drawing/2014/main" id="{3D87D783-CF19-4B5C-9CE5-713AB5E4E20E}"/>
                  </a:ext>
                </a:extLst>
              </p:cNvPr>
              <p:cNvCxnSpPr/>
              <p:nvPr/>
            </p:nvCxnSpPr>
            <p:spPr>
              <a:xfrm>
                <a:off x="8801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6" name="Straight Connector 805">
                <a:extLst>
                  <a:ext uri="{FF2B5EF4-FFF2-40B4-BE49-F238E27FC236}">
                    <a16:creationId xmlns:a16="http://schemas.microsoft.com/office/drawing/2014/main" id="{ECD417C2-EEFB-4F30-BFCE-09188AB30D57}"/>
                  </a:ext>
                </a:extLst>
              </p:cNvPr>
              <p:cNvCxnSpPr/>
              <p:nvPr/>
            </p:nvCxnSpPr>
            <p:spPr>
              <a:xfrm>
                <a:off x="9207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7" name="Straight Connector 806">
                <a:extLst>
                  <a:ext uri="{FF2B5EF4-FFF2-40B4-BE49-F238E27FC236}">
                    <a16:creationId xmlns:a16="http://schemas.microsoft.com/office/drawing/2014/main" id="{2D628154-0995-4004-B4BA-EC8F65685F16}"/>
                  </a:ext>
                </a:extLst>
              </p:cNvPr>
              <p:cNvCxnSpPr/>
              <p:nvPr/>
            </p:nvCxnSpPr>
            <p:spPr>
              <a:xfrm>
                <a:off x="9613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8" name="Straight Connector 807">
                <a:extLst>
                  <a:ext uri="{FF2B5EF4-FFF2-40B4-BE49-F238E27FC236}">
                    <a16:creationId xmlns:a16="http://schemas.microsoft.com/office/drawing/2014/main" id="{7398B4FE-7EEB-40CB-93B6-1A87E4D2F658}"/>
                  </a:ext>
                </a:extLst>
              </p:cNvPr>
              <p:cNvCxnSpPr/>
              <p:nvPr/>
            </p:nvCxnSpPr>
            <p:spPr>
              <a:xfrm>
                <a:off x="100076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9" name="Straight Connector 808">
                <a:extLst>
                  <a:ext uri="{FF2B5EF4-FFF2-40B4-BE49-F238E27FC236}">
                    <a16:creationId xmlns:a16="http://schemas.microsoft.com/office/drawing/2014/main" id="{29787102-CBD8-4B0C-9E5C-58D3891369DC}"/>
                  </a:ext>
                </a:extLst>
              </p:cNvPr>
              <p:cNvCxnSpPr/>
              <p:nvPr/>
            </p:nvCxnSpPr>
            <p:spPr>
              <a:xfrm>
                <a:off x="104140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0" name="Straight Connector 809">
                <a:extLst>
                  <a:ext uri="{FF2B5EF4-FFF2-40B4-BE49-F238E27FC236}">
                    <a16:creationId xmlns:a16="http://schemas.microsoft.com/office/drawing/2014/main" id="{A14CB927-65F0-4C72-8652-218D5A9BEDD8}"/>
                  </a:ext>
                </a:extLst>
              </p:cNvPr>
              <p:cNvCxnSpPr/>
              <p:nvPr/>
            </p:nvCxnSpPr>
            <p:spPr>
              <a:xfrm>
                <a:off x="108204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1" name="Straight Connector 810">
                <a:extLst>
                  <a:ext uri="{FF2B5EF4-FFF2-40B4-BE49-F238E27FC236}">
                    <a16:creationId xmlns:a16="http://schemas.microsoft.com/office/drawing/2014/main" id="{C9ABB825-7CFA-4184-B77D-E425935B60B0}"/>
                  </a:ext>
                </a:extLst>
              </p:cNvPr>
              <p:cNvCxnSpPr/>
              <p:nvPr/>
            </p:nvCxnSpPr>
            <p:spPr>
              <a:xfrm>
                <a:off x="112268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2" name="Straight Connector 811">
                <a:extLst>
                  <a:ext uri="{FF2B5EF4-FFF2-40B4-BE49-F238E27FC236}">
                    <a16:creationId xmlns:a16="http://schemas.microsoft.com/office/drawing/2014/main" id="{A6091BCF-31A1-455C-9924-07720E06E0C8}"/>
                  </a:ext>
                </a:extLst>
              </p:cNvPr>
              <p:cNvCxnSpPr/>
              <p:nvPr/>
            </p:nvCxnSpPr>
            <p:spPr>
              <a:xfrm>
                <a:off x="116078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3" name="Straight Connector 812">
                <a:extLst>
                  <a:ext uri="{FF2B5EF4-FFF2-40B4-BE49-F238E27FC236}">
                    <a16:creationId xmlns:a16="http://schemas.microsoft.com/office/drawing/2014/main" id="{30D3B146-9608-4B9F-814F-60B3CA2D199B}"/>
                  </a:ext>
                </a:extLst>
              </p:cNvPr>
              <p:cNvCxnSpPr/>
              <p:nvPr/>
            </p:nvCxnSpPr>
            <p:spPr>
              <a:xfrm>
                <a:off x="120142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4" name="Straight Connector 813">
                <a:extLst>
                  <a:ext uri="{FF2B5EF4-FFF2-40B4-BE49-F238E27FC236}">
                    <a16:creationId xmlns:a16="http://schemas.microsoft.com/office/drawing/2014/main" id="{F5B9DEB4-7B44-41AB-B8BF-24D76CFB456B}"/>
                  </a:ext>
                </a:extLst>
              </p:cNvPr>
              <p:cNvCxnSpPr/>
              <p:nvPr/>
            </p:nvCxnSpPr>
            <p:spPr>
              <a:xfrm>
                <a:off x="12438185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5" name="Straight Connector 814">
                <a:extLst>
                  <a:ext uri="{FF2B5EF4-FFF2-40B4-BE49-F238E27FC236}">
                    <a16:creationId xmlns:a16="http://schemas.microsoft.com/office/drawing/2014/main" id="{835C0990-420B-4153-837B-2BB40F74A26F}"/>
                  </a:ext>
                </a:extLst>
              </p:cNvPr>
              <p:cNvCxnSpPr/>
              <p:nvPr/>
            </p:nvCxnSpPr>
            <p:spPr>
              <a:xfrm>
                <a:off x="12844587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6" name="Straight Connector 815">
                <a:extLst>
                  <a:ext uri="{FF2B5EF4-FFF2-40B4-BE49-F238E27FC236}">
                    <a16:creationId xmlns:a16="http://schemas.microsoft.com/office/drawing/2014/main" id="{A8CE8C24-F5F6-4F4B-8986-59CC6CAE6C53}"/>
                  </a:ext>
                </a:extLst>
              </p:cNvPr>
              <p:cNvCxnSpPr/>
              <p:nvPr/>
            </p:nvCxnSpPr>
            <p:spPr>
              <a:xfrm>
                <a:off x="13238285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7" name="Straight Connector 816">
                <a:extLst>
                  <a:ext uri="{FF2B5EF4-FFF2-40B4-BE49-F238E27FC236}">
                    <a16:creationId xmlns:a16="http://schemas.microsoft.com/office/drawing/2014/main" id="{7A9FCDD7-3E7A-483B-9926-A6E7039FB19F}"/>
                  </a:ext>
                </a:extLst>
              </p:cNvPr>
              <p:cNvCxnSpPr/>
              <p:nvPr/>
            </p:nvCxnSpPr>
            <p:spPr>
              <a:xfrm>
                <a:off x="13644687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8" name="Straight Connector 817">
                <a:extLst>
                  <a:ext uri="{FF2B5EF4-FFF2-40B4-BE49-F238E27FC236}">
                    <a16:creationId xmlns:a16="http://schemas.microsoft.com/office/drawing/2014/main" id="{BF6CA909-070A-4E03-A7B2-BADE6497DFAA}"/>
                  </a:ext>
                </a:extLst>
              </p:cNvPr>
              <p:cNvCxnSpPr/>
              <p:nvPr/>
            </p:nvCxnSpPr>
            <p:spPr>
              <a:xfrm>
                <a:off x="14051085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9" name="Straight Connector 818">
                <a:extLst>
                  <a:ext uri="{FF2B5EF4-FFF2-40B4-BE49-F238E27FC236}">
                    <a16:creationId xmlns:a16="http://schemas.microsoft.com/office/drawing/2014/main" id="{CB468823-CF90-4463-A5B5-9D54DEFCD6CB}"/>
                  </a:ext>
                </a:extLst>
              </p:cNvPr>
              <p:cNvCxnSpPr/>
              <p:nvPr/>
            </p:nvCxnSpPr>
            <p:spPr>
              <a:xfrm>
                <a:off x="14457487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0" name="Straight Connector 819">
                <a:extLst>
                  <a:ext uri="{FF2B5EF4-FFF2-40B4-BE49-F238E27FC236}">
                    <a16:creationId xmlns:a16="http://schemas.microsoft.com/office/drawing/2014/main" id="{CA7840CB-A6F5-4BA4-BB3B-110EE7783A17}"/>
                  </a:ext>
                </a:extLst>
              </p:cNvPr>
              <p:cNvCxnSpPr/>
              <p:nvPr/>
            </p:nvCxnSpPr>
            <p:spPr>
              <a:xfrm>
                <a:off x="14838486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1" name="Straight Connector 820">
                <a:extLst>
                  <a:ext uri="{FF2B5EF4-FFF2-40B4-BE49-F238E27FC236}">
                    <a16:creationId xmlns:a16="http://schemas.microsoft.com/office/drawing/2014/main" id="{0618A443-D67F-4029-B26A-BE80668B92A5}"/>
                  </a:ext>
                </a:extLst>
              </p:cNvPr>
              <p:cNvCxnSpPr/>
              <p:nvPr/>
            </p:nvCxnSpPr>
            <p:spPr>
              <a:xfrm>
                <a:off x="15244887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62" name="Group 761">
              <a:extLst>
                <a:ext uri="{FF2B5EF4-FFF2-40B4-BE49-F238E27FC236}">
                  <a16:creationId xmlns:a16="http://schemas.microsoft.com/office/drawing/2014/main" id="{52481E51-57D4-4D03-9E6B-C13900DAA17F}"/>
                </a:ext>
              </a:extLst>
            </p:cNvPr>
            <p:cNvGrpSpPr/>
            <p:nvPr/>
          </p:nvGrpSpPr>
          <p:grpSpPr>
            <a:xfrm rot="5400000">
              <a:off x="2943731" y="-2659871"/>
              <a:ext cx="6267343" cy="12209382"/>
              <a:chOff x="355600" y="0"/>
              <a:chExt cx="8039100" cy="6858000"/>
            </a:xfrm>
          </p:grpSpPr>
          <p:cxnSp>
            <p:nvCxnSpPr>
              <p:cNvPr id="763" name="Straight Connector 762">
                <a:extLst>
                  <a:ext uri="{FF2B5EF4-FFF2-40B4-BE49-F238E27FC236}">
                    <a16:creationId xmlns:a16="http://schemas.microsoft.com/office/drawing/2014/main" id="{AEE4D16C-BA94-434E-B980-21803F90DCA4}"/>
                  </a:ext>
                </a:extLst>
              </p:cNvPr>
              <p:cNvCxnSpPr/>
              <p:nvPr/>
            </p:nvCxnSpPr>
            <p:spPr>
              <a:xfrm>
                <a:off x="3556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4" name="Straight Connector 763">
                <a:extLst>
                  <a:ext uri="{FF2B5EF4-FFF2-40B4-BE49-F238E27FC236}">
                    <a16:creationId xmlns:a16="http://schemas.microsoft.com/office/drawing/2014/main" id="{7369A401-AC85-456E-A838-9A46D50661A7}"/>
                  </a:ext>
                </a:extLst>
              </p:cNvPr>
              <p:cNvCxnSpPr/>
              <p:nvPr/>
            </p:nvCxnSpPr>
            <p:spPr>
              <a:xfrm>
                <a:off x="7620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5" name="Straight Connector 764">
                <a:extLst>
                  <a:ext uri="{FF2B5EF4-FFF2-40B4-BE49-F238E27FC236}">
                    <a16:creationId xmlns:a16="http://schemas.microsoft.com/office/drawing/2014/main" id="{FC010CB4-5CD4-488B-9FCD-CCCF1E2750CA}"/>
                  </a:ext>
                </a:extLst>
              </p:cNvPr>
              <p:cNvCxnSpPr/>
              <p:nvPr/>
            </p:nvCxnSpPr>
            <p:spPr>
              <a:xfrm>
                <a:off x="11684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6" name="Straight Connector 765">
                <a:extLst>
                  <a:ext uri="{FF2B5EF4-FFF2-40B4-BE49-F238E27FC236}">
                    <a16:creationId xmlns:a16="http://schemas.microsoft.com/office/drawing/2014/main" id="{4F8E0B71-4A43-4259-B2D1-9D8347A08ECE}"/>
                  </a:ext>
                </a:extLst>
              </p:cNvPr>
              <p:cNvCxnSpPr/>
              <p:nvPr/>
            </p:nvCxnSpPr>
            <p:spPr>
              <a:xfrm>
                <a:off x="15748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7" name="Straight Connector 766">
                <a:extLst>
                  <a:ext uri="{FF2B5EF4-FFF2-40B4-BE49-F238E27FC236}">
                    <a16:creationId xmlns:a16="http://schemas.microsoft.com/office/drawing/2014/main" id="{A6FAE7A9-0308-40DA-B106-D0FDCC7F5781}"/>
                  </a:ext>
                </a:extLst>
              </p:cNvPr>
              <p:cNvCxnSpPr/>
              <p:nvPr/>
            </p:nvCxnSpPr>
            <p:spPr>
              <a:xfrm>
                <a:off x="19558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8" name="Straight Connector 767">
                <a:extLst>
                  <a:ext uri="{FF2B5EF4-FFF2-40B4-BE49-F238E27FC236}">
                    <a16:creationId xmlns:a16="http://schemas.microsoft.com/office/drawing/2014/main" id="{FA5B1E05-6069-4B83-B71C-34133B6ADBF9}"/>
                  </a:ext>
                </a:extLst>
              </p:cNvPr>
              <p:cNvCxnSpPr/>
              <p:nvPr/>
            </p:nvCxnSpPr>
            <p:spPr>
              <a:xfrm>
                <a:off x="23622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9" name="Straight Connector 768">
                <a:extLst>
                  <a:ext uri="{FF2B5EF4-FFF2-40B4-BE49-F238E27FC236}">
                    <a16:creationId xmlns:a16="http://schemas.microsoft.com/office/drawing/2014/main" id="{F552FFD7-82FD-4423-840B-FF86B57FFED1}"/>
                  </a:ext>
                </a:extLst>
              </p:cNvPr>
              <p:cNvCxnSpPr/>
              <p:nvPr/>
            </p:nvCxnSpPr>
            <p:spPr>
              <a:xfrm>
                <a:off x="27686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0" name="Straight Connector 769">
                <a:extLst>
                  <a:ext uri="{FF2B5EF4-FFF2-40B4-BE49-F238E27FC236}">
                    <a16:creationId xmlns:a16="http://schemas.microsoft.com/office/drawing/2014/main" id="{04DB960B-EC0C-47DA-94DE-249DAA35381D}"/>
                  </a:ext>
                </a:extLst>
              </p:cNvPr>
              <p:cNvCxnSpPr/>
              <p:nvPr/>
            </p:nvCxnSpPr>
            <p:spPr>
              <a:xfrm>
                <a:off x="31750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1" name="Straight Connector 770">
                <a:extLst>
                  <a:ext uri="{FF2B5EF4-FFF2-40B4-BE49-F238E27FC236}">
                    <a16:creationId xmlns:a16="http://schemas.microsoft.com/office/drawing/2014/main" id="{13142D8B-370E-4AB8-A1B8-63AF4157B110}"/>
                  </a:ext>
                </a:extLst>
              </p:cNvPr>
              <p:cNvCxnSpPr/>
              <p:nvPr/>
            </p:nvCxnSpPr>
            <p:spPr>
              <a:xfrm>
                <a:off x="3568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2" name="Straight Connector 771">
                <a:extLst>
                  <a:ext uri="{FF2B5EF4-FFF2-40B4-BE49-F238E27FC236}">
                    <a16:creationId xmlns:a16="http://schemas.microsoft.com/office/drawing/2014/main" id="{D26AA68B-5A13-4C6D-B199-4F28C12C5210}"/>
                  </a:ext>
                </a:extLst>
              </p:cNvPr>
              <p:cNvCxnSpPr/>
              <p:nvPr/>
            </p:nvCxnSpPr>
            <p:spPr>
              <a:xfrm>
                <a:off x="3975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3" name="Straight Connector 772">
                <a:extLst>
                  <a:ext uri="{FF2B5EF4-FFF2-40B4-BE49-F238E27FC236}">
                    <a16:creationId xmlns:a16="http://schemas.microsoft.com/office/drawing/2014/main" id="{79CA93E8-C910-4EF7-AD09-24657F257F63}"/>
                  </a:ext>
                </a:extLst>
              </p:cNvPr>
              <p:cNvCxnSpPr/>
              <p:nvPr/>
            </p:nvCxnSpPr>
            <p:spPr>
              <a:xfrm>
                <a:off x="4381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4" name="Straight Connector 773">
                <a:extLst>
                  <a:ext uri="{FF2B5EF4-FFF2-40B4-BE49-F238E27FC236}">
                    <a16:creationId xmlns:a16="http://schemas.microsoft.com/office/drawing/2014/main" id="{97E864CA-8FF0-45AF-B023-A046E08B843F}"/>
                  </a:ext>
                </a:extLst>
              </p:cNvPr>
              <p:cNvCxnSpPr/>
              <p:nvPr/>
            </p:nvCxnSpPr>
            <p:spPr>
              <a:xfrm>
                <a:off x="4787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5" name="Straight Connector 774">
                <a:extLst>
                  <a:ext uri="{FF2B5EF4-FFF2-40B4-BE49-F238E27FC236}">
                    <a16:creationId xmlns:a16="http://schemas.microsoft.com/office/drawing/2014/main" id="{DD285153-71DC-4A49-B002-F1BC87E505A2}"/>
                  </a:ext>
                </a:extLst>
              </p:cNvPr>
              <p:cNvCxnSpPr/>
              <p:nvPr/>
            </p:nvCxnSpPr>
            <p:spPr>
              <a:xfrm>
                <a:off x="5168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6" name="Straight Connector 775">
                <a:extLst>
                  <a:ext uri="{FF2B5EF4-FFF2-40B4-BE49-F238E27FC236}">
                    <a16:creationId xmlns:a16="http://schemas.microsoft.com/office/drawing/2014/main" id="{2A2B0A62-885F-49B3-B604-BCE6A5AC6F7D}"/>
                  </a:ext>
                </a:extLst>
              </p:cNvPr>
              <p:cNvCxnSpPr/>
              <p:nvPr/>
            </p:nvCxnSpPr>
            <p:spPr>
              <a:xfrm>
                <a:off x="55753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7" name="Straight Connector 776">
                <a:extLst>
                  <a:ext uri="{FF2B5EF4-FFF2-40B4-BE49-F238E27FC236}">
                    <a16:creationId xmlns:a16="http://schemas.microsoft.com/office/drawing/2014/main" id="{4A17B57B-C1AE-4537-B1CC-E1FA5DDBD867}"/>
                  </a:ext>
                </a:extLst>
              </p:cNvPr>
              <p:cNvCxnSpPr/>
              <p:nvPr/>
            </p:nvCxnSpPr>
            <p:spPr>
              <a:xfrm>
                <a:off x="5981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8" name="Straight Connector 777">
                <a:extLst>
                  <a:ext uri="{FF2B5EF4-FFF2-40B4-BE49-F238E27FC236}">
                    <a16:creationId xmlns:a16="http://schemas.microsoft.com/office/drawing/2014/main" id="{5ABAB36C-A9B2-4E04-A283-2EEBE13494F6}"/>
                  </a:ext>
                </a:extLst>
              </p:cNvPr>
              <p:cNvCxnSpPr/>
              <p:nvPr/>
            </p:nvCxnSpPr>
            <p:spPr>
              <a:xfrm>
                <a:off x="6388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9" name="Straight Connector 778">
                <a:extLst>
                  <a:ext uri="{FF2B5EF4-FFF2-40B4-BE49-F238E27FC236}">
                    <a16:creationId xmlns:a16="http://schemas.microsoft.com/office/drawing/2014/main" id="{1866728B-9986-4F1D-86D2-1B8FEEDF1CB0}"/>
                  </a:ext>
                </a:extLst>
              </p:cNvPr>
              <p:cNvCxnSpPr/>
              <p:nvPr/>
            </p:nvCxnSpPr>
            <p:spPr>
              <a:xfrm>
                <a:off x="6794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0" name="Straight Connector 779">
                <a:extLst>
                  <a:ext uri="{FF2B5EF4-FFF2-40B4-BE49-F238E27FC236}">
                    <a16:creationId xmlns:a16="http://schemas.microsoft.com/office/drawing/2014/main" id="{73692DEC-A5EC-4FFB-B94C-0C741438253F}"/>
                  </a:ext>
                </a:extLst>
              </p:cNvPr>
              <p:cNvCxnSpPr/>
              <p:nvPr/>
            </p:nvCxnSpPr>
            <p:spPr>
              <a:xfrm>
                <a:off x="7200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1" name="Straight Connector 780">
                <a:extLst>
                  <a:ext uri="{FF2B5EF4-FFF2-40B4-BE49-F238E27FC236}">
                    <a16:creationId xmlns:a16="http://schemas.microsoft.com/office/drawing/2014/main" id="{4ED44FA5-2226-40FB-8F8F-066CC1E3DC69}"/>
                  </a:ext>
                </a:extLst>
              </p:cNvPr>
              <p:cNvCxnSpPr/>
              <p:nvPr/>
            </p:nvCxnSpPr>
            <p:spPr>
              <a:xfrm>
                <a:off x="76073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2" name="Straight Connector 781">
                <a:extLst>
                  <a:ext uri="{FF2B5EF4-FFF2-40B4-BE49-F238E27FC236}">
                    <a16:creationId xmlns:a16="http://schemas.microsoft.com/office/drawing/2014/main" id="{9C6CE3B2-CEB9-4BB5-8218-519AD96DFACD}"/>
                  </a:ext>
                </a:extLst>
              </p:cNvPr>
              <p:cNvCxnSpPr/>
              <p:nvPr/>
            </p:nvCxnSpPr>
            <p:spPr>
              <a:xfrm>
                <a:off x="8013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3" name="Straight Connector 782">
                <a:extLst>
                  <a:ext uri="{FF2B5EF4-FFF2-40B4-BE49-F238E27FC236}">
                    <a16:creationId xmlns:a16="http://schemas.microsoft.com/office/drawing/2014/main" id="{3DD1D169-498F-4CC6-AF10-B78C536BF9D9}"/>
                  </a:ext>
                </a:extLst>
              </p:cNvPr>
              <p:cNvCxnSpPr/>
              <p:nvPr/>
            </p:nvCxnSpPr>
            <p:spPr>
              <a:xfrm>
                <a:off x="8394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A4E21C86-16E9-4487-BA3B-CCCA51C5C83E}"/>
              </a:ext>
            </a:extLst>
          </p:cNvPr>
          <p:cNvGrpSpPr/>
          <p:nvPr/>
        </p:nvGrpSpPr>
        <p:grpSpPr>
          <a:xfrm>
            <a:off x="-27288" y="-12700"/>
            <a:ext cx="12209382" cy="6870700"/>
            <a:chOff x="-27288" y="-12700"/>
            <a:chExt cx="12209382" cy="6870700"/>
          </a:xfrm>
        </p:grpSpPr>
        <p:grpSp>
          <p:nvGrpSpPr>
            <p:cNvPr id="113" name="Group 112">
              <a:extLst>
                <a:ext uri="{FF2B5EF4-FFF2-40B4-BE49-F238E27FC236}">
                  <a16:creationId xmlns:a16="http://schemas.microsoft.com/office/drawing/2014/main" id="{2EEA6B91-75B3-4911-9D42-F7F4E7DE0181}"/>
                </a:ext>
              </a:extLst>
            </p:cNvPr>
            <p:cNvGrpSpPr/>
            <p:nvPr/>
          </p:nvGrpSpPr>
          <p:grpSpPr>
            <a:xfrm>
              <a:off x="266700" y="-12700"/>
              <a:ext cx="11607800" cy="6870700"/>
              <a:chOff x="355600" y="-12700"/>
              <a:chExt cx="14889287" cy="6870700"/>
            </a:xfrm>
          </p:grpSpPr>
          <p:cxnSp>
            <p:nvCxnSpPr>
              <p:cNvPr id="136" name="Straight Connector 135">
                <a:extLst>
                  <a:ext uri="{FF2B5EF4-FFF2-40B4-BE49-F238E27FC236}">
                    <a16:creationId xmlns:a16="http://schemas.microsoft.com/office/drawing/2014/main" id="{09C8E877-935F-45CC-98A8-CE10E772548C}"/>
                  </a:ext>
                </a:extLst>
              </p:cNvPr>
              <p:cNvCxnSpPr/>
              <p:nvPr/>
            </p:nvCxnSpPr>
            <p:spPr>
              <a:xfrm>
                <a:off x="3556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>
                <a:extLst>
                  <a:ext uri="{FF2B5EF4-FFF2-40B4-BE49-F238E27FC236}">
                    <a16:creationId xmlns:a16="http://schemas.microsoft.com/office/drawing/2014/main" id="{A526125A-906F-4B24-9802-ECB3DDDF2CAB}"/>
                  </a:ext>
                </a:extLst>
              </p:cNvPr>
              <p:cNvCxnSpPr/>
              <p:nvPr/>
            </p:nvCxnSpPr>
            <p:spPr>
              <a:xfrm>
                <a:off x="7620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>
                <a:extLst>
                  <a:ext uri="{FF2B5EF4-FFF2-40B4-BE49-F238E27FC236}">
                    <a16:creationId xmlns:a16="http://schemas.microsoft.com/office/drawing/2014/main" id="{208B86A9-8109-4B9A-B62F-E733D9440E48}"/>
                  </a:ext>
                </a:extLst>
              </p:cNvPr>
              <p:cNvCxnSpPr/>
              <p:nvPr/>
            </p:nvCxnSpPr>
            <p:spPr>
              <a:xfrm>
                <a:off x="11684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>
                <a:extLst>
                  <a:ext uri="{FF2B5EF4-FFF2-40B4-BE49-F238E27FC236}">
                    <a16:creationId xmlns:a16="http://schemas.microsoft.com/office/drawing/2014/main" id="{4685F011-DFC1-409C-8CF4-50B4489A1A52}"/>
                  </a:ext>
                </a:extLst>
              </p:cNvPr>
              <p:cNvCxnSpPr/>
              <p:nvPr/>
            </p:nvCxnSpPr>
            <p:spPr>
              <a:xfrm>
                <a:off x="15748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9">
                <a:extLst>
                  <a:ext uri="{FF2B5EF4-FFF2-40B4-BE49-F238E27FC236}">
                    <a16:creationId xmlns:a16="http://schemas.microsoft.com/office/drawing/2014/main" id="{4591E651-B166-46F9-9F02-1C8922DAC61B}"/>
                  </a:ext>
                </a:extLst>
              </p:cNvPr>
              <p:cNvCxnSpPr/>
              <p:nvPr/>
            </p:nvCxnSpPr>
            <p:spPr>
              <a:xfrm>
                <a:off x="19558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140">
                <a:extLst>
                  <a:ext uri="{FF2B5EF4-FFF2-40B4-BE49-F238E27FC236}">
                    <a16:creationId xmlns:a16="http://schemas.microsoft.com/office/drawing/2014/main" id="{A217118F-D7B2-46E7-8124-16EF1CA3CE42}"/>
                  </a:ext>
                </a:extLst>
              </p:cNvPr>
              <p:cNvCxnSpPr/>
              <p:nvPr/>
            </p:nvCxnSpPr>
            <p:spPr>
              <a:xfrm>
                <a:off x="23622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Straight Connector 141">
                <a:extLst>
                  <a:ext uri="{FF2B5EF4-FFF2-40B4-BE49-F238E27FC236}">
                    <a16:creationId xmlns:a16="http://schemas.microsoft.com/office/drawing/2014/main" id="{86B3F1F0-6739-453E-9F95-DFB2360B7810}"/>
                  </a:ext>
                </a:extLst>
              </p:cNvPr>
              <p:cNvCxnSpPr/>
              <p:nvPr/>
            </p:nvCxnSpPr>
            <p:spPr>
              <a:xfrm>
                <a:off x="27686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Straight Connector 142">
                <a:extLst>
                  <a:ext uri="{FF2B5EF4-FFF2-40B4-BE49-F238E27FC236}">
                    <a16:creationId xmlns:a16="http://schemas.microsoft.com/office/drawing/2014/main" id="{9CE5BFCD-B749-48CF-940B-4716821495F8}"/>
                  </a:ext>
                </a:extLst>
              </p:cNvPr>
              <p:cNvCxnSpPr/>
              <p:nvPr/>
            </p:nvCxnSpPr>
            <p:spPr>
              <a:xfrm>
                <a:off x="31750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Straight Connector 143">
                <a:extLst>
                  <a:ext uri="{FF2B5EF4-FFF2-40B4-BE49-F238E27FC236}">
                    <a16:creationId xmlns:a16="http://schemas.microsoft.com/office/drawing/2014/main" id="{6C757BFA-BEF4-4331-8DEF-8036D0B616D3}"/>
                  </a:ext>
                </a:extLst>
              </p:cNvPr>
              <p:cNvCxnSpPr/>
              <p:nvPr/>
            </p:nvCxnSpPr>
            <p:spPr>
              <a:xfrm>
                <a:off x="3568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Straight Connector 144">
                <a:extLst>
                  <a:ext uri="{FF2B5EF4-FFF2-40B4-BE49-F238E27FC236}">
                    <a16:creationId xmlns:a16="http://schemas.microsoft.com/office/drawing/2014/main" id="{6422663B-E83C-4C1F-90BB-B271B38B8C32}"/>
                  </a:ext>
                </a:extLst>
              </p:cNvPr>
              <p:cNvCxnSpPr/>
              <p:nvPr/>
            </p:nvCxnSpPr>
            <p:spPr>
              <a:xfrm>
                <a:off x="3975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Connector 145">
                <a:extLst>
                  <a:ext uri="{FF2B5EF4-FFF2-40B4-BE49-F238E27FC236}">
                    <a16:creationId xmlns:a16="http://schemas.microsoft.com/office/drawing/2014/main" id="{29560408-F16B-404C-A987-650734542FC3}"/>
                  </a:ext>
                </a:extLst>
              </p:cNvPr>
              <p:cNvCxnSpPr/>
              <p:nvPr/>
            </p:nvCxnSpPr>
            <p:spPr>
              <a:xfrm>
                <a:off x="4381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Connector 146">
                <a:extLst>
                  <a:ext uri="{FF2B5EF4-FFF2-40B4-BE49-F238E27FC236}">
                    <a16:creationId xmlns:a16="http://schemas.microsoft.com/office/drawing/2014/main" id="{8173CE03-5F10-4D16-A2AA-EA67483E985E}"/>
                  </a:ext>
                </a:extLst>
              </p:cNvPr>
              <p:cNvCxnSpPr/>
              <p:nvPr/>
            </p:nvCxnSpPr>
            <p:spPr>
              <a:xfrm>
                <a:off x="4787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Connector 147">
                <a:extLst>
                  <a:ext uri="{FF2B5EF4-FFF2-40B4-BE49-F238E27FC236}">
                    <a16:creationId xmlns:a16="http://schemas.microsoft.com/office/drawing/2014/main" id="{24772477-1C1D-4BF8-930B-D3500857D448}"/>
                  </a:ext>
                </a:extLst>
              </p:cNvPr>
              <p:cNvCxnSpPr/>
              <p:nvPr/>
            </p:nvCxnSpPr>
            <p:spPr>
              <a:xfrm>
                <a:off x="5168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Straight Connector 148">
                <a:extLst>
                  <a:ext uri="{FF2B5EF4-FFF2-40B4-BE49-F238E27FC236}">
                    <a16:creationId xmlns:a16="http://schemas.microsoft.com/office/drawing/2014/main" id="{078AD7A6-AAB4-42C6-A3C3-31F1E376F2CE}"/>
                  </a:ext>
                </a:extLst>
              </p:cNvPr>
              <p:cNvCxnSpPr/>
              <p:nvPr/>
            </p:nvCxnSpPr>
            <p:spPr>
              <a:xfrm>
                <a:off x="55753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Connector 149">
                <a:extLst>
                  <a:ext uri="{FF2B5EF4-FFF2-40B4-BE49-F238E27FC236}">
                    <a16:creationId xmlns:a16="http://schemas.microsoft.com/office/drawing/2014/main" id="{8642F389-2571-47C7-8386-B00BC280FE91}"/>
                  </a:ext>
                </a:extLst>
              </p:cNvPr>
              <p:cNvCxnSpPr/>
              <p:nvPr/>
            </p:nvCxnSpPr>
            <p:spPr>
              <a:xfrm>
                <a:off x="5981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Straight Connector 150">
                <a:extLst>
                  <a:ext uri="{FF2B5EF4-FFF2-40B4-BE49-F238E27FC236}">
                    <a16:creationId xmlns:a16="http://schemas.microsoft.com/office/drawing/2014/main" id="{AC81FD4B-95BC-417B-89DB-B46FF4F28867}"/>
                  </a:ext>
                </a:extLst>
              </p:cNvPr>
              <p:cNvCxnSpPr/>
              <p:nvPr/>
            </p:nvCxnSpPr>
            <p:spPr>
              <a:xfrm>
                <a:off x="6388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151">
                <a:extLst>
                  <a:ext uri="{FF2B5EF4-FFF2-40B4-BE49-F238E27FC236}">
                    <a16:creationId xmlns:a16="http://schemas.microsoft.com/office/drawing/2014/main" id="{1D54E5E8-640B-449F-A289-3AC7E680CF98}"/>
                  </a:ext>
                </a:extLst>
              </p:cNvPr>
              <p:cNvCxnSpPr/>
              <p:nvPr/>
            </p:nvCxnSpPr>
            <p:spPr>
              <a:xfrm>
                <a:off x="6794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152">
                <a:extLst>
                  <a:ext uri="{FF2B5EF4-FFF2-40B4-BE49-F238E27FC236}">
                    <a16:creationId xmlns:a16="http://schemas.microsoft.com/office/drawing/2014/main" id="{9CB4CB77-9024-4594-AAE5-4E4297F9D0E5}"/>
                  </a:ext>
                </a:extLst>
              </p:cNvPr>
              <p:cNvCxnSpPr/>
              <p:nvPr/>
            </p:nvCxnSpPr>
            <p:spPr>
              <a:xfrm>
                <a:off x="7200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153">
                <a:extLst>
                  <a:ext uri="{FF2B5EF4-FFF2-40B4-BE49-F238E27FC236}">
                    <a16:creationId xmlns:a16="http://schemas.microsoft.com/office/drawing/2014/main" id="{955FC595-3A81-4215-9786-AB8D38D591D0}"/>
                  </a:ext>
                </a:extLst>
              </p:cNvPr>
              <p:cNvCxnSpPr/>
              <p:nvPr/>
            </p:nvCxnSpPr>
            <p:spPr>
              <a:xfrm>
                <a:off x="76073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Straight Connector 154">
                <a:extLst>
                  <a:ext uri="{FF2B5EF4-FFF2-40B4-BE49-F238E27FC236}">
                    <a16:creationId xmlns:a16="http://schemas.microsoft.com/office/drawing/2014/main" id="{5D93813D-A820-4C91-A3F2-887468178205}"/>
                  </a:ext>
                </a:extLst>
              </p:cNvPr>
              <p:cNvCxnSpPr/>
              <p:nvPr/>
            </p:nvCxnSpPr>
            <p:spPr>
              <a:xfrm>
                <a:off x="8013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Straight Connector 155">
                <a:extLst>
                  <a:ext uri="{FF2B5EF4-FFF2-40B4-BE49-F238E27FC236}">
                    <a16:creationId xmlns:a16="http://schemas.microsoft.com/office/drawing/2014/main" id="{08952658-18F2-4416-A2AD-21151B66C806}"/>
                  </a:ext>
                </a:extLst>
              </p:cNvPr>
              <p:cNvCxnSpPr/>
              <p:nvPr/>
            </p:nvCxnSpPr>
            <p:spPr>
              <a:xfrm>
                <a:off x="8394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Straight Connector 156">
                <a:extLst>
                  <a:ext uri="{FF2B5EF4-FFF2-40B4-BE49-F238E27FC236}">
                    <a16:creationId xmlns:a16="http://schemas.microsoft.com/office/drawing/2014/main" id="{74AD5B0A-10E9-4856-B717-03EE37F51C83}"/>
                  </a:ext>
                </a:extLst>
              </p:cNvPr>
              <p:cNvCxnSpPr/>
              <p:nvPr/>
            </p:nvCxnSpPr>
            <p:spPr>
              <a:xfrm>
                <a:off x="8801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Straight Connector 157">
                <a:extLst>
                  <a:ext uri="{FF2B5EF4-FFF2-40B4-BE49-F238E27FC236}">
                    <a16:creationId xmlns:a16="http://schemas.microsoft.com/office/drawing/2014/main" id="{4D5DD98A-BBA0-4B4A-BE7E-87971BB331D7}"/>
                  </a:ext>
                </a:extLst>
              </p:cNvPr>
              <p:cNvCxnSpPr/>
              <p:nvPr/>
            </p:nvCxnSpPr>
            <p:spPr>
              <a:xfrm>
                <a:off x="9207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Straight Connector 158">
                <a:extLst>
                  <a:ext uri="{FF2B5EF4-FFF2-40B4-BE49-F238E27FC236}">
                    <a16:creationId xmlns:a16="http://schemas.microsoft.com/office/drawing/2014/main" id="{D18EBAEB-9BDB-4C51-9540-93A571C9ABD3}"/>
                  </a:ext>
                </a:extLst>
              </p:cNvPr>
              <p:cNvCxnSpPr/>
              <p:nvPr/>
            </p:nvCxnSpPr>
            <p:spPr>
              <a:xfrm>
                <a:off x="9613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Straight Connector 159">
                <a:extLst>
                  <a:ext uri="{FF2B5EF4-FFF2-40B4-BE49-F238E27FC236}">
                    <a16:creationId xmlns:a16="http://schemas.microsoft.com/office/drawing/2014/main" id="{F49B78BB-E1B8-4F71-A2DA-CB94A001D82C}"/>
                  </a:ext>
                </a:extLst>
              </p:cNvPr>
              <p:cNvCxnSpPr/>
              <p:nvPr/>
            </p:nvCxnSpPr>
            <p:spPr>
              <a:xfrm>
                <a:off x="100076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Straight Connector 160">
                <a:extLst>
                  <a:ext uri="{FF2B5EF4-FFF2-40B4-BE49-F238E27FC236}">
                    <a16:creationId xmlns:a16="http://schemas.microsoft.com/office/drawing/2014/main" id="{D5690FE9-3CBB-49AA-864F-850D82C9B914}"/>
                  </a:ext>
                </a:extLst>
              </p:cNvPr>
              <p:cNvCxnSpPr/>
              <p:nvPr/>
            </p:nvCxnSpPr>
            <p:spPr>
              <a:xfrm>
                <a:off x="104140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161">
                <a:extLst>
                  <a:ext uri="{FF2B5EF4-FFF2-40B4-BE49-F238E27FC236}">
                    <a16:creationId xmlns:a16="http://schemas.microsoft.com/office/drawing/2014/main" id="{6B265E70-B574-49A4-BC05-6A12930A586C}"/>
                  </a:ext>
                </a:extLst>
              </p:cNvPr>
              <p:cNvCxnSpPr/>
              <p:nvPr/>
            </p:nvCxnSpPr>
            <p:spPr>
              <a:xfrm>
                <a:off x="108204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Straight Connector 162">
                <a:extLst>
                  <a:ext uri="{FF2B5EF4-FFF2-40B4-BE49-F238E27FC236}">
                    <a16:creationId xmlns:a16="http://schemas.microsoft.com/office/drawing/2014/main" id="{A06E1F71-92CD-4630-8207-5FA61C977DBF}"/>
                  </a:ext>
                </a:extLst>
              </p:cNvPr>
              <p:cNvCxnSpPr/>
              <p:nvPr/>
            </p:nvCxnSpPr>
            <p:spPr>
              <a:xfrm>
                <a:off x="112268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>
                <a:extLst>
                  <a:ext uri="{FF2B5EF4-FFF2-40B4-BE49-F238E27FC236}">
                    <a16:creationId xmlns:a16="http://schemas.microsoft.com/office/drawing/2014/main" id="{A24E636A-DC67-46D6-82EF-CAF366785B60}"/>
                  </a:ext>
                </a:extLst>
              </p:cNvPr>
              <p:cNvCxnSpPr/>
              <p:nvPr/>
            </p:nvCxnSpPr>
            <p:spPr>
              <a:xfrm>
                <a:off x="116078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>
                <a:extLst>
                  <a:ext uri="{FF2B5EF4-FFF2-40B4-BE49-F238E27FC236}">
                    <a16:creationId xmlns:a16="http://schemas.microsoft.com/office/drawing/2014/main" id="{65A1385E-5FC5-4DB6-8A5F-E740E2EE1309}"/>
                  </a:ext>
                </a:extLst>
              </p:cNvPr>
              <p:cNvCxnSpPr/>
              <p:nvPr/>
            </p:nvCxnSpPr>
            <p:spPr>
              <a:xfrm>
                <a:off x="120142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>
                <a:extLst>
                  <a:ext uri="{FF2B5EF4-FFF2-40B4-BE49-F238E27FC236}">
                    <a16:creationId xmlns:a16="http://schemas.microsoft.com/office/drawing/2014/main" id="{087855C3-99A5-4360-B288-A014664EEA17}"/>
                  </a:ext>
                </a:extLst>
              </p:cNvPr>
              <p:cNvCxnSpPr/>
              <p:nvPr/>
            </p:nvCxnSpPr>
            <p:spPr>
              <a:xfrm>
                <a:off x="12438185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66">
                <a:extLst>
                  <a:ext uri="{FF2B5EF4-FFF2-40B4-BE49-F238E27FC236}">
                    <a16:creationId xmlns:a16="http://schemas.microsoft.com/office/drawing/2014/main" id="{024C43A8-6CED-45F3-B131-652D96A61237}"/>
                  </a:ext>
                </a:extLst>
              </p:cNvPr>
              <p:cNvCxnSpPr/>
              <p:nvPr/>
            </p:nvCxnSpPr>
            <p:spPr>
              <a:xfrm>
                <a:off x="12844587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167">
                <a:extLst>
                  <a:ext uri="{FF2B5EF4-FFF2-40B4-BE49-F238E27FC236}">
                    <a16:creationId xmlns:a16="http://schemas.microsoft.com/office/drawing/2014/main" id="{F349E014-AEC1-4AA9-90C7-1581091B7125}"/>
                  </a:ext>
                </a:extLst>
              </p:cNvPr>
              <p:cNvCxnSpPr/>
              <p:nvPr/>
            </p:nvCxnSpPr>
            <p:spPr>
              <a:xfrm>
                <a:off x="13238285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>
                <a:extLst>
                  <a:ext uri="{FF2B5EF4-FFF2-40B4-BE49-F238E27FC236}">
                    <a16:creationId xmlns:a16="http://schemas.microsoft.com/office/drawing/2014/main" id="{AF55F647-48EA-4561-A01A-488112E2A3EE}"/>
                  </a:ext>
                </a:extLst>
              </p:cNvPr>
              <p:cNvCxnSpPr/>
              <p:nvPr/>
            </p:nvCxnSpPr>
            <p:spPr>
              <a:xfrm>
                <a:off x="13644687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Straight Connector 169">
                <a:extLst>
                  <a:ext uri="{FF2B5EF4-FFF2-40B4-BE49-F238E27FC236}">
                    <a16:creationId xmlns:a16="http://schemas.microsoft.com/office/drawing/2014/main" id="{48DEDA7E-3D7B-4F03-B328-61B11054DC87}"/>
                  </a:ext>
                </a:extLst>
              </p:cNvPr>
              <p:cNvCxnSpPr/>
              <p:nvPr/>
            </p:nvCxnSpPr>
            <p:spPr>
              <a:xfrm>
                <a:off x="14051085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>
                <a:extLst>
                  <a:ext uri="{FF2B5EF4-FFF2-40B4-BE49-F238E27FC236}">
                    <a16:creationId xmlns:a16="http://schemas.microsoft.com/office/drawing/2014/main" id="{3FBAE60B-2264-4785-AD83-67E9E1B9F96D}"/>
                  </a:ext>
                </a:extLst>
              </p:cNvPr>
              <p:cNvCxnSpPr/>
              <p:nvPr/>
            </p:nvCxnSpPr>
            <p:spPr>
              <a:xfrm>
                <a:off x="14457487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>
                <a:extLst>
                  <a:ext uri="{FF2B5EF4-FFF2-40B4-BE49-F238E27FC236}">
                    <a16:creationId xmlns:a16="http://schemas.microsoft.com/office/drawing/2014/main" id="{F0C1FA96-FFE1-47A1-A196-56793055643F}"/>
                  </a:ext>
                </a:extLst>
              </p:cNvPr>
              <p:cNvCxnSpPr/>
              <p:nvPr/>
            </p:nvCxnSpPr>
            <p:spPr>
              <a:xfrm>
                <a:off x="14838486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>
                <a:extLst>
                  <a:ext uri="{FF2B5EF4-FFF2-40B4-BE49-F238E27FC236}">
                    <a16:creationId xmlns:a16="http://schemas.microsoft.com/office/drawing/2014/main" id="{EE1D05CB-1318-4BE7-8791-30FAD863D110}"/>
                  </a:ext>
                </a:extLst>
              </p:cNvPr>
              <p:cNvCxnSpPr/>
              <p:nvPr/>
            </p:nvCxnSpPr>
            <p:spPr>
              <a:xfrm>
                <a:off x="15244887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id="{3C776989-533F-4E09-A473-A13EE201EAAE}"/>
                </a:ext>
              </a:extLst>
            </p:cNvPr>
            <p:cNvGrpSpPr/>
            <p:nvPr/>
          </p:nvGrpSpPr>
          <p:grpSpPr>
            <a:xfrm rot="5400000">
              <a:off x="2943731" y="-2659871"/>
              <a:ext cx="6267343" cy="12209382"/>
              <a:chOff x="355600" y="0"/>
              <a:chExt cx="8039100" cy="6858000"/>
            </a:xfrm>
          </p:grpSpPr>
          <p:cxnSp>
            <p:nvCxnSpPr>
              <p:cNvPr id="115" name="Straight Connector 114">
                <a:extLst>
                  <a:ext uri="{FF2B5EF4-FFF2-40B4-BE49-F238E27FC236}">
                    <a16:creationId xmlns:a16="http://schemas.microsoft.com/office/drawing/2014/main" id="{0E808AFF-0C28-4377-92C9-125E4C1AFDD0}"/>
                  </a:ext>
                </a:extLst>
              </p:cNvPr>
              <p:cNvCxnSpPr/>
              <p:nvPr/>
            </p:nvCxnSpPr>
            <p:spPr>
              <a:xfrm>
                <a:off x="3556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>
                <a:extLst>
                  <a:ext uri="{FF2B5EF4-FFF2-40B4-BE49-F238E27FC236}">
                    <a16:creationId xmlns:a16="http://schemas.microsoft.com/office/drawing/2014/main" id="{A8E4FC1E-3EED-484E-8A8F-6E773665AD03}"/>
                  </a:ext>
                </a:extLst>
              </p:cNvPr>
              <p:cNvCxnSpPr/>
              <p:nvPr/>
            </p:nvCxnSpPr>
            <p:spPr>
              <a:xfrm>
                <a:off x="7620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>
                <a:extLst>
                  <a:ext uri="{FF2B5EF4-FFF2-40B4-BE49-F238E27FC236}">
                    <a16:creationId xmlns:a16="http://schemas.microsoft.com/office/drawing/2014/main" id="{4B11F3EE-6A89-4373-9D1B-F8BFE33EFC7A}"/>
                  </a:ext>
                </a:extLst>
              </p:cNvPr>
              <p:cNvCxnSpPr/>
              <p:nvPr/>
            </p:nvCxnSpPr>
            <p:spPr>
              <a:xfrm>
                <a:off x="11684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>
                <a:extLst>
                  <a:ext uri="{FF2B5EF4-FFF2-40B4-BE49-F238E27FC236}">
                    <a16:creationId xmlns:a16="http://schemas.microsoft.com/office/drawing/2014/main" id="{BCD1BDEA-5F16-4D0D-887C-45EE155910BA}"/>
                  </a:ext>
                </a:extLst>
              </p:cNvPr>
              <p:cNvCxnSpPr/>
              <p:nvPr/>
            </p:nvCxnSpPr>
            <p:spPr>
              <a:xfrm>
                <a:off x="15748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>
                <a:extLst>
                  <a:ext uri="{FF2B5EF4-FFF2-40B4-BE49-F238E27FC236}">
                    <a16:creationId xmlns:a16="http://schemas.microsoft.com/office/drawing/2014/main" id="{09EFA626-A41E-4C38-AA59-CC6D036CD79B}"/>
                  </a:ext>
                </a:extLst>
              </p:cNvPr>
              <p:cNvCxnSpPr/>
              <p:nvPr/>
            </p:nvCxnSpPr>
            <p:spPr>
              <a:xfrm>
                <a:off x="19558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>
                <a:extLst>
                  <a:ext uri="{FF2B5EF4-FFF2-40B4-BE49-F238E27FC236}">
                    <a16:creationId xmlns:a16="http://schemas.microsoft.com/office/drawing/2014/main" id="{690D668C-D7DC-4015-9307-F2116DF055B5}"/>
                  </a:ext>
                </a:extLst>
              </p:cNvPr>
              <p:cNvCxnSpPr/>
              <p:nvPr/>
            </p:nvCxnSpPr>
            <p:spPr>
              <a:xfrm>
                <a:off x="23622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>
                <a:extLst>
                  <a:ext uri="{FF2B5EF4-FFF2-40B4-BE49-F238E27FC236}">
                    <a16:creationId xmlns:a16="http://schemas.microsoft.com/office/drawing/2014/main" id="{761B1F53-9022-4588-93C8-70A6DEB73D3B}"/>
                  </a:ext>
                </a:extLst>
              </p:cNvPr>
              <p:cNvCxnSpPr/>
              <p:nvPr/>
            </p:nvCxnSpPr>
            <p:spPr>
              <a:xfrm>
                <a:off x="27686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>
                <a:extLst>
                  <a:ext uri="{FF2B5EF4-FFF2-40B4-BE49-F238E27FC236}">
                    <a16:creationId xmlns:a16="http://schemas.microsoft.com/office/drawing/2014/main" id="{78B9FB04-D35A-42D7-AA19-3612D36197E9}"/>
                  </a:ext>
                </a:extLst>
              </p:cNvPr>
              <p:cNvCxnSpPr/>
              <p:nvPr/>
            </p:nvCxnSpPr>
            <p:spPr>
              <a:xfrm>
                <a:off x="31750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>
                <a:extLst>
                  <a:ext uri="{FF2B5EF4-FFF2-40B4-BE49-F238E27FC236}">
                    <a16:creationId xmlns:a16="http://schemas.microsoft.com/office/drawing/2014/main" id="{9570E60A-9C17-4820-9F8C-99AA1B0DD7DF}"/>
                  </a:ext>
                </a:extLst>
              </p:cNvPr>
              <p:cNvCxnSpPr/>
              <p:nvPr/>
            </p:nvCxnSpPr>
            <p:spPr>
              <a:xfrm>
                <a:off x="3568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>
                <a:extLst>
                  <a:ext uri="{FF2B5EF4-FFF2-40B4-BE49-F238E27FC236}">
                    <a16:creationId xmlns:a16="http://schemas.microsoft.com/office/drawing/2014/main" id="{65DAEAA4-CF80-40BD-970A-4916DA18B38A}"/>
                  </a:ext>
                </a:extLst>
              </p:cNvPr>
              <p:cNvCxnSpPr/>
              <p:nvPr/>
            </p:nvCxnSpPr>
            <p:spPr>
              <a:xfrm>
                <a:off x="3975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>
                <a:extLst>
                  <a:ext uri="{FF2B5EF4-FFF2-40B4-BE49-F238E27FC236}">
                    <a16:creationId xmlns:a16="http://schemas.microsoft.com/office/drawing/2014/main" id="{8BF66AB0-3E73-4D82-BBDD-F8AACE96B36C}"/>
                  </a:ext>
                </a:extLst>
              </p:cNvPr>
              <p:cNvCxnSpPr/>
              <p:nvPr/>
            </p:nvCxnSpPr>
            <p:spPr>
              <a:xfrm>
                <a:off x="4381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Connector 125">
                <a:extLst>
                  <a:ext uri="{FF2B5EF4-FFF2-40B4-BE49-F238E27FC236}">
                    <a16:creationId xmlns:a16="http://schemas.microsoft.com/office/drawing/2014/main" id="{92A5F1FE-E1B8-4ED9-92CF-0689D6C10ED6}"/>
                  </a:ext>
                </a:extLst>
              </p:cNvPr>
              <p:cNvCxnSpPr/>
              <p:nvPr/>
            </p:nvCxnSpPr>
            <p:spPr>
              <a:xfrm>
                <a:off x="4787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126">
                <a:extLst>
                  <a:ext uri="{FF2B5EF4-FFF2-40B4-BE49-F238E27FC236}">
                    <a16:creationId xmlns:a16="http://schemas.microsoft.com/office/drawing/2014/main" id="{5E78DB33-202F-4B55-A040-53DE5A27B7A5}"/>
                  </a:ext>
                </a:extLst>
              </p:cNvPr>
              <p:cNvCxnSpPr/>
              <p:nvPr/>
            </p:nvCxnSpPr>
            <p:spPr>
              <a:xfrm>
                <a:off x="5168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>
                <a:extLst>
                  <a:ext uri="{FF2B5EF4-FFF2-40B4-BE49-F238E27FC236}">
                    <a16:creationId xmlns:a16="http://schemas.microsoft.com/office/drawing/2014/main" id="{A497A919-084C-494D-B1F7-C5DB09F66F07}"/>
                  </a:ext>
                </a:extLst>
              </p:cNvPr>
              <p:cNvCxnSpPr/>
              <p:nvPr/>
            </p:nvCxnSpPr>
            <p:spPr>
              <a:xfrm>
                <a:off x="55753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28">
                <a:extLst>
                  <a:ext uri="{FF2B5EF4-FFF2-40B4-BE49-F238E27FC236}">
                    <a16:creationId xmlns:a16="http://schemas.microsoft.com/office/drawing/2014/main" id="{BD5BAAE2-9FD3-4765-AC6F-366FE3B365FC}"/>
                  </a:ext>
                </a:extLst>
              </p:cNvPr>
              <p:cNvCxnSpPr/>
              <p:nvPr/>
            </p:nvCxnSpPr>
            <p:spPr>
              <a:xfrm>
                <a:off x="5981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>
                <a:extLst>
                  <a:ext uri="{FF2B5EF4-FFF2-40B4-BE49-F238E27FC236}">
                    <a16:creationId xmlns:a16="http://schemas.microsoft.com/office/drawing/2014/main" id="{CF720350-A95A-45E8-90AF-F7CBBE9A835C}"/>
                  </a:ext>
                </a:extLst>
              </p:cNvPr>
              <p:cNvCxnSpPr/>
              <p:nvPr/>
            </p:nvCxnSpPr>
            <p:spPr>
              <a:xfrm>
                <a:off x="6388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>
                <a:extLst>
                  <a:ext uri="{FF2B5EF4-FFF2-40B4-BE49-F238E27FC236}">
                    <a16:creationId xmlns:a16="http://schemas.microsoft.com/office/drawing/2014/main" id="{8D162755-BAEF-4C69-B2C0-11CD4C28CA37}"/>
                  </a:ext>
                </a:extLst>
              </p:cNvPr>
              <p:cNvCxnSpPr/>
              <p:nvPr/>
            </p:nvCxnSpPr>
            <p:spPr>
              <a:xfrm>
                <a:off x="6794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>
                <a:extLst>
                  <a:ext uri="{FF2B5EF4-FFF2-40B4-BE49-F238E27FC236}">
                    <a16:creationId xmlns:a16="http://schemas.microsoft.com/office/drawing/2014/main" id="{6B79EAE7-7CCA-4905-A422-FFBDAC8F9C32}"/>
                  </a:ext>
                </a:extLst>
              </p:cNvPr>
              <p:cNvCxnSpPr/>
              <p:nvPr/>
            </p:nvCxnSpPr>
            <p:spPr>
              <a:xfrm>
                <a:off x="7200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>
                <a:extLst>
                  <a:ext uri="{FF2B5EF4-FFF2-40B4-BE49-F238E27FC236}">
                    <a16:creationId xmlns:a16="http://schemas.microsoft.com/office/drawing/2014/main" id="{3AE1565B-3E32-41B2-9778-3A977A5F8773}"/>
                  </a:ext>
                </a:extLst>
              </p:cNvPr>
              <p:cNvCxnSpPr/>
              <p:nvPr/>
            </p:nvCxnSpPr>
            <p:spPr>
              <a:xfrm>
                <a:off x="76073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>
                <a:extLst>
                  <a:ext uri="{FF2B5EF4-FFF2-40B4-BE49-F238E27FC236}">
                    <a16:creationId xmlns:a16="http://schemas.microsoft.com/office/drawing/2014/main" id="{BACAB77F-CC70-42AC-9C56-573DDEED8BF7}"/>
                  </a:ext>
                </a:extLst>
              </p:cNvPr>
              <p:cNvCxnSpPr/>
              <p:nvPr/>
            </p:nvCxnSpPr>
            <p:spPr>
              <a:xfrm>
                <a:off x="8013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>
                <a:extLst>
                  <a:ext uri="{FF2B5EF4-FFF2-40B4-BE49-F238E27FC236}">
                    <a16:creationId xmlns:a16="http://schemas.microsoft.com/office/drawing/2014/main" id="{26D7C459-968C-4677-B694-A2A0A22D962C}"/>
                  </a:ext>
                </a:extLst>
              </p:cNvPr>
              <p:cNvCxnSpPr/>
              <p:nvPr/>
            </p:nvCxnSpPr>
            <p:spPr>
              <a:xfrm>
                <a:off x="8394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94" name="Rectangle 393">
            <a:extLst>
              <a:ext uri="{FF2B5EF4-FFF2-40B4-BE49-F238E27FC236}">
                <a16:creationId xmlns:a16="http://schemas.microsoft.com/office/drawing/2014/main" id="{7C83F67D-97AB-4E31-869F-7BD17EBBBC99}"/>
              </a:ext>
            </a:extLst>
          </p:cNvPr>
          <p:cNvSpPr/>
          <p:nvPr/>
        </p:nvSpPr>
        <p:spPr>
          <a:xfrm>
            <a:off x="-420015" y="-158739"/>
            <a:ext cx="12989692" cy="7306702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  <a:alpha val="10000"/>
                </a:schemeClr>
              </a:gs>
              <a:gs pos="82000">
                <a:srgbClr val="450505">
                  <a:alpha val="1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C2E2D73-B41A-4E1E-B0B1-46F735E47CC0}"/>
              </a:ext>
            </a:extLst>
          </p:cNvPr>
          <p:cNvSpPr/>
          <p:nvPr/>
        </p:nvSpPr>
        <p:spPr>
          <a:xfrm>
            <a:off x="-398846" y="-224351"/>
            <a:ext cx="12989692" cy="7306702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  <a:alpha val="10000"/>
                </a:schemeClr>
              </a:gs>
              <a:gs pos="82000">
                <a:srgbClr val="450505">
                  <a:alpha val="1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B6B9507E-4818-48A9-80D4-61CA8D18CAF9}"/>
              </a:ext>
            </a:extLst>
          </p:cNvPr>
          <p:cNvSpPr/>
          <p:nvPr/>
        </p:nvSpPr>
        <p:spPr>
          <a:xfrm>
            <a:off x="0" y="1"/>
            <a:ext cx="12192000" cy="548104"/>
          </a:xfrm>
          <a:prstGeom prst="rect">
            <a:avLst/>
          </a:prstGeom>
          <a:solidFill>
            <a:schemeClr val="dk1">
              <a:alpha val="81000"/>
            </a:schemeClr>
          </a:solidFill>
          <a:ln>
            <a:noFill/>
          </a:ln>
          <a:effectLst>
            <a:outerShdw blurRad="114300" dist="1143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A0FF50EB-888A-4E51-B8F1-20E4D4D1405C}"/>
              </a:ext>
            </a:extLst>
          </p:cNvPr>
          <p:cNvGrpSpPr/>
          <p:nvPr/>
        </p:nvGrpSpPr>
        <p:grpSpPr>
          <a:xfrm>
            <a:off x="11602950" y="154003"/>
            <a:ext cx="376364" cy="188258"/>
            <a:chOff x="8696199" y="1114425"/>
            <a:chExt cx="376364" cy="188258"/>
          </a:xfrm>
        </p:grpSpPr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359C50D9-9A49-446D-B6FC-195C30CF60C6}"/>
                </a:ext>
              </a:extLst>
            </p:cNvPr>
            <p:cNvCxnSpPr/>
            <p:nvPr/>
          </p:nvCxnSpPr>
          <p:spPr>
            <a:xfrm>
              <a:off x="8701088" y="1114425"/>
              <a:ext cx="371475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5D99520C-1844-46EC-9CB6-FFC50BE0E106}"/>
                </a:ext>
              </a:extLst>
            </p:cNvPr>
            <p:cNvCxnSpPr/>
            <p:nvPr/>
          </p:nvCxnSpPr>
          <p:spPr>
            <a:xfrm>
              <a:off x="8696199" y="1212221"/>
              <a:ext cx="371475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F54F4909-2343-4EA6-9D8E-48494B95A05F}"/>
                </a:ext>
              </a:extLst>
            </p:cNvPr>
            <p:cNvCxnSpPr/>
            <p:nvPr/>
          </p:nvCxnSpPr>
          <p:spPr>
            <a:xfrm>
              <a:off x="8701088" y="1302683"/>
              <a:ext cx="371475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E4827C5-594E-4845-9047-B0965C8A0E8F}"/>
              </a:ext>
            </a:extLst>
          </p:cNvPr>
          <p:cNvGrpSpPr/>
          <p:nvPr/>
        </p:nvGrpSpPr>
        <p:grpSpPr>
          <a:xfrm>
            <a:off x="-10035608" y="560245"/>
            <a:ext cx="22505609" cy="663117"/>
            <a:chOff x="-3210580" y="576235"/>
            <a:chExt cx="22505609" cy="760471"/>
          </a:xfrm>
          <a:effectLst>
            <a:glow rad="63500">
              <a:schemeClr val="bg1">
                <a:alpha val="28000"/>
              </a:schemeClr>
            </a:glow>
          </a:effectLst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1EE15330-A051-4DD4-BA11-6D271710EBAC}"/>
                </a:ext>
              </a:extLst>
            </p:cNvPr>
            <p:cNvGrpSpPr/>
            <p:nvPr/>
          </p:nvGrpSpPr>
          <p:grpSpPr>
            <a:xfrm>
              <a:off x="-3210580" y="576235"/>
              <a:ext cx="11183109" cy="750872"/>
              <a:chOff x="65055" y="835233"/>
              <a:chExt cx="14182026" cy="1109250"/>
            </a:xfrm>
          </p:grpSpPr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CA3BAC13-880C-4757-AEB5-9753F49D973D}"/>
                  </a:ext>
                </a:extLst>
              </p:cNvPr>
              <p:cNvGrpSpPr/>
              <p:nvPr/>
            </p:nvGrpSpPr>
            <p:grpSpPr>
              <a:xfrm>
                <a:off x="65055" y="835233"/>
                <a:ext cx="4583987" cy="1099349"/>
                <a:chOff x="65055" y="835233"/>
                <a:chExt cx="4583987" cy="1099349"/>
              </a:xfrm>
            </p:grpSpPr>
            <p:grpSp>
              <p:nvGrpSpPr>
                <p:cNvPr id="8" name="Group 7">
                  <a:extLst>
                    <a:ext uri="{FF2B5EF4-FFF2-40B4-BE49-F238E27FC236}">
                      <a16:creationId xmlns:a16="http://schemas.microsoft.com/office/drawing/2014/main" id="{08ECDF38-7662-4A5A-9263-CF4C02C49B4A}"/>
                    </a:ext>
                  </a:extLst>
                </p:cNvPr>
                <p:cNvGrpSpPr/>
                <p:nvPr/>
              </p:nvGrpSpPr>
              <p:grpSpPr>
                <a:xfrm>
                  <a:off x="1055981" y="845134"/>
                  <a:ext cx="1197865" cy="1089448"/>
                  <a:chOff x="3153001" y="1419726"/>
                  <a:chExt cx="1197865" cy="1089448"/>
                </a:xfrm>
              </p:grpSpPr>
              <p:cxnSp>
                <p:nvCxnSpPr>
                  <p:cNvPr id="4" name="Straight Connector 3">
                    <a:extLst>
                      <a:ext uri="{FF2B5EF4-FFF2-40B4-BE49-F238E27FC236}">
                        <a16:creationId xmlns:a16="http://schemas.microsoft.com/office/drawing/2014/main" id="{54507052-8553-4139-99F4-91848E6CA0B8}"/>
                      </a:ext>
                    </a:extLst>
                  </p:cNvPr>
                  <p:cNvCxnSpPr/>
                  <p:nvPr/>
                </p:nvCxnSpPr>
                <p:spPr>
                  <a:xfrm>
                    <a:off x="3153001" y="14197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7" name="Straight Connector 176">
                    <a:extLst>
                      <a:ext uri="{FF2B5EF4-FFF2-40B4-BE49-F238E27FC236}">
                        <a16:creationId xmlns:a16="http://schemas.microsoft.com/office/drawing/2014/main" id="{1E2B2B61-80DC-4AF7-A3F3-1D1B1751E43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4770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8" name="Straight Connector 177">
                    <a:extLst>
                      <a:ext uri="{FF2B5EF4-FFF2-40B4-BE49-F238E27FC236}">
                        <a16:creationId xmlns:a16="http://schemas.microsoft.com/office/drawing/2014/main" id="{4186593A-1F14-4C20-970D-B1AA15E6F8F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60832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9" name="Straight Connector 178">
                    <a:extLst>
                      <a:ext uri="{FF2B5EF4-FFF2-40B4-BE49-F238E27FC236}">
                        <a16:creationId xmlns:a16="http://schemas.microsoft.com/office/drawing/2014/main" id="{A50B8962-12A4-4498-8E1B-A71BFC31D9E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62601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0" name="Straight Connector 179">
                    <a:extLst>
                      <a:ext uri="{FF2B5EF4-FFF2-40B4-BE49-F238E27FC236}">
                        <a16:creationId xmlns:a16="http://schemas.microsoft.com/office/drawing/2014/main" id="{36B306BE-A9EE-459E-BFD6-14ECEAF3E34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60077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1" name="Straight Connector 180">
                    <a:extLst>
                      <a:ext uri="{FF2B5EF4-FFF2-40B4-BE49-F238E27FC236}">
                        <a16:creationId xmlns:a16="http://schemas.microsoft.com/office/drawing/2014/main" id="{147EDE41-78CF-4D3F-902E-82CE58919B4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61846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2" name="Straight Connector 181">
                    <a:extLst>
                      <a:ext uri="{FF2B5EF4-FFF2-40B4-BE49-F238E27FC236}">
                        <a16:creationId xmlns:a16="http://schemas.microsoft.com/office/drawing/2014/main" id="{453C8460-0442-4F12-8816-0087F4ECA886}"/>
                      </a:ext>
                    </a:extLst>
                  </p:cNvPr>
                  <p:cNvCxnSpPr/>
                  <p:nvPr/>
                </p:nvCxnSpPr>
                <p:spPr>
                  <a:xfrm>
                    <a:off x="4350866" y="14197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6" name="Group 5">
                  <a:extLst>
                    <a:ext uri="{FF2B5EF4-FFF2-40B4-BE49-F238E27FC236}">
                      <a16:creationId xmlns:a16="http://schemas.microsoft.com/office/drawing/2014/main" id="{61DB29E6-6AD5-4F29-B7BD-D016CBB461F0}"/>
                    </a:ext>
                  </a:extLst>
                </p:cNvPr>
                <p:cNvGrpSpPr/>
                <p:nvPr/>
              </p:nvGrpSpPr>
              <p:grpSpPr>
                <a:xfrm>
                  <a:off x="2459405" y="842566"/>
                  <a:ext cx="996096" cy="1089448"/>
                  <a:chOff x="3507170" y="1572126"/>
                  <a:chExt cx="996096" cy="1089448"/>
                </a:xfrm>
              </p:grpSpPr>
              <p:cxnSp>
                <p:nvCxnSpPr>
                  <p:cNvPr id="183" name="Straight Connector 182">
                    <a:extLst>
                      <a:ext uri="{FF2B5EF4-FFF2-40B4-BE49-F238E27FC236}">
                        <a16:creationId xmlns:a16="http://schemas.microsoft.com/office/drawing/2014/main" id="{D084C880-0AF7-4F7F-AC0C-D921B726DB3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7170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4" name="Straight Connector 183">
                    <a:extLst>
                      <a:ext uri="{FF2B5EF4-FFF2-40B4-BE49-F238E27FC236}">
                        <a16:creationId xmlns:a16="http://schemas.microsoft.com/office/drawing/2014/main" id="{03381B9F-AA73-4402-B52A-67C374015B5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13232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5" name="Straight Connector 184">
                    <a:extLst>
                      <a:ext uri="{FF2B5EF4-FFF2-40B4-BE49-F238E27FC236}">
                        <a16:creationId xmlns:a16="http://schemas.microsoft.com/office/drawing/2014/main" id="{7E379D61-D1BA-4B55-A322-4EED6A6B397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15001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6" name="Straight Connector 185">
                    <a:extLst>
                      <a:ext uri="{FF2B5EF4-FFF2-40B4-BE49-F238E27FC236}">
                        <a16:creationId xmlns:a16="http://schemas.microsoft.com/office/drawing/2014/main" id="{7910EB5B-5AEB-46A7-BFFE-7D7E45CF32F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2477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7" name="Straight Connector 186">
                    <a:extLst>
                      <a:ext uri="{FF2B5EF4-FFF2-40B4-BE49-F238E27FC236}">
                        <a16:creationId xmlns:a16="http://schemas.microsoft.com/office/drawing/2014/main" id="{1594FD68-A683-4DA6-94EC-A31F44BB1DE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14246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8" name="Straight Connector 187">
                    <a:extLst>
                      <a:ext uri="{FF2B5EF4-FFF2-40B4-BE49-F238E27FC236}">
                        <a16:creationId xmlns:a16="http://schemas.microsoft.com/office/drawing/2014/main" id="{E8BD86A6-67DF-426B-A1A4-8E2B512DA916}"/>
                      </a:ext>
                    </a:extLst>
                  </p:cNvPr>
                  <p:cNvCxnSpPr/>
                  <p:nvPr/>
                </p:nvCxnSpPr>
                <p:spPr>
                  <a:xfrm>
                    <a:off x="4503266" y="15721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89" name="Group 188">
                  <a:extLst>
                    <a:ext uri="{FF2B5EF4-FFF2-40B4-BE49-F238E27FC236}">
                      <a16:creationId xmlns:a16="http://schemas.microsoft.com/office/drawing/2014/main" id="{F3502465-5719-4688-BB23-E3E48BAB7B75}"/>
                    </a:ext>
                  </a:extLst>
                </p:cNvPr>
                <p:cNvGrpSpPr/>
                <p:nvPr/>
              </p:nvGrpSpPr>
              <p:grpSpPr>
                <a:xfrm>
                  <a:off x="3652946" y="835233"/>
                  <a:ext cx="996096" cy="1089448"/>
                  <a:chOff x="3507170" y="1572126"/>
                  <a:chExt cx="996096" cy="1089448"/>
                </a:xfrm>
              </p:grpSpPr>
              <p:cxnSp>
                <p:nvCxnSpPr>
                  <p:cNvPr id="190" name="Straight Connector 189">
                    <a:extLst>
                      <a:ext uri="{FF2B5EF4-FFF2-40B4-BE49-F238E27FC236}">
                        <a16:creationId xmlns:a16="http://schemas.microsoft.com/office/drawing/2014/main" id="{D55F40F7-2C8F-43A1-8E09-CB084955C3C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7170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1" name="Straight Connector 190">
                    <a:extLst>
                      <a:ext uri="{FF2B5EF4-FFF2-40B4-BE49-F238E27FC236}">
                        <a16:creationId xmlns:a16="http://schemas.microsoft.com/office/drawing/2014/main" id="{861B9495-12A8-4998-99BB-ECFE08DF718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13232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2" name="Straight Connector 191">
                    <a:extLst>
                      <a:ext uri="{FF2B5EF4-FFF2-40B4-BE49-F238E27FC236}">
                        <a16:creationId xmlns:a16="http://schemas.microsoft.com/office/drawing/2014/main" id="{E861D8E4-9062-4084-89D8-9A8F5ED3FB3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15001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3" name="Straight Connector 192">
                    <a:extLst>
                      <a:ext uri="{FF2B5EF4-FFF2-40B4-BE49-F238E27FC236}">
                        <a16:creationId xmlns:a16="http://schemas.microsoft.com/office/drawing/2014/main" id="{B1E124CD-D7FC-4EC0-990A-F86AAD8EF7E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2477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4" name="Straight Connector 193">
                    <a:extLst>
                      <a:ext uri="{FF2B5EF4-FFF2-40B4-BE49-F238E27FC236}">
                        <a16:creationId xmlns:a16="http://schemas.microsoft.com/office/drawing/2014/main" id="{0430CD63-8C3E-4503-B1D1-6DA2557ADFE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14246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5" name="Straight Connector 194">
                    <a:extLst>
                      <a:ext uri="{FF2B5EF4-FFF2-40B4-BE49-F238E27FC236}">
                        <a16:creationId xmlns:a16="http://schemas.microsoft.com/office/drawing/2014/main" id="{147ECCD1-C540-4E9A-BA76-048A362F2A74}"/>
                      </a:ext>
                    </a:extLst>
                  </p:cNvPr>
                  <p:cNvCxnSpPr/>
                  <p:nvPr/>
                </p:nvCxnSpPr>
                <p:spPr>
                  <a:xfrm>
                    <a:off x="4503266" y="15721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9" name="Group 8">
                  <a:extLst>
                    <a:ext uri="{FF2B5EF4-FFF2-40B4-BE49-F238E27FC236}">
                      <a16:creationId xmlns:a16="http://schemas.microsoft.com/office/drawing/2014/main" id="{5558300D-AD1D-43F5-85AA-1ADDAC74FC01}"/>
                    </a:ext>
                  </a:extLst>
                </p:cNvPr>
                <p:cNvGrpSpPr/>
                <p:nvPr/>
              </p:nvGrpSpPr>
              <p:grpSpPr>
                <a:xfrm flipH="1">
                  <a:off x="65055" y="835233"/>
                  <a:ext cx="807076" cy="542156"/>
                  <a:chOff x="3354770" y="1419726"/>
                  <a:chExt cx="807076" cy="542156"/>
                </a:xfrm>
              </p:grpSpPr>
              <p:cxnSp>
                <p:nvCxnSpPr>
                  <p:cNvPr id="196" name="Straight Connector 195">
                    <a:extLst>
                      <a:ext uri="{FF2B5EF4-FFF2-40B4-BE49-F238E27FC236}">
                        <a16:creationId xmlns:a16="http://schemas.microsoft.com/office/drawing/2014/main" id="{FA618FBD-11FC-4940-B6A4-74671D01AE4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4770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7" name="Straight Connector 196">
                    <a:extLst>
                      <a:ext uri="{FF2B5EF4-FFF2-40B4-BE49-F238E27FC236}">
                        <a16:creationId xmlns:a16="http://schemas.microsoft.com/office/drawing/2014/main" id="{2FDFB4CD-F899-4E5E-9D8F-51844B1838A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60832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8" name="Straight Connector 197">
                    <a:extLst>
                      <a:ext uri="{FF2B5EF4-FFF2-40B4-BE49-F238E27FC236}">
                        <a16:creationId xmlns:a16="http://schemas.microsoft.com/office/drawing/2014/main" id="{699FEC09-51FA-444A-990F-867CE53C804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62601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9" name="Straight Connector 198">
                    <a:extLst>
                      <a:ext uri="{FF2B5EF4-FFF2-40B4-BE49-F238E27FC236}">
                        <a16:creationId xmlns:a16="http://schemas.microsoft.com/office/drawing/2014/main" id="{98EE64F3-79CA-4944-9487-9ADA5F636BB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60077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0" name="Straight Connector 199">
                    <a:extLst>
                      <a:ext uri="{FF2B5EF4-FFF2-40B4-BE49-F238E27FC236}">
                        <a16:creationId xmlns:a16="http://schemas.microsoft.com/office/drawing/2014/main" id="{E63DF71B-4E47-464B-ACC1-76628B6C26D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61846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02" name="Group 201">
                <a:extLst>
                  <a:ext uri="{FF2B5EF4-FFF2-40B4-BE49-F238E27FC236}">
                    <a16:creationId xmlns:a16="http://schemas.microsoft.com/office/drawing/2014/main" id="{A5EB8FE9-1CDE-4B6E-982E-629E9ECAB98C}"/>
                  </a:ext>
                </a:extLst>
              </p:cNvPr>
              <p:cNvGrpSpPr/>
              <p:nvPr/>
            </p:nvGrpSpPr>
            <p:grpSpPr>
              <a:xfrm>
                <a:off x="4862745" y="845134"/>
                <a:ext cx="4583987" cy="1099349"/>
                <a:chOff x="65055" y="835233"/>
                <a:chExt cx="4583987" cy="1099349"/>
              </a:xfrm>
            </p:grpSpPr>
            <p:grpSp>
              <p:nvGrpSpPr>
                <p:cNvPr id="203" name="Group 202">
                  <a:extLst>
                    <a:ext uri="{FF2B5EF4-FFF2-40B4-BE49-F238E27FC236}">
                      <a16:creationId xmlns:a16="http://schemas.microsoft.com/office/drawing/2014/main" id="{A9A2DE5A-C056-4DC0-ACCD-FC9822B8D3B8}"/>
                    </a:ext>
                  </a:extLst>
                </p:cNvPr>
                <p:cNvGrpSpPr/>
                <p:nvPr/>
              </p:nvGrpSpPr>
              <p:grpSpPr>
                <a:xfrm>
                  <a:off x="1055981" y="845134"/>
                  <a:ext cx="1197865" cy="1089448"/>
                  <a:chOff x="3153001" y="1419726"/>
                  <a:chExt cx="1197865" cy="1089448"/>
                </a:xfrm>
              </p:grpSpPr>
              <p:cxnSp>
                <p:nvCxnSpPr>
                  <p:cNvPr id="224" name="Straight Connector 223">
                    <a:extLst>
                      <a:ext uri="{FF2B5EF4-FFF2-40B4-BE49-F238E27FC236}">
                        <a16:creationId xmlns:a16="http://schemas.microsoft.com/office/drawing/2014/main" id="{181D008A-2735-45C4-B082-F8D24676BD61}"/>
                      </a:ext>
                    </a:extLst>
                  </p:cNvPr>
                  <p:cNvCxnSpPr/>
                  <p:nvPr/>
                </p:nvCxnSpPr>
                <p:spPr>
                  <a:xfrm>
                    <a:off x="3153001" y="14197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5" name="Straight Connector 224">
                    <a:extLst>
                      <a:ext uri="{FF2B5EF4-FFF2-40B4-BE49-F238E27FC236}">
                        <a16:creationId xmlns:a16="http://schemas.microsoft.com/office/drawing/2014/main" id="{E96E3AAB-27D8-4CF9-8961-C6537F31AA9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4770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6" name="Straight Connector 225">
                    <a:extLst>
                      <a:ext uri="{FF2B5EF4-FFF2-40B4-BE49-F238E27FC236}">
                        <a16:creationId xmlns:a16="http://schemas.microsoft.com/office/drawing/2014/main" id="{55E8515F-E3D8-4A52-8D8D-968B578491D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60832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7" name="Straight Connector 226">
                    <a:extLst>
                      <a:ext uri="{FF2B5EF4-FFF2-40B4-BE49-F238E27FC236}">
                        <a16:creationId xmlns:a16="http://schemas.microsoft.com/office/drawing/2014/main" id="{522EE9C3-86BB-4DDC-A2A3-07B3BE5C7F4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62601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8" name="Straight Connector 227">
                    <a:extLst>
                      <a:ext uri="{FF2B5EF4-FFF2-40B4-BE49-F238E27FC236}">
                        <a16:creationId xmlns:a16="http://schemas.microsoft.com/office/drawing/2014/main" id="{7FCE6163-5C00-4493-BACE-0CAE9C4E2D8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60077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9" name="Straight Connector 228">
                    <a:extLst>
                      <a:ext uri="{FF2B5EF4-FFF2-40B4-BE49-F238E27FC236}">
                        <a16:creationId xmlns:a16="http://schemas.microsoft.com/office/drawing/2014/main" id="{828FE544-7C97-43F0-88DE-7CEA22CC710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61846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0" name="Straight Connector 229">
                    <a:extLst>
                      <a:ext uri="{FF2B5EF4-FFF2-40B4-BE49-F238E27FC236}">
                        <a16:creationId xmlns:a16="http://schemas.microsoft.com/office/drawing/2014/main" id="{9952448B-E261-4EE6-968B-C3E49CA86B13}"/>
                      </a:ext>
                    </a:extLst>
                  </p:cNvPr>
                  <p:cNvCxnSpPr/>
                  <p:nvPr/>
                </p:nvCxnSpPr>
                <p:spPr>
                  <a:xfrm>
                    <a:off x="4350866" y="14197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04" name="Group 203">
                  <a:extLst>
                    <a:ext uri="{FF2B5EF4-FFF2-40B4-BE49-F238E27FC236}">
                      <a16:creationId xmlns:a16="http://schemas.microsoft.com/office/drawing/2014/main" id="{B69F2F10-7EE2-431C-8E65-451B518464B4}"/>
                    </a:ext>
                  </a:extLst>
                </p:cNvPr>
                <p:cNvGrpSpPr/>
                <p:nvPr/>
              </p:nvGrpSpPr>
              <p:grpSpPr>
                <a:xfrm>
                  <a:off x="2459405" y="842566"/>
                  <a:ext cx="996096" cy="1089448"/>
                  <a:chOff x="3507170" y="1572126"/>
                  <a:chExt cx="996096" cy="1089448"/>
                </a:xfrm>
              </p:grpSpPr>
              <p:cxnSp>
                <p:nvCxnSpPr>
                  <p:cNvPr id="218" name="Straight Connector 217">
                    <a:extLst>
                      <a:ext uri="{FF2B5EF4-FFF2-40B4-BE49-F238E27FC236}">
                        <a16:creationId xmlns:a16="http://schemas.microsoft.com/office/drawing/2014/main" id="{A777441D-8645-4B01-8D9F-7AD74A91E4F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7170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9" name="Straight Connector 218">
                    <a:extLst>
                      <a:ext uri="{FF2B5EF4-FFF2-40B4-BE49-F238E27FC236}">
                        <a16:creationId xmlns:a16="http://schemas.microsoft.com/office/drawing/2014/main" id="{20205CDF-DDD6-4507-83FE-F980F0198E9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13232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0" name="Straight Connector 219">
                    <a:extLst>
                      <a:ext uri="{FF2B5EF4-FFF2-40B4-BE49-F238E27FC236}">
                        <a16:creationId xmlns:a16="http://schemas.microsoft.com/office/drawing/2014/main" id="{CCBB1748-2344-4DE0-ABCC-3BCF6D3848B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15001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1" name="Straight Connector 220">
                    <a:extLst>
                      <a:ext uri="{FF2B5EF4-FFF2-40B4-BE49-F238E27FC236}">
                        <a16:creationId xmlns:a16="http://schemas.microsoft.com/office/drawing/2014/main" id="{623E0B87-FBB9-4FAA-AC78-8E2CB1ED3E6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2477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2" name="Straight Connector 221">
                    <a:extLst>
                      <a:ext uri="{FF2B5EF4-FFF2-40B4-BE49-F238E27FC236}">
                        <a16:creationId xmlns:a16="http://schemas.microsoft.com/office/drawing/2014/main" id="{16DED695-DD4C-4B54-AF88-2E3F0410DCF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14246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3" name="Straight Connector 222">
                    <a:extLst>
                      <a:ext uri="{FF2B5EF4-FFF2-40B4-BE49-F238E27FC236}">
                        <a16:creationId xmlns:a16="http://schemas.microsoft.com/office/drawing/2014/main" id="{9D130516-502D-4123-BD7C-A0A95B4613A1}"/>
                      </a:ext>
                    </a:extLst>
                  </p:cNvPr>
                  <p:cNvCxnSpPr/>
                  <p:nvPr/>
                </p:nvCxnSpPr>
                <p:spPr>
                  <a:xfrm>
                    <a:off x="4503266" y="15721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05" name="Group 204">
                  <a:extLst>
                    <a:ext uri="{FF2B5EF4-FFF2-40B4-BE49-F238E27FC236}">
                      <a16:creationId xmlns:a16="http://schemas.microsoft.com/office/drawing/2014/main" id="{33412490-E5B8-42A9-84CF-E09E69CDFF70}"/>
                    </a:ext>
                  </a:extLst>
                </p:cNvPr>
                <p:cNvGrpSpPr/>
                <p:nvPr/>
              </p:nvGrpSpPr>
              <p:grpSpPr>
                <a:xfrm>
                  <a:off x="3652946" y="835233"/>
                  <a:ext cx="996096" cy="1089448"/>
                  <a:chOff x="3507170" y="1572126"/>
                  <a:chExt cx="996096" cy="1089448"/>
                </a:xfrm>
              </p:grpSpPr>
              <p:cxnSp>
                <p:nvCxnSpPr>
                  <p:cNvPr id="212" name="Straight Connector 211">
                    <a:extLst>
                      <a:ext uri="{FF2B5EF4-FFF2-40B4-BE49-F238E27FC236}">
                        <a16:creationId xmlns:a16="http://schemas.microsoft.com/office/drawing/2014/main" id="{38A86FBE-0258-4D90-95F4-CB2B099D875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7170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3" name="Straight Connector 212">
                    <a:extLst>
                      <a:ext uri="{FF2B5EF4-FFF2-40B4-BE49-F238E27FC236}">
                        <a16:creationId xmlns:a16="http://schemas.microsoft.com/office/drawing/2014/main" id="{34119B7C-1E5B-44AF-8192-EC3B6D43CB4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13232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4" name="Straight Connector 213">
                    <a:extLst>
                      <a:ext uri="{FF2B5EF4-FFF2-40B4-BE49-F238E27FC236}">
                        <a16:creationId xmlns:a16="http://schemas.microsoft.com/office/drawing/2014/main" id="{79C61C72-0B86-42F1-B55B-C6BC4571A74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15001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5" name="Straight Connector 214">
                    <a:extLst>
                      <a:ext uri="{FF2B5EF4-FFF2-40B4-BE49-F238E27FC236}">
                        <a16:creationId xmlns:a16="http://schemas.microsoft.com/office/drawing/2014/main" id="{0E4242B8-FB43-4729-9C9B-6522D26BD14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2477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6" name="Straight Connector 215">
                    <a:extLst>
                      <a:ext uri="{FF2B5EF4-FFF2-40B4-BE49-F238E27FC236}">
                        <a16:creationId xmlns:a16="http://schemas.microsoft.com/office/drawing/2014/main" id="{E34ED7AD-ED9C-451F-B2F9-A12554EDD37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14246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7" name="Straight Connector 216">
                    <a:extLst>
                      <a:ext uri="{FF2B5EF4-FFF2-40B4-BE49-F238E27FC236}">
                        <a16:creationId xmlns:a16="http://schemas.microsoft.com/office/drawing/2014/main" id="{6AEE4E59-7589-482B-AD54-D6E3C6623A14}"/>
                      </a:ext>
                    </a:extLst>
                  </p:cNvPr>
                  <p:cNvCxnSpPr/>
                  <p:nvPr/>
                </p:nvCxnSpPr>
                <p:spPr>
                  <a:xfrm>
                    <a:off x="4503266" y="15721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06" name="Group 205">
                  <a:extLst>
                    <a:ext uri="{FF2B5EF4-FFF2-40B4-BE49-F238E27FC236}">
                      <a16:creationId xmlns:a16="http://schemas.microsoft.com/office/drawing/2014/main" id="{95D8F6D2-6CAA-4020-8F29-7EEFEB7113EF}"/>
                    </a:ext>
                  </a:extLst>
                </p:cNvPr>
                <p:cNvGrpSpPr/>
                <p:nvPr/>
              </p:nvGrpSpPr>
              <p:grpSpPr>
                <a:xfrm flipH="1">
                  <a:off x="65055" y="835233"/>
                  <a:ext cx="807076" cy="542156"/>
                  <a:chOff x="3354770" y="1419726"/>
                  <a:chExt cx="807076" cy="542156"/>
                </a:xfrm>
              </p:grpSpPr>
              <p:cxnSp>
                <p:nvCxnSpPr>
                  <p:cNvPr id="207" name="Straight Connector 206">
                    <a:extLst>
                      <a:ext uri="{FF2B5EF4-FFF2-40B4-BE49-F238E27FC236}">
                        <a16:creationId xmlns:a16="http://schemas.microsoft.com/office/drawing/2014/main" id="{4BFF418C-5955-4722-86A4-9AC42E13C20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4770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8" name="Straight Connector 207">
                    <a:extLst>
                      <a:ext uri="{FF2B5EF4-FFF2-40B4-BE49-F238E27FC236}">
                        <a16:creationId xmlns:a16="http://schemas.microsoft.com/office/drawing/2014/main" id="{261700B5-3BB2-4FD2-B169-B17CCE81B29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60832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9" name="Straight Connector 208">
                    <a:extLst>
                      <a:ext uri="{FF2B5EF4-FFF2-40B4-BE49-F238E27FC236}">
                        <a16:creationId xmlns:a16="http://schemas.microsoft.com/office/drawing/2014/main" id="{75D40AFC-6240-460C-83B7-D2531748DD2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62601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0" name="Straight Connector 209">
                    <a:extLst>
                      <a:ext uri="{FF2B5EF4-FFF2-40B4-BE49-F238E27FC236}">
                        <a16:creationId xmlns:a16="http://schemas.microsoft.com/office/drawing/2014/main" id="{C27DAA8C-0385-401F-A417-D89D8D86E38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60077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1" name="Straight Connector 210">
                    <a:extLst>
                      <a:ext uri="{FF2B5EF4-FFF2-40B4-BE49-F238E27FC236}">
                        <a16:creationId xmlns:a16="http://schemas.microsoft.com/office/drawing/2014/main" id="{9543D969-EFF9-4E80-8A8A-7AB0218F199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61846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31" name="Group 230">
                <a:extLst>
                  <a:ext uri="{FF2B5EF4-FFF2-40B4-BE49-F238E27FC236}">
                    <a16:creationId xmlns:a16="http://schemas.microsoft.com/office/drawing/2014/main" id="{B7A69820-0C17-4696-A761-31167F5A3D5D}"/>
                  </a:ext>
                </a:extLst>
              </p:cNvPr>
              <p:cNvGrpSpPr/>
              <p:nvPr/>
            </p:nvGrpSpPr>
            <p:grpSpPr>
              <a:xfrm>
                <a:off x="9663094" y="842566"/>
                <a:ext cx="4583987" cy="1099349"/>
                <a:chOff x="65055" y="835233"/>
                <a:chExt cx="4583987" cy="1099349"/>
              </a:xfrm>
            </p:grpSpPr>
            <p:grpSp>
              <p:nvGrpSpPr>
                <p:cNvPr id="232" name="Group 231">
                  <a:extLst>
                    <a:ext uri="{FF2B5EF4-FFF2-40B4-BE49-F238E27FC236}">
                      <a16:creationId xmlns:a16="http://schemas.microsoft.com/office/drawing/2014/main" id="{E96546F9-9B61-491A-90D7-24E52949A7A0}"/>
                    </a:ext>
                  </a:extLst>
                </p:cNvPr>
                <p:cNvGrpSpPr/>
                <p:nvPr/>
              </p:nvGrpSpPr>
              <p:grpSpPr>
                <a:xfrm>
                  <a:off x="1055981" y="845134"/>
                  <a:ext cx="1197865" cy="1089448"/>
                  <a:chOff x="3153001" y="1419726"/>
                  <a:chExt cx="1197865" cy="1089448"/>
                </a:xfrm>
              </p:grpSpPr>
              <p:cxnSp>
                <p:nvCxnSpPr>
                  <p:cNvPr id="253" name="Straight Connector 252">
                    <a:extLst>
                      <a:ext uri="{FF2B5EF4-FFF2-40B4-BE49-F238E27FC236}">
                        <a16:creationId xmlns:a16="http://schemas.microsoft.com/office/drawing/2014/main" id="{9E9D8DEC-CE6E-42D1-9462-1C3CAEE9539E}"/>
                      </a:ext>
                    </a:extLst>
                  </p:cNvPr>
                  <p:cNvCxnSpPr/>
                  <p:nvPr/>
                </p:nvCxnSpPr>
                <p:spPr>
                  <a:xfrm>
                    <a:off x="3153001" y="14197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4" name="Straight Connector 253">
                    <a:extLst>
                      <a:ext uri="{FF2B5EF4-FFF2-40B4-BE49-F238E27FC236}">
                        <a16:creationId xmlns:a16="http://schemas.microsoft.com/office/drawing/2014/main" id="{4F377172-6DCF-4227-935C-F92624F9C17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4770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5" name="Straight Connector 254">
                    <a:extLst>
                      <a:ext uri="{FF2B5EF4-FFF2-40B4-BE49-F238E27FC236}">
                        <a16:creationId xmlns:a16="http://schemas.microsoft.com/office/drawing/2014/main" id="{57EEF99A-56FC-4931-AD1B-48B7B16C008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60832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6" name="Straight Connector 255">
                    <a:extLst>
                      <a:ext uri="{FF2B5EF4-FFF2-40B4-BE49-F238E27FC236}">
                        <a16:creationId xmlns:a16="http://schemas.microsoft.com/office/drawing/2014/main" id="{1F89C8CA-B949-4A75-A1CB-A546A3F5BD5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62601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7" name="Straight Connector 256">
                    <a:extLst>
                      <a:ext uri="{FF2B5EF4-FFF2-40B4-BE49-F238E27FC236}">
                        <a16:creationId xmlns:a16="http://schemas.microsoft.com/office/drawing/2014/main" id="{AC5E0570-0282-4F93-A5C7-D295B3C8DA9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60077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8" name="Straight Connector 257">
                    <a:extLst>
                      <a:ext uri="{FF2B5EF4-FFF2-40B4-BE49-F238E27FC236}">
                        <a16:creationId xmlns:a16="http://schemas.microsoft.com/office/drawing/2014/main" id="{1C598663-4907-460B-8459-AD4BBE154BA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61846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9" name="Straight Connector 258">
                    <a:extLst>
                      <a:ext uri="{FF2B5EF4-FFF2-40B4-BE49-F238E27FC236}">
                        <a16:creationId xmlns:a16="http://schemas.microsoft.com/office/drawing/2014/main" id="{239CDF5E-38EE-4170-A5F7-D9BBCFE9C99B}"/>
                      </a:ext>
                    </a:extLst>
                  </p:cNvPr>
                  <p:cNvCxnSpPr/>
                  <p:nvPr/>
                </p:nvCxnSpPr>
                <p:spPr>
                  <a:xfrm>
                    <a:off x="4350866" y="14197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33" name="Group 232">
                  <a:extLst>
                    <a:ext uri="{FF2B5EF4-FFF2-40B4-BE49-F238E27FC236}">
                      <a16:creationId xmlns:a16="http://schemas.microsoft.com/office/drawing/2014/main" id="{BA6EEAC3-A6AF-4014-95C1-F00461E22144}"/>
                    </a:ext>
                  </a:extLst>
                </p:cNvPr>
                <p:cNvGrpSpPr/>
                <p:nvPr/>
              </p:nvGrpSpPr>
              <p:grpSpPr>
                <a:xfrm>
                  <a:off x="2459405" y="842566"/>
                  <a:ext cx="996096" cy="1089448"/>
                  <a:chOff x="3507170" y="1572126"/>
                  <a:chExt cx="996096" cy="1089448"/>
                </a:xfrm>
              </p:grpSpPr>
              <p:cxnSp>
                <p:nvCxnSpPr>
                  <p:cNvPr id="247" name="Straight Connector 246">
                    <a:extLst>
                      <a:ext uri="{FF2B5EF4-FFF2-40B4-BE49-F238E27FC236}">
                        <a16:creationId xmlns:a16="http://schemas.microsoft.com/office/drawing/2014/main" id="{572F4DB3-62B0-4B49-9DE5-E160E3790A1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7170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8" name="Straight Connector 247">
                    <a:extLst>
                      <a:ext uri="{FF2B5EF4-FFF2-40B4-BE49-F238E27FC236}">
                        <a16:creationId xmlns:a16="http://schemas.microsoft.com/office/drawing/2014/main" id="{2DA57A1D-D515-4277-8517-575B0D4E203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13232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9" name="Straight Connector 248">
                    <a:extLst>
                      <a:ext uri="{FF2B5EF4-FFF2-40B4-BE49-F238E27FC236}">
                        <a16:creationId xmlns:a16="http://schemas.microsoft.com/office/drawing/2014/main" id="{A2979545-B6D0-4230-80B1-89346C874CE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15001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0" name="Straight Connector 249">
                    <a:extLst>
                      <a:ext uri="{FF2B5EF4-FFF2-40B4-BE49-F238E27FC236}">
                        <a16:creationId xmlns:a16="http://schemas.microsoft.com/office/drawing/2014/main" id="{EE55D544-AF27-43A3-AD25-A52F813A7C2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2477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1" name="Straight Connector 250">
                    <a:extLst>
                      <a:ext uri="{FF2B5EF4-FFF2-40B4-BE49-F238E27FC236}">
                        <a16:creationId xmlns:a16="http://schemas.microsoft.com/office/drawing/2014/main" id="{F02485CD-E720-4E04-BE6E-3C947D85BCF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14246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2" name="Straight Connector 251">
                    <a:extLst>
                      <a:ext uri="{FF2B5EF4-FFF2-40B4-BE49-F238E27FC236}">
                        <a16:creationId xmlns:a16="http://schemas.microsoft.com/office/drawing/2014/main" id="{DCC72303-3925-4162-BFE5-960E8A433790}"/>
                      </a:ext>
                    </a:extLst>
                  </p:cNvPr>
                  <p:cNvCxnSpPr/>
                  <p:nvPr/>
                </p:nvCxnSpPr>
                <p:spPr>
                  <a:xfrm>
                    <a:off x="4503266" y="15721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34" name="Group 233">
                  <a:extLst>
                    <a:ext uri="{FF2B5EF4-FFF2-40B4-BE49-F238E27FC236}">
                      <a16:creationId xmlns:a16="http://schemas.microsoft.com/office/drawing/2014/main" id="{6274C4FC-8D74-4E29-A617-B807F0135D32}"/>
                    </a:ext>
                  </a:extLst>
                </p:cNvPr>
                <p:cNvGrpSpPr/>
                <p:nvPr/>
              </p:nvGrpSpPr>
              <p:grpSpPr>
                <a:xfrm>
                  <a:off x="3652946" y="835233"/>
                  <a:ext cx="996096" cy="1089448"/>
                  <a:chOff x="3507170" y="1572126"/>
                  <a:chExt cx="996096" cy="1089448"/>
                </a:xfrm>
              </p:grpSpPr>
              <p:cxnSp>
                <p:nvCxnSpPr>
                  <p:cNvPr id="241" name="Straight Connector 240">
                    <a:extLst>
                      <a:ext uri="{FF2B5EF4-FFF2-40B4-BE49-F238E27FC236}">
                        <a16:creationId xmlns:a16="http://schemas.microsoft.com/office/drawing/2014/main" id="{3E847B57-026A-4C8F-A6A6-87DEF47B5D6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7170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2" name="Straight Connector 241">
                    <a:extLst>
                      <a:ext uri="{FF2B5EF4-FFF2-40B4-BE49-F238E27FC236}">
                        <a16:creationId xmlns:a16="http://schemas.microsoft.com/office/drawing/2014/main" id="{39317365-CCE5-4839-81E6-B377CFC4222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13232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3" name="Straight Connector 242">
                    <a:extLst>
                      <a:ext uri="{FF2B5EF4-FFF2-40B4-BE49-F238E27FC236}">
                        <a16:creationId xmlns:a16="http://schemas.microsoft.com/office/drawing/2014/main" id="{E053D639-B7E9-4AC7-BB96-A32A44FEF30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15001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4" name="Straight Connector 243">
                    <a:extLst>
                      <a:ext uri="{FF2B5EF4-FFF2-40B4-BE49-F238E27FC236}">
                        <a16:creationId xmlns:a16="http://schemas.microsoft.com/office/drawing/2014/main" id="{440BF839-A42B-450A-99A1-3C3CEED4699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2477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5" name="Straight Connector 244">
                    <a:extLst>
                      <a:ext uri="{FF2B5EF4-FFF2-40B4-BE49-F238E27FC236}">
                        <a16:creationId xmlns:a16="http://schemas.microsoft.com/office/drawing/2014/main" id="{3281BE32-0EE5-48DD-89D3-1F6D3364066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14246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6" name="Straight Connector 245">
                    <a:extLst>
                      <a:ext uri="{FF2B5EF4-FFF2-40B4-BE49-F238E27FC236}">
                        <a16:creationId xmlns:a16="http://schemas.microsoft.com/office/drawing/2014/main" id="{6539DD1A-7384-443B-85CB-C39564A2E557}"/>
                      </a:ext>
                    </a:extLst>
                  </p:cNvPr>
                  <p:cNvCxnSpPr/>
                  <p:nvPr/>
                </p:nvCxnSpPr>
                <p:spPr>
                  <a:xfrm>
                    <a:off x="4503266" y="15721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35" name="Group 234">
                  <a:extLst>
                    <a:ext uri="{FF2B5EF4-FFF2-40B4-BE49-F238E27FC236}">
                      <a16:creationId xmlns:a16="http://schemas.microsoft.com/office/drawing/2014/main" id="{0DFAE32F-7F62-4B65-BE61-0419AFE58712}"/>
                    </a:ext>
                  </a:extLst>
                </p:cNvPr>
                <p:cNvGrpSpPr/>
                <p:nvPr/>
              </p:nvGrpSpPr>
              <p:grpSpPr>
                <a:xfrm flipH="1">
                  <a:off x="65055" y="835233"/>
                  <a:ext cx="807076" cy="542156"/>
                  <a:chOff x="3354770" y="1419726"/>
                  <a:chExt cx="807076" cy="542156"/>
                </a:xfrm>
              </p:grpSpPr>
              <p:cxnSp>
                <p:nvCxnSpPr>
                  <p:cNvPr id="236" name="Straight Connector 235">
                    <a:extLst>
                      <a:ext uri="{FF2B5EF4-FFF2-40B4-BE49-F238E27FC236}">
                        <a16:creationId xmlns:a16="http://schemas.microsoft.com/office/drawing/2014/main" id="{9B2B441E-7DDC-493B-B180-2DCBE9B626A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4770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7" name="Straight Connector 236">
                    <a:extLst>
                      <a:ext uri="{FF2B5EF4-FFF2-40B4-BE49-F238E27FC236}">
                        <a16:creationId xmlns:a16="http://schemas.microsoft.com/office/drawing/2014/main" id="{31243238-9B85-4CC7-BE80-6CAF1D36489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60832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8" name="Straight Connector 237">
                    <a:extLst>
                      <a:ext uri="{FF2B5EF4-FFF2-40B4-BE49-F238E27FC236}">
                        <a16:creationId xmlns:a16="http://schemas.microsoft.com/office/drawing/2014/main" id="{C055ACE9-A62F-4FE3-B306-9663B0FA2C2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62601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9" name="Straight Connector 238">
                    <a:extLst>
                      <a:ext uri="{FF2B5EF4-FFF2-40B4-BE49-F238E27FC236}">
                        <a16:creationId xmlns:a16="http://schemas.microsoft.com/office/drawing/2014/main" id="{0232B6AB-84B2-4DD3-84C4-1F82EDBCBBB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60077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0" name="Straight Connector 239">
                    <a:extLst>
                      <a:ext uri="{FF2B5EF4-FFF2-40B4-BE49-F238E27FC236}">
                        <a16:creationId xmlns:a16="http://schemas.microsoft.com/office/drawing/2014/main" id="{A19D82E1-8E12-48FC-BE0C-846390E1E7C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61846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260" name="Group 259">
              <a:extLst>
                <a:ext uri="{FF2B5EF4-FFF2-40B4-BE49-F238E27FC236}">
                  <a16:creationId xmlns:a16="http://schemas.microsoft.com/office/drawing/2014/main" id="{09BFB330-D4C0-4C13-9A89-11E324A9171E}"/>
                </a:ext>
              </a:extLst>
            </p:cNvPr>
            <p:cNvGrpSpPr/>
            <p:nvPr/>
          </p:nvGrpSpPr>
          <p:grpSpPr>
            <a:xfrm>
              <a:off x="8111920" y="585834"/>
              <a:ext cx="11183109" cy="750872"/>
              <a:chOff x="65055" y="835233"/>
              <a:chExt cx="14182026" cy="1109250"/>
            </a:xfrm>
          </p:grpSpPr>
          <p:grpSp>
            <p:nvGrpSpPr>
              <p:cNvPr id="261" name="Group 260">
                <a:extLst>
                  <a:ext uri="{FF2B5EF4-FFF2-40B4-BE49-F238E27FC236}">
                    <a16:creationId xmlns:a16="http://schemas.microsoft.com/office/drawing/2014/main" id="{014B7FAF-64A1-43E3-9F81-23E489870343}"/>
                  </a:ext>
                </a:extLst>
              </p:cNvPr>
              <p:cNvGrpSpPr/>
              <p:nvPr/>
            </p:nvGrpSpPr>
            <p:grpSpPr>
              <a:xfrm>
                <a:off x="65055" y="835233"/>
                <a:ext cx="4583987" cy="1099349"/>
                <a:chOff x="65055" y="835233"/>
                <a:chExt cx="4583987" cy="1099349"/>
              </a:xfrm>
            </p:grpSpPr>
            <p:grpSp>
              <p:nvGrpSpPr>
                <p:cNvPr id="320" name="Group 319">
                  <a:extLst>
                    <a:ext uri="{FF2B5EF4-FFF2-40B4-BE49-F238E27FC236}">
                      <a16:creationId xmlns:a16="http://schemas.microsoft.com/office/drawing/2014/main" id="{A59727F6-21C3-46BA-938E-1CFF5B485D8A}"/>
                    </a:ext>
                  </a:extLst>
                </p:cNvPr>
                <p:cNvGrpSpPr/>
                <p:nvPr/>
              </p:nvGrpSpPr>
              <p:grpSpPr>
                <a:xfrm>
                  <a:off x="1055981" y="845134"/>
                  <a:ext cx="1197865" cy="1089448"/>
                  <a:chOff x="3153001" y="1419726"/>
                  <a:chExt cx="1197865" cy="1089448"/>
                </a:xfrm>
              </p:grpSpPr>
              <p:cxnSp>
                <p:nvCxnSpPr>
                  <p:cNvPr id="341" name="Straight Connector 340">
                    <a:extLst>
                      <a:ext uri="{FF2B5EF4-FFF2-40B4-BE49-F238E27FC236}">
                        <a16:creationId xmlns:a16="http://schemas.microsoft.com/office/drawing/2014/main" id="{ECC2B333-9EB2-4EAD-AFD9-EC9FD78FA73A}"/>
                      </a:ext>
                    </a:extLst>
                  </p:cNvPr>
                  <p:cNvCxnSpPr/>
                  <p:nvPr/>
                </p:nvCxnSpPr>
                <p:spPr>
                  <a:xfrm>
                    <a:off x="3153001" y="14197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2" name="Straight Connector 341">
                    <a:extLst>
                      <a:ext uri="{FF2B5EF4-FFF2-40B4-BE49-F238E27FC236}">
                        <a16:creationId xmlns:a16="http://schemas.microsoft.com/office/drawing/2014/main" id="{A4FDAA60-930D-44C5-8101-1EEF0D06844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4770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3" name="Straight Connector 342">
                    <a:extLst>
                      <a:ext uri="{FF2B5EF4-FFF2-40B4-BE49-F238E27FC236}">
                        <a16:creationId xmlns:a16="http://schemas.microsoft.com/office/drawing/2014/main" id="{C7D2ECA5-5194-4FD6-A635-57854CFA6D7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60832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4" name="Straight Connector 343">
                    <a:extLst>
                      <a:ext uri="{FF2B5EF4-FFF2-40B4-BE49-F238E27FC236}">
                        <a16:creationId xmlns:a16="http://schemas.microsoft.com/office/drawing/2014/main" id="{F3311EF9-6599-4FC7-BD34-9F0F12E4EC9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62601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5" name="Straight Connector 344">
                    <a:extLst>
                      <a:ext uri="{FF2B5EF4-FFF2-40B4-BE49-F238E27FC236}">
                        <a16:creationId xmlns:a16="http://schemas.microsoft.com/office/drawing/2014/main" id="{663C9640-6012-4EFE-8ECB-298EA6B029C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60077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6" name="Straight Connector 345">
                    <a:extLst>
                      <a:ext uri="{FF2B5EF4-FFF2-40B4-BE49-F238E27FC236}">
                        <a16:creationId xmlns:a16="http://schemas.microsoft.com/office/drawing/2014/main" id="{EB858878-5FB7-49FD-87E6-72E8522F328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61846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7" name="Straight Connector 346">
                    <a:extLst>
                      <a:ext uri="{FF2B5EF4-FFF2-40B4-BE49-F238E27FC236}">
                        <a16:creationId xmlns:a16="http://schemas.microsoft.com/office/drawing/2014/main" id="{DBED5360-9D9D-450B-AFA1-B2DBA1EF9652}"/>
                      </a:ext>
                    </a:extLst>
                  </p:cNvPr>
                  <p:cNvCxnSpPr/>
                  <p:nvPr/>
                </p:nvCxnSpPr>
                <p:spPr>
                  <a:xfrm>
                    <a:off x="4350866" y="14197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21" name="Group 320">
                  <a:extLst>
                    <a:ext uri="{FF2B5EF4-FFF2-40B4-BE49-F238E27FC236}">
                      <a16:creationId xmlns:a16="http://schemas.microsoft.com/office/drawing/2014/main" id="{5CDC59FF-2012-42A5-8A71-670D1F73895E}"/>
                    </a:ext>
                  </a:extLst>
                </p:cNvPr>
                <p:cNvGrpSpPr/>
                <p:nvPr/>
              </p:nvGrpSpPr>
              <p:grpSpPr>
                <a:xfrm>
                  <a:off x="2459405" y="842566"/>
                  <a:ext cx="996096" cy="1089448"/>
                  <a:chOff x="3507170" y="1572126"/>
                  <a:chExt cx="996096" cy="1089448"/>
                </a:xfrm>
              </p:grpSpPr>
              <p:cxnSp>
                <p:nvCxnSpPr>
                  <p:cNvPr id="335" name="Straight Connector 334">
                    <a:extLst>
                      <a:ext uri="{FF2B5EF4-FFF2-40B4-BE49-F238E27FC236}">
                        <a16:creationId xmlns:a16="http://schemas.microsoft.com/office/drawing/2014/main" id="{248726C7-003D-4427-8C63-CF97F8BAAE0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7170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6" name="Straight Connector 335">
                    <a:extLst>
                      <a:ext uri="{FF2B5EF4-FFF2-40B4-BE49-F238E27FC236}">
                        <a16:creationId xmlns:a16="http://schemas.microsoft.com/office/drawing/2014/main" id="{DDBE4B50-21FC-4617-95CA-578EAD81991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13232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7" name="Straight Connector 336">
                    <a:extLst>
                      <a:ext uri="{FF2B5EF4-FFF2-40B4-BE49-F238E27FC236}">
                        <a16:creationId xmlns:a16="http://schemas.microsoft.com/office/drawing/2014/main" id="{3FDB1CB7-F27D-4CD3-A2F4-2AD43E6E4DD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15001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8" name="Straight Connector 337">
                    <a:extLst>
                      <a:ext uri="{FF2B5EF4-FFF2-40B4-BE49-F238E27FC236}">
                        <a16:creationId xmlns:a16="http://schemas.microsoft.com/office/drawing/2014/main" id="{38E5E4EC-526E-4346-BB22-A249F71AE97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2477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9" name="Straight Connector 338">
                    <a:extLst>
                      <a:ext uri="{FF2B5EF4-FFF2-40B4-BE49-F238E27FC236}">
                        <a16:creationId xmlns:a16="http://schemas.microsoft.com/office/drawing/2014/main" id="{F78C2FFB-C7EF-4002-BD5F-F0EC56881ED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14246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0" name="Straight Connector 339">
                    <a:extLst>
                      <a:ext uri="{FF2B5EF4-FFF2-40B4-BE49-F238E27FC236}">
                        <a16:creationId xmlns:a16="http://schemas.microsoft.com/office/drawing/2014/main" id="{32B86CD1-2A14-4BF3-A94D-861E66F65D62}"/>
                      </a:ext>
                    </a:extLst>
                  </p:cNvPr>
                  <p:cNvCxnSpPr/>
                  <p:nvPr/>
                </p:nvCxnSpPr>
                <p:spPr>
                  <a:xfrm>
                    <a:off x="4503266" y="15721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22" name="Group 321">
                  <a:extLst>
                    <a:ext uri="{FF2B5EF4-FFF2-40B4-BE49-F238E27FC236}">
                      <a16:creationId xmlns:a16="http://schemas.microsoft.com/office/drawing/2014/main" id="{8FEA6D4E-9EA4-4706-B8C9-04BAFF1D65AF}"/>
                    </a:ext>
                  </a:extLst>
                </p:cNvPr>
                <p:cNvGrpSpPr/>
                <p:nvPr/>
              </p:nvGrpSpPr>
              <p:grpSpPr>
                <a:xfrm>
                  <a:off x="3652946" y="835233"/>
                  <a:ext cx="996096" cy="1089448"/>
                  <a:chOff x="3507170" y="1572126"/>
                  <a:chExt cx="996096" cy="1089448"/>
                </a:xfrm>
              </p:grpSpPr>
              <p:cxnSp>
                <p:nvCxnSpPr>
                  <p:cNvPr id="329" name="Straight Connector 328">
                    <a:extLst>
                      <a:ext uri="{FF2B5EF4-FFF2-40B4-BE49-F238E27FC236}">
                        <a16:creationId xmlns:a16="http://schemas.microsoft.com/office/drawing/2014/main" id="{C98C6408-F23C-4FE5-B744-3C4387B1E2B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7170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0" name="Straight Connector 329">
                    <a:extLst>
                      <a:ext uri="{FF2B5EF4-FFF2-40B4-BE49-F238E27FC236}">
                        <a16:creationId xmlns:a16="http://schemas.microsoft.com/office/drawing/2014/main" id="{8F8651F4-59D9-42E0-91F2-D6F16F3D0E0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13232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1" name="Straight Connector 330">
                    <a:extLst>
                      <a:ext uri="{FF2B5EF4-FFF2-40B4-BE49-F238E27FC236}">
                        <a16:creationId xmlns:a16="http://schemas.microsoft.com/office/drawing/2014/main" id="{835F5B6E-6EC2-4D39-ABCF-490D2650FE1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15001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2" name="Straight Connector 331">
                    <a:extLst>
                      <a:ext uri="{FF2B5EF4-FFF2-40B4-BE49-F238E27FC236}">
                        <a16:creationId xmlns:a16="http://schemas.microsoft.com/office/drawing/2014/main" id="{8C696412-DE1B-4C77-AAD8-102A0CB17DB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2477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3" name="Straight Connector 332">
                    <a:extLst>
                      <a:ext uri="{FF2B5EF4-FFF2-40B4-BE49-F238E27FC236}">
                        <a16:creationId xmlns:a16="http://schemas.microsoft.com/office/drawing/2014/main" id="{648C28DF-87CF-43D5-962A-E92548B6E4F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14246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4" name="Straight Connector 333">
                    <a:extLst>
                      <a:ext uri="{FF2B5EF4-FFF2-40B4-BE49-F238E27FC236}">
                        <a16:creationId xmlns:a16="http://schemas.microsoft.com/office/drawing/2014/main" id="{9BD6FECD-3E16-425E-9CEC-CB22C69E72FC}"/>
                      </a:ext>
                    </a:extLst>
                  </p:cNvPr>
                  <p:cNvCxnSpPr/>
                  <p:nvPr/>
                </p:nvCxnSpPr>
                <p:spPr>
                  <a:xfrm>
                    <a:off x="4503266" y="15721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23" name="Group 322">
                  <a:extLst>
                    <a:ext uri="{FF2B5EF4-FFF2-40B4-BE49-F238E27FC236}">
                      <a16:creationId xmlns:a16="http://schemas.microsoft.com/office/drawing/2014/main" id="{0BE8FF9A-4D63-436D-BF2E-DC183C983D3C}"/>
                    </a:ext>
                  </a:extLst>
                </p:cNvPr>
                <p:cNvGrpSpPr/>
                <p:nvPr/>
              </p:nvGrpSpPr>
              <p:grpSpPr>
                <a:xfrm flipH="1">
                  <a:off x="65055" y="835233"/>
                  <a:ext cx="807076" cy="542156"/>
                  <a:chOff x="3354770" y="1419726"/>
                  <a:chExt cx="807076" cy="542156"/>
                </a:xfrm>
              </p:grpSpPr>
              <p:cxnSp>
                <p:nvCxnSpPr>
                  <p:cNvPr id="324" name="Straight Connector 323">
                    <a:extLst>
                      <a:ext uri="{FF2B5EF4-FFF2-40B4-BE49-F238E27FC236}">
                        <a16:creationId xmlns:a16="http://schemas.microsoft.com/office/drawing/2014/main" id="{794BF00A-969B-4DAC-9940-E9C972F32C7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4770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5" name="Straight Connector 324">
                    <a:extLst>
                      <a:ext uri="{FF2B5EF4-FFF2-40B4-BE49-F238E27FC236}">
                        <a16:creationId xmlns:a16="http://schemas.microsoft.com/office/drawing/2014/main" id="{153EFA84-D81C-425A-A8CA-F91DEBD17E9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60832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6" name="Straight Connector 325">
                    <a:extLst>
                      <a:ext uri="{FF2B5EF4-FFF2-40B4-BE49-F238E27FC236}">
                        <a16:creationId xmlns:a16="http://schemas.microsoft.com/office/drawing/2014/main" id="{546697F7-0D59-43C4-8158-876D410D79D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62601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7" name="Straight Connector 326">
                    <a:extLst>
                      <a:ext uri="{FF2B5EF4-FFF2-40B4-BE49-F238E27FC236}">
                        <a16:creationId xmlns:a16="http://schemas.microsoft.com/office/drawing/2014/main" id="{EF733ECF-2246-47A2-8FBB-860FD97FC85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60077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8" name="Straight Connector 327">
                    <a:extLst>
                      <a:ext uri="{FF2B5EF4-FFF2-40B4-BE49-F238E27FC236}">
                        <a16:creationId xmlns:a16="http://schemas.microsoft.com/office/drawing/2014/main" id="{98C9F60C-6904-4B7F-8522-685FB250AB2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61846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62" name="Group 261">
                <a:extLst>
                  <a:ext uri="{FF2B5EF4-FFF2-40B4-BE49-F238E27FC236}">
                    <a16:creationId xmlns:a16="http://schemas.microsoft.com/office/drawing/2014/main" id="{96213014-12DC-4A03-9C1C-02E417734F35}"/>
                  </a:ext>
                </a:extLst>
              </p:cNvPr>
              <p:cNvGrpSpPr/>
              <p:nvPr/>
            </p:nvGrpSpPr>
            <p:grpSpPr>
              <a:xfrm>
                <a:off x="4862745" y="845134"/>
                <a:ext cx="4583987" cy="1099349"/>
                <a:chOff x="65055" y="835233"/>
                <a:chExt cx="4583987" cy="1099349"/>
              </a:xfrm>
            </p:grpSpPr>
            <p:grpSp>
              <p:nvGrpSpPr>
                <p:cNvPr id="292" name="Group 291">
                  <a:extLst>
                    <a:ext uri="{FF2B5EF4-FFF2-40B4-BE49-F238E27FC236}">
                      <a16:creationId xmlns:a16="http://schemas.microsoft.com/office/drawing/2014/main" id="{DB159BC2-8B6C-4A68-9123-19D386FB1EFD}"/>
                    </a:ext>
                  </a:extLst>
                </p:cNvPr>
                <p:cNvGrpSpPr/>
                <p:nvPr/>
              </p:nvGrpSpPr>
              <p:grpSpPr>
                <a:xfrm>
                  <a:off x="1055981" y="845134"/>
                  <a:ext cx="1197865" cy="1089448"/>
                  <a:chOff x="3153001" y="1419726"/>
                  <a:chExt cx="1197865" cy="1089448"/>
                </a:xfrm>
              </p:grpSpPr>
              <p:cxnSp>
                <p:nvCxnSpPr>
                  <p:cNvPr id="313" name="Straight Connector 312">
                    <a:extLst>
                      <a:ext uri="{FF2B5EF4-FFF2-40B4-BE49-F238E27FC236}">
                        <a16:creationId xmlns:a16="http://schemas.microsoft.com/office/drawing/2014/main" id="{133788BE-8B27-45F9-89D9-F65A6E6EA7ED}"/>
                      </a:ext>
                    </a:extLst>
                  </p:cNvPr>
                  <p:cNvCxnSpPr/>
                  <p:nvPr/>
                </p:nvCxnSpPr>
                <p:spPr>
                  <a:xfrm>
                    <a:off x="3153001" y="14197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4" name="Straight Connector 313">
                    <a:extLst>
                      <a:ext uri="{FF2B5EF4-FFF2-40B4-BE49-F238E27FC236}">
                        <a16:creationId xmlns:a16="http://schemas.microsoft.com/office/drawing/2014/main" id="{D53F4294-6FD6-4BFE-9014-EC9BA889F5F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4770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5" name="Straight Connector 314">
                    <a:extLst>
                      <a:ext uri="{FF2B5EF4-FFF2-40B4-BE49-F238E27FC236}">
                        <a16:creationId xmlns:a16="http://schemas.microsoft.com/office/drawing/2014/main" id="{83CC255A-C532-498C-8948-5E7B7C17703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60832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6" name="Straight Connector 315">
                    <a:extLst>
                      <a:ext uri="{FF2B5EF4-FFF2-40B4-BE49-F238E27FC236}">
                        <a16:creationId xmlns:a16="http://schemas.microsoft.com/office/drawing/2014/main" id="{836E45BF-6156-4724-8DFC-6C54586501D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62601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7" name="Straight Connector 316">
                    <a:extLst>
                      <a:ext uri="{FF2B5EF4-FFF2-40B4-BE49-F238E27FC236}">
                        <a16:creationId xmlns:a16="http://schemas.microsoft.com/office/drawing/2014/main" id="{E56A1471-33F3-47D4-8C63-9185D88B450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60077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8" name="Straight Connector 317">
                    <a:extLst>
                      <a:ext uri="{FF2B5EF4-FFF2-40B4-BE49-F238E27FC236}">
                        <a16:creationId xmlns:a16="http://schemas.microsoft.com/office/drawing/2014/main" id="{8B2F7332-2D75-4E0D-872E-C18750C679B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61846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9" name="Straight Connector 318">
                    <a:extLst>
                      <a:ext uri="{FF2B5EF4-FFF2-40B4-BE49-F238E27FC236}">
                        <a16:creationId xmlns:a16="http://schemas.microsoft.com/office/drawing/2014/main" id="{A0589CAC-FB4D-4FF9-A02F-254191E8C06C}"/>
                      </a:ext>
                    </a:extLst>
                  </p:cNvPr>
                  <p:cNvCxnSpPr/>
                  <p:nvPr/>
                </p:nvCxnSpPr>
                <p:spPr>
                  <a:xfrm>
                    <a:off x="4350866" y="14197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93" name="Group 292">
                  <a:extLst>
                    <a:ext uri="{FF2B5EF4-FFF2-40B4-BE49-F238E27FC236}">
                      <a16:creationId xmlns:a16="http://schemas.microsoft.com/office/drawing/2014/main" id="{20712F6B-A77C-449C-B434-814138DB48A9}"/>
                    </a:ext>
                  </a:extLst>
                </p:cNvPr>
                <p:cNvGrpSpPr/>
                <p:nvPr/>
              </p:nvGrpSpPr>
              <p:grpSpPr>
                <a:xfrm>
                  <a:off x="2459405" y="842566"/>
                  <a:ext cx="996096" cy="1089448"/>
                  <a:chOff x="3507170" y="1572126"/>
                  <a:chExt cx="996096" cy="1089448"/>
                </a:xfrm>
              </p:grpSpPr>
              <p:cxnSp>
                <p:nvCxnSpPr>
                  <p:cNvPr id="307" name="Straight Connector 306">
                    <a:extLst>
                      <a:ext uri="{FF2B5EF4-FFF2-40B4-BE49-F238E27FC236}">
                        <a16:creationId xmlns:a16="http://schemas.microsoft.com/office/drawing/2014/main" id="{A0081C1F-B061-457D-9371-A171D4645D2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7170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8" name="Straight Connector 307">
                    <a:extLst>
                      <a:ext uri="{FF2B5EF4-FFF2-40B4-BE49-F238E27FC236}">
                        <a16:creationId xmlns:a16="http://schemas.microsoft.com/office/drawing/2014/main" id="{256DC947-0E5F-4B48-B53A-7289EE090D3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13232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9" name="Straight Connector 308">
                    <a:extLst>
                      <a:ext uri="{FF2B5EF4-FFF2-40B4-BE49-F238E27FC236}">
                        <a16:creationId xmlns:a16="http://schemas.microsoft.com/office/drawing/2014/main" id="{F7AF5810-FDC4-4497-8579-F0A63BD7CB1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15001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0" name="Straight Connector 309">
                    <a:extLst>
                      <a:ext uri="{FF2B5EF4-FFF2-40B4-BE49-F238E27FC236}">
                        <a16:creationId xmlns:a16="http://schemas.microsoft.com/office/drawing/2014/main" id="{01269A3B-D2B1-4ACC-B6A7-F4F34ED9AA1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2477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1" name="Straight Connector 310">
                    <a:extLst>
                      <a:ext uri="{FF2B5EF4-FFF2-40B4-BE49-F238E27FC236}">
                        <a16:creationId xmlns:a16="http://schemas.microsoft.com/office/drawing/2014/main" id="{01BF7A6E-A52D-428E-8106-0F49AE2DEF1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14246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2" name="Straight Connector 311">
                    <a:extLst>
                      <a:ext uri="{FF2B5EF4-FFF2-40B4-BE49-F238E27FC236}">
                        <a16:creationId xmlns:a16="http://schemas.microsoft.com/office/drawing/2014/main" id="{7C596A8C-3B8C-45A7-A5CD-4ACFE1A1BAE6}"/>
                      </a:ext>
                    </a:extLst>
                  </p:cNvPr>
                  <p:cNvCxnSpPr/>
                  <p:nvPr/>
                </p:nvCxnSpPr>
                <p:spPr>
                  <a:xfrm>
                    <a:off x="4503266" y="15721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94" name="Group 293">
                  <a:extLst>
                    <a:ext uri="{FF2B5EF4-FFF2-40B4-BE49-F238E27FC236}">
                      <a16:creationId xmlns:a16="http://schemas.microsoft.com/office/drawing/2014/main" id="{2C544639-E3C2-494F-B9D6-EB482AC1550D}"/>
                    </a:ext>
                  </a:extLst>
                </p:cNvPr>
                <p:cNvGrpSpPr/>
                <p:nvPr/>
              </p:nvGrpSpPr>
              <p:grpSpPr>
                <a:xfrm>
                  <a:off x="3652946" y="835233"/>
                  <a:ext cx="996096" cy="1089448"/>
                  <a:chOff x="3507170" y="1572126"/>
                  <a:chExt cx="996096" cy="1089448"/>
                </a:xfrm>
              </p:grpSpPr>
              <p:cxnSp>
                <p:nvCxnSpPr>
                  <p:cNvPr id="301" name="Straight Connector 300">
                    <a:extLst>
                      <a:ext uri="{FF2B5EF4-FFF2-40B4-BE49-F238E27FC236}">
                        <a16:creationId xmlns:a16="http://schemas.microsoft.com/office/drawing/2014/main" id="{C4E05BFF-84BD-4B6A-97C9-4E51E4FB4DF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7170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2" name="Straight Connector 301">
                    <a:extLst>
                      <a:ext uri="{FF2B5EF4-FFF2-40B4-BE49-F238E27FC236}">
                        <a16:creationId xmlns:a16="http://schemas.microsoft.com/office/drawing/2014/main" id="{1FE3632E-ED8C-4133-A530-D760D2184C7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13232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3" name="Straight Connector 302">
                    <a:extLst>
                      <a:ext uri="{FF2B5EF4-FFF2-40B4-BE49-F238E27FC236}">
                        <a16:creationId xmlns:a16="http://schemas.microsoft.com/office/drawing/2014/main" id="{6B098EB2-3294-4155-A830-B2D40403A6F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15001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4" name="Straight Connector 303">
                    <a:extLst>
                      <a:ext uri="{FF2B5EF4-FFF2-40B4-BE49-F238E27FC236}">
                        <a16:creationId xmlns:a16="http://schemas.microsoft.com/office/drawing/2014/main" id="{5C4453CD-EDBA-4BD9-A3A8-68A11FFA6D6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2477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5" name="Straight Connector 304">
                    <a:extLst>
                      <a:ext uri="{FF2B5EF4-FFF2-40B4-BE49-F238E27FC236}">
                        <a16:creationId xmlns:a16="http://schemas.microsoft.com/office/drawing/2014/main" id="{24EA6D4E-79B2-4241-AA77-70F212660FC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14246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6" name="Straight Connector 305">
                    <a:extLst>
                      <a:ext uri="{FF2B5EF4-FFF2-40B4-BE49-F238E27FC236}">
                        <a16:creationId xmlns:a16="http://schemas.microsoft.com/office/drawing/2014/main" id="{EA126ED0-E337-4589-A0A5-C8836B3B7B47}"/>
                      </a:ext>
                    </a:extLst>
                  </p:cNvPr>
                  <p:cNvCxnSpPr/>
                  <p:nvPr/>
                </p:nvCxnSpPr>
                <p:spPr>
                  <a:xfrm>
                    <a:off x="4503266" y="15721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95" name="Group 294">
                  <a:extLst>
                    <a:ext uri="{FF2B5EF4-FFF2-40B4-BE49-F238E27FC236}">
                      <a16:creationId xmlns:a16="http://schemas.microsoft.com/office/drawing/2014/main" id="{D05C5B3A-BC25-49EF-ACA4-5A064B2B8D7A}"/>
                    </a:ext>
                  </a:extLst>
                </p:cNvPr>
                <p:cNvGrpSpPr/>
                <p:nvPr/>
              </p:nvGrpSpPr>
              <p:grpSpPr>
                <a:xfrm flipH="1">
                  <a:off x="65055" y="835233"/>
                  <a:ext cx="807076" cy="542156"/>
                  <a:chOff x="3354770" y="1419726"/>
                  <a:chExt cx="807076" cy="542156"/>
                </a:xfrm>
              </p:grpSpPr>
              <p:cxnSp>
                <p:nvCxnSpPr>
                  <p:cNvPr id="296" name="Straight Connector 295">
                    <a:extLst>
                      <a:ext uri="{FF2B5EF4-FFF2-40B4-BE49-F238E27FC236}">
                        <a16:creationId xmlns:a16="http://schemas.microsoft.com/office/drawing/2014/main" id="{0EBFEC6C-0681-4C54-AB97-7512EE4981F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4770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7" name="Straight Connector 296">
                    <a:extLst>
                      <a:ext uri="{FF2B5EF4-FFF2-40B4-BE49-F238E27FC236}">
                        <a16:creationId xmlns:a16="http://schemas.microsoft.com/office/drawing/2014/main" id="{075B3AFD-B8AC-4619-A449-ABD7317B1A5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60832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8" name="Straight Connector 297">
                    <a:extLst>
                      <a:ext uri="{FF2B5EF4-FFF2-40B4-BE49-F238E27FC236}">
                        <a16:creationId xmlns:a16="http://schemas.microsoft.com/office/drawing/2014/main" id="{A429BF57-FDE4-4090-9BE2-8C5941F9280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62601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9" name="Straight Connector 298">
                    <a:extLst>
                      <a:ext uri="{FF2B5EF4-FFF2-40B4-BE49-F238E27FC236}">
                        <a16:creationId xmlns:a16="http://schemas.microsoft.com/office/drawing/2014/main" id="{EB092B21-F426-4D7F-855F-B2C51D4C8FF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60077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0" name="Straight Connector 299">
                    <a:extLst>
                      <a:ext uri="{FF2B5EF4-FFF2-40B4-BE49-F238E27FC236}">
                        <a16:creationId xmlns:a16="http://schemas.microsoft.com/office/drawing/2014/main" id="{BDF69362-83D7-4A48-9D1A-212AE557DD2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61846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63" name="Group 262">
                <a:extLst>
                  <a:ext uri="{FF2B5EF4-FFF2-40B4-BE49-F238E27FC236}">
                    <a16:creationId xmlns:a16="http://schemas.microsoft.com/office/drawing/2014/main" id="{9FAD23E3-B09E-4CE3-AACA-EF322CDA2BFC}"/>
                  </a:ext>
                </a:extLst>
              </p:cNvPr>
              <p:cNvGrpSpPr/>
              <p:nvPr/>
            </p:nvGrpSpPr>
            <p:grpSpPr>
              <a:xfrm>
                <a:off x="9663094" y="842566"/>
                <a:ext cx="4583987" cy="1099349"/>
                <a:chOff x="65055" y="835233"/>
                <a:chExt cx="4583987" cy="1099349"/>
              </a:xfrm>
            </p:grpSpPr>
            <p:grpSp>
              <p:nvGrpSpPr>
                <p:cNvPr id="264" name="Group 263">
                  <a:extLst>
                    <a:ext uri="{FF2B5EF4-FFF2-40B4-BE49-F238E27FC236}">
                      <a16:creationId xmlns:a16="http://schemas.microsoft.com/office/drawing/2014/main" id="{F9FAD23F-49CF-4B2E-9113-E627B97DB8A2}"/>
                    </a:ext>
                  </a:extLst>
                </p:cNvPr>
                <p:cNvGrpSpPr/>
                <p:nvPr/>
              </p:nvGrpSpPr>
              <p:grpSpPr>
                <a:xfrm>
                  <a:off x="1055981" y="845134"/>
                  <a:ext cx="1197865" cy="1089448"/>
                  <a:chOff x="3153001" y="1419726"/>
                  <a:chExt cx="1197865" cy="1089448"/>
                </a:xfrm>
              </p:grpSpPr>
              <p:cxnSp>
                <p:nvCxnSpPr>
                  <p:cNvPr id="285" name="Straight Connector 284">
                    <a:extLst>
                      <a:ext uri="{FF2B5EF4-FFF2-40B4-BE49-F238E27FC236}">
                        <a16:creationId xmlns:a16="http://schemas.microsoft.com/office/drawing/2014/main" id="{A615E665-242F-4578-A174-B8419EF33674}"/>
                      </a:ext>
                    </a:extLst>
                  </p:cNvPr>
                  <p:cNvCxnSpPr/>
                  <p:nvPr/>
                </p:nvCxnSpPr>
                <p:spPr>
                  <a:xfrm>
                    <a:off x="3153001" y="14197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6" name="Straight Connector 285">
                    <a:extLst>
                      <a:ext uri="{FF2B5EF4-FFF2-40B4-BE49-F238E27FC236}">
                        <a16:creationId xmlns:a16="http://schemas.microsoft.com/office/drawing/2014/main" id="{23B0902A-824D-4DE8-987C-DCD3D6B392A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4770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7" name="Straight Connector 286">
                    <a:extLst>
                      <a:ext uri="{FF2B5EF4-FFF2-40B4-BE49-F238E27FC236}">
                        <a16:creationId xmlns:a16="http://schemas.microsoft.com/office/drawing/2014/main" id="{A250EFFC-3CAD-4FF9-8A66-F9AD3BD061B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60832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8" name="Straight Connector 287">
                    <a:extLst>
                      <a:ext uri="{FF2B5EF4-FFF2-40B4-BE49-F238E27FC236}">
                        <a16:creationId xmlns:a16="http://schemas.microsoft.com/office/drawing/2014/main" id="{BD231599-65ED-4BB3-8F09-EEC1B202558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62601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9" name="Straight Connector 288">
                    <a:extLst>
                      <a:ext uri="{FF2B5EF4-FFF2-40B4-BE49-F238E27FC236}">
                        <a16:creationId xmlns:a16="http://schemas.microsoft.com/office/drawing/2014/main" id="{8321429A-9EDE-432D-A5F1-FB7D0D42B2E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60077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0" name="Straight Connector 289">
                    <a:extLst>
                      <a:ext uri="{FF2B5EF4-FFF2-40B4-BE49-F238E27FC236}">
                        <a16:creationId xmlns:a16="http://schemas.microsoft.com/office/drawing/2014/main" id="{D0DAB9DD-8C06-4515-BF6B-90D299F4BD8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61846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1" name="Straight Connector 290">
                    <a:extLst>
                      <a:ext uri="{FF2B5EF4-FFF2-40B4-BE49-F238E27FC236}">
                        <a16:creationId xmlns:a16="http://schemas.microsoft.com/office/drawing/2014/main" id="{78251660-1338-4E3C-B7E2-F16ED316E371}"/>
                      </a:ext>
                    </a:extLst>
                  </p:cNvPr>
                  <p:cNvCxnSpPr/>
                  <p:nvPr/>
                </p:nvCxnSpPr>
                <p:spPr>
                  <a:xfrm>
                    <a:off x="4350866" y="14197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65" name="Group 264">
                  <a:extLst>
                    <a:ext uri="{FF2B5EF4-FFF2-40B4-BE49-F238E27FC236}">
                      <a16:creationId xmlns:a16="http://schemas.microsoft.com/office/drawing/2014/main" id="{2030C969-AEE5-480D-AFB9-BC3145C2DF40}"/>
                    </a:ext>
                  </a:extLst>
                </p:cNvPr>
                <p:cNvGrpSpPr/>
                <p:nvPr/>
              </p:nvGrpSpPr>
              <p:grpSpPr>
                <a:xfrm>
                  <a:off x="2459405" y="842566"/>
                  <a:ext cx="996096" cy="1089448"/>
                  <a:chOff x="3507170" y="1572126"/>
                  <a:chExt cx="996096" cy="1089448"/>
                </a:xfrm>
              </p:grpSpPr>
              <p:cxnSp>
                <p:nvCxnSpPr>
                  <p:cNvPr id="279" name="Straight Connector 278">
                    <a:extLst>
                      <a:ext uri="{FF2B5EF4-FFF2-40B4-BE49-F238E27FC236}">
                        <a16:creationId xmlns:a16="http://schemas.microsoft.com/office/drawing/2014/main" id="{4F523DDF-7020-48C5-BA01-D10DB95C564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7170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0" name="Straight Connector 279">
                    <a:extLst>
                      <a:ext uri="{FF2B5EF4-FFF2-40B4-BE49-F238E27FC236}">
                        <a16:creationId xmlns:a16="http://schemas.microsoft.com/office/drawing/2014/main" id="{60DABF97-DB9F-4161-A7D8-9E71285D60E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13232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1" name="Straight Connector 280">
                    <a:extLst>
                      <a:ext uri="{FF2B5EF4-FFF2-40B4-BE49-F238E27FC236}">
                        <a16:creationId xmlns:a16="http://schemas.microsoft.com/office/drawing/2014/main" id="{4B5D1CFA-4FBD-46F7-BCF6-66CF89DB8C2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15001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2" name="Straight Connector 281">
                    <a:extLst>
                      <a:ext uri="{FF2B5EF4-FFF2-40B4-BE49-F238E27FC236}">
                        <a16:creationId xmlns:a16="http://schemas.microsoft.com/office/drawing/2014/main" id="{E71BEE11-062F-465C-BBD3-2D0134A3E48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2477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3" name="Straight Connector 282">
                    <a:extLst>
                      <a:ext uri="{FF2B5EF4-FFF2-40B4-BE49-F238E27FC236}">
                        <a16:creationId xmlns:a16="http://schemas.microsoft.com/office/drawing/2014/main" id="{718F0584-0189-46F2-9CB0-FFD6C729BF3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14246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4" name="Straight Connector 283">
                    <a:extLst>
                      <a:ext uri="{FF2B5EF4-FFF2-40B4-BE49-F238E27FC236}">
                        <a16:creationId xmlns:a16="http://schemas.microsoft.com/office/drawing/2014/main" id="{B694A0DB-7664-4DA0-9920-ECE297A576B3}"/>
                      </a:ext>
                    </a:extLst>
                  </p:cNvPr>
                  <p:cNvCxnSpPr/>
                  <p:nvPr/>
                </p:nvCxnSpPr>
                <p:spPr>
                  <a:xfrm>
                    <a:off x="4503266" y="15721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66" name="Group 265">
                  <a:extLst>
                    <a:ext uri="{FF2B5EF4-FFF2-40B4-BE49-F238E27FC236}">
                      <a16:creationId xmlns:a16="http://schemas.microsoft.com/office/drawing/2014/main" id="{7CFAB5CB-BD89-4FF7-B228-319416F3ECD5}"/>
                    </a:ext>
                  </a:extLst>
                </p:cNvPr>
                <p:cNvGrpSpPr/>
                <p:nvPr/>
              </p:nvGrpSpPr>
              <p:grpSpPr>
                <a:xfrm>
                  <a:off x="3652946" y="835233"/>
                  <a:ext cx="996096" cy="1089448"/>
                  <a:chOff x="3507170" y="1572126"/>
                  <a:chExt cx="996096" cy="1089448"/>
                </a:xfrm>
              </p:grpSpPr>
              <p:cxnSp>
                <p:nvCxnSpPr>
                  <p:cNvPr id="273" name="Straight Connector 272">
                    <a:extLst>
                      <a:ext uri="{FF2B5EF4-FFF2-40B4-BE49-F238E27FC236}">
                        <a16:creationId xmlns:a16="http://schemas.microsoft.com/office/drawing/2014/main" id="{25786E1C-7ECB-4FF4-B729-1E4373441F1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7170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4" name="Straight Connector 273">
                    <a:extLst>
                      <a:ext uri="{FF2B5EF4-FFF2-40B4-BE49-F238E27FC236}">
                        <a16:creationId xmlns:a16="http://schemas.microsoft.com/office/drawing/2014/main" id="{569B5653-60FB-498D-AF37-E0A406C57CD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13232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5" name="Straight Connector 274">
                    <a:extLst>
                      <a:ext uri="{FF2B5EF4-FFF2-40B4-BE49-F238E27FC236}">
                        <a16:creationId xmlns:a16="http://schemas.microsoft.com/office/drawing/2014/main" id="{10BDCC35-6493-4D39-B926-14FFCFEA39E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15001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6" name="Straight Connector 275">
                    <a:extLst>
                      <a:ext uri="{FF2B5EF4-FFF2-40B4-BE49-F238E27FC236}">
                        <a16:creationId xmlns:a16="http://schemas.microsoft.com/office/drawing/2014/main" id="{7043ECCA-ADBF-444D-B164-E10483B1C11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2477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7" name="Straight Connector 276">
                    <a:extLst>
                      <a:ext uri="{FF2B5EF4-FFF2-40B4-BE49-F238E27FC236}">
                        <a16:creationId xmlns:a16="http://schemas.microsoft.com/office/drawing/2014/main" id="{56DA68B3-599F-47D2-B287-2977C6E4F89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14246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8" name="Straight Connector 277">
                    <a:extLst>
                      <a:ext uri="{FF2B5EF4-FFF2-40B4-BE49-F238E27FC236}">
                        <a16:creationId xmlns:a16="http://schemas.microsoft.com/office/drawing/2014/main" id="{01D89D0A-A140-4798-B7B7-01B00C137761}"/>
                      </a:ext>
                    </a:extLst>
                  </p:cNvPr>
                  <p:cNvCxnSpPr/>
                  <p:nvPr/>
                </p:nvCxnSpPr>
                <p:spPr>
                  <a:xfrm>
                    <a:off x="4503266" y="15721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67" name="Group 266">
                  <a:extLst>
                    <a:ext uri="{FF2B5EF4-FFF2-40B4-BE49-F238E27FC236}">
                      <a16:creationId xmlns:a16="http://schemas.microsoft.com/office/drawing/2014/main" id="{F46EB11C-04C3-4AE2-8F8C-FD0C3AE90C60}"/>
                    </a:ext>
                  </a:extLst>
                </p:cNvPr>
                <p:cNvGrpSpPr/>
                <p:nvPr/>
              </p:nvGrpSpPr>
              <p:grpSpPr>
                <a:xfrm flipH="1">
                  <a:off x="65055" y="835233"/>
                  <a:ext cx="807076" cy="542156"/>
                  <a:chOff x="3354770" y="1419726"/>
                  <a:chExt cx="807076" cy="542156"/>
                </a:xfrm>
              </p:grpSpPr>
              <p:cxnSp>
                <p:nvCxnSpPr>
                  <p:cNvPr id="268" name="Straight Connector 267">
                    <a:extLst>
                      <a:ext uri="{FF2B5EF4-FFF2-40B4-BE49-F238E27FC236}">
                        <a16:creationId xmlns:a16="http://schemas.microsoft.com/office/drawing/2014/main" id="{7498BD3E-D440-4151-886C-97ECDA86F48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4770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9" name="Straight Connector 268">
                    <a:extLst>
                      <a:ext uri="{FF2B5EF4-FFF2-40B4-BE49-F238E27FC236}">
                        <a16:creationId xmlns:a16="http://schemas.microsoft.com/office/drawing/2014/main" id="{692C0BFF-6821-497E-9756-808E582C343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60832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0" name="Straight Connector 269">
                    <a:extLst>
                      <a:ext uri="{FF2B5EF4-FFF2-40B4-BE49-F238E27FC236}">
                        <a16:creationId xmlns:a16="http://schemas.microsoft.com/office/drawing/2014/main" id="{DD2A2B3E-5150-48F1-BB16-4E9F7BB94CB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62601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1" name="Straight Connector 270">
                    <a:extLst>
                      <a:ext uri="{FF2B5EF4-FFF2-40B4-BE49-F238E27FC236}">
                        <a16:creationId xmlns:a16="http://schemas.microsoft.com/office/drawing/2014/main" id="{E451820D-9079-43D5-81C1-671C0FA176D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60077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2" name="Straight Connector 271">
                    <a:extLst>
                      <a:ext uri="{FF2B5EF4-FFF2-40B4-BE49-F238E27FC236}">
                        <a16:creationId xmlns:a16="http://schemas.microsoft.com/office/drawing/2014/main" id="{79DCF248-0FBB-4718-8042-7A470BBC874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61846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</p:grpSp>
      <p:grpSp>
        <p:nvGrpSpPr>
          <p:cNvPr id="348" name="Group 347">
            <a:extLst>
              <a:ext uri="{FF2B5EF4-FFF2-40B4-BE49-F238E27FC236}">
                <a16:creationId xmlns:a16="http://schemas.microsoft.com/office/drawing/2014/main" id="{3C9DC794-3707-4E2B-AE19-8F493450061C}"/>
              </a:ext>
            </a:extLst>
          </p:cNvPr>
          <p:cNvGrpSpPr/>
          <p:nvPr/>
        </p:nvGrpSpPr>
        <p:grpSpPr>
          <a:xfrm flipH="1">
            <a:off x="6458730" y="6041113"/>
            <a:ext cx="5588294" cy="474304"/>
            <a:chOff x="396540" y="859316"/>
            <a:chExt cx="5588294" cy="474304"/>
          </a:xfrm>
          <a:effectLst>
            <a:glow rad="50800">
              <a:srgbClr val="00B0F0">
                <a:alpha val="27000"/>
              </a:srgbClr>
            </a:glow>
          </a:effectLst>
        </p:grpSpPr>
        <p:cxnSp>
          <p:nvCxnSpPr>
            <p:cNvPr id="349" name="Straight Connector 348">
              <a:extLst>
                <a:ext uri="{FF2B5EF4-FFF2-40B4-BE49-F238E27FC236}">
                  <a16:creationId xmlns:a16="http://schemas.microsoft.com/office/drawing/2014/main" id="{0EC23982-2516-484A-AEF2-BA2313C7C49E}"/>
                </a:ext>
              </a:extLst>
            </p:cNvPr>
            <p:cNvCxnSpPr/>
            <p:nvPr/>
          </p:nvCxnSpPr>
          <p:spPr>
            <a:xfrm>
              <a:off x="396540" y="861141"/>
              <a:ext cx="1641514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0" name="Straight Connector 349">
              <a:extLst>
                <a:ext uri="{FF2B5EF4-FFF2-40B4-BE49-F238E27FC236}">
                  <a16:creationId xmlns:a16="http://schemas.microsoft.com/office/drawing/2014/main" id="{BF32AA59-88C0-4F51-9B77-463A7254893B}"/>
                </a:ext>
              </a:extLst>
            </p:cNvPr>
            <p:cNvCxnSpPr>
              <a:cxnSpLocks/>
            </p:cNvCxnSpPr>
            <p:nvPr/>
          </p:nvCxnSpPr>
          <p:spPr>
            <a:xfrm>
              <a:off x="2585044" y="1286166"/>
              <a:ext cx="2501156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1" name="Straight Connector 350">
              <a:extLst>
                <a:ext uri="{FF2B5EF4-FFF2-40B4-BE49-F238E27FC236}">
                  <a16:creationId xmlns:a16="http://schemas.microsoft.com/office/drawing/2014/main" id="{3B4F34DD-5E95-422E-BFEE-64C597AABD27}"/>
                </a:ext>
              </a:extLst>
            </p:cNvPr>
            <p:cNvCxnSpPr>
              <a:cxnSpLocks/>
            </p:cNvCxnSpPr>
            <p:nvPr/>
          </p:nvCxnSpPr>
          <p:spPr>
            <a:xfrm>
              <a:off x="2027104" y="859316"/>
              <a:ext cx="567065" cy="428675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2" name="Oval 351">
              <a:extLst>
                <a:ext uri="{FF2B5EF4-FFF2-40B4-BE49-F238E27FC236}">
                  <a16:creationId xmlns:a16="http://schemas.microsoft.com/office/drawing/2014/main" id="{A2A64690-A6FC-45D5-A4AB-3EEF1F2B7AF4}"/>
                </a:ext>
              </a:extLst>
            </p:cNvPr>
            <p:cNvSpPr/>
            <p:nvPr/>
          </p:nvSpPr>
          <p:spPr>
            <a:xfrm flipV="1">
              <a:off x="5091675" y="1238712"/>
              <a:ext cx="94908" cy="94908"/>
            </a:xfrm>
            <a:prstGeom prst="ellipse">
              <a:avLst/>
            </a:pr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353" name="Straight Connector 352">
              <a:extLst>
                <a:ext uri="{FF2B5EF4-FFF2-40B4-BE49-F238E27FC236}">
                  <a16:creationId xmlns:a16="http://schemas.microsoft.com/office/drawing/2014/main" id="{44810EF0-00D0-4FBB-A28A-E4CEE47FD811}"/>
                </a:ext>
              </a:extLst>
            </p:cNvPr>
            <p:cNvCxnSpPr>
              <a:cxnSpLocks/>
            </p:cNvCxnSpPr>
            <p:nvPr/>
          </p:nvCxnSpPr>
          <p:spPr>
            <a:xfrm>
              <a:off x="5186583" y="1290248"/>
              <a:ext cx="798251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54" name="Straight Connector 353">
            <a:extLst>
              <a:ext uri="{FF2B5EF4-FFF2-40B4-BE49-F238E27FC236}">
                <a16:creationId xmlns:a16="http://schemas.microsoft.com/office/drawing/2014/main" id="{21A60272-829D-4B63-89E1-75A9E113D828}"/>
              </a:ext>
            </a:extLst>
          </p:cNvPr>
          <p:cNvCxnSpPr>
            <a:cxnSpLocks/>
          </p:cNvCxnSpPr>
          <p:nvPr/>
        </p:nvCxnSpPr>
        <p:spPr>
          <a:xfrm flipH="1">
            <a:off x="7780015" y="6581091"/>
            <a:ext cx="981559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5" name="Straight Connector 354">
            <a:extLst>
              <a:ext uri="{FF2B5EF4-FFF2-40B4-BE49-F238E27FC236}">
                <a16:creationId xmlns:a16="http://schemas.microsoft.com/office/drawing/2014/main" id="{D46E1F78-EC17-4699-BB5C-F11BCEE3832F}"/>
              </a:ext>
            </a:extLst>
          </p:cNvPr>
          <p:cNvCxnSpPr>
            <a:cxnSpLocks/>
          </p:cNvCxnSpPr>
          <p:nvPr/>
        </p:nvCxnSpPr>
        <p:spPr>
          <a:xfrm flipH="1">
            <a:off x="7425130" y="6373363"/>
            <a:ext cx="1347520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6" name="Group 355">
            <a:extLst>
              <a:ext uri="{FF2B5EF4-FFF2-40B4-BE49-F238E27FC236}">
                <a16:creationId xmlns:a16="http://schemas.microsoft.com/office/drawing/2014/main" id="{D29C4674-5B80-424C-9D48-BB9AE420AD1C}"/>
              </a:ext>
            </a:extLst>
          </p:cNvPr>
          <p:cNvGrpSpPr/>
          <p:nvPr/>
        </p:nvGrpSpPr>
        <p:grpSpPr>
          <a:xfrm flipH="1">
            <a:off x="9479850" y="6360675"/>
            <a:ext cx="702507" cy="215359"/>
            <a:chOff x="2261207" y="1178878"/>
            <a:chExt cx="702507" cy="215359"/>
          </a:xfrm>
          <a:effectLst>
            <a:glow rad="50800">
              <a:srgbClr val="00B0F0">
                <a:alpha val="27000"/>
              </a:srgbClr>
            </a:glow>
          </a:effectLst>
        </p:grpSpPr>
        <p:cxnSp>
          <p:nvCxnSpPr>
            <p:cNvPr id="357" name="Straight Connector 356">
              <a:extLst>
                <a:ext uri="{FF2B5EF4-FFF2-40B4-BE49-F238E27FC236}">
                  <a16:creationId xmlns:a16="http://schemas.microsoft.com/office/drawing/2014/main" id="{F91C49A8-93F6-485D-A191-ED6C77F6BD7D}"/>
                </a:ext>
              </a:extLst>
            </p:cNvPr>
            <p:cNvCxnSpPr>
              <a:cxnSpLocks/>
            </p:cNvCxnSpPr>
            <p:nvPr/>
          </p:nvCxnSpPr>
          <p:spPr>
            <a:xfrm>
              <a:off x="2546091" y="1390349"/>
              <a:ext cx="417623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8" name="Straight Connector 357">
              <a:extLst>
                <a:ext uri="{FF2B5EF4-FFF2-40B4-BE49-F238E27FC236}">
                  <a16:creationId xmlns:a16="http://schemas.microsoft.com/office/drawing/2014/main" id="{7674D054-7D9F-4F7F-99D0-3E44740C6AF8}"/>
                </a:ext>
              </a:extLst>
            </p:cNvPr>
            <p:cNvCxnSpPr>
              <a:cxnSpLocks/>
            </p:cNvCxnSpPr>
            <p:nvPr/>
          </p:nvCxnSpPr>
          <p:spPr>
            <a:xfrm>
              <a:off x="2261207" y="1178878"/>
              <a:ext cx="284884" cy="215359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3D8C5CF2-6606-4602-9E89-46F655EA78B3}"/>
              </a:ext>
            </a:extLst>
          </p:cNvPr>
          <p:cNvGrpSpPr/>
          <p:nvPr/>
        </p:nvGrpSpPr>
        <p:grpSpPr>
          <a:xfrm>
            <a:off x="218201" y="6013788"/>
            <a:ext cx="4336374" cy="428675"/>
            <a:chOff x="218201" y="6013788"/>
            <a:chExt cx="4336374" cy="428675"/>
          </a:xfrm>
        </p:grpSpPr>
        <p:cxnSp>
          <p:nvCxnSpPr>
            <p:cNvPr id="359" name="Straight Connector 358">
              <a:extLst>
                <a:ext uri="{FF2B5EF4-FFF2-40B4-BE49-F238E27FC236}">
                  <a16:creationId xmlns:a16="http://schemas.microsoft.com/office/drawing/2014/main" id="{C2FFAFA6-2111-4EAE-A583-824699EEC070}"/>
                </a:ext>
              </a:extLst>
            </p:cNvPr>
            <p:cNvCxnSpPr/>
            <p:nvPr/>
          </p:nvCxnSpPr>
          <p:spPr>
            <a:xfrm>
              <a:off x="218201" y="6015613"/>
              <a:ext cx="1641514" cy="0"/>
            </a:xfrm>
            <a:prstGeom prst="line">
              <a:avLst/>
            </a:prstGeom>
            <a:ln w="25400">
              <a:solidFill>
                <a:schemeClr val="bg1"/>
              </a:solidFill>
            </a:ln>
            <a:effectLst>
              <a:glow rad="50800">
                <a:srgbClr val="00B0F0">
                  <a:alpha val="27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0" name="Straight Connector 359">
              <a:extLst>
                <a:ext uri="{FF2B5EF4-FFF2-40B4-BE49-F238E27FC236}">
                  <a16:creationId xmlns:a16="http://schemas.microsoft.com/office/drawing/2014/main" id="{2FBA7898-BBF1-4C44-B700-8A9A6665CAA8}"/>
                </a:ext>
              </a:extLst>
            </p:cNvPr>
            <p:cNvCxnSpPr>
              <a:cxnSpLocks/>
            </p:cNvCxnSpPr>
            <p:nvPr/>
          </p:nvCxnSpPr>
          <p:spPr>
            <a:xfrm>
              <a:off x="2406705" y="6440638"/>
              <a:ext cx="2147870" cy="0"/>
            </a:xfrm>
            <a:prstGeom prst="line">
              <a:avLst/>
            </a:prstGeom>
            <a:ln w="25400">
              <a:solidFill>
                <a:schemeClr val="bg1"/>
              </a:solidFill>
            </a:ln>
            <a:effectLst>
              <a:glow rad="50800">
                <a:srgbClr val="00B0F0">
                  <a:alpha val="27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1" name="Straight Connector 360">
              <a:extLst>
                <a:ext uri="{FF2B5EF4-FFF2-40B4-BE49-F238E27FC236}">
                  <a16:creationId xmlns:a16="http://schemas.microsoft.com/office/drawing/2014/main" id="{A063FF5A-D8F9-48CB-AB26-643AC2F586C1}"/>
                </a:ext>
              </a:extLst>
            </p:cNvPr>
            <p:cNvCxnSpPr>
              <a:cxnSpLocks/>
            </p:cNvCxnSpPr>
            <p:nvPr/>
          </p:nvCxnSpPr>
          <p:spPr>
            <a:xfrm>
              <a:off x="1848765" y="6013788"/>
              <a:ext cx="567065" cy="428675"/>
            </a:xfrm>
            <a:prstGeom prst="line">
              <a:avLst/>
            </a:prstGeom>
            <a:ln w="25400">
              <a:solidFill>
                <a:schemeClr val="bg1"/>
              </a:solidFill>
            </a:ln>
            <a:effectLst>
              <a:glow rad="50800">
                <a:srgbClr val="00B0F0">
                  <a:alpha val="27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2" name="Oval 361">
            <a:extLst>
              <a:ext uri="{FF2B5EF4-FFF2-40B4-BE49-F238E27FC236}">
                <a16:creationId xmlns:a16="http://schemas.microsoft.com/office/drawing/2014/main" id="{9C737CE9-397D-4802-BDFC-18A2E7D0CF0C}"/>
              </a:ext>
            </a:extLst>
          </p:cNvPr>
          <p:cNvSpPr/>
          <p:nvPr/>
        </p:nvSpPr>
        <p:spPr>
          <a:xfrm flipV="1">
            <a:off x="6057834" y="6382908"/>
            <a:ext cx="149557" cy="149557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63" name="Straight Connector 362">
            <a:extLst>
              <a:ext uri="{FF2B5EF4-FFF2-40B4-BE49-F238E27FC236}">
                <a16:creationId xmlns:a16="http://schemas.microsoft.com/office/drawing/2014/main" id="{F1E05363-B126-454D-AEC5-03DBD23D75F7}"/>
              </a:ext>
            </a:extLst>
          </p:cNvPr>
          <p:cNvCxnSpPr>
            <a:cxnSpLocks/>
          </p:cNvCxnSpPr>
          <p:nvPr/>
        </p:nvCxnSpPr>
        <p:spPr>
          <a:xfrm>
            <a:off x="3024646" y="6544821"/>
            <a:ext cx="1347520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4" name="Straight Connector 363">
            <a:extLst>
              <a:ext uri="{FF2B5EF4-FFF2-40B4-BE49-F238E27FC236}">
                <a16:creationId xmlns:a16="http://schemas.microsoft.com/office/drawing/2014/main" id="{EC68FE26-4F7E-4D5D-AADF-AFFF5E0D1559}"/>
              </a:ext>
            </a:extLst>
          </p:cNvPr>
          <p:cNvCxnSpPr>
            <a:cxnSpLocks/>
          </p:cNvCxnSpPr>
          <p:nvPr/>
        </p:nvCxnSpPr>
        <p:spPr>
          <a:xfrm>
            <a:off x="2600261" y="6333350"/>
            <a:ext cx="1347520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5" name="Group 364">
            <a:extLst>
              <a:ext uri="{FF2B5EF4-FFF2-40B4-BE49-F238E27FC236}">
                <a16:creationId xmlns:a16="http://schemas.microsoft.com/office/drawing/2014/main" id="{397DEB01-381D-4329-9BE3-4CBB0DC1ADEE}"/>
              </a:ext>
            </a:extLst>
          </p:cNvPr>
          <p:cNvGrpSpPr/>
          <p:nvPr/>
        </p:nvGrpSpPr>
        <p:grpSpPr>
          <a:xfrm>
            <a:off x="2077919" y="6333350"/>
            <a:ext cx="690046" cy="215359"/>
            <a:chOff x="2273668" y="1178878"/>
            <a:chExt cx="690046" cy="215359"/>
          </a:xfrm>
          <a:effectLst>
            <a:glow rad="50800">
              <a:srgbClr val="00B0F0">
                <a:alpha val="27000"/>
              </a:srgbClr>
            </a:glow>
          </a:effectLst>
        </p:grpSpPr>
        <p:cxnSp>
          <p:nvCxnSpPr>
            <p:cNvPr id="366" name="Straight Connector 365">
              <a:extLst>
                <a:ext uri="{FF2B5EF4-FFF2-40B4-BE49-F238E27FC236}">
                  <a16:creationId xmlns:a16="http://schemas.microsoft.com/office/drawing/2014/main" id="{EF697FB2-A628-4FCD-85F8-DB2969545DC9}"/>
                </a:ext>
              </a:extLst>
            </p:cNvPr>
            <p:cNvCxnSpPr>
              <a:cxnSpLocks/>
            </p:cNvCxnSpPr>
            <p:nvPr/>
          </p:nvCxnSpPr>
          <p:spPr>
            <a:xfrm>
              <a:off x="2546091" y="1390349"/>
              <a:ext cx="417623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7" name="Straight Connector 366">
              <a:extLst>
                <a:ext uri="{FF2B5EF4-FFF2-40B4-BE49-F238E27FC236}">
                  <a16:creationId xmlns:a16="http://schemas.microsoft.com/office/drawing/2014/main" id="{E0AC6440-C56A-4F65-B3E4-B4E1ED443613}"/>
                </a:ext>
              </a:extLst>
            </p:cNvPr>
            <p:cNvCxnSpPr>
              <a:cxnSpLocks/>
            </p:cNvCxnSpPr>
            <p:nvPr/>
          </p:nvCxnSpPr>
          <p:spPr>
            <a:xfrm>
              <a:off x="2273668" y="1178878"/>
              <a:ext cx="284884" cy="215359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8" name="Oval 367">
            <a:extLst>
              <a:ext uri="{FF2B5EF4-FFF2-40B4-BE49-F238E27FC236}">
                <a16:creationId xmlns:a16="http://schemas.microsoft.com/office/drawing/2014/main" id="{8E2D55AF-B9DD-40EE-BE6F-81A0CA69F663}"/>
              </a:ext>
            </a:extLst>
          </p:cNvPr>
          <p:cNvSpPr/>
          <p:nvPr/>
        </p:nvSpPr>
        <p:spPr>
          <a:xfrm flipV="1">
            <a:off x="5666998" y="6382908"/>
            <a:ext cx="149557" cy="149557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9" name="Oval 368">
            <a:extLst>
              <a:ext uri="{FF2B5EF4-FFF2-40B4-BE49-F238E27FC236}">
                <a16:creationId xmlns:a16="http://schemas.microsoft.com/office/drawing/2014/main" id="{CC1A0720-4D48-4032-840A-CDE1E6D634F6}"/>
              </a:ext>
            </a:extLst>
          </p:cNvPr>
          <p:cNvSpPr/>
          <p:nvPr/>
        </p:nvSpPr>
        <p:spPr>
          <a:xfrm flipV="1">
            <a:off x="5276162" y="6382907"/>
            <a:ext cx="149557" cy="149557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0" name="Oval 369">
            <a:extLst>
              <a:ext uri="{FF2B5EF4-FFF2-40B4-BE49-F238E27FC236}">
                <a16:creationId xmlns:a16="http://schemas.microsoft.com/office/drawing/2014/main" id="{D7FB7F23-56D8-47AB-883F-4560C19233F0}"/>
              </a:ext>
            </a:extLst>
          </p:cNvPr>
          <p:cNvSpPr/>
          <p:nvPr/>
        </p:nvSpPr>
        <p:spPr>
          <a:xfrm flipV="1">
            <a:off x="4897364" y="6382906"/>
            <a:ext cx="149557" cy="149557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2B089980-C2E6-43EC-B305-9D982F8BFE31}"/>
              </a:ext>
            </a:extLst>
          </p:cNvPr>
          <p:cNvGrpSpPr/>
          <p:nvPr/>
        </p:nvGrpSpPr>
        <p:grpSpPr>
          <a:xfrm>
            <a:off x="8506696" y="2579780"/>
            <a:ext cx="2253059" cy="2253059"/>
            <a:chOff x="4626679" y="1959679"/>
            <a:chExt cx="2938643" cy="2938643"/>
          </a:xfrm>
          <a:effectLst>
            <a:glow rad="63500">
              <a:schemeClr val="accent5">
                <a:satMod val="175000"/>
                <a:alpha val="40000"/>
              </a:schemeClr>
            </a:glow>
          </a:effectLst>
        </p:grpSpPr>
        <p:sp>
          <p:nvSpPr>
            <p:cNvPr id="393" name="Oval 392">
              <a:extLst>
                <a:ext uri="{FF2B5EF4-FFF2-40B4-BE49-F238E27FC236}">
                  <a16:creationId xmlns:a16="http://schemas.microsoft.com/office/drawing/2014/main" id="{4D7771E2-876D-4305-A1FD-36547401E25E}"/>
                </a:ext>
              </a:extLst>
            </p:cNvPr>
            <p:cNvSpPr/>
            <p:nvPr/>
          </p:nvSpPr>
          <p:spPr>
            <a:xfrm>
              <a:off x="4626679" y="1959679"/>
              <a:ext cx="2938643" cy="2938643"/>
            </a:xfrm>
            <a:prstGeom prst="ellipse">
              <a:avLst/>
            </a:prstGeom>
            <a:noFill/>
            <a:ln w="15875"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1FB506B1-DDB3-491C-A144-A0752ACDF1E6}"/>
                </a:ext>
              </a:extLst>
            </p:cNvPr>
            <p:cNvGrpSpPr/>
            <p:nvPr/>
          </p:nvGrpSpPr>
          <p:grpSpPr>
            <a:xfrm>
              <a:off x="4768744" y="1995379"/>
              <a:ext cx="1366697" cy="1035276"/>
              <a:chOff x="4717539" y="1966119"/>
              <a:chExt cx="1366697" cy="1035276"/>
            </a:xfrm>
          </p:grpSpPr>
          <p:sp>
            <p:nvSpPr>
              <p:cNvPr id="395" name="Oval 394">
                <a:extLst>
                  <a:ext uri="{FF2B5EF4-FFF2-40B4-BE49-F238E27FC236}">
                    <a16:creationId xmlns:a16="http://schemas.microsoft.com/office/drawing/2014/main" id="{CFBD94A4-19CC-49AF-AD4A-2B5BC66363AE}"/>
                  </a:ext>
                </a:extLst>
              </p:cNvPr>
              <p:cNvSpPr/>
              <p:nvPr/>
            </p:nvSpPr>
            <p:spPr>
              <a:xfrm>
                <a:off x="5204087" y="2238370"/>
                <a:ext cx="109891" cy="109891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58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6" name="Oval 395">
                <a:extLst>
                  <a:ext uri="{FF2B5EF4-FFF2-40B4-BE49-F238E27FC236}">
                    <a16:creationId xmlns:a16="http://schemas.microsoft.com/office/drawing/2014/main" id="{BF402696-0651-4187-B649-9AF8ACCB5559}"/>
                  </a:ext>
                </a:extLst>
              </p:cNvPr>
              <p:cNvSpPr/>
              <p:nvPr/>
            </p:nvSpPr>
            <p:spPr>
              <a:xfrm>
                <a:off x="5532121" y="2058692"/>
                <a:ext cx="109891" cy="109891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58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7" name="Oval 396">
                <a:extLst>
                  <a:ext uri="{FF2B5EF4-FFF2-40B4-BE49-F238E27FC236}">
                    <a16:creationId xmlns:a16="http://schemas.microsoft.com/office/drawing/2014/main" id="{26807711-27A0-4D8E-9D2A-02A26FCB002B}"/>
                  </a:ext>
                </a:extLst>
              </p:cNvPr>
              <p:cNvSpPr/>
              <p:nvPr/>
            </p:nvSpPr>
            <p:spPr>
              <a:xfrm>
                <a:off x="4942220" y="2492853"/>
                <a:ext cx="109891" cy="109891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58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8" name="Oval 397">
                <a:extLst>
                  <a:ext uri="{FF2B5EF4-FFF2-40B4-BE49-F238E27FC236}">
                    <a16:creationId xmlns:a16="http://schemas.microsoft.com/office/drawing/2014/main" id="{9CB98EEB-468A-4D85-BFBE-57B96FAEC47F}"/>
                  </a:ext>
                </a:extLst>
              </p:cNvPr>
              <p:cNvSpPr/>
              <p:nvPr/>
            </p:nvSpPr>
            <p:spPr>
              <a:xfrm>
                <a:off x="5974345" y="1966119"/>
                <a:ext cx="109891" cy="109891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58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1" name="Oval 400">
                <a:extLst>
                  <a:ext uri="{FF2B5EF4-FFF2-40B4-BE49-F238E27FC236}">
                    <a16:creationId xmlns:a16="http://schemas.microsoft.com/office/drawing/2014/main" id="{E3762A46-A8BF-4031-B451-B5DCA8CB6FD4}"/>
                  </a:ext>
                </a:extLst>
              </p:cNvPr>
              <p:cNvSpPr/>
              <p:nvPr/>
            </p:nvSpPr>
            <p:spPr>
              <a:xfrm>
                <a:off x="4717539" y="2891504"/>
                <a:ext cx="109891" cy="109891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58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2" name="Oval 401">
                <a:extLst>
                  <a:ext uri="{FF2B5EF4-FFF2-40B4-BE49-F238E27FC236}">
                    <a16:creationId xmlns:a16="http://schemas.microsoft.com/office/drawing/2014/main" id="{20249331-42CB-4F7A-BF72-8A4A27CBBABE}"/>
                  </a:ext>
                </a:extLst>
              </p:cNvPr>
              <p:cNvSpPr/>
              <p:nvPr/>
            </p:nvSpPr>
            <p:spPr>
              <a:xfrm>
                <a:off x="4832758" y="2725873"/>
                <a:ext cx="49860" cy="49860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58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3" name="Oval 402">
                <a:extLst>
                  <a:ext uri="{FF2B5EF4-FFF2-40B4-BE49-F238E27FC236}">
                    <a16:creationId xmlns:a16="http://schemas.microsoft.com/office/drawing/2014/main" id="{9D7636C6-B44C-4A18-A218-FA61814DC824}"/>
                  </a:ext>
                </a:extLst>
              </p:cNvPr>
              <p:cNvSpPr/>
              <p:nvPr/>
            </p:nvSpPr>
            <p:spPr>
              <a:xfrm>
                <a:off x="5085782" y="2402847"/>
                <a:ext cx="49860" cy="49860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58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4" name="Oval 403">
                <a:extLst>
                  <a:ext uri="{FF2B5EF4-FFF2-40B4-BE49-F238E27FC236}">
                    <a16:creationId xmlns:a16="http://schemas.microsoft.com/office/drawing/2014/main" id="{FAF904F9-6CD0-4724-A999-27DEC958C647}"/>
                  </a:ext>
                </a:extLst>
              </p:cNvPr>
              <p:cNvSpPr/>
              <p:nvPr/>
            </p:nvSpPr>
            <p:spPr>
              <a:xfrm>
                <a:off x="5387529" y="2170414"/>
                <a:ext cx="49860" cy="49860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58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5" name="Oval 404">
                <a:extLst>
                  <a:ext uri="{FF2B5EF4-FFF2-40B4-BE49-F238E27FC236}">
                    <a16:creationId xmlns:a16="http://schemas.microsoft.com/office/drawing/2014/main" id="{76B58C3A-4B51-4CEF-851B-CC950CF43A15}"/>
                  </a:ext>
                </a:extLst>
              </p:cNvPr>
              <p:cNvSpPr/>
              <p:nvPr/>
            </p:nvSpPr>
            <p:spPr>
              <a:xfrm>
                <a:off x="5792143" y="2025511"/>
                <a:ext cx="49860" cy="49860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58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237BFC69-0B8A-45BC-9870-BAC37A93C53A}"/>
                </a:ext>
              </a:extLst>
            </p:cNvPr>
            <p:cNvGrpSpPr/>
            <p:nvPr/>
          </p:nvGrpSpPr>
          <p:grpSpPr>
            <a:xfrm>
              <a:off x="7024812" y="3628456"/>
              <a:ext cx="468322" cy="790182"/>
              <a:chOff x="7061387" y="3665031"/>
              <a:chExt cx="468322" cy="790182"/>
            </a:xfrm>
          </p:grpSpPr>
          <p:sp>
            <p:nvSpPr>
              <p:cNvPr id="406" name="Oval 405">
                <a:extLst>
                  <a:ext uri="{FF2B5EF4-FFF2-40B4-BE49-F238E27FC236}">
                    <a16:creationId xmlns:a16="http://schemas.microsoft.com/office/drawing/2014/main" id="{93C8CDA2-10A5-4EF1-ACA8-8175EC6597A3}"/>
                  </a:ext>
                </a:extLst>
              </p:cNvPr>
              <p:cNvSpPr/>
              <p:nvPr/>
            </p:nvSpPr>
            <p:spPr>
              <a:xfrm>
                <a:off x="7347505" y="3898159"/>
                <a:ext cx="109891" cy="109891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58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7" name="Oval 406">
                <a:extLst>
                  <a:ext uri="{FF2B5EF4-FFF2-40B4-BE49-F238E27FC236}">
                    <a16:creationId xmlns:a16="http://schemas.microsoft.com/office/drawing/2014/main" id="{68D446ED-2029-405F-9D5F-8A4AE2544178}"/>
                  </a:ext>
                </a:extLst>
              </p:cNvPr>
              <p:cNvSpPr/>
              <p:nvPr/>
            </p:nvSpPr>
            <p:spPr>
              <a:xfrm>
                <a:off x="7419818" y="3665031"/>
                <a:ext cx="109891" cy="109891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58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8" name="Oval 407">
                <a:extLst>
                  <a:ext uri="{FF2B5EF4-FFF2-40B4-BE49-F238E27FC236}">
                    <a16:creationId xmlns:a16="http://schemas.microsoft.com/office/drawing/2014/main" id="{F619A1B3-AB15-4116-AB71-9C41EEC15E25}"/>
                  </a:ext>
                </a:extLst>
              </p:cNvPr>
              <p:cNvSpPr/>
              <p:nvPr/>
            </p:nvSpPr>
            <p:spPr>
              <a:xfrm>
                <a:off x="7238874" y="4122865"/>
                <a:ext cx="109891" cy="109891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58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9" name="Oval 408">
                <a:extLst>
                  <a:ext uri="{FF2B5EF4-FFF2-40B4-BE49-F238E27FC236}">
                    <a16:creationId xmlns:a16="http://schemas.microsoft.com/office/drawing/2014/main" id="{652AF431-2D74-4D41-97EF-7DB5908631C8}"/>
                  </a:ext>
                </a:extLst>
              </p:cNvPr>
              <p:cNvSpPr/>
              <p:nvPr/>
            </p:nvSpPr>
            <p:spPr>
              <a:xfrm>
                <a:off x="7233581" y="4134937"/>
                <a:ext cx="109891" cy="109891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58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0" name="Oval 409">
                <a:extLst>
                  <a:ext uri="{FF2B5EF4-FFF2-40B4-BE49-F238E27FC236}">
                    <a16:creationId xmlns:a16="http://schemas.microsoft.com/office/drawing/2014/main" id="{11C942CC-EB61-4BCF-92AF-9E0CF641E050}"/>
                  </a:ext>
                </a:extLst>
              </p:cNvPr>
              <p:cNvSpPr/>
              <p:nvPr/>
            </p:nvSpPr>
            <p:spPr>
              <a:xfrm>
                <a:off x="7061387" y="4345322"/>
                <a:ext cx="109891" cy="109891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58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411" name="Group 410">
            <a:extLst>
              <a:ext uri="{FF2B5EF4-FFF2-40B4-BE49-F238E27FC236}">
                <a16:creationId xmlns:a16="http://schemas.microsoft.com/office/drawing/2014/main" id="{E3CC22FA-096B-4821-876C-923347351C06}"/>
              </a:ext>
            </a:extLst>
          </p:cNvPr>
          <p:cNvGrpSpPr/>
          <p:nvPr/>
        </p:nvGrpSpPr>
        <p:grpSpPr>
          <a:xfrm rot="6299710">
            <a:off x="8828244" y="2901328"/>
            <a:ext cx="1609963" cy="1609963"/>
            <a:chOff x="4440936" y="1773936"/>
            <a:chExt cx="3310128" cy="3310128"/>
          </a:xfrm>
          <a:effectLst>
            <a:glow rad="101600">
              <a:schemeClr val="accent5">
                <a:satMod val="175000"/>
                <a:alpha val="28000"/>
              </a:schemeClr>
            </a:glow>
          </a:effectLst>
        </p:grpSpPr>
        <p:sp>
          <p:nvSpPr>
            <p:cNvPr id="412" name="Oval 411">
              <a:extLst>
                <a:ext uri="{FF2B5EF4-FFF2-40B4-BE49-F238E27FC236}">
                  <a16:creationId xmlns:a16="http://schemas.microsoft.com/office/drawing/2014/main" id="{9148A7D3-62CB-4113-9C4F-FDC4B1A0F2BD}"/>
                </a:ext>
              </a:extLst>
            </p:cNvPr>
            <p:cNvSpPr/>
            <p:nvPr/>
          </p:nvSpPr>
          <p:spPr>
            <a:xfrm>
              <a:off x="4441251" y="1774251"/>
              <a:ext cx="3309498" cy="3309498"/>
            </a:xfrm>
            <a:prstGeom prst="ellipse">
              <a:avLst/>
            </a:prstGeom>
            <a:noFill/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3" name="Arc 412">
              <a:extLst>
                <a:ext uri="{FF2B5EF4-FFF2-40B4-BE49-F238E27FC236}">
                  <a16:creationId xmlns:a16="http://schemas.microsoft.com/office/drawing/2014/main" id="{3081F3BC-AA3A-4F7A-BB4B-4BA8A498A321}"/>
                </a:ext>
              </a:extLst>
            </p:cNvPr>
            <p:cNvSpPr/>
            <p:nvPr/>
          </p:nvSpPr>
          <p:spPr>
            <a:xfrm>
              <a:off x="4440936" y="1773936"/>
              <a:ext cx="3310128" cy="3310128"/>
            </a:xfrm>
            <a:prstGeom prst="arc">
              <a:avLst/>
            </a:prstGeom>
            <a:ln w="152400"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4" name="Arc 413">
              <a:extLst>
                <a:ext uri="{FF2B5EF4-FFF2-40B4-BE49-F238E27FC236}">
                  <a16:creationId xmlns:a16="http://schemas.microsoft.com/office/drawing/2014/main" id="{EDF1CE85-733F-4BB5-AA18-E927DB54CE68}"/>
                </a:ext>
              </a:extLst>
            </p:cNvPr>
            <p:cNvSpPr/>
            <p:nvPr/>
          </p:nvSpPr>
          <p:spPr>
            <a:xfrm flipH="1">
              <a:off x="4440936" y="1773936"/>
              <a:ext cx="3310128" cy="3310128"/>
            </a:xfrm>
            <a:prstGeom prst="arc">
              <a:avLst>
                <a:gd name="adj1" fmla="val 6117151"/>
                <a:gd name="adj2" fmla="val 8372158"/>
              </a:avLst>
            </a:prstGeom>
            <a:ln w="152400"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5" name="Arc 414">
              <a:extLst>
                <a:ext uri="{FF2B5EF4-FFF2-40B4-BE49-F238E27FC236}">
                  <a16:creationId xmlns:a16="http://schemas.microsoft.com/office/drawing/2014/main" id="{9FE8B9CC-147C-4700-A532-567ACBA15E0E}"/>
                </a:ext>
              </a:extLst>
            </p:cNvPr>
            <p:cNvSpPr/>
            <p:nvPr/>
          </p:nvSpPr>
          <p:spPr>
            <a:xfrm flipH="1">
              <a:off x="4440936" y="1773936"/>
              <a:ext cx="3310128" cy="3310128"/>
            </a:xfrm>
            <a:prstGeom prst="arc">
              <a:avLst>
                <a:gd name="adj1" fmla="val 20256575"/>
                <a:gd name="adj2" fmla="val 3001779"/>
              </a:avLst>
            </a:prstGeom>
            <a:ln w="152400"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AB54F1E6-2AC1-43B9-B353-495D83187E9D}"/>
              </a:ext>
            </a:extLst>
          </p:cNvPr>
          <p:cNvGrpSpPr/>
          <p:nvPr/>
        </p:nvGrpSpPr>
        <p:grpSpPr>
          <a:xfrm>
            <a:off x="7931677" y="2003602"/>
            <a:ext cx="3403096" cy="3405414"/>
            <a:chOff x="4292527" y="1629660"/>
            <a:chExt cx="3606945" cy="3609402"/>
          </a:xfrm>
          <a:solidFill>
            <a:srgbClr val="BDD7EE"/>
          </a:solidFill>
          <a:effectLst>
            <a:glow rad="63500">
              <a:schemeClr val="accent5">
                <a:satMod val="175000"/>
                <a:alpha val="24000"/>
              </a:schemeClr>
            </a:glow>
          </a:effectLst>
        </p:grpSpPr>
        <p:sp>
          <p:nvSpPr>
            <p:cNvPr id="673" name="Freeform: Shape 672">
              <a:extLst>
                <a:ext uri="{FF2B5EF4-FFF2-40B4-BE49-F238E27FC236}">
                  <a16:creationId xmlns:a16="http://schemas.microsoft.com/office/drawing/2014/main" id="{8176404F-53A4-4A64-90F5-66F0C9ADF477}"/>
                </a:ext>
              </a:extLst>
            </p:cNvPr>
            <p:cNvSpPr/>
            <p:nvPr/>
          </p:nvSpPr>
          <p:spPr>
            <a:xfrm>
              <a:off x="5792145" y="1629660"/>
              <a:ext cx="209664" cy="429485"/>
            </a:xfrm>
            <a:custGeom>
              <a:avLst/>
              <a:gdLst>
                <a:gd name="connsiteX0" fmla="*/ 158123 w 209664"/>
                <a:gd name="connsiteY0" fmla="*/ 0 h 429485"/>
                <a:gd name="connsiteX1" fmla="*/ 209664 w 209664"/>
                <a:gd name="connsiteY1" fmla="*/ 410274 h 429485"/>
                <a:gd name="connsiteX2" fmla="*/ 161346 w 209664"/>
                <a:gd name="connsiteY2" fmla="*/ 412714 h 429485"/>
                <a:gd name="connsiteX3" fmla="*/ 51458 w 209664"/>
                <a:gd name="connsiteY3" fmla="*/ 429485 h 429485"/>
                <a:gd name="connsiteX4" fmla="*/ 0 w 209664"/>
                <a:gd name="connsiteY4" fmla="*/ 19864 h 429485"/>
                <a:gd name="connsiteX5" fmla="*/ 158123 w 209664"/>
                <a:gd name="connsiteY5" fmla="*/ 0 h 429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9664" h="429485">
                  <a:moveTo>
                    <a:pt x="158123" y="0"/>
                  </a:moveTo>
                  <a:lnTo>
                    <a:pt x="209664" y="410274"/>
                  </a:lnTo>
                  <a:lnTo>
                    <a:pt x="161346" y="412714"/>
                  </a:lnTo>
                  <a:lnTo>
                    <a:pt x="51458" y="429485"/>
                  </a:lnTo>
                  <a:lnTo>
                    <a:pt x="0" y="19864"/>
                  </a:lnTo>
                  <a:lnTo>
                    <a:pt x="158123" y="0"/>
                  </a:lnTo>
                  <a:close/>
                </a:path>
              </a:pathLst>
            </a:custGeom>
            <a:grpFill/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2" name="Freeform: Shape 671">
              <a:extLst>
                <a:ext uri="{FF2B5EF4-FFF2-40B4-BE49-F238E27FC236}">
                  <a16:creationId xmlns:a16="http://schemas.microsoft.com/office/drawing/2014/main" id="{34479265-ED27-44F3-BDC5-11C4B525FF34}"/>
                </a:ext>
              </a:extLst>
            </p:cNvPr>
            <p:cNvSpPr/>
            <p:nvPr/>
          </p:nvSpPr>
          <p:spPr>
            <a:xfrm>
              <a:off x="6013668" y="1632117"/>
              <a:ext cx="159367" cy="407218"/>
            </a:xfrm>
            <a:custGeom>
              <a:avLst/>
              <a:gdLst>
                <a:gd name="connsiteX0" fmla="*/ 159367 w 159367"/>
                <a:gd name="connsiteY0" fmla="*/ 0 h 407218"/>
                <a:gd name="connsiteX1" fmla="*/ 159367 w 159367"/>
                <a:gd name="connsiteY1" fmla="*/ 406951 h 407218"/>
                <a:gd name="connsiteX2" fmla="*/ 82333 w 159367"/>
                <a:gd name="connsiteY2" fmla="*/ 403061 h 407218"/>
                <a:gd name="connsiteX3" fmla="*/ 0 w 159367"/>
                <a:gd name="connsiteY3" fmla="*/ 407218 h 407218"/>
                <a:gd name="connsiteX4" fmla="*/ 0 w 159367"/>
                <a:gd name="connsiteY4" fmla="*/ 1 h 407218"/>
                <a:gd name="connsiteX5" fmla="*/ 159367 w 159367"/>
                <a:gd name="connsiteY5" fmla="*/ 0 h 407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9367" h="407218">
                  <a:moveTo>
                    <a:pt x="159367" y="0"/>
                  </a:moveTo>
                  <a:lnTo>
                    <a:pt x="159367" y="406951"/>
                  </a:lnTo>
                  <a:lnTo>
                    <a:pt x="82333" y="403061"/>
                  </a:lnTo>
                  <a:lnTo>
                    <a:pt x="0" y="407218"/>
                  </a:lnTo>
                  <a:lnTo>
                    <a:pt x="0" y="1"/>
                  </a:lnTo>
                  <a:lnTo>
                    <a:pt x="159367" y="0"/>
                  </a:lnTo>
                  <a:close/>
                </a:path>
              </a:pathLst>
            </a:custGeom>
            <a:grpFill/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1" name="Freeform: Shape 670">
              <a:extLst>
                <a:ext uri="{FF2B5EF4-FFF2-40B4-BE49-F238E27FC236}">
                  <a16:creationId xmlns:a16="http://schemas.microsoft.com/office/drawing/2014/main" id="{112FD58A-D5DB-4CA1-A4D3-6F0383DEBEE7}"/>
                </a:ext>
              </a:extLst>
            </p:cNvPr>
            <p:cNvSpPr/>
            <p:nvPr/>
          </p:nvSpPr>
          <p:spPr>
            <a:xfrm>
              <a:off x="6199956" y="1637209"/>
              <a:ext cx="212252" cy="423408"/>
            </a:xfrm>
            <a:custGeom>
              <a:avLst/>
              <a:gdLst>
                <a:gd name="connsiteX0" fmla="*/ 54311 w 212252"/>
                <a:gd name="connsiteY0" fmla="*/ 0 h 423408"/>
                <a:gd name="connsiteX1" fmla="*/ 212252 w 212252"/>
                <a:gd name="connsiteY1" fmla="*/ 21273 h 423408"/>
                <a:gd name="connsiteX2" fmla="*/ 158087 w 212252"/>
                <a:gd name="connsiteY2" fmla="*/ 423408 h 423408"/>
                <a:gd name="connsiteX3" fmla="*/ 38555 w 212252"/>
                <a:gd name="connsiteY3" fmla="*/ 405165 h 423408"/>
                <a:gd name="connsiteX4" fmla="*/ 0 w 212252"/>
                <a:gd name="connsiteY4" fmla="*/ 403218 h 423408"/>
                <a:gd name="connsiteX5" fmla="*/ 54311 w 212252"/>
                <a:gd name="connsiteY5" fmla="*/ 0 h 423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2252" h="423408">
                  <a:moveTo>
                    <a:pt x="54311" y="0"/>
                  </a:moveTo>
                  <a:lnTo>
                    <a:pt x="212252" y="21273"/>
                  </a:lnTo>
                  <a:lnTo>
                    <a:pt x="158087" y="423408"/>
                  </a:lnTo>
                  <a:lnTo>
                    <a:pt x="38555" y="405165"/>
                  </a:lnTo>
                  <a:lnTo>
                    <a:pt x="0" y="403218"/>
                  </a:lnTo>
                  <a:lnTo>
                    <a:pt x="54311" y="0"/>
                  </a:lnTo>
                  <a:close/>
                </a:path>
              </a:pathLst>
            </a:custGeom>
            <a:grpFill/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0" name="Freeform: Shape 669">
              <a:extLst>
                <a:ext uri="{FF2B5EF4-FFF2-40B4-BE49-F238E27FC236}">
                  <a16:creationId xmlns:a16="http://schemas.microsoft.com/office/drawing/2014/main" id="{F6A5CD82-1C4A-4297-BD92-F99726C8493F}"/>
                </a:ext>
              </a:extLst>
            </p:cNvPr>
            <p:cNvSpPr/>
            <p:nvPr/>
          </p:nvSpPr>
          <p:spPr>
            <a:xfrm>
              <a:off x="5557326" y="1665217"/>
              <a:ext cx="259452" cy="439445"/>
            </a:xfrm>
            <a:custGeom>
              <a:avLst/>
              <a:gdLst>
                <a:gd name="connsiteX0" fmla="*/ 154057 w 259452"/>
                <a:gd name="connsiteY0" fmla="*/ 0 h 439445"/>
                <a:gd name="connsiteX1" fmla="*/ 259452 w 259452"/>
                <a:gd name="connsiteY1" fmla="*/ 398023 h 439445"/>
                <a:gd name="connsiteX2" fmla="*/ 257771 w 259452"/>
                <a:gd name="connsiteY2" fmla="*/ 398279 h 439445"/>
                <a:gd name="connsiteX3" fmla="*/ 124195 w 259452"/>
                <a:gd name="connsiteY3" fmla="*/ 432625 h 439445"/>
                <a:gd name="connsiteX4" fmla="*/ 105562 w 259452"/>
                <a:gd name="connsiteY4" fmla="*/ 439445 h 439445"/>
                <a:gd name="connsiteX5" fmla="*/ 0 w 259452"/>
                <a:gd name="connsiteY5" fmla="*/ 40794 h 439445"/>
                <a:gd name="connsiteX6" fmla="*/ 154057 w 259452"/>
                <a:gd name="connsiteY6" fmla="*/ 0 h 439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9452" h="439445">
                  <a:moveTo>
                    <a:pt x="154057" y="0"/>
                  </a:moveTo>
                  <a:lnTo>
                    <a:pt x="259452" y="398023"/>
                  </a:lnTo>
                  <a:lnTo>
                    <a:pt x="257771" y="398279"/>
                  </a:lnTo>
                  <a:cubicBezTo>
                    <a:pt x="212404" y="407562"/>
                    <a:pt x="167840" y="419050"/>
                    <a:pt x="124195" y="432625"/>
                  </a:cubicBezTo>
                  <a:lnTo>
                    <a:pt x="105562" y="439445"/>
                  </a:lnTo>
                  <a:lnTo>
                    <a:pt x="0" y="40794"/>
                  </a:lnTo>
                  <a:lnTo>
                    <a:pt x="154057" y="0"/>
                  </a:lnTo>
                  <a:close/>
                </a:path>
              </a:pathLst>
            </a:custGeom>
            <a:grpFill/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9" name="Freeform: Shape 668">
              <a:extLst>
                <a:ext uri="{FF2B5EF4-FFF2-40B4-BE49-F238E27FC236}">
                  <a16:creationId xmlns:a16="http://schemas.microsoft.com/office/drawing/2014/main" id="{874F4DDA-BB62-426E-953B-D6982C11F418}"/>
                </a:ext>
              </a:extLst>
            </p:cNvPr>
            <p:cNvSpPr/>
            <p:nvPr/>
          </p:nvSpPr>
          <p:spPr>
            <a:xfrm>
              <a:off x="6377051" y="1672147"/>
              <a:ext cx="258916" cy="433150"/>
            </a:xfrm>
            <a:custGeom>
              <a:avLst/>
              <a:gdLst>
                <a:gd name="connsiteX0" fmla="*/ 104990 w 258916"/>
                <a:gd name="connsiteY0" fmla="*/ 0 h 433150"/>
                <a:gd name="connsiteX1" fmla="*/ 258916 w 258916"/>
                <a:gd name="connsiteY1" fmla="*/ 41289 h 433150"/>
                <a:gd name="connsiteX2" fmla="*/ 153798 w 258916"/>
                <a:gd name="connsiteY2" fmla="*/ 433150 h 433150"/>
                <a:gd name="connsiteX3" fmla="*/ 133430 w 258916"/>
                <a:gd name="connsiteY3" fmla="*/ 425695 h 433150"/>
                <a:gd name="connsiteX4" fmla="*/ 0 w 258916"/>
                <a:gd name="connsiteY4" fmla="*/ 391386 h 433150"/>
                <a:gd name="connsiteX5" fmla="*/ 104990 w 258916"/>
                <a:gd name="connsiteY5" fmla="*/ 0 h 433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8916" h="433150">
                  <a:moveTo>
                    <a:pt x="104990" y="0"/>
                  </a:moveTo>
                  <a:lnTo>
                    <a:pt x="258916" y="41289"/>
                  </a:lnTo>
                  <a:lnTo>
                    <a:pt x="153798" y="433150"/>
                  </a:lnTo>
                  <a:lnTo>
                    <a:pt x="133430" y="425695"/>
                  </a:lnTo>
                  <a:lnTo>
                    <a:pt x="0" y="391386"/>
                  </a:lnTo>
                  <a:lnTo>
                    <a:pt x="104990" y="0"/>
                  </a:lnTo>
                  <a:close/>
                </a:path>
              </a:pathLst>
            </a:custGeom>
            <a:grpFill/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8" name="Freeform: Shape 667">
              <a:extLst>
                <a:ext uri="{FF2B5EF4-FFF2-40B4-BE49-F238E27FC236}">
                  <a16:creationId xmlns:a16="http://schemas.microsoft.com/office/drawing/2014/main" id="{F3443FDD-D89B-4D41-9A9F-96832F11239A}"/>
                </a:ext>
              </a:extLst>
            </p:cNvPr>
            <p:cNvSpPr/>
            <p:nvPr/>
          </p:nvSpPr>
          <p:spPr>
            <a:xfrm>
              <a:off x="5339439" y="1729614"/>
              <a:ext cx="303853" cy="442827"/>
            </a:xfrm>
            <a:custGeom>
              <a:avLst/>
              <a:gdLst>
                <a:gd name="connsiteX0" fmla="*/ 147503 w 303853"/>
                <a:gd name="connsiteY0" fmla="*/ 0 h 442827"/>
                <a:gd name="connsiteX1" fmla="*/ 303853 w 303853"/>
                <a:gd name="connsiteY1" fmla="*/ 382220 h 442827"/>
                <a:gd name="connsiteX2" fmla="*/ 214023 w 303853"/>
                <a:gd name="connsiteY2" fmla="*/ 415098 h 442827"/>
                <a:gd name="connsiteX3" fmla="*/ 156461 w 303853"/>
                <a:gd name="connsiteY3" fmla="*/ 442827 h 442827"/>
                <a:gd name="connsiteX4" fmla="*/ 0 w 303853"/>
                <a:gd name="connsiteY4" fmla="*/ 60338 h 442827"/>
                <a:gd name="connsiteX5" fmla="*/ 147503 w 303853"/>
                <a:gd name="connsiteY5" fmla="*/ 0 h 442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3853" h="442827">
                  <a:moveTo>
                    <a:pt x="147503" y="0"/>
                  </a:moveTo>
                  <a:lnTo>
                    <a:pt x="303853" y="382220"/>
                  </a:lnTo>
                  <a:lnTo>
                    <a:pt x="214023" y="415098"/>
                  </a:lnTo>
                  <a:lnTo>
                    <a:pt x="156461" y="442827"/>
                  </a:lnTo>
                  <a:lnTo>
                    <a:pt x="0" y="60338"/>
                  </a:lnTo>
                  <a:lnTo>
                    <a:pt x="147503" y="0"/>
                  </a:lnTo>
                  <a:close/>
                </a:path>
              </a:pathLst>
            </a:custGeom>
            <a:grpFill/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7" name="Freeform: Shape 666">
              <a:extLst>
                <a:ext uri="{FF2B5EF4-FFF2-40B4-BE49-F238E27FC236}">
                  <a16:creationId xmlns:a16="http://schemas.microsoft.com/office/drawing/2014/main" id="{6A1B5236-E0DF-41B3-9057-9BA9942F6709}"/>
                </a:ext>
              </a:extLst>
            </p:cNvPr>
            <p:cNvSpPr/>
            <p:nvPr/>
          </p:nvSpPr>
          <p:spPr>
            <a:xfrm>
              <a:off x="6556254" y="1739402"/>
              <a:ext cx="303887" cy="436528"/>
            </a:xfrm>
            <a:custGeom>
              <a:avLst/>
              <a:gdLst>
                <a:gd name="connsiteX0" fmla="*/ 156851 w 303887"/>
                <a:gd name="connsiteY0" fmla="*/ 0 h 436528"/>
                <a:gd name="connsiteX1" fmla="*/ 303887 w 303887"/>
                <a:gd name="connsiteY1" fmla="*/ 61468 h 436528"/>
                <a:gd name="connsiteX2" fmla="*/ 147092 w 303887"/>
                <a:gd name="connsiteY2" fmla="*/ 436528 h 436528"/>
                <a:gd name="connsiteX3" fmla="*/ 82286 w 303887"/>
                <a:gd name="connsiteY3" fmla="*/ 405310 h 436528"/>
                <a:gd name="connsiteX4" fmla="*/ 0 w 303887"/>
                <a:gd name="connsiteY4" fmla="*/ 375193 h 436528"/>
                <a:gd name="connsiteX5" fmla="*/ 156851 w 303887"/>
                <a:gd name="connsiteY5" fmla="*/ 0 h 436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3887" h="436528">
                  <a:moveTo>
                    <a:pt x="156851" y="0"/>
                  </a:moveTo>
                  <a:lnTo>
                    <a:pt x="303887" y="61468"/>
                  </a:lnTo>
                  <a:lnTo>
                    <a:pt x="147092" y="436528"/>
                  </a:lnTo>
                  <a:lnTo>
                    <a:pt x="82286" y="405310"/>
                  </a:lnTo>
                  <a:lnTo>
                    <a:pt x="0" y="375193"/>
                  </a:lnTo>
                  <a:lnTo>
                    <a:pt x="156851" y="0"/>
                  </a:lnTo>
                  <a:close/>
                </a:path>
              </a:pathLst>
            </a:custGeom>
            <a:grpFill/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6" name="Freeform: Shape 665">
              <a:extLst>
                <a:ext uri="{FF2B5EF4-FFF2-40B4-BE49-F238E27FC236}">
                  <a16:creationId xmlns:a16="http://schemas.microsoft.com/office/drawing/2014/main" id="{CCC81EFA-E783-4D56-B756-21F0652D8ECB}"/>
                </a:ext>
              </a:extLst>
            </p:cNvPr>
            <p:cNvSpPr/>
            <p:nvPr/>
          </p:nvSpPr>
          <p:spPr>
            <a:xfrm>
              <a:off x="5127417" y="1826126"/>
              <a:ext cx="344161" cy="437075"/>
            </a:xfrm>
            <a:custGeom>
              <a:avLst/>
              <a:gdLst>
                <a:gd name="connsiteX0" fmla="*/ 138128 w 344161"/>
                <a:gd name="connsiteY0" fmla="*/ 0 h 437075"/>
                <a:gd name="connsiteX1" fmla="*/ 344161 w 344161"/>
                <a:gd name="connsiteY1" fmla="*/ 358032 h 437075"/>
                <a:gd name="connsiteX2" fmla="*/ 304205 w 344161"/>
                <a:gd name="connsiteY2" fmla="*/ 377279 h 437075"/>
                <a:gd name="connsiteX3" fmla="*/ 205777 w 344161"/>
                <a:gd name="connsiteY3" fmla="*/ 437075 h 437075"/>
                <a:gd name="connsiteX4" fmla="*/ 0 w 344161"/>
                <a:gd name="connsiteY4" fmla="*/ 79487 h 437075"/>
                <a:gd name="connsiteX5" fmla="*/ 138128 w 344161"/>
                <a:gd name="connsiteY5" fmla="*/ 0 h 437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4161" h="437075">
                  <a:moveTo>
                    <a:pt x="138128" y="0"/>
                  </a:moveTo>
                  <a:lnTo>
                    <a:pt x="344161" y="358032"/>
                  </a:lnTo>
                  <a:lnTo>
                    <a:pt x="304205" y="377279"/>
                  </a:lnTo>
                  <a:lnTo>
                    <a:pt x="205777" y="437075"/>
                  </a:lnTo>
                  <a:lnTo>
                    <a:pt x="0" y="79487"/>
                  </a:lnTo>
                  <a:lnTo>
                    <a:pt x="138128" y="0"/>
                  </a:lnTo>
                  <a:close/>
                </a:path>
              </a:pathLst>
            </a:custGeom>
            <a:grpFill/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5" name="Freeform: Shape 664">
              <a:extLst>
                <a:ext uri="{FF2B5EF4-FFF2-40B4-BE49-F238E27FC236}">
                  <a16:creationId xmlns:a16="http://schemas.microsoft.com/office/drawing/2014/main" id="{35E495CF-899C-4C68-8014-7B090240CC0B}"/>
                </a:ext>
              </a:extLst>
            </p:cNvPr>
            <p:cNvSpPr/>
            <p:nvPr/>
          </p:nvSpPr>
          <p:spPr>
            <a:xfrm>
              <a:off x="6722083" y="1833187"/>
              <a:ext cx="341816" cy="430970"/>
            </a:xfrm>
            <a:custGeom>
              <a:avLst/>
              <a:gdLst>
                <a:gd name="connsiteX0" fmla="*/ 203943 w 341816"/>
                <a:gd name="connsiteY0" fmla="*/ 0 h 430970"/>
                <a:gd name="connsiteX1" fmla="*/ 341816 w 341816"/>
                <a:gd name="connsiteY1" fmla="*/ 79932 h 430970"/>
                <a:gd name="connsiteX2" fmla="*/ 138297 w 341816"/>
                <a:gd name="connsiteY2" fmla="*/ 430970 h 430970"/>
                <a:gd name="connsiteX3" fmla="*/ 38297 w 341816"/>
                <a:gd name="connsiteY3" fmla="*/ 370218 h 430970"/>
                <a:gd name="connsiteX4" fmla="*/ 0 w 341816"/>
                <a:gd name="connsiteY4" fmla="*/ 351770 h 430970"/>
                <a:gd name="connsiteX5" fmla="*/ 203943 w 341816"/>
                <a:gd name="connsiteY5" fmla="*/ 0 h 430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1816" h="430970">
                  <a:moveTo>
                    <a:pt x="203943" y="0"/>
                  </a:moveTo>
                  <a:lnTo>
                    <a:pt x="341816" y="79932"/>
                  </a:lnTo>
                  <a:lnTo>
                    <a:pt x="138297" y="430970"/>
                  </a:lnTo>
                  <a:lnTo>
                    <a:pt x="38297" y="370218"/>
                  </a:lnTo>
                  <a:lnTo>
                    <a:pt x="0" y="351770"/>
                  </a:lnTo>
                  <a:lnTo>
                    <a:pt x="203943" y="0"/>
                  </a:lnTo>
                  <a:close/>
                </a:path>
              </a:pathLst>
            </a:custGeom>
            <a:grpFill/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4" name="Freeform: Shape 663">
              <a:extLst>
                <a:ext uri="{FF2B5EF4-FFF2-40B4-BE49-F238E27FC236}">
                  <a16:creationId xmlns:a16="http://schemas.microsoft.com/office/drawing/2014/main" id="{01E21301-640D-4808-B3E5-C608E0F462D2}"/>
                </a:ext>
              </a:extLst>
            </p:cNvPr>
            <p:cNvSpPr/>
            <p:nvPr/>
          </p:nvSpPr>
          <p:spPr>
            <a:xfrm>
              <a:off x="4940606" y="1945450"/>
              <a:ext cx="376167" cy="425093"/>
            </a:xfrm>
            <a:custGeom>
              <a:avLst/>
              <a:gdLst>
                <a:gd name="connsiteX0" fmla="*/ 126832 w 376167"/>
                <a:gd name="connsiteY0" fmla="*/ 0 h 425093"/>
                <a:gd name="connsiteX1" fmla="*/ 376167 w 376167"/>
                <a:gd name="connsiteY1" fmla="*/ 327727 h 425093"/>
                <a:gd name="connsiteX2" fmla="*/ 376095 w 376167"/>
                <a:gd name="connsiteY2" fmla="*/ 327771 h 425093"/>
                <a:gd name="connsiteX3" fmla="*/ 268794 w 376167"/>
                <a:gd name="connsiteY3" fmla="*/ 408009 h 425093"/>
                <a:gd name="connsiteX4" fmla="*/ 249997 w 376167"/>
                <a:gd name="connsiteY4" fmla="*/ 425093 h 425093"/>
                <a:gd name="connsiteX5" fmla="*/ 0 w 376167"/>
                <a:gd name="connsiteY5" fmla="*/ 96494 h 425093"/>
                <a:gd name="connsiteX6" fmla="*/ 126832 w 376167"/>
                <a:gd name="connsiteY6" fmla="*/ 0 h 425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6167" h="425093">
                  <a:moveTo>
                    <a:pt x="126832" y="0"/>
                  </a:moveTo>
                  <a:lnTo>
                    <a:pt x="376167" y="327727"/>
                  </a:lnTo>
                  <a:lnTo>
                    <a:pt x="376095" y="327771"/>
                  </a:lnTo>
                  <a:cubicBezTo>
                    <a:pt x="339020" y="352819"/>
                    <a:pt x="303214" y="379604"/>
                    <a:pt x="268794" y="408009"/>
                  </a:cubicBezTo>
                  <a:lnTo>
                    <a:pt x="249997" y="425093"/>
                  </a:lnTo>
                  <a:lnTo>
                    <a:pt x="0" y="96494"/>
                  </a:lnTo>
                  <a:lnTo>
                    <a:pt x="126832" y="0"/>
                  </a:lnTo>
                  <a:close/>
                </a:path>
              </a:pathLst>
            </a:custGeom>
            <a:grpFill/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3" name="Freeform: Shape 662">
              <a:extLst>
                <a:ext uri="{FF2B5EF4-FFF2-40B4-BE49-F238E27FC236}">
                  <a16:creationId xmlns:a16="http://schemas.microsoft.com/office/drawing/2014/main" id="{A9D5FD21-B08B-41D5-88E5-141F2CD8F85A}"/>
                </a:ext>
              </a:extLst>
            </p:cNvPr>
            <p:cNvSpPr/>
            <p:nvPr/>
          </p:nvSpPr>
          <p:spPr>
            <a:xfrm>
              <a:off x="6883049" y="1958267"/>
              <a:ext cx="374539" cy="418856"/>
            </a:xfrm>
            <a:custGeom>
              <a:avLst/>
              <a:gdLst>
                <a:gd name="connsiteX0" fmla="*/ 248571 w 374539"/>
                <a:gd name="connsiteY0" fmla="*/ 0 h 418856"/>
                <a:gd name="connsiteX1" fmla="*/ 374539 w 374539"/>
                <a:gd name="connsiteY1" fmla="*/ 97622 h 418856"/>
                <a:gd name="connsiteX2" fmla="*/ 125591 w 374539"/>
                <a:gd name="connsiteY2" fmla="*/ 418856 h 418856"/>
                <a:gd name="connsiteX3" fmla="*/ 99553 w 374539"/>
                <a:gd name="connsiteY3" fmla="*/ 395192 h 418856"/>
                <a:gd name="connsiteX4" fmla="*/ 0 w 374539"/>
                <a:gd name="connsiteY4" fmla="*/ 320748 h 418856"/>
                <a:gd name="connsiteX5" fmla="*/ 248571 w 374539"/>
                <a:gd name="connsiteY5" fmla="*/ 0 h 418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4539" h="418856">
                  <a:moveTo>
                    <a:pt x="248571" y="0"/>
                  </a:moveTo>
                  <a:lnTo>
                    <a:pt x="374539" y="97622"/>
                  </a:lnTo>
                  <a:lnTo>
                    <a:pt x="125591" y="418856"/>
                  </a:lnTo>
                  <a:lnTo>
                    <a:pt x="99553" y="395192"/>
                  </a:lnTo>
                  <a:lnTo>
                    <a:pt x="0" y="320748"/>
                  </a:lnTo>
                  <a:lnTo>
                    <a:pt x="248571" y="0"/>
                  </a:lnTo>
                  <a:close/>
                </a:path>
              </a:pathLst>
            </a:custGeom>
            <a:grpFill/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8" name="Freeform: Shape 657">
              <a:extLst>
                <a:ext uri="{FF2B5EF4-FFF2-40B4-BE49-F238E27FC236}">
                  <a16:creationId xmlns:a16="http://schemas.microsoft.com/office/drawing/2014/main" id="{56E4ADD4-3DED-49F4-AEE8-2CF9F0172AFD}"/>
                </a:ext>
              </a:extLst>
            </p:cNvPr>
            <p:cNvSpPr/>
            <p:nvPr/>
          </p:nvSpPr>
          <p:spPr>
            <a:xfrm>
              <a:off x="4765791" y="2096027"/>
              <a:ext cx="404830" cy="405259"/>
            </a:xfrm>
            <a:custGeom>
              <a:avLst/>
              <a:gdLst>
                <a:gd name="connsiteX0" fmla="*/ 112817 w 404830"/>
                <a:gd name="connsiteY0" fmla="*/ 0 h 405259"/>
                <a:gd name="connsiteX1" fmla="*/ 404830 w 404830"/>
                <a:gd name="connsiteY1" fmla="*/ 292677 h 405259"/>
                <a:gd name="connsiteX2" fmla="*/ 344628 w 404830"/>
                <a:gd name="connsiteY2" fmla="*/ 347392 h 405259"/>
                <a:gd name="connsiteX3" fmla="*/ 292035 w 404830"/>
                <a:gd name="connsiteY3" fmla="*/ 405259 h 405259"/>
                <a:gd name="connsiteX4" fmla="*/ 0 w 404830"/>
                <a:gd name="connsiteY4" fmla="*/ 112562 h 405259"/>
                <a:gd name="connsiteX5" fmla="*/ 112817 w 404830"/>
                <a:gd name="connsiteY5" fmla="*/ 0 h 405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4830" h="405259">
                  <a:moveTo>
                    <a:pt x="112817" y="0"/>
                  </a:moveTo>
                  <a:lnTo>
                    <a:pt x="404830" y="292677"/>
                  </a:lnTo>
                  <a:lnTo>
                    <a:pt x="344628" y="347392"/>
                  </a:lnTo>
                  <a:lnTo>
                    <a:pt x="292035" y="405259"/>
                  </a:lnTo>
                  <a:lnTo>
                    <a:pt x="0" y="112562"/>
                  </a:lnTo>
                  <a:lnTo>
                    <a:pt x="112817" y="0"/>
                  </a:lnTo>
                  <a:close/>
                </a:path>
              </a:pathLst>
            </a:custGeom>
            <a:grpFill/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7" name="Freeform: Shape 656">
              <a:extLst>
                <a:ext uri="{FF2B5EF4-FFF2-40B4-BE49-F238E27FC236}">
                  <a16:creationId xmlns:a16="http://schemas.microsoft.com/office/drawing/2014/main" id="{3564AED2-23D2-4E88-92A3-5CE5DE89C76A}"/>
                </a:ext>
              </a:extLst>
            </p:cNvPr>
            <p:cNvSpPr/>
            <p:nvPr/>
          </p:nvSpPr>
          <p:spPr>
            <a:xfrm>
              <a:off x="7024019" y="2099151"/>
              <a:ext cx="405314" cy="404773"/>
            </a:xfrm>
            <a:custGeom>
              <a:avLst/>
              <a:gdLst>
                <a:gd name="connsiteX0" fmla="*/ 292785 w 405314"/>
                <a:gd name="connsiteY0" fmla="*/ 0 h 404773"/>
                <a:gd name="connsiteX1" fmla="*/ 405314 w 405314"/>
                <a:gd name="connsiteY1" fmla="*/ 112850 h 404773"/>
                <a:gd name="connsiteX2" fmla="*/ 112555 w 405314"/>
                <a:gd name="connsiteY2" fmla="*/ 404773 h 404773"/>
                <a:gd name="connsiteX3" fmla="*/ 57564 w 405314"/>
                <a:gd name="connsiteY3" fmla="*/ 344268 h 404773"/>
                <a:gd name="connsiteX4" fmla="*/ 0 w 405314"/>
                <a:gd name="connsiteY4" fmla="*/ 291950 h 404773"/>
                <a:gd name="connsiteX5" fmla="*/ 292785 w 405314"/>
                <a:gd name="connsiteY5" fmla="*/ 0 h 404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5314" h="404773">
                  <a:moveTo>
                    <a:pt x="292785" y="0"/>
                  </a:moveTo>
                  <a:lnTo>
                    <a:pt x="405314" y="112850"/>
                  </a:lnTo>
                  <a:lnTo>
                    <a:pt x="112555" y="404773"/>
                  </a:lnTo>
                  <a:lnTo>
                    <a:pt x="57564" y="344268"/>
                  </a:lnTo>
                  <a:lnTo>
                    <a:pt x="0" y="291950"/>
                  </a:lnTo>
                  <a:lnTo>
                    <a:pt x="292785" y="0"/>
                  </a:lnTo>
                  <a:close/>
                </a:path>
              </a:pathLst>
            </a:custGeom>
            <a:grpFill/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2" name="Freeform: Shape 651">
              <a:extLst>
                <a:ext uri="{FF2B5EF4-FFF2-40B4-BE49-F238E27FC236}">
                  <a16:creationId xmlns:a16="http://schemas.microsoft.com/office/drawing/2014/main" id="{E7C06FC1-2678-4E59-8EE7-A852ECBD0C19}"/>
                </a:ext>
              </a:extLst>
            </p:cNvPr>
            <p:cNvSpPr/>
            <p:nvPr/>
          </p:nvSpPr>
          <p:spPr>
            <a:xfrm>
              <a:off x="4621681" y="2261282"/>
              <a:ext cx="424231" cy="378549"/>
            </a:xfrm>
            <a:custGeom>
              <a:avLst/>
              <a:gdLst>
                <a:gd name="connsiteX0" fmla="*/ 97621 w 424231"/>
                <a:gd name="connsiteY0" fmla="*/ 0 h 378549"/>
                <a:gd name="connsiteX1" fmla="*/ 424231 w 424231"/>
                <a:gd name="connsiteY1" fmla="*/ 253114 h 378549"/>
                <a:gd name="connsiteX2" fmla="*/ 398778 w 424231"/>
                <a:gd name="connsiteY2" fmla="*/ 281118 h 378549"/>
                <a:gd name="connsiteX3" fmla="*/ 325921 w 424231"/>
                <a:gd name="connsiteY3" fmla="*/ 378549 h 378549"/>
                <a:gd name="connsiteX4" fmla="*/ 0 w 424231"/>
                <a:gd name="connsiteY4" fmla="*/ 125968 h 378549"/>
                <a:gd name="connsiteX5" fmla="*/ 97621 w 424231"/>
                <a:gd name="connsiteY5" fmla="*/ 0 h 378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4231" h="378549">
                  <a:moveTo>
                    <a:pt x="97621" y="0"/>
                  </a:moveTo>
                  <a:lnTo>
                    <a:pt x="424231" y="253114"/>
                  </a:lnTo>
                  <a:lnTo>
                    <a:pt x="398778" y="281118"/>
                  </a:lnTo>
                  <a:lnTo>
                    <a:pt x="325921" y="378549"/>
                  </a:lnTo>
                  <a:lnTo>
                    <a:pt x="0" y="125968"/>
                  </a:lnTo>
                  <a:lnTo>
                    <a:pt x="97621" y="0"/>
                  </a:lnTo>
                  <a:close/>
                </a:path>
              </a:pathLst>
            </a:custGeom>
            <a:grpFill/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9" name="Freeform: Shape 648">
              <a:extLst>
                <a:ext uri="{FF2B5EF4-FFF2-40B4-BE49-F238E27FC236}">
                  <a16:creationId xmlns:a16="http://schemas.microsoft.com/office/drawing/2014/main" id="{4CFED8D4-0677-45A0-B6F7-AF0CBB11095F}"/>
                </a:ext>
              </a:extLst>
            </p:cNvPr>
            <p:cNvSpPr/>
            <p:nvPr/>
          </p:nvSpPr>
          <p:spPr>
            <a:xfrm>
              <a:off x="7154736" y="2274015"/>
              <a:ext cx="425118" cy="376110"/>
            </a:xfrm>
            <a:custGeom>
              <a:avLst/>
              <a:gdLst>
                <a:gd name="connsiteX0" fmla="*/ 328661 w 425118"/>
                <a:gd name="connsiteY0" fmla="*/ 0 h 376110"/>
                <a:gd name="connsiteX1" fmla="*/ 425118 w 425118"/>
                <a:gd name="connsiteY1" fmla="*/ 126861 h 376110"/>
                <a:gd name="connsiteX2" fmla="*/ 97303 w 425118"/>
                <a:gd name="connsiteY2" fmla="*/ 376110 h 376110"/>
                <a:gd name="connsiteX3" fmla="*/ 97045 w 425118"/>
                <a:gd name="connsiteY3" fmla="*/ 375686 h 376110"/>
                <a:gd name="connsiteX4" fmla="*/ 16807 w 425118"/>
                <a:gd name="connsiteY4" fmla="*/ 268385 h 376110"/>
                <a:gd name="connsiteX5" fmla="*/ 0 w 425118"/>
                <a:gd name="connsiteY5" fmla="*/ 249892 h 376110"/>
                <a:gd name="connsiteX6" fmla="*/ 328661 w 425118"/>
                <a:gd name="connsiteY6" fmla="*/ 0 h 376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5118" h="376110">
                  <a:moveTo>
                    <a:pt x="328661" y="0"/>
                  </a:moveTo>
                  <a:lnTo>
                    <a:pt x="425118" y="126861"/>
                  </a:lnTo>
                  <a:lnTo>
                    <a:pt x="97303" y="376110"/>
                  </a:lnTo>
                  <a:lnTo>
                    <a:pt x="97045" y="375686"/>
                  </a:lnTo>
                  <a:cubicBezTo>
                    <a:pt x="71997" y="338611"/>
                    <a:pt x="45212" y="302805"/>
                    <a:pt x="16807" y="268385"/>
                  </a:cubicBezTo>
                  <a:lnTo>
                    <a:pt x="0" y="249892"/>
                  </a:lnTo>
                  <a:lnTo>
                    <a:pt x="328661" y="0"/>
                  </a:lnTo>
                  <a:close/>
                </a:path>
              </a:pathLst>
            </a:custGeom>
            <a:grpFill/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6" name="Freeform: Shape 645">
              <a:extLst>
                <a:ext uri="{FF2B5EF4-FFF2-40B4-BE49-F238E27FC236}">
                  <a16:creationId xmlns:a16="http://schemas.microsoft.com/office/drawing/2014/main" id="{FB12D296-A0DF-49E0-ACDD-775BCC66054D}"/>
                </a:ext>
              </a:extLst>
            </p:cNvPr>
            <p:cNvSpPr/>
            <p:nvPr/>
          </p:nvSpPr>
          <p:spPr>
            <a:xfrm>
              <a:off x="4495814" y="2455505"/>
              <a:ext cx="436719" cy="345019"/>
            </a:xfrm>
            <a:custGeom>
              <a:avLst/>
              <a:gdLst>
                <a:gd name="connsiteX0" fmla="*/ 79933 w 436719"/>
                <a:gd name="connsiteY0" fmla="*/ 0 h 345019"/>
                <a:gd name="connsiteX1" fmla="*/ 436719 w 436719"/>
                <a:gd name="connsiteY1" fmla="*/ 206851 h 345019"/>
                <a:gd name="connsiteX2" fmla="*/ 374591 w 436719"/>
                <a:gd name="connsiteY2" fmla="*/ 309117 h 345019"/>
                <a:gd name="connsiteX3" fmla="*/ 357296 w 436719"/>
                <a:gd name="connsiteY3" fmla="*/ 345019 h 345019"/>
                <a:gd name="connsiteX4" fmla="*/ 0 w 436719"/>
                <a:gd name="connsiteY4" fmla="*/ 137872 h 345019"/>
                <a:gd name="connsiteX5" fmla="*/ 79933 w 436719"/>
                <a:gd name="connsiteY5" fmla="*/ 0 h 345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36719" h="345019">
                  <a:moveTo>
                    <a:pt x="79933" y="0"/>
                  </a:moveTo>
                  <a:lnTo>
                    <a:pt x="436719" y="206851"/>
                  </a:lnTo>
                  <a:lnTo>
                    <a:pt x="374591" y="309117"/>
                  </a:lnTo>
                  <a:lnTo>
                    <a:pt x="357296" y="345019"/>
                  </a:lnTo>
                  <a:lnTo>
                    <a:pt x="0" y="137872"/>
                  </a:lnTo>
                  <a:lnTo>
                    <a:pt x="79933" y="0"/>
                  </a:lnTo>
                  <a:close/>
                </a:path>
              </a:pathLst>
            </a:custGeom>
            <a:grpFill/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5" name="Freeform: Shape 644">
              <a:extLst>
                <a:ext uri="{FF2B5EF4-FFF2-40B4-BE49-F238E27FC236}">
                  <a16:creationId xmlns:a16="http://schemas.microsoft.com/office/drawing/2014/main" id="{F7240802-3374-4523-8A44-CDFEDA69A8C7}"/>
                </a:ext>
              </a:extLst>
            </p:cNvPr>
            <p:cNvSpPr/>
            <p:nvPr/>
          </p:nvSpPr>
          <p:spPr>
            <a:xfrm>
              <a:off x="7262013" y="2460866"/>
              <a:ext cx="437106" cy="344082"/>
            </a:xfrm>
            <a:custGeom>
              <a:avLst/>
              <a:gdLst>
                <a:gd name="connsiteX0" fmla="*/ 357659 w 437106"/>
                <a:gd name="connsiteY0" fmla="*/ 0 h 344082"/>
                <a:gd name="connsiteX1" fmla="*/ 437106 w 437106"/>
                <a:gd name="connsiteY1" fmla="*/ 138151 h 344082"/>
                <a:gd name="connsiteX2" fmla="*/ 79010 w 437106"/>
                <a:gd name="connsiteY2" fmla="*/ 344082 h 344082"/>
                <a:gd name="connsiteX3" fmla="*/ 59584 w 437106"/>
                <a:gd name="connsiteY3" fmla="*/ 303756 h 344082"/>
                <a:gd name="connsiteX4" fmla="*/ 0 w 437106"/>
                <a:gd name="connsiteY4" fmla="*/ 205678 h 344082"/>
                <a:gd name="connsiteX5" fmla="*/ 357659 w 437106"/>
                <a:gd name="connsiteY5" fmla="*/ 0 h 344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37106" h="344082">
                  <a:moveTo>
                    <a:pt x="357659" y="0"/>
                  </a:moveTo>
                  <a:lnTo>
                    <a:pt x="437106" y="138151"/>
                  </a:lnTo>
                  <a:lnTo>
                    <a:pt x="79010" y="344082"/>
                  </a:lnTo>
                  <a:lnTo>
                    <a:pt x="59584" y="303756"/>
                  </a:lnTo>
                  <a:lnTo>
                    <a:pt x="0" y="205678"/>
                  </a:lnTo>
                  <a:lnTo>
                    <a:pt x="357659" y="0"/>
                  </a:lnTo>
                  <a:close/>
                </a:path>
              </a:pathLst>
            </a:custGeom>
            <a:grpFill/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0" name="Freeform: Shape 639">
              <a:extLst>
                <a:ext uri="{FF2B5EF4-FFF2-40B4-BE49-F238E27FC236}">
                  <a16:creationId xmlns:a16="http://schemas.microsoft.com/office/drawing/2014/main" id="{FD15F168-842D-41BE-9E24-0F47C9C1528C}"/>
                </a:ext>
              </a:extLst>
            </p:cNvPr>
            <p:cNvSpPr/>
            <p:nvPr/>
          </p:nvSpPr>
          <p:spPr>
            <a:xfrm>
              <a:off x="4401343" y="2659874"/>
              <a:ext cx="442739" cy="306383"/>
            </a:xfrm>
            <a:custGeom>
              <a:avLst/>
              <a:gdLst>
                <a:gd name="connsiteX0" fmla="*/ 61468 w 442739"/>
                <a:gd name="connsiteY0" fmla="*/ 0 h 306383"/>
                <a:gd name="connsiteX1" fmla="*/ 442739 w 442739"/>
                <a:gd name="connsiteY1" fmla="*/ 159391 h 306383"/>
                <a:gd name="connsiteX2" fmla="*/ 410369 w 442739"/>
                <a:gd name="connsiteY2" fmla="*/ 226588 h 306383"/>
                <a:gd name="connsiteX3" fmla="*/ 381164 w 442739"/>
                <a:gd name="connsiteY3" fmla="*/ 306383 h 306383"/>
                <a:gd name="connsiteX4" fmla="*/ 0 w 442739"/>
                <a:gd name="connsiteY4" fmla="*/ 147036 h 306383"/>
                <a:gd name="connsiteX5" fmla="*/ 61468 w 442739"/>
                <a:gd name="connsiteY5" fmla="*/ 0 h 306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2739" h="306383">
                  <a:moveTo>
                    <a:pt x="61468" y="0"/>
                  </a:moveTo>
                  <a:lnTo>
                    <a:pt x="442739" y="159391"/>
                  </a:lnTo>
                  <a:lnTo>
                    <a:pt x="410369" y="226588"/>
                  </a:lnTo>
                  <a:lnTo>
                    <a:pt x="381164" y="306383"/>
                  </a:lnTo>
                  <a:lnTo>
                    <a:pt x="0" y="147036"/>
                  </a:lnTo>
                  <a:lnTo>
                    <a:pt x="61468" y="0"/>
                  </a:lnTo>
                  <a:close/>
                </a:path>
              </a:pathLst>
            </a:custGeom>
            <a:grpFill/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9" name="Freeform: Shape 638">
              <a:extLst>
                <a:ext uri="{FF2B5EF4-FFF2-40B4-BE49-F238E27FC236}">
                  <a16:creationId xmlns:a16="http://schemas.microsoft.com/office/drawing/2014/main" id="{20F88958-29AB-4CEC-BC22-D361AC46BE1E}"/>
                </a:ext>
              </a:extLst>
            </p:cNvPr>
            <p:cNvSpPr/>
            <p:nvPr/>
          </p:nvSpPr>
          <p:spPr>
            <a:xfrm>
              <a:off x="7352739" y="2672921"/>
              <a:ext cx="442825" cy="303756"/>
            </a:xfrm>
            <a:custGeom>
              <a:avLst/>
              <a:gdLst>
                <a:gd name="connsiteX0" fmla="*/ 382531 w 442825"/>
                <a:gd name="connsiteY0" fmla="*/ 0 h 303756"/>
                <a:gd name="connsiteX1" fmla="*/ 442825 w 442825"/>
                <a:gd name="connsiteY1" fmla="*/ 147522 h 303756"/>
                <a:gd name="connsiteX2" fmla="*/ 60570 w 442825"/>
                <a:gd name="connsiteY2" fmla="*/ 303756 h 303756"/>
                <a:gd name="connsiteX3" fmla="*/ 27551 w 442825"/>
                <a:gd name="connsiteY3" fmla="*/ 213541 h 303756"/>
                <a:gd name="connsiteX4" fmla="*/ 0 w 442825"/>
                <a:gd name="connsiteY4" fmla="*/ 156348 h 303756"/>
                <a:gd name="connsiteX5" fmla="*/ 382531 w 442825"/>
                <a:gd name="connsiteY5" fmla="*/ 0 h 303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2825" h="303756">
                  <a:moveTo>
                    <a:pt x="382531" y="0"/>
                  </a:moveTo>
                  <a:lnTo>
                    <a:pt x="442825" y="147522"/>
                  </a:lnTo>
                  <a:lnTo>
                    <a:pt x="60570" y="303756"/>
                  </a:lnTo>
                  <a:lnTo>
                    <a:pt x="27551" y="213541"/>
                  </a:lnTo>
                  <a:lnTo>
                    <a:pt x="0" y="156348"/>
                  </a:lnTo>
                  <a:lnTo>
                    <a:pt x="382531" y="0"/>
                  </a:lnTo>
                  <a:close/>
                </a:path>
              </a:pathLst>
            </a:custGeom>
            <a:grpFill/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6" name="Freeform: Shape 635">
              <a:extLst>
                <a:ext uri="{FF2B5EF4-FFF2-40B4-BE49-F238E27FC236}">
                  <a16:creationId xmlns:a16="http://schemas.microsoft.com/office/drawing/2014/main" id="{C50434F0-D0FB-4629-B960-E94384472E0E}"/>
                </a:ext>
              </a:extLst>
            </p:cNvPr>
            <p:cNvSpPr/>
            <p:nvPr/>
          </p:nvSpPr>
          <p:spPr>
            <a:xfrm>
              <a:off x="4333467" y="2884768"/>
              <a:ext cx="439744" cy="260617"/>
            </a:xfrm>
            <a:custGeom>
              <a:avLst/>
              <a:gdLst>
                <a:gd name="connsiteX0" fmla="*/ 41291 w 439744"/>
                <a:gd name="connsiteY0" fmla="*/ 0 h 260617"/>
                <a:gd name="connsiteX1" fmla="*/ 439744 w 439744"/>
                <a:gd name="connsiteY1" fmla="*/ 106887 h 260617"/>
                <a:gd name="connsiteX2" fmla="*/ 431375 w 439744"/>
                <a:gd name="connsiteY2" fmla="*/ 129753 h 260617"/>
                <a:gd name="connsiteX3" fmla="*/ 397727 w 439744"/>
                <a:gd name="connsiteY3" fmla="*/ 260617 h 260617"/>
                <a:gd name="connsiteX4" fmla="*/ 0 w 439744"/>
                <a:gd name="connsiteY4" fmla="*/ 153925 h 260617"/>
                <a:gd name="connsiteX5" fmla="*/ 41291 w 439744"/>
                <a:gd name="connsiteY5" fmla="*/ 0 h 260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39744" h="260617">
                  <a:moveTo>
                    <a:pt x="41291" y="0"/>
                  </a:moveTo>
                  <a:lnTo>
                    <a:pt x="439744" y="106887"/>
                  </a:lnTo>
                  <a:lnTo>
                    <a:pt x="431375" y="129753"/>
                  </a:lnTo>
                  <a:lnTo>
                    <a:pt x="397727" y="260617"/>
                  </a:lnTo>
                  <a:lnTo>
                    <a:pt x="0" y="153925"/>
                  </a:lnTo>
                  <a:lnTo>
                    <a:pt x="41291" y="0"/>
                  </a:lnTo>
                  <a:close/>
                </a:path>
              </a:pathLst>
            </a:custGeom>
            <a:grpFill/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5" name="Freeform: Shape 634">
              <a:extLst>
                <a:ext uri="{FF2B5EF4-FFF2-40B4-BE49-F238E27FC236}">
                  <a16:creationId xmlns:a16="http://schemas.microsoft.com/office/drawing/2014/main" id="{92333C26-430B-4C89-9751-69041B673D77}"/>
                </a:ext>
              </a:extLst>
            </p:cNvPr>
            <p:cNvSpPr/>
            <p:nvPr/>
          </p:nvSpPr>
          <p:spPr>
            <a:xfrm>
              <a:off x="7420482" y="2890834"/>
              <a:ext cx="439415" cy="259352"/>
            </a:xfrm>
            <a:custGeom>
              <a:avLst/>
              <a:gdLst>
                <a:gd name="connsiteX0" fmla="*/ 398666 w 439415"/>
                <a:gd name="connsiteY0" fmla="*/ 0 h 259352"/>
                <a:gd name="connsiteX1" fmla="*/ 439415 w 439415"/>
                <a:gd name="connsiteY1" fmla="*/ 154069 h 259352"/>
                <a:gd name="connsiteX2" fmla="*/ 41343 w 439415"/>
                <a:gd name="connsiteY2" fmla="*/ 259352 h 259352"/>
                <a:gd name="connsiteX3" fmla="*/ 41024 w 439415"/>
                <a:gd name="connsiteY3" fmla="*/ 257263 h 259352"/>
                <a:gd name="connsiteX4" fmla="*/ 6678 w 439415"/>
                <a:gd name="connsiteY4" fmla="*/ 123687 h 259352"/>
                <a:gd name="connsiteX5" fmla="*/ 0 w 439415"/>
                <a:gd name="connsiteY5" fmla="*/ 105440 h 259352"/>
                <a:gd name="connsiteX6" fmla="*/ 398666 w 439415"/>
                <a:gd name="connsiteY6" fmla="*/ 0 h 259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9415" h="259352">
                  <a:moveTo>
                    <a:pt x="398666" y="0"/>
                  </a:moveTo>
                  <a:lnTo>
                    <a:pt x="439415" y="154069"/>
                  </a:lnTo>
                  <a:lnTo>
                    <a:pt x="41343" y="259352"/>
                  </a:lnTo>
                  <a:lnTo>
                    <a:pt x="41024" y="257263"/>
                  </a:lnTo>
                  <a:cubicBezTo>
                    <a:pt x="31741" y="211896"/>
                    <a:pt x="20254" y="167332"/>
                    <a:pt x="6678" y="123687"/>
                  </a:cubicBezTo>
                  <a:lnTo>
                    <a:pt x="0" y="105440"/>
                  </a:lnTo>
                  <a:lnTo>
                    <a:pt x="398666" y="0"/>
                  </a:lnTo>
                  <a:close/>
                </a:path>
              </a:pathLst>
            </a:custGeom>
            <a:grpFill/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2" name="Freeform: Shape 631">
              <a:extLst>
                <a:ext uri="{FF2B5EF4-FFF2-40B4-BE49-F238E27FC236}">
                  <a16:creationId xmlns:a16="http://schemas.microsoft.com/office/drawing/2014/main" id="{AB35DFEB-9793-4A31-887A-9C01E81191ED}"/>
                </a:ext>
              </a:extLst>
            </p:cNvPr>
            <p:cNvSpPr/>
            <p:nvPr/>
          </p:nvSpPr>
          <p:spPr>
            <a:xfrm>
              <a:off x="4298032" y="3109287"/>
              <a:ext cx="429985" cy="213103"/>
            </a:xfrm>
            <a:custGeom>
              <a:avLst/>
              <a:gdLst>
                <a:gd name="connsiteX0" fmla="*/ 21273 w 429985"/>
                <a:gd name="connsiteY0" fmla="*/ 0 h 213103"/>
                <a:gd name="connsiteX1" fmla="*/ 429985 w 429985"/>
                <a:gd name="connsiteY1" fmla="*/ 55051 h 213103"/>
                <a:gd name="connsiteX2" fmla="*/ 411342 w 429985"/>
                <a:gd name="connsiteY2" fmla="*/ 177204 h 213103"/>
                <a:gd name="connsiteX3" fmla="*/ 409530 w 429985"/>
                <a:gd name="connsiteY3" fmla="*/ 213103 h 213103"/>
                <a:gd name="connsiteX4" fmla="*/ 0 w 429985"/>
                <a:gd name="connsiteY4" fmla="*/ 157941 h 213103"/>
                <a:gd name="connsiteX5" fmla="*/ 21273 w 429985"/>
                <a:gd name="connsiteY5" fmla="*/ 0 h 213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9985" h="213103">
                  <a:moveTo>
                    <a:pt x="21273" y="0"/>
                  </a:moveTo>
                  <a:lnTo>
                    <a:pt x="429985" y="55051"/>
                  </a:lnTo>
                  <a:lnTo>
                    <a:pt x="411342" y="177204"/>
                  </a:lnTo>
                  <a:lnTo>
                    <a:pt x="409530" y="213103"/>
                  </a:lnTo>
                  <a:lnTo>
                    <a:pt x="0" y="157941"/>
                  </a:lnTo>
                  <a:lnTo>
                    <a:pt x="21273" y="0"/>
                  </a:lnTo>
                  <a:close/>
                </a:path>
              </a:pathLst>
            </a:custGeom>
            <a:grpFill/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1" name="Freeform: Shape 630">
              <a:extLst>
                <a:ext uri="{FF2B5EF4-FFF2-40B4-BE49-F238E27FC236}">
                  <a16:creationId xmlns:a16="http://schemas.microsoft.com/office/drawing/2014/main" id="{2AC40BF3-F37B-4AA0-A488-92A79351CF17}"/>
                </a:ext>
              </a:extLst>
            </p:cNvPr>
            <p:cNvSpPr/>
            <p:nvPr/>
          </p:nvSpPr>
          <p:spPr>
            <a:xfrm>
              <a:off x="7465919" y="3125669"/>
              <a:ext cx="429463" cy="209551"/>
            </a:xfrm>
            <a:custGeom>
              <a:avLst/>
              <a:gdLst>
                <a:gd name="connsiteX0" fmla="*/ 409646 w 429463"/>
                <a:gd name="connsiteY0" fmla="*/ 0 h 209551"/>
                <a:gd name="connsiteX1" fmla="*/ 429463 w 429463"/>
                <a:gd name="connsiteY1" fmla="*/ 158131 h 209551"/>
                <a:gd name="connsiteX2" fmla="*/ 19170 w 429463"/>
                <a:gd name="connsiteY2" fmla="*/ 209551 h 209551"/>
                <a:gd name="connsiteX3" fmla="*/ 16709 w 429463"/>
                <a:gd name="connsiteY3" fmla="*/ 160822 h 209551"/>
                <a:gd name="connsiteX4" fmla="*/ 0 w 429463"/>
                <a:gd name="connsiteY4" fmla="*/ 51339 h 209551"/>
                <a:gd name="connsiteX5" fmla="*/ 409646 w 429463"/>
                <a:gd name="connsiteY5" fmla="*/ 0 h 209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9463" h="209551">
                  <a:moveTo>
                    <a:pt x="409646" y="0"/>
                  </a:moveTo>
                  <a:lnTo>
                    <a:pt x="429463" y="158131"/>
                  </a:lnTo>
                  <a:lnTo>
                    <a:pt x="19170" y="209551"/>
                  </a:lnTo>
                  <a:lnTo>
                    <a:pt x="16709" y="160822"/>
                  </a:lnTo>
                  <a:lnTo>
                    <a:pt x="0" y="51339"/>
                  </a:lnTo>
                  <a:lnTo>
                    <a:pt x="409646" y="0"/>
                  </a:lnTo>
                  <a:close/>
                </a:path>
              </a:pathLst>
            </a:custGeom>
            <a:grpFill/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6" name="Freeform: Shape 625">
              <a:extLst>
                <a:ext uri="{FF2B5EF4-FFF2-40B4-BE49-F238E27FC236}">
                  <a16:creationId xmlns:a16="http://schemas.microsoft.com/office/drawing/2014/main" id="{6D8FCF9C-66A1-42D3-8552-710DAA0FFDCB}"/>
                </a:ext>
              </a:extLst>
            </p:cNvPr>
            <p:cNvSpPr/>
            <p:nvPr/>
          </p:nvSpPr>
          <p:spPr>
            <a:xfrm>
              <a:off x="4292527" y="3349316"/>
              <a:ext cx="413675" cy="159367"/>
            </a:xfrm>
            <a:custGeom>
              <a:avLst/>
              <a:gdLst>
                <a:gd name="connsiteX0" fmla="*/ 1 w 413675"/>
                <a:gd name="connsiteY0" fmla="*/ 0 h 159367"/>
                <a:gd name="connsiteX1" fmla="*/ 413675 w 413675"/>
                <a:gd name="connsiteY1" fmla="*/ 1 h 159367"/>
                <a:gd name="connsiteX2" fmla="*/ 409651 w 413675"/>
                <a:gd name="connsiteY2" fmla="*/ 79685 h 159367"/>
                <a:gd name="connsiteX3" fmla="*/ 413675 w 413675"/>
                <a:gd name="connsiteY3" fmla="*/ 159367 h 159367"/>
                <a:gd name="connsiteX4" fmla="*/ 0 w 413675"/>
                <a:gd name="connsiteY4" fmla="*/ 159367 h 159367"/>
                <a:gd name="connsiteX5" fmla="*/ 1 w 413675"/>
                <a:gd name="connsiteY5" fmla="*/ 0 h 159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3675" h="159367">
                  <a:moveTo>
                    <a:pt x="1" y="0"/>
                  </a:moveTo>
                  <a:lnTo>
                    <a:pt x="413675" y="1"/>
                  </a:lnTo>
                  <a:lnTo>
                    <a:pt x="409651" y="79685"/>
                  </a:lnTo>
                  <a:lnTo>
                    <a:pt x="413675" y="159367"/>
                  </a:lnTo>
                  <a:lnTo>
                    <a:pt x="0" y="159367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5" name="Freeform: Shape 624">
              <a:extLst>
                <a:ext uri="{FF2B5EF4-FFF2-40B4-BE49-F238E27FC236}">
                  <a16:creationId xmlns:a16="http://schemas.microsoft.com/office/drawing/2014/main" id="{EAB8C52A-1852-47AF-AB8B-CCF545F28751}"/>
                </a:ext>
              </a:extLst>
            </p:cNvPr>
            <p:cNvSpPr/>
            <p:nvPr/>
          </p:nvSpPr>
          <p:spPr>
            <a:xfrm>
              <a:off x="7485801" y="3349316"/>
              <a:ext cx="413671" cy="159367"/>
            </a:xfrm>
            <a:custGeom>
              <a:avLst/>
              <a:gdLst>
                <a:gd name="connsiteX0" fmla="*/ 413671 w 413671"/>
                <a:gd name="connsiteY0" fmla="*/ 0 h 159367"/>
                <a:gd name="connsiteX1" fmla="*/ 413671 w 413671"/>
                <a:gd name="connsiteY1" fmla="*/ 159367 h 159367"/>
                <a:gd name="connsiteX2" fmla="*/ 0 w 413671"/>
                <a:gd name="connsiteY2" fmla="*/ 159367 h 159367"/>
                <a:gd name="connsiteX3" fmla="*/ 4023 w 413671"/>
                <a:gd name="connsiteY3" fmla="*/ 79685 h 159367"/>
                <a:gd name="connsiteX4" fmla="*/ 0 w 413671"/>
                <a:gd name="connsiteY4" fmla="*/ 1 h 159367"/>
                <a:gd name="connsiteX5" fmla="*/ 413671 w 413671"/>
                <a:gd name="connsiteY5" fmla="*/ 0 h 159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3671" h="159367">
                  <a:moveTo>
                    <a:pt x="413671" y="0"/>
                  </a:moveTo>
                  <a:lnTo>
                    <a:pt x="413671" y="159367"/>
                  </a:lnTo>
                  <a:lnTo>
                    <a:pt x="0" y="159367"/>
                  </a:lnTo>
                  <a:lnTo>
                    <a:pt x="4023" y="79685"/>
                  </a:lnTo>
                  <a:lnTo>
                    <a:pt x="0" y="1"/>
                  </a:lnTo>
                  <a:lnTo>
                    <a:pt x="413671" y="0"/>
                  </a:lnTo>
                  <a:close/>
                </a:path>
              </a:pathLst>
            </a:custGeom>
            <a:grpFill/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2" name="Freeform: Shape 621">
              <a:extLst>
                <a:ext uri="{FF2B5EF4-FFF2-40B4-BE49-F238E27FC236}">
                  <a16:creationId xmlns:a16="http://schemas.microsoft.com/office/drawing/2014/main" id="{0263ABF8-12E1-423F-9C0D-BA5C43EAEE31}"/>
                </a:ext>
              </a:extLst>
            </p:cNvPr>
            <p:cNvSpPr/>
            <p:nvPr/>
          </p:nvSpPr>
          <p:spPr>
            <a:xfrm>
              <a:off x="4296617" y="3522780"/>
              <a:ext cx="429466" cy="209550"/>
            </a:xfrm>
            <a:custGeom>
              <a:avLst/>
              <a:gdLst>
                <a:gd name="connsiteX0" fmla="*/ 410297 w 429466"/>
                <a:gd name="connsiteY0" fmla="*/ 0 h 209550"/>
                <a:gd name="connsiteX1" fmla="*/ 412757 w 429466"/>
                <a:gd name="connsiteY1" fmla="*/ 48731 h 209550"/>
                <a:gd name="connsiteX2" fmla="*/ 429466 w 429466"/>
                <a:gd name="connsiteY2" fmla="*/ 158211 h 209550"/>
                <a:gd name="connsiteX3" fmla="*/ 19818 w 429466"/>
                <a:gd name="connsiteY3" fmla="*/ 209550 h 209550"/>
                <a:gd name="connsiteX4" fmla="*/ 0 w 429466"/>
                <a:gd name="connsiteY4" fmla="*/ 51420 h 209550"/>
                <a:gd name="connsiteX5" fmla="*/ 410297 w 429466"/>
                <a:gd name="connsiteY5" fmla="*/ 0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9466" h="209550">
                  <a:moveTo>
                    <a:pt x="410297" y="0"/>
                  </a:moveTo>
                  <a:lnTo>
                    <a:pt x="412757" y="48731"/>
                  </a:lnTo>
                  <a:lnTo>
                    <a:pt x="429466" y="158211"/>
                  </a:lnTo>
                  <a:lnTo>
                    <a:pt x="19818" y="209550"/>
                  </a:lnTo>
                  <a:lnTo>
                    <a:pt x="0" y="51420"/>
                  </a:lnTo>
                  <a:lnTo>
                    <a:pt x="410297" y="0"/>
                  </a:lnTo>
                  <a:close/>
                </a:path>
              </a:pathLst>
            </a:custGeom>
            <a:grpFill/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1" name="Freeform: Shape 620">
              <a:extLst>
                <a:ext uri="{FF2B5EF4-FFF2-40B4-BE49-F238E27FC236}">
                  <a16:creationId xmlns:a16="http://schemas.microsoft.com/office/drawing/2014/main" id="{8278496D-2205-4FA9-B044-41B8407FEF70}"/>
                </a:ext>
              </a:extLst>
            </p:cNvPr>
            <p:cNvSpPr/>
            <p:nvPr/>
          </p:nvSpPr>
          <p:spPr>
            <a:xfrm>
              <a:off x="7463985" y="3535610"/>
              <a:ext cx="429983" cy="213102"/>
            </a:xfrm>
            <a:custGeom>
              <a:avLst/>
              <a:gdLst>
                <a:gd name="connsiteX0" fmla="*/ 20456 w 429983"/>
                <a:gd name="connsiteY0" fmla="*/ 0 h 213102"/>
                <a:gd name="connsiteX1" fmla="*/ 429983 w 429983"/>
                <a:gd name="connsiteY1" fmla="*/ 55161 h 213102"/>
                <a:gd name="connsiteX2" fmla="*/ 408710 w 429983"/>
                <a:gd name="connsiteY2" fmla="*/ 213102 h 213102"/>
                <a:gd name="connsiteX3" fmla="*/ 0 w 429983"/>
                <a:gd name="connsiteY3" fmla="*/ 158051 h 213102"/>
                <a:gd name="connsiteX4" fmla="*/ 18643 w 429983"/>
                <a:gd name="connsiteY4" fmla="*/ 35901 h 213102"/>
                <a:gd name="connsiteX5" fmla="*/ 20456 w 429983"/>
                <a:gd name="connsiteY5" fmla="*/ 0 h 213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9983" h="213102">
                  <a:moveTo>
                    <a:pt x="20456" y="0"/>
                  </a:moveTo>
                  <a:lnTo>
                    <a:pt x="429983" y="55161"/>
                  </a:lnTo>
                  <a:lnTo>
                    <a:pt x="408710" y="213102"/>
                  </a:lnTo>
                  <a:lnTo>
                    <a:pt x="0" y="158051"/>
                  </a:lnTo>
                  <a:lnTo>
                    <a:pt x="18643" y="35901"/>
                  </a:lnTo>
                  <a:lnTo>
                    <a:pt x="20456" y="0"/>
                  </a:lnTo>
                  <a:close/>
                </a:path>
              </a:pathLst>
            </a:custGeom>
            <a:grpFill/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8" name="Freeform: Shape 617">
              <a:extLst>
                <a:ext uri="{FF2B5EF4-FFF2-40B4-BE49-F238E27FC236}">
                  <a16:creationId xmlns:a16="http://schemas.microsoft.com/office/drawing/2014/main" id="{8018089A-A67D-46C7-A8BE-B35E1A4656E8}"/>
                </a:ext>
              </a:extLst>
            </p:cNvPr>
            <p:cNvSpPr/>
            <p:nvPr/>
          </p:nvSpPr>
          <p:spPr>
            <a:xfrm>
              <a:off x="4332103" y="3707813"/>
              <a:ext cx="439417" cy="259352"/>
            </a:xfrm>
            <a:custGeom>
              <a:avLst/>
              <a:gdLst>
                <a:gd name="connsiteX0" fmla="*/ 398074 w 439417"/>
                <a:gd name="connsiteY0" fmla="*/ 0 h 259352"/>
                <a:gd name="connsiteX1" fmla="*/ 398393 w 439417"/>
                <a:gd name="connsiteY1" fmla="*/ 2092 h 259352"/>
                <a:gd name="connsiteX2" fmla="*/ 432739 w 439417"/>
                <a:gd name="connsiteY2" fmla="*/ 135668 h 259352"/>
                <a:gd name="connsiteX3" fmla="*/ 439417 w 439417"/>
                <a:gd name="connsiteY3" fmla="*/ 153912 h 259352"/>
                <a:gd name="connsiteX4" fmla="*/ 40749 w 439417"/>
                <a:gd name="connsiteY4" fmla="*/ 259352 h 259352"/>
                <a:gd name="connsiteX5" fmla="*/ 0 w 439417"/>
                <a:gd name="connsiteY5" fmla="*/ 105283 h 259352"/>
                <a:gd name="connsiteX6" fmla="*/ 398074 w 439417"/>
                <a:gd name="connsiteY6" fmla="*/ 0 h 259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9417" h="259352">
                  <a:moveTo>
                    <a:pt x="398074" y="0"/>
                  </a:moveTo>
                  <a:lnTo>
                    <a:pt x="398393" y="2092"/>
                  </a:lnTo>
                  <a:cubicBezTo>
                    <a:pt x="407676" y="47459"/>
                    <a:pt x="419164" y="92024"/>
                    <a:pt x="432739" y="135668"/>
                  </a:cubicBezTo>
                  <a:lnTo>
                    <a:pt x="439417" y="153912"/>
                  </a:lnTo>
                  <a:lnTo>
                    <a:pt x="40749" y="259352"/>
                  </a:lnTo>
                  <a:lnTo>
                    <a:pt x="0" y="105283"/>
                  </a:lnTo>
                  <a:lnTo>
                    <a:pt x="398074" y="0"/>
                  </a:lnTo>
                  <a:close/>
                </a:path>
              </a:pathLst>
            </a:custGeom>
            <a:grpFill/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7" name="Freeform: Shape 616">
              <a:extLst>
                <a:ext uri="{FF2B5EF4-FFF2-40B4-BE49-F238E27FC236}">
                  <a16:creationId xmlns:a16="http://schemas.microsoft.com/office/drawing/2014/main" id="{032913B2-F518-450E-B997-AD924B9D58ED}"/>
                </a:ext>
              </a:extLst>
            </p:cNvPr>
            <p:cNvSpPr/>
            <p:nvPr/>
          </p:nvSpPr>
          <p:spPr>
            <a:xfrm>
              <a:off x="7418792" y="3712615"/>
              <a:ext cx="439741" cy="260617"/>
            </a:xfrm>
            <a:custGeom>
              <a:avLst/>
              <a:gdLst>
                <a:gd name="connsiteX0" fmla="*/ 42017 w 439741"/>
                <a:gd name="connsiteY0" fmla="*/ 0 h 260617"/>
                <a:gd name="connsiteX1" fmla="*/ 439741 w 439741"/>
                <a:gd name="connsiteY1" fmla="*/ 106691 h 260617"/>
                <a:gd name="connsiteX2" fmla="*/ 398450 w 439741"/>
                <a:gd name="connsiteY2" fmla="*/ 260617 h 260617"/>
                <a:gd name="connsiteX3" fmla="*/ 0 w 439741"/>
                <a:gd name="connsiteY3" fmla="*/ 153731 h 260617"/>
                <a:gd name="connsiteX4" fmla="*/ 8368 w 439741"/>
                <a:gd name="connsiteY4" fmla="*/ 130866 h 260617"/>
                <a:gd name="connsiteX5" fmla="*/ 42017 w 439741"/>
                <a:gd name="connsiteY5" fmla="*/ 0 h 260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39741" h="260617">
                  <a:moveTo>
                    <a:pt x="42017" y="0"/>
                  </a:moveTo>
                  <a:lnTo>
                    <a:pt x="439741" y="106691"/>
                  </a:lnTo>
                  <a:lnTo>
                    <a:pt x="398450" y="260617"/>
                  </a:lnTo>
                  <a:lnTo>
                    <a:pt x="0" y="153731"/>
                  </a:lnTo>
                  <a:lnTo>
                    <a:pt x="8368" y="130866"/>
                  </a:lnTo>
                  <a:lnTo>
                    <a:pt x="42017" y="0"/>
                  </a:lnTo>
                  <a:close/>
                </a:path>
              </a:pathLst>
            </a:custGeom>
            <a:grpFill/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4" name="Freeform: Shape 613">
              <a:extLst>
                <a:ext uri="{FF2B5EF4-FFF2-40B4-BE49-F238E27FC236}">
                  <a16:creationId xmlns:a16="http://schemas.microsoft.com/office/drawing/2014/main" id="{78C21DDB-90CB-4C04-A6D7-E0F41F691375}"/>
                </a:ext>
              </a:extLst>
            </p:cNvPr>
            <p:cNvSpPr/>
            <p:nvPr/>
          </p:nvSpPr>
          <p:spPr>
            <a:xfrm>
              <a:off x="4396435" y="3881322"/>
              <a:ext cx="442827" cy="303756"/>
            </a:xfrm>
            <a:custGeom>
              <a:avLst/>
              <a:gdLst>
                <a:gd name="connsiteX0" fmla="*/ 382257 w 442827"/>
                <a:gd name="connsiteY0" fmla="*/ 0 h 303756"/>
                <a:gd name="connsiteX1" fmla="*/ 415277 w 442827"/>
                <a:gd name="connsiteY1" fmla="*/ 90218 h 303756"/>
                <a:gd name="connsiteX2" fmla="*/ 442827 w 442827"/>
                <a:gd name="connsiteY2" fmla="*/ 147409 h 303756"/>
                <a:gd name="connsiteX3" fmla="*/ 60295 w 442827"/>
                <a:gd name="connsiteY3" fmla="*/ 303756 h 303756"/>
                <a:gd name="connsiteX4" fmla="*/ 0 w 442827"/>
                <a:gd name="connsiteY4" fmla="*/ 156235 h 303756"/>
                <a:gd name="connsiteX5" fmla="*/ 382257 w 442827"/>
                <a:gd name="connsiteY5" fmla="*/ 0 h 303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2827" h="303756">
                  <a:moveTo>
                    <a:pt x="382257" y="0"/>
                  </a:moveTo>
                  <a:lnTo>
                    <a:pt x="415277" y="90218"/>
                  </a:lnTo>
                  <a:lnTo>
                    <a:pt x="442827" y="147409"/>
                  </a:lnTo>
                  <a:lnTo>
                    <a:pt x="60295" y="303756"/>
                  </a:lnTo>
                  <a:lnTo>
                    <a:pt x="0" y="156235"/>
                  </a:lnTo>
                  <a:lnTo>
                    <a:pt x="382257" y="0"/>
                  </a:lnTo>
                  <a:close/>
                </a:path>
              </a:pathLst>
            </a:custGeom>
            <a:grpFill/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3" name="Freeform: Shape 612">
              <a:extLst>
                <a:ext uri="{FF2B5EF4-FFF2-40B4-BE49-F238E27FC236}">
                  <a16:creationId xmlns:a16="http://schemas.microsoft.com/office/drawing/2014/main" id="{72C5C376-6A48-4CFB-B184-0DA926D215CB}"/>
                </a:ext>
              </a:extLst>
            </p:cNvPr>
            <p:cNvSpPr/>
            <p:nvPr/>
          </p:nvSpPr>
          <p:spPr>
            <a:xfrm>
              <a:off x="7347921" y="3891744"/>
              <a:ext cx="442736" cy="306382"/>
            </a:xfrm>
            <a:custGeom>
              <a:avLst/>
              <a:gdLst>
                <a:gd name="connsiteX0" fmla="*/ 61575 w 442736"/>
                <a:gd name="connsiteY0" fmla="*/ 0 h 306382"/>
                <a:gd name="connsiteX1" fmla="*/ 442736 w 442736"/>
                <a:gd name="connsiteY1" fmla="*/ 159346 h 306382"/>
                <a:gd name="connsiteX2" fmla="*/ 381268 w 442736"/>
                <a:gd name="connsiteY2" fmla="*/ 306382 h 306382"/>
                <a:gd name="connsiteX3" fmla="*/ 0 w 442736"/>
                <a:gd name="connsiteY3" fmla="*/ 146992 h 306382"/>
                <a:gd name="connsiteX4" fmla="*/ 32369 w 442736"/>
                <a:gd name="connsiteY4" fmla="*/ 79796 h 306382"/>
                <a:gd name="connsiteX5" fmla="*/ 61575 w 442736"/>
                <a:gd name="connsiteY5" fmla="*/ 0 h 306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2736" h="306382">
                  <a:moveTo>
                    <a:pt x="61575" y="0"/>
                  </a:moveTo>
                  <a:lnTo>
                    <a:pt x="442736" y="159346"/>
                  </a:lnTo>
                  <a:lnTo>
                    <a:pt x="381268" y="306382"/>
                  </a:lnTo>
                  <a:lnTo>
                    <a:pt x="0" y="146992"/>
                  </a:lnTo>
                  <a:lnTo>
                    <a:pt x="32369" y="79796"/>
                  </a:lnTo>
                  <a:lnTo>
                    <a:pt x="61575" y="0"/>
                  </a:lnTo>
                  <a:close/>
                </a:path>
              </a:pathLst>
            </a:custGeom>
            <a:grpFill/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0" name="Freeform: Shape 609">
              <a:extLst>
                <a:ext uri="{FF2B5EF4-FFF2-40B4-BE49-F238E27FC236}">
                  <a16:creationId xmlns:a16="http://schemas.microsoft.com/office/drawing/2014/main" id="{D70F7E0D-F3E8-4347-A2E7-2337CC4BFFCE}"/>
                </a:ext>
              </a:extLst>
            </p:cNvPr>
            <p:cNvSpPr/>
            <p:nvPr/>
          </p:nvSpPr>
          <p:spPr>
            <a:xfrm>
              <a:off x="4492880" y="4053051"/>
              <a:ext cx="437107" cy="344082"/>
            </a:xfrm>
            <a:custGeom>
              <a:avLst/>
              <a:gdLst>
                <a:gd name="connsiteX0" fmla="*/ 358098 w 437107"/>
                <a:gd name="connsiteY0" fmla="*/ 0 h 344082"/>
                <a:gd name="connsiteX1" fmla="*/ 377525 w 437107"/>
                <a:gd name="connsiteY1" fmla="*/ 40329 h 344082"/>
                <a:gd name="connsiteX2" fmla="*/ 437107 w 437107"/>
                <a:gd name="connsiteY2" fmla="*/ 138404 h 344082"/>
                <a:gd name="connsiteX3" fmla="*/ 79448 w 437107"/>
                <a:gd name="connsiteY3" fmla="*/ 344082 h 344082"/>
                <a:gd name="connsiteX4" fmla="*/ 0 w 437107"/>
                <a:gd name="connsiteY4" fmla="*/ 205931 h 344082"/>
                <a:gd name="connsiteX5" fmla="*/ 358098 w 437107"/>
                <a:gd name="connsiteY5" fmla="*/ 0 h 344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37107" h="344082">
                  <a:moveTo>
                    <a:pt x="358098" y="0"/>
                  </a:moveTo>
                  <a:lnTo>
                    <a:pt x="377525" y="40329"/>
                  </a:lnTo>
                  <a:lnTo>
                    <a:pt x="437107" y="138404"/>
                  </a:lnTo>
                  <a:lnTo>
                    <a:pt x="79448" y="344082"/>
                  </a:lnTo>
                  <a:lnTo>
                    <a:pt x="0" y="205931"/>
                  </a:lnTo>
                  <a:lnTo>
                    <a:pt x="358098" y="0"/>
                  </a:lnTo>
                  <a:close/>
                </a:path>
              </a:pathLst>
            </a:custGeom>
            <a:grpFill/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9" name="Freeform: Shape 608">
              <a:extLst>
                <a:ext uri="{FF2B5EF4-FFF2-40B4-BE49-F238E27FC236}">
                  <a16:creationId xmlns:a16="http://schemas.microsoft.com/office/drawing/2014/main" id="{4D5A2FB0-2B08-42DB-B261-EE415D69C6BF}"/>
                </a:ext>
              </a:extLst>
            </p:cNvPr>
            <p:cNvSpPr/>
            <p:nvPr/>
          </p:nvSpPr>
          <p:spPr>
            <a:xfrm>
              <a:off x="7259470" y="4057477"/>
              <a:ext cx="436716" cy="345018"/>
            </a:xfrm>
            <a:custGeom>
              <a:avLst/>
              <a:gdLst>
                <a:gd name="connsiteX0" fmla="*/ 79422 w 436716"/>
                <a:gd name="connsiteY0" fmla="*/ 0 h 345018"/>
                <a:gd name="connsiteX1" fmla="*/ 436716 w 436716"/>
                <a:gd name="connsiteY1" fmla="*/ 207146 h 345018"/>
                <a:gd name="connsiteX2" fmla="*/ 356783 w 436716"/>
                <a:gd name="connsiteY2" fmla="*/ 345018 h 345018"/>
                <a:gd name="connsiteX3" fmla="*/ 0 w 436716"/>
                <a:gd name="connsiteY3" fmla="*/ 138168 h 345018"/>
                <a:gd name="connsiteX4" fmla="*/ 62127 w 436716"/>
                <a:gd name="connsiteY4" fmla="*/ 35903 h 345018"/>
                <a:gd name="connsiteX5" fmla="*/ 79422 w 436716"/>
                <a:gd name="connsiteY5" fmla="*/ 0 h 345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36716" h="345018">
                  <a:moveTo>
                    <a:pt x="79422" y="0"/>
                  </a:moveTo>
                  <a:lnTo>
                    <a:pt x="436716" y="207146"/>
                  </a:lnTo>
                  <a:lnTo>
                    <a:pt x="356783" y="345018"/>
                  </a:lnTo>
                  <a:lnTo>
                    <a:pt x="0" y="138168"/>
                  </a:lnTo>
                  <a:lnTo>
                    <a:pt x="62127" y="35903"/>
                  </a:lnTo>
                  <a:lnTo>
                    <a:pt x="79422" y="0"/>
                  </a:lnTo>
                  <a:close/>
                </a:path>
              </a:pathLst>
            </a:custGeom>
            <a:grpFill/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6" name="Freeform: Shape 605">
              <a:extLst>
                <a:ext uri="{FF2B5EF4-FFF2-40B4-BE49-F238E27FC236}">
                  <a16:creationId xmlns:a16="http://schemas.microsoft.com/office/drawing/2014/main" id="{7C183D61-D261-4D88-8841-E743227EC650}"/>
                </a:ext>
              </a:extLst>
            </p:cNvPr>
            <p:cNvSpPr/>
            <p:nvPr/>
          </p:nvSpPr>
          <p:spPr>
            <a:xfrm>
              <a:off x="4612146" y="4207874"/>
              <a:ext cx="425119" cy="376111"/>
            </a:xfrm>
            <a:custGeom>
              <a:avLst/>
              <a:gdLst>
                <a:gd name="connsiteX0" fmla="*/ 327816 w 425119"/>
                <a:gd name="connsiteY0" fmla="*/ 0 h 376111"/>
                <a:gd name="connsiteX1" fmla="*/ 328075 w 425119"/>
                <a:gd name="connsiteY1" fmla="*/ 427 h 376111"/>
                <a:gd name="connsiteX2" fmla="*/ 408313 w 425119"/>
                <a:gd name="connsiteY2" fmla="*/ 107728 h 376111"/>
                <a:gd name="connsiteX3" fmla="*/ 425119 w 425119"/>
                <a:gd name="connsiteY3" fmla="*/ 126219 h 376111"/>
                <a:gd name="connsiteX4" fmla="*/ 96457 w 425119"/>
                <a:gd name="connsiteY4" fmla="*/ 376111 h 376111"/>
                <a:gd name="connsiteX5" fmla="*/ 0 w 425119"/>
                <a:gd name="connsiteY5" fmla="*/ 249250 h 376111"/>
                <a:gd name="connsiteX6" fmla="*/ 327816 w 425119"/>
                <a:gd name="connsiteY6" fmla="*/ 0 h 376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5119" h="376111">
                  <a:moveTo>
                    <a:pt x="327816" y="0"/>
                  </a:moveTo>
                  <a:lnTo>
                    <a:pt x="328075" y="427"/>
                  </a:lnTo>
                  <a:cubicBezTo>
                    <a:pt x="353123" y="37503"/>
                    <a:pt x="379908" y="73309"/>
                    <a:pt x="408313" y="107728"/>
                  </a:cubicBezTo>
                  <a:lnTo>
                    <a:pt x="425119" y="126219"/>
                  </a:lnTo>
                  <a:lnTo>
                    <a:pt x="96457" y="376111"/>
                  </a:lnTo>
                  <a:lnTo>
                    <a:pt x="0" y="249250"/>
                  </a:lnTo>
                  <a:lnTo>
                    <a:pt x="327816" y="0"/>
                  </a:lnTo>
                  <a:close/>
                </a:path>
              </a:pathLst>
            </a:custGeom>
            <a:grpFill/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4" name="Freeform: Shape 603">
              <a:extLst>
                <a:ext uri="{FF2B5EF4-FFF2-40B4-BE49-F238E27FC236}">
                  <a16:creationId xmlns:a16="http://schemas.microsoft.com/office/drawing/2014/main" id="{3D7D7682-D936-4360-8D28-2F7CB2A69CB0}"/>
                </a:ext>
              </a:extLst>
            </p:cNvPr>
            <p:cNvSpPr/>
            <p:nvPr/>
          </p:nvSpPr>
          <p:spPr>
            <a:xfrm>
              <a:off x="7146092" y="4218171"/>
              <a:ext cx="424227" cy="378547"/>
            </a:xfrm>
            <a:custGeom>
              <a:avLst/>
              <a:gdLst>
                <a:gd name="connsiteX0" fmla="*/ 98309 w 424227"/>
                <a:gd name="connsiteY0" fmla="*/ 0 h 378547"/>
                <a:gd name="connsiteX1" fmla="*/ 424227 w 424227"/>
                <a:gd name="connsiteY1" fmla="*/ 252579 h 378547"/>
                <a:gd name="connsiteX2" fmla="*/ 326606 w 424227"/>
                <a:gd name="connsiteY2" fmla="*/ 378547 h 378547"/>
                <a:gd name="connsiteX3" fmla="*/ 0 w 424227"/>
                <a:gd name="connsiteY3" fmla="*/ 125435 h 378547"/>
                <a:gd name="connsiteX4" fmla="*/ 25451 w 424227"/>
                <a:gd name="connsiteY4" fmla="*/ 97431 h 378547"/>
                <a:gd name="connsiteX5" fmla="*/ 98309 w 424227"/>
                <a:gd name="connsiteY5" fmla="*/ 0 h 378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4227" h="378547">
                  <a:moveTo>
                    <a:pt x="98309" y="0"/>
                  </a:moveTo>
                  <a:lnTo>
                    <a:pt x="424227" y="252579"/>
                  </a:lnTo>
                  <a:lnTo>
                    <a:pt x="326606" y="378547"/>
                  </a:lnTo>
                  <a:lnTo>
                    <a:pt x="0" y="125435"/>
                  </a:lnTo>
                  <a:lnTo>
                    <a:pt x="25451" y="97431"/>
                  </a:lnTo>
                  <a:lnTo>
                    <a:pt x="98309" y="0"/>
                  </a:lnTo>
                  <a:close/>
                </a:path>
              </a:pathLst>
            </a:custGeom>
            <a:grpFill/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1" name="Freeform: Shape 600">
              <a:extLst>
                <a:ext uri="{FF2B5EF4-FFF2-40B4-BE49-F238E27FC236}">
                  <a16:creationId xmlns:a16="http://schemas.microsoft.com/office/drawing/2014/main" id="{B303D72D-E672-41C4-BB69-1FFAC3E15A64}"/>
                </a:ext>
              </a:extLst>
            </p:cNvPr>
            <p:cNvSpPr/>
            <p:nvPr/>
          </p:nvSpPr>
          <p:spPr>
            <a:xfrm>
              <a:off x="4762667" y="4354075"/>
              <a:ext cx="405314" cy="404774"/>
            </a:xfrm>
            <a:custGeom>
              <a:avLst/>
              <a:gdLst>
                <a:gd name="connsiteX0" fmla="*/ 292759 w 405314"/>
                <a:gd name="connsiteY0" fmla="*/ 0 h 404774"/>
                <a:gd name="connsiteX1" fmla="*/ 347752 w 405314"/>
                <a:gd name="connsiteY1" fmla="*/ 60508 h 404774"/>
                <a:gd name="connsiteX2" fmla="*/ 405314 w 405314"/>
                <a:gd name="connsiteY2" fmla="*/ 112824 h 404774"/>
                <a:gd name="connsiteX3" fmla="*/ 112529 w 405314"/>
                <a:gd name="connsiteY3" fmla="*/ 404774 h 404774"/>
                <a:gd name="connsiteX4" fmla="*/ 0 w 405314"/>
                <a:gd name="connsiteY4" fmla="*/ 291923 h 404774"/>
                <a:gd name="connsiteX5" fmla="*/ 292759 w 405314"/>
                <a:gd name="connsiteY5" fmla="*/ 0 h 404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5314" h="404774">
                  <a:moveTo>
                    <a:pt x="292759" y="0"/>
                  </a:moveTo>
                  <a:lnTo>
                    <a:pt x="347752" y="60508"/>
                  </a:lnTo>
                  <a:lnTo>
                    <a:pt x="405314" y="112824"/>
                  </a:lnTo>
                  <a:lnTo>
                    <a:pt x="112529" y="404774"/>
                  </a:lnTo>
                  <a:lnTo>
                    <a:pt x="0" y="291923"/>
                  </a:lnTo>
                  <a:lnTo>
                    <a:pt x="292759" y="0"/>
                  </a:lnTo>
                  <a:close/>
                </a:path>
              </a:pathLst>
            </a:custGeom>
            <a:grpFill/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0" name="Freeform: Shape 599">
              <a:extLst>
                <a:ext uri="{FF2B5EF4-FFF2-40B4-BE49-F238E27FC236}">
                  <a16:creationId xmlns:a16="http://schemas.microsoft.com/office/drawing/2014/main" id="{9201DFE1-4E72-465B-B163-03B7192EC9C0}"/>
                </a:ext>
              </a:extLst>
            </p:cNvPr>
            <p:cNvSpPr/>
            <p:nvPr/>
          </p:nvSpPr>
          <p:spPr>
            <a:xfrm>
              <a:off x="7021380" y="4356716"/>
              <a:ext cx="404829" cy="405258"/>
            </a:xfrm>
            <a:custGeom>
              <a:avLst/>
              <a:gdLst>
                <a:gd name="connsiteX0" fmla="*/ 112797 w 404829"/>
                <a:gd name="connsiteY0" fmla="*/ 0 h 405258"/>
                <a:gd name="connsiteX1" fmla="*/ 404829 w 404829"/>
                <a:gd name="connsiteY1" fmla="*/ 292695 h 405258"/>
                <a:gd name="connsiteX2" fmla="*/ 292011 w 404829"/>
                <a:gd name="connsiteY2" fmla="*/ 405258 h 405258"/>
                <a:gd name="connsiteX3" fmla="*/ 0 w 404829"/>
                <a:gd name="connsiteY3" fmla="*/ 112584 h 405258"/>
                <a:gd name="connsiteX4" fmla="*/ 60203 w 404829"/>
                <a:gd name="connsiteY4" fmla="*/ 57867 h 405258"/>
                <a:gd name="connsiteX5" fmla="*/ 112797 w 404829"/>
                <a:gd name="connsiteY5" fmla="*/ 0 h 405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4829" h="405258">
                  <a:moveTo>
                    <a:pt x="112797" y="0"/>
                  </a:moveTo>
                  <a:lnTo>
                    <a:pt x="404829" y="292695"/>
                  </a:lnTo>
                  <a:lnTo>
                    <a:pt x="292011" y="405258"/>
                  </a:lnTo>
                  <a:lnTo>
                    <a:pt x="0" y="112584"/>
                  </a:lnTo>
                  <a:lnTo>
                    <a:pt x="60203" y="57867"/>
                  </a:lnTo>
                  <a:lnTo>
                    <a:pt x="112797" y="0"/>
                  </a:lnTo>
                  <a:close/>
                </a:path>
              </a:pathLst>
            </a:custGeom>
            <a:grpFill/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6" name="Freeform: Shape 595">
              <a:extLst>
                <a:ext uri="{FF2B5EF4-FFF2-40B4-BE49-F238E27FC236}">
                  <a16:creationId xmlns:a16="http://schemas.microsoft.com/office/drawing/2014/main" id="{DFD455AC-D57D-4F74-9E85-A144FF46E26F}"/>
                </a:ext>
              </a:extLst>
            </p:cNvPr>
            <p:cNvSpPr/>
            <p:nvPr/>
          </p:nvSpPr>
          <p:spPr>
            <a:xfrm>
              <a:off x="4922153" y="4477304"/>
              <a:ext cx="382557" cy="429603"/>
            </a:xfrm>
            <a:custGeom>
              <a:avLst/>
              <a:gdLst>
                <a:gd name="connsiteX0" fmla="*/ 257276 w 382557"/>
                <a:gd name="connsiteY0" fmla="*/ 0 h 429603"/>
                <a:gd name="connsiteX1" fmla="*/ 287247 w 382557"/>
                <a:gd name="connsiteY1" fmla="*/ 27239 h 429603"/>
                <a:gd name="connsiteX2" fmla="*/ 382557 w 382557"/>
                <a:gd name="connsiteY2" fmla="*/ 98510 h 429603"/>
                <a:gd name="connsiteX3" fmla="*/ 125967 w 382557"/>
                <a:gd name="connsiteY3" fmla="*/ 429603 h 429603"/>
                <a:gd name="connsiteX4" fmla="*/ 0 w 382557"/>
                <a:gd name="connsiteY4" fmla="*/ 331980 h 429603"/>
                <a:gd name="connsiteX5" fmla="*/ 257276 w 382557"/>
                <a:gd name="connsiteY5" fmla="*/ 0 h 429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2557" h="429603">
                  <a:moveTo>
                    <a:pt x="257276" y="0"/>
                  </a:moveTo>
                  <a:lnTo>
                    <a:pt x="287247" y="27239"/>
                  </a:lnTo>
                  <a:lnTo>
                    <a:pt x="382557" y="98510"/>
                  </a:lnTo>
                  <a:lnTo>
                    <a:pt x="125967" y="429603"/>
                  </a:lnTo>
                  <a:lnTo>
                    <a:pt x="0" y="331980"/>
                  </a:lnTo>
                  <a:lnTo>
                    <a:pt x="257276" y="0"/>
                  </a:lnTo>
                  <a:close/>
                </a:path>
              </a:pathLst>
            </a:custGeom>
            <a:grpFill/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5" name="Freeform: Shape 594">
              <a:extLst>
                <a:ext uri="{FF2B5EF4-FFF2-40B4-BE49-F238E27FC236}">
                  <a16:creationId xmlns:a16="http://schemas.microsoft.com/office/drawing/2014/main" id="{1FD8951F-06AD-42A2-BD9D-D9CE0B168DBC}"/>
                </a:ext>
              </a:extLst>
            </p:cNvPr>
            <p:cNvSpPr/>
            <p:nvPr/>
          </p:nvSpPr>
          <p:spPr>
            <a:xfrm>
              <a:off x="6875228" y="4487460"/>
              <a:ext cx="376166" cy="425091"/>
            </a:xfrm>
            <a:custGeom>
              <a:avLst/>
              <a:gdLst>
                <a:gd name="connsiteX0" fmla="*/ 126170 w 376166"/>
                <a:gd name="connsiteY0" fmla="*/ 0 h 425091"/>
                <a:gd name="connsiteX1" fmla="*/ 376166 w 376166"/>
                <a:gd name="connsiteY1" fmla="*/ 328596 h 425091"/>
                <a:gd name="connsiteX2" fmla="*/ 249333 w 376166"/>
                <a:gd name="connsiteY2" fmla="*/ 425091 h 425091"/>
                <a:gd name="connsiteX3" fmla="*/ 0 w 376166"/>
                <a:gd name="connsiteY3" fmla="*/ 97366 h 425091"/>
                <a:gd name="connsiteX4" fmla="*/ 73 w 376166"/>
                <a:gd name="connsiteY4" fmla="*/ 97321 h 425091"/>
                <a:gd name="connsiteX5" fmla="*/ 107374 w 376166"/>
                <a:gd name="connsiteY5" fmla="*/ 17083 h 425091"/>
                <a:gd name="connsiteX6" fmla="*/ 126170 w 376166"/>
                <a:gd name="connsiteY6" fmla="*/ 0 h 425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6166" h="425091">
                  <a:moveTo>
                    <a:pt x="126170" y="0"/>
                  </a:moveTo>
                  <a:lnTo>
                    <a:pt x="376166" y="328596"/>
                  </a:lnTo>
                  <a:lnTo>
                    <a:pt x="249333" y="425091"/>
                  </a:lnTo>
                  <a:lnTo>
                    <a:pt x="0" y="97366"/>
                  </a:lnTo>
                  <a:lnTo>
                    <a:pt x="73" y="97321"/>
                  </a:lnTo>
                  <a:cubicBezTo>
                    <a:pt x="37149" y="72273"/>
                    <a:pt x="72955" y="45488"/>
                    <a:pt x="107374" y="17083"/>
                  </a:cubicBezTo>
                  <a:lnTo>
                    <a:pt x="126170" y="0"/>
                  </a:lnTo>
                  <a:close/>
                </a:path>
              </a:pathLst>
            </a:custGeom>
            <a:grpFill/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1" name="Freeform: Shape 590">
              <a:extLst>
                <a:ext uri="{FF2B5EF4-FFF2-40B4-BE49-F238E27FC236}">
                  <a16:creationId xmlns:a16="http://schemas.microsoft.com/office/drawing/2014/main" id="{B9DEF705-AE52-4B3A-848E-07CD46EF77B6}"/>
                </a:ext>
              </a:extLst>
            </p:cNvPr>
            <p:cNvSpPr/>
            <p:nvPr/>
          </p:nvSpPr>
          <p:spPr>
            <a:xfrm>
              <a:off x="5116909" y="4591094"/>
              <a:ext cx="348222" cy="442465"/>
            </a:xfrm>
            <a:custGeom>
              <a:avLst/>
              <a:gdLst>
                <a:gd name="connsiteX0" fmla="*/ 210184 w 348222"/>
                <a:gd name="connsiteY0" fmla="*/ 0 h 442465"/>
                <a:gd name="connsiteX1" fmla="*/ 314713 w 348222"/>
                <a:gd name="connsiteY1" fmla="*/ 63503 h 442465"/>
                <a:gd name="connsiteX2" fmla="*/ 348222 w 348222"/>
                <a:gd name="connsiteY2" fmla="*/ 79645 h 442465"/>
                <a:gd name="connsiteX3" fmla="*/ 137872 w 348222"/>
                <a:gd name="connsiteY3" fmla="*/ 442465 h 442465"/>
                <a:gd name="connsiteX4" fmla="*/ 0 w 348222"/>
                <a:gd name="connsiteY4" fmla="*/ 362531 h 442465"/>
                <a:gd name="connsiteX5" fmla="*/ 210184 w 348222"/>
                <a:gd name="connsiteY5" fmla="*/ 0 h 442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8222" h="442465">
                  <a:moveTo>
                    <a:pt x="210184" y="0"/>
                  </a:moveTo>
                  <a:lnTo>
                    <a:pt x="314713" y="63503"/>
                  </a:lnTo>
                  <a:lnTo>
                    <a:pt x="348222" y="79645"/>
                  </a:lnTo>
                  <a:lnTo>
                    <a:pt x="137872" y="442465"/>
                  </a:lnTo>
                  <a:lnTo>
                    <a:pt x="0" y="362531"/>
                  </a:lnTo>
                  <a:lnTo>
                    <a:pt x="210184" y="0"/>
                  </a:lnTo>
                  <a:close/>
                </a:path>
              </a:pathLst>
            </a:custGeom>
            <a:grpFill/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0" name="Freeform: Shape 589">
              <a:extLst>
                <a:ext uri="{FF2B5EF4-FFF2-40B4-BE49-F238E27FC236}">
                  <a16:creationId xmlns:a16="http://schemas.microsoft.com/office/drawing/2014/main" id="{A81A8901-D3E6-4DA1-A769-2A31C83200B0}"/>
                </a:ext>
              </a:extLst>
            </p:cNvPr>
            <p:cNvSpPr/>
            <p:nvPr/>
          </p:nvSpPr>
          <p:spPr>
            <a:xfrm>
              <a:off x="6720423" y="4594802"/>
              <a:ext cx="344160" cy="437072"/>
            </a:xfrm>
            <a:custGeom>
              <a:avLst/>
              <a:gdLst>
                <a:gd name="connsiteX0" fmla="*/ 138384 w 344160"/>
                <a:gd name="connsiteY0" fmla="*/ 0 h 437072"/>
                <a:gd name="connsiteX1" fmla="*/ 344160 w 344160"/>
                <a:gd name="connsiteY1" fmla="*/ 357584 h 437072"/>
                <a:gd name="connsiteX2" fmla="*/ 206031 w 344160"/>
                <a:gd name="connsiteY2" fmla="*/ 437072 h 437072"/>
                <a:gd name="connsiteX3" fmla="*/ 0 w 344160"/>
                <a:gd name="connsiteY3" fmla="*/ 79043 h 437072"/>
                <a:gd name="connsiteX4" fmla="*/ 39957 w 344160"/>
                <a:gd name="connsiteY4" fmla="*/ 59795 h 437072"/>
                <a:gd name="connsiteX5" fmla="*/ 138384 w 344160"/>
                <a:gd name="connsiteY5" fmla="*/ 0 h 43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4160" h="437072">
                  <a:moveTo>
                    <a:pt x="138384" y="0"/>
                  </a:moveTo>
                  <a:lnTo>
                    <a:pt x="344160" y="357584"/>
                  </a:lnTo>
                  <a:lnTo>
                    <a:pt x="206031" y="437072"/>
                  </a:lnTo>
                  <a:lnTo>
                    <a:pt x="0" y="79043"/>
                  </a:lnTo>
                  <a:lnTo>
                    <a:pt x="39957" y="59795"/>
                  </a:lnTo>
                  <a:lnTo>
                    <a:pt x="138384" y="0"/>
                  </a:lnTo>
                  <a:close/>
                </a:path>
              </a:pathLst>
            </a:custGeom>
            <a:grpFill/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5" name="Freeform: Shape 584">
              <a:extLst>
                <a:ext uri="{FF2B5EF4-FFF2-40B4-BE49-F238E27FC236}">
                  <a16:creationId xmlns:a16="http://schemas.microsoft.com/office/drawing/2014/main" id="{CB132ADD-83B2-459F-BD46-95FC25D04D31}"/>
                </a:ext>
              </a:extLst>
            </p:cNvPr>
            <p:cNvSpPr/>
            <p:nvPr/>
          </p:nvSpPr>
          <p:spPr>
            <a:xfrm>
              <a:off x="5321890" y="4679769"/>
              <a:ext cx="308877" cy="448947"/>
            </a:xfrm>
            <a:custGeom>
              <a:avLst/>
              <a:gdLst>
                <a:gd name="connsiteX0" fmla="*/ 161986 w 308877"/>
                <a:gd name="connsiteY0" fmla="*/ 0 h 448947"/>
                <a:gd name="connsiteX1" fmla="*/ 231572 w 308877"/>
                <a:gd name="connsiteY1" fmla="*/ 33521 h 448947"/>
                <a:gd name="connsiteX2" fmla="*/ 308877 w 308877"/>
                <a:gd name="connsiteY2" fmla="*/ 61815 h 448947"/>
                <a:gd name="connsiteX3" fmla="*/ 147035 w 308877"/>
                <a:gd name="connsiteY3" fmla="*/ 448947 h 448947"/>
                <a:gd name="connsiteX4" fmla="*/ 0 w 308877"/>
                <a:gd name="connsiteY4" fmla="*/ 387478 h 448947"/>
                <a:gd name="connsiteX5" fmla="*/ 161986 w 308877"/>
                <a:gd name="connsiteY5" fmla="*/ 0 h 448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8877" h="448947">
                  <a:moveTo>
                    <a:pt x="161986" y="0"/>
                  </a:moveTo>
                  <a:lnTo>
                    <a:pt x="231572" y="33521"/>
                  </a:lnTo>
                  <a:lnTo>
                    <a:pt x="308877" y="61815"/>
                  </a:lnTo>
                  <a:lnTo>
                    <a:pt x="147035" y="448947"/>
                  </a:lnTo>
                  <a:lnTo>
                    <a:pt x="0" y="387478"/>
                  </a:lnTo>
                  <a:lnTo>
                    <a:pt x="161986" y="0"/>
                  </a:lnTo>
                  <a:close/>
                </a:path>
              </a:pathLst>
            </a:custGeom>
            <a:grpFill/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3" name="Freeform: Shape 582">
              <a:extLst>
                <a:ext uri="{FF2B5EF4-FFF2-40B4-BE49-F238E27FC236}">
                  <a16:creationId xmlns:a16="http://schemas.microsoft.com/office/drawing/2014/main" id="{06F97F01-1C67-4480-8CDD-7F8395CE2FD5}"/>
                </a:ext>
              </a:extLst>
            </p:cNvPr>
            <p:cNvSpPr/>
            <p:nvPr/>
          </p:nvSpPr>
          <p:spPr>
            <a:xfrm>
              <a:off x="6548708" y="4685562"/>
              <a:ext cx="303853" cy="442823"/>
            </a:xfrm>
            <a:custGeom>
              <a:avLst/>
              <a:gdLst>
                <a:gd name="connsiteX0" fmla="*/ 147394 w 303853"/>
                <a:gd name="connsiteY0" fmla="*/ 0 h 442823"/>
                <a:gd name="connsiteX1" fmla="*/ 303853 w 303853"/>
                <a:gd name="connsiteY1" fmla="*/ 382486 h 442823"/>
                <a:gd name="connsiteX2" fmla="*/ 156350 w 303853"/>
                <a:gd name="connsiteY2" fmla="*/ 442823 h 442823"/>
                <a:gd name="connsiteX3" fmla="*/ 0 w 303853"/>
                <a:gd name="connsiteY3" fmla="*/ 60607 h 442823"/>
                <a:gd name="connsiteX4" fmla="*/ 89832 w 303853"/>
                <a:gd name="connsiteY4" fmla="*/ 27728 h 442823"/>
                <a:gd name="connsiteX5" fmla="*/ 147394 w 303853"/>
                <a:gd name="connsiteY5" fmla="*/ 0 h 442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3853" h="442823">
                  <a:moveTo>
                    <a:pt x="147394" y="0"/>
                  </a:moveTo>
                  <a:lnTo>
                    <a:pt x="303853" y="382486"/>
                  </a:lnTo>
                  <a:lnTo>
                    <a:pt x="156350" y="442823"/>
                  </a:lnTo>
                  <a:lnTo>
                    <a:pt x="0" y="60607"/>
                  </a:lnTo>
                  <a:lnTo>
                    <a:pt x="89832" y="27728"/>
                  </a:lnTo>
                  <a:lnTo>
                    <a:pt x="147394" y="0"/>
                  </a:lnTo>
                  <a:close/>
                </a:path>
              </a:pathLst>
            </a:custGeom>
            <a:grpFill/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2" name="Freeform: Shape 581">
              <a:extLst>
                <a:ext uri="{FF2B5EF4-FFF2-40B4-BE49-F238E27FC236}">
                  <a16:creationId xmlns:a16="http://schemas.microsoft.com/office/drawing/2014/main" id="{5E7BEB65-05A5-42C3-BB92-E876E90DBA39}"/>
                </a:ext>
              </a:extLst>
            </p:cNvPr>
            <p:cNvSpPr/>
            <p:nvPr/>
          </p:nvSpPr>
          <p:spPr>
            <a:xfrm>
              <a:off x="5547503" y="4750877"/>
              <a:ext cx="262318" cy="446335"/>
            </a:xfrm>
            <a:custGeom>
              <a:avLst/>
              <a:gdLst>
                <a:gd name="connsiteX0" fmla="*/ 108655 w 262318"/>
                <a:gd name="connsiteY0" fmla="*/ 0 h 446335"/>
                <a:gd name="connsiteX1" fmla="*/ 134018 w 262318"/>
                <a:gd name="connsiteY1" fmla="*/ 9283 h 446335"/>
                <a:gd name="connsiteX2" fmla="*/ 262318 w 262318"/>
                <a:gd name="connsiteY2" fmla="*/ 42272 h 446335"/>
                <a:gd name="connsiteX3" fmla="*/ 153925 w 262318"/>
                <a:gd name="connsiteY3" fmla="*/ 446335 h 446335"/>
                <a:gd name="connsiteX4" fmla="*/ 0 w 262318"/>
                <a:gd name="connsiteY4" fmla="*/ 405042 h 446335"/>
                <a:gd name="connsiteX5" fmla="*/ 108655 w 262318"/>
                <a:gd name="connsiteY5" fmla="*/ 0 h 446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2318" h="446335">
                  <a:moveTo>
                    <a:pt x="108655" y="0"/>
                  </a:moveTo>
                  <a:lnTo>
                    <a:pt x="134018" y="9283"/>
                  </a:lnTo>
                  <a:lnTo>
                    <a:pt x="262318" y="42272"/>
                  </a:lnTo>
                  <a:lnTo>
                    <a:pt x="153925" y="446335"/>
                  </a:lnTo>
                  <a:lnTo>
                    <a:pt x="0" y="405042"/>
                  </a:lnTo>
                  <a:lnTo>
                    <a:pt x="108655" y="0"/>
                  </a:lnTo>
                  <a:close/>
                </a:path>
              </a:pathLst>
            </a:custGeom>
            <a:grpFill/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1" name="Freeform: Shape 580">
              <a:extLst>
                <a:ext uri="{FF2B5EF4-FFF2-40B4-BE49-F238E27FC236}">
                  <a16:creationId xmlns:a16="http://schemas.microsoft.com/office/drawing/2014/main" id="{178D8E3A-73ED-4A3A-96C2-0FBD27A84402}"/>
                </a:ext>
              </a:extLst>
            </p:cNvPr>
            <p:cNvSpPr/>
            <p:nvPr/>
          </p:nvSpPr>
          <p:spPr>
            <a:xfrm>
              <a:off x="6375221" y="4753341"/>
              <a:ext cx="259453" cy="439442"/>
            </a:xfrm>
            <a:custGeom>
              <a:avLst/>
              <a:gdLst>
                <a:gd name="connsiteX0" fmla="*/ 153891 w 259453"/>
                <a:gd name="connsiteY0" fmla="*/ 0 h 439442"/>
                <a:gd name="connsiteX1" fmla="*/ 259453 w 259453"/>
                <a:gd name="connsiteY1" fmla="*/ 398648 h 439442"/>
                <a:gd name="connsiteX2" fmla="*/ 105395 w 259453"/>
                <a:gd name="connsiteY2" fmla="*/ 439442 h 439442"/>
                <a:gd name="connsiteX3" fmla="*/ 0 w 259453"/>
                <a:gd name="connsiteY3" fmla="*/ 41422 h 439442"/>
                <a:gd name="connsiteX4" fmla="*/ 1684 w 259453"/>
                <a:gd name="connsiteY4" fmla="*/ 41165 h 439442"/>
                <a:gd name="connsiteX5" fmla="*/ 135260 w 259453"/>
                <a:gd name="connsiteY5" fmla="*/ 6819 h 439442"/>
                <a:gd name="connsiteX6" fmla="*/ 153891 w 259453"/>
                <a:gd name="connsiteY6" fmla="*/ 0 h 439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9453" h="439442">
                  <a:moveTo>
                    <a:pt x="153891" y="0"/>
                  </a:moveTo>
                  <a:lnTo>
                    <a:pt x="259453" y="398648"/>
                  </a:lnTo>
                  <a:lnTo>
                    <a:pt x="105395" y="439442"/>
                  </a:lnTo>
                  <a:lnTo>
                    <a:pt x="0" y="41422"/>
                  </a:lnTo>
                  <a:lnTo>
                    <a:pt x="1684" y="41165"/>
                  </a:lnTo>
                  <a:cubicBezTo>
                    <a:pt x="47051" y="31882"/>
                    <a:pt x="91616" y="20395"/>
                    <a:pt x="135260" y="6819"/>
                  </a:cubicBezTo>
                  <a:lnTo>
                    <a:pt x="153891" y="0"/>
                  </a:lnTo>
                  <a:close/>
                </a:path>
              </a:pathLst>
            </a:custGeom>
            <a:grpFill/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0" name="Freeform: Shape 579">
              <a:extLst>
                <a:ext uri="{FF2B5EF4-FFF2-40B4-BE49-F238E27FC236}">
                  <a16:creationId xmlns:a16="http://schemas.microsoft.com/office/drawing/2014/main" id="{2AC98ED1-FB8B-42C4-950E-802F7ACA93A5}"/>
                </a:ext>
              </a:extLst>
            </p:cNvPr>
            <p:cNvSpPr/>
            <p:nvPr/>
          </p:nvSpPr>
          <p:spPr>
            <a:xfrm>
              <a:off x="5772785" y="4796586"/>
              <a:ext cx="213951" cy="436560"/>
            </a:xfrm>
            <a:custGeom>
              <a:avLst/>
              <a:gdLst>
                <a:gd name="connsiteX0" fmla="*/ 55937 w 213951"/>
                <a:gd name="connsiteY0" fmla="*/ 0 h 436560"/>
                <a:gd name="connsiteX1" fmla="*/ 180706 w 213951"/>
                <a:gd name="connsiteY1" fmla="*/ 19042 h 436560"/>
                <a:gd name="connsiteX2" fmla="*/ 213951 w 213951"/>
                <a:gd name="connsiteY2" fmla="*/ 20721 h 436560"/>
                <a:gd name="connsiteX3" fmla="*/ 157940 w 213951"/>
                <a:gd name="connsiteY3" fmla="*/ 436560 h 436560"/>
                <a:gd name="connsiteX4" fmla="*/ 0 w 213951"/>
                <a:gd name="connsiteY4" fmla="*/ 415286 h 436560"/>
                <a:gd name="connsiteX5" fmla="*/ 55937 w 213951"/>
                <a:gd name="connsiteY5" fmla="*/ 0 h 436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3951" h="436560">
                  <a:moveTo>
                    <a:pt x="55937" y="0"/>
                  </a:moveTo>
                  <a:lnTo>
                    <a:pt x="180706" y="19042"/>
                  </a:lnTo>
                  <a:lnTo>
                    <a:pt x="213951" y="20721"/>
                  </a:lnTo>
                  <a:lnTo>
                    <a:pt x="157940" y="436560"/>
                  </a:lnTo>
                  <a:lnTo>
                    <a:pt x="0" y="415286"/>
                  </a:lnTo>
                  <a:lnTo>
                    <a:pt x="55937" y="0"/>
                  </a:lnTo>
                  <a:close/>
                </a:path>
              </a:pathLst>
            </a:custGeom>
            <a:grpFill/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9" name="Freeform: Shape 578">
              <a:extLst>
                <a:ext uri="{FF2B5EF4-FFF2-40B4-BE49-F238E27FC236}">
                  <a16:creationId xmlns:a16="http://schemas.microsoft.com/office/drawing/2014/main" id="{6BF8799A-81C1-47E2-BA66-F12D78AA1CAD}"/>
                </a:ext>
              </a:extLst>
            </p:cNvPr>
            <p:cNvSpPr/>
            <p:nvPr/>
          </p:nvSpPr>
          <p:spPr>
            <a:xfrm>
              <a:off x="6190191" y="4798857"/>
              <a:ext cx="209664" cy="429483"/>
            </a:xfrm>
            <a:custGeom>
              <a:avLst/>
              <a:gdLst>
                <a:gd name="connsiteX0" fmla="*/ 158206 w 209664"/>
                <a:gd name="connsiteY0" fmla="*/ 0 h 429483"/>
                <a:gd name="connsiteX1" fmla="*/ 209664 w 209664"/>
                <a:gd name="connsiteY1" fmla="*/ 409618 h 429483"/>
                <a:gd name="connsiteX2" fmla="*/ 51539 w 209664"/>
                <a:gd name="connsiteY2" fmla="*/ 429483 h 429483"/>
                <a:gd name="connsiteX3" fmla="*/ 0 w 209664"/>
                <a:gd name="connsiteY3" fmla="*/ 19211 h 429483"/>
                <a:gd name="connsiteX4" fmla="*/ 48320 w 209664"/>
                <a:gd name="connsiteY4" fmla="*/ 16771 h 429483"/>
                <a:gd name="connsiteX5" fmla="*/ 158206 w 209664"/>
                <a:gd name="connsiteY5" fmla="*/ 0 h 429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9664" h="429483">
                  <a:moveTo>
                    <a:pt x="158206" y="0"/>
                  </a:moveTo>
                  <a:lnTo>
                    <a:pt x="209664" y="409618"/>
                  </a:lnTo>
                  <a:lnTo>
                    <a:pt x="51539" y="429483"/>
                  </a:lnTo>
                  <a:lnTo>
                    <a:pt x="0" y="19211"/>
                  </a:lnTo>
                  <a:lnTo>
                    <a:pt x="48320" y="16771"/>
                  </a:lnTo>
                  <a:lnTo>
                    <a:pt x="158206" y="0"/>
                  </a:lnTo>
                  <a:close/>
                </a:path>
              </a:pathLst>
            </a:custGeom>
            <a:grpFill/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8" name="Freeform: Shape 577">
              <a:extLst>
                <a:ext uri="{FF2B5EF4-FFF2-40B4-BE49-F238E27FC236}">
                  <a16:creationId xmlns:a16="http://schemas.microsoft.com/office/drawing/2014/main" id="{43CBA4F8-6773-4DAE-B94A-EB829588D40C}"/>
                </a:ext>
              </a:extLst>
            </p:cNvPr>
            <p:cNvSpPr/>
            <p:nvPr/>
          </p:nvSpPr>
          <p:spPr>
            <a:xfrm>
              <a:off x="6013668" y="4818667"/>
              <a:ext cx="159368" cy="420395"/>
            </a:xfrm>
            <a:custGeom>
              <a:avLst/>
              <a:gdLst>
                <a:gd name="connsiteX0" fmla="*/ 1 w 159368"/>
                <a:gd name="connsiteY0" fmla="*/ 0 h 420395"/>
                <a:gd name="connsiteX1" fmla="*/ 82333 w 159368"/>
                <a:gd name="connsiteY1" fmla="*/ 4157 h 420395"/>
                <a:gd name="connsiteX2" fmla="*/ 159368 w 159368"/>
                <a:gd name="connsiteY2" fmla="*/ 267 h 420395"/>
                <a:gd name="connsiteX3" fmla="*/ 159368 w 159368"/>
                <a:gd name="connsiteY3" fmla="*/ 420395 h 420395"/>
                <a:gd name="connsiteX4" fmla="*/ 0 w 159368"/>
                <a:gd name="connsiteY4" fmla="*/ 420394 h 420395"/>
                <a:gd name="connsiteX5" fmla="*/ 1 w 159368"/>
                <a:gd name="connsiteY5" fmla="*/ 0 h 420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9368" h="420395">
                  <a:moveTo>
                    <a:pt x="1" y="0"/>
                  </a:moveTo>
                  <a:lnTo>
                    <a:pt x="82333" y="4157"/>
                  </a:lnTo>
                  <a:lnTo>
                    <a:pt x="159368" y="267"/>
                  </a:lnTo>
                  <a:lnTo>
                    <a:pt x="159368" y="420395"/>
                  </a:lnTo>
                  <a:lnTo>
                    <a:pt x="0" y="420394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675" name="Group 674">
            <a:extLst>
              <a:ext uri="{FF2B5EF4-FFF2-40B4-BE49-F238E27FC236}">
                <a16:creationId xmlns:a16="http://schemas.microsoft.com/office/drawing/2014/main" id="{F540DE91-C245-40C4-8CFC-EAE3CD0A8D36}"/>
              </a:ext>
            </a:extLst>
          </p:cNvPr>
          <p:cNvGrpSpPr/>
          <p:nvPr/>
        </p:nvGrpSpPr>
        <p:grpSpPr>
          <a:xfrm rot="6291444">
            <a:off x="9060373" y="3133457"/>
            <a:ext cx="1145704" cy="1145704"/>
            <a:chOff x="4626679" y="1959679"/>
            <a:chExt cx="2938643" cy="2938643"/>
          </a:xfrm>
          <a:effectLst>
            <a:glow rad="63500">
              <a:schemeClr val="accent5">
                <a:satMod val="175000"/>
                <a:alpha val="40000"/>
              </a:schemeClr>
            </a:glow>
          </a:effectLst>
        </p:grpSpPr>
        <p:sp>
          <p:nvSpPr>
            <p:cNvPr id="676" name="Oval 675">
              <a:extLst>
                <a:ext uri="{FF2B5EF4-FFF2-40B4-BE49-F238E27FC236}">
                  <a16:creationId xmlns:a16="http://schemas.microsoft.com/office/drawing/2014/main" id="{7505487B-A3D9-4A4A-B3ED-C9CBAD61F570}"/>
                </a:ext>
              </a:extLst>
            </p:cNvPr>
            <p:cNvSpPr/>
            <p:nvPr/>
          </p:nvSpPr>
          <p:spPr>
            <a:xfrm>
              <a:off x="4626679" y="1959679"/>
              <a:ext cx="2938643" cy="2938643"/>
            </a:xfrm>
            <a:prstGeom prst="ellipse">
              <a:avLst/>
            </a:prstGeom>
            <a:noFill/>
            <a:ln w="15875"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677" name="Group 676">
              <a:extLst>
                <a:ext uri="{FF2B5EF4-FFF2-40B4-BE49-F238E27FC236}">
                  <a16:creationId xmlns:a16="http://schemas.microsoft.com/office/drawing/2014/main" id="{A5907177-0AB8-4F49-9974-B85CF463BEC0}"/>
                </a:ext>
              </a:extLst>
            </p:cNvPr>
            <p:cNvGrpSpPr/>
            <p:nvPr/>
          </p:nvGrpSpPr>
          <p:grpSpPr>
            <a:xfrm>
              <a:off x="4768744" y="1995379"/>
              <a:ext cx="1366697" cy="1035276"/>
              <a:chOff x="4717539" y="1966119"/>
              <a:chExt cx="1366697" cy="1035276"/>
            </a:xfrm>
          </p:grpSpPr>
          <p:sp>
            <p:nvSpPr>
              <p:cNvPr id="684" name="Oval 683">
                <a:extLst>
                  <a:ext uri="{FF2B5EF4-FFF2-40B4-BE49-F238E27FC236}">
                    <a16:creationId xmlns:a16="http://schemas.microsoft.com/office/drawing/2014/main" id="{34CD4613-1226-4278-80F8-565DAD501957}"/>
                  </a:ext>
                </a:extLst>
              </p:cNvPr>
              <p:cNvSpPr/>
              <p:nvPr/>
            </p:nvSpPr>
            <p:spPr>
              <a:xfrm>
                <a:off x="5204087" y="2238370"/>
                <a:ext cx="109891" cy="109891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58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85" name="Oval 684">
                <a:extLst>
                  <a:ext uri="{FF2B5EF4-FFF2-40B4-BE49-F238E27FC236}">
                    <a16:creationId xmlns:a16="http://schemas.microsoft.com/office/drawing/2014/main" id="{E52A5880-99B3-4231-8BB4-F441CDE99A09}"/>
                  </a:ext>
                </a:extLst>
              </p:cNvPr>
              <p:cNvSpPr/>
              <p:nvPr/>
            </p:nvSpPr>
            <p:spPr>
              <a:xfrm>
                <a:off x="5532121" y="2058692"/>
                <a:ext cx="109891" cy="109891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58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86" name="Oval 685">
                <a:extLst>
                  <a:ext uri="{FF2B5EF4-FFF2-40B4-BE49-F238E27FC236}">
                    <a16:creationId xmlns:a16="http://schemas.microsoft.com/office/drawing/2014/main" id="{B3B96421-955E-4806-BBF2-15B0D7583007}"/>
                  </a:ext>
                </a:extLst>
              </p:cNvPr>
              <p:cNvSpPr/>
              <p:nvPr/>
            </p:nvSpPr>
            <p:spPr>
              <a:xfrm>
                <a:off x="4942220" y="2492853"/>
                <a:ext cx="109891" cy="109891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58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87" name="Oval 686">
                <a:extLst>
                  <a:ext uri="{FF2B5EF4-FFF2-40B4-BE49-F238E27FC236}">
                    <a16:creationId xmlns:a16="http://schemas.microsoft.com/office/drawing/2014/main" id="{2AB47221-D6DF-4236-8449-47C4AD248203}"/>
                  </a:ext>
                </a:extLst>
              </p:cNvPr>
              <p:cNvSpPr/>
              <p:nvPr/>
            </p:nvSpPr>
            <p:spPr>
              <a:xfrm>
                <a:off x="5974345" y="1966119"/>
                <a:ext cx="109891" cy="109891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58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88" name="Oval 687">
                <a:extLst>
                  <a:ext uri="{FF2B5EF4-FFF2-40B4-BE49-F238E27FC236}">
                    <a16:creationId xmlns:a16="http://schemas.microsoft.com/office/drawing/2014/main" id="{6F842E14-D0EA-4CA2-A47A-F78CFF844385}"/>
                  </a:ext>
                </a:extLst>
              </p:cNvPr>
              <p:cNvSpPr/>
              <p:nvPr/>
            </p:nvSpPr>
            <p:spPr>
              <a:xfrm>
                <a:off x="4717539" y="2891504"/>
                <a:ext cx="109891" cy="109891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58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89" name="Oval 688">
                <a:extLst>
                  <a:ext uri="{FF2B5EF4-FFF2-40B4-BE49-F238E27FC236}">
                    <a16:creationId xmlns:a16="http://schemas.microsoft.com/office/drawing/2014/main" id="{CC505857-ACF4-499B-976A-E0FBE8F613C9}"/>
                  </a:ext>
                </a:extLst>
              </p:cNvPr>
              <p:cNvSpPr/>
              <p:nvPr/>
            </p:nvSpPr>
            <p:spPr>
              <a:xfrm>
                <a:off x="4832758" y="2725873"/>
                <a:ext cx="49860" cy="49860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58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90" name="Oval 689">
                <a:extLst>
                  <a:ext uri="{FF2B5EF4-FFF2-40B4-BE49-F238E27FC236}">
                    <a16:creationId xmlns:a16="http://schemas.microsoft.com/office/drawing/2014/main" id="{0D46A190-E07C-4E41-90F4-DD8D158F74A6}"/>
                  </a:ext>
                </a:extLst>
              </p:cNvPr>
              <p:cNvSpPr/>
              <p:nvPr/>
            </p:nvSpPr>
            <p:spPr>
              <a:xfrm>
                <a:off x="5085782" y="2402847"/>
                <a:ext cx="49860" cy="49860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58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91" name="Oval 690">
                <a:extLst>
                  <a:ext uri="{FF2B5EF4-FFF2-40B4-BE49-F238E27FC236}">
                    <a16:creationId xmlns:a16="http://schemas.microsoft.com/office/drawing/2014/main" id="{DD88AC16-010F-424D-997C-DBA5E088C74B}"/>
                  </a:ext>
                </a:extLst>
              </p:cNvPr>
              <p:cNvSpPr/>
              <p:nvPr/>
            </p:nvSpPr>
            <p:spPr>
              <a:xfrm>
                <a:off x="5387529" y="2170414"/>
                <a:ext cx="49860" cy="49860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58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92" name="Oval 691">
                <a:extLst>
                  <a:ext uri="{FF2B5EF4-FFF2-40B4-BE49-F238E27FC236}">
                    <a16:creationId xmlns:a16="http://schemas.microsoft.com/office/drawing/2014/main" id="{DFFBC6FE-B7E5-443B-9E34-CA3F483C1477}"/>
                  </a:ext>
                </a:extLst>
              </p:cNvPr>
              <p:cNvSpPr/>
              <p:nvPr/>
            </p:nvSpPr>
            <p:spPr>
              <a:xfrm>
                <a:off x="5792143" y="2025511"/>
                <a:ext cx="49860" cy="49860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58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78" name="Group 677">
              <a:extLst>
                <a:ext uri="{FF2B5EF4-FFF2-40B4-BE49-F238E27FC236}">
                  <a16:creationId xmlns:a16="http://schemas.microsoft.com/office/drawing/2014/main" id="{91D98DB0-8303-42EA-ADA6-2AA61EBE524A}"/>
                </a:ext>
              </a:extLst>
            </p:cNvPr>
            <p:cNvGrpSpPr/>
            <p:nvPr/>
          </p:nvGrpSpPr>
          <p:grpSpPr>
            <a:xfrm>
              <a:off x="7024812" y="3628456"/>
              <a:ext cx="468322" cy="790182"/>
              <a:chOff x="7061387" y="3665031"/>
              <a:chExt cx="468322" cy="790182"/>
            </a:xfrm>
          </p:grpSpPr>
          <p:sp>
            <p:nvSpPr>
              <p:cNvPr id="679" name="Oval 678">
                <a:extLst>
                  <a:ext uri="{FF2B5EF4-FFF2-40B4-BE49-F238E27FC236}">
                    <a16:creationId xmlns:a16="http://schemas.microsoft.com/office/drawing/2014/main" id="{18C86443-9522-4AE1-BEF1-0959086C9A1F}"/>
                  </a:ext>
                </a:extLst>
              </p:cNvPr>
              <p:cNvSpPr/>
              <p:nvPr/>
            </p:nvSpPr>
            <p:spPr>
              <a:xfrm>
                <a:off x="7347505" y="3898159"/>
                <a:ext cx="109891" cy="109891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58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80" name="Oval 679">
                <a:extLst>
                  <a:ext uri="{FF2B5EF4-FFF2-40B4-BE49-F238E27FC236}">
                    <a16:creationId xmlns:a16="http://schemas.microsoft.com/office/drawing/2014/main" id="{B5579EFE-7B9D-4F8C-A0BA-79725D3DE44D}"/>
                  </a:ext>
                </a:extLst>
              </p:cNvPr>
              <p:cNvSpPr/>
              <p:nvPr/>
            </p:nvSpPr>
            <p:spPr>
              <a:xfrm>
                <a:off x="7419818" y="3665031"/>
                <a:ext cx="109891" cy="109891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58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81" name="Oval 680">
                <a:extLst>
                  <a:ext uri="{FF2B5EF4-FFF2-40B4-BE49-F238E27FC236}">
                    <a16:creationId xmlns:a16="http://schemas.microsoft.com/office/drawing/2014/main" id="{BA0CE4B1-BD4D-4438-BD9F-DC4E8CE142EE}"/>
                  </a:ext>
                </a:extLst>
              </p:cNvPr>
              <p:cNvSpPr/>
              <p:nvPr/>
            </p:nvSpPr>
            <p:spPr>
              <a:xfrm>
                <a:off x="7238874" y="4122865"/>
                <a:ext cx="109891" cy="109891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58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82" name="Oval 681">
                <a:extLst>
                  <a:ext uri="{FF2B5EF4-FFF2-40B4-BE49-F238E27FC236}">
                    <a16:creationId xmlns:a16="http://schemas.microsoft.com/office/drawing/2014/main" id="{F3E4EFEA-E78D-4DB2-8856-4ABC99516E65}"/>
                  </a:ext>
                </a:extLst>
              </p:cNvPr>
              <p:cNvSpPr/>
              <p:nvPr/>
            </p:nvSpPr>
            <p:spPr>
              <a:xfrm>
                <a:off x="7233581" y="4134937"/>
                <a:ext cx="109891" cy="109891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58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83" name="Oval 682">
                <a:extLst>
                  <a:ext uri="{FF2B5EF4-FFF2-40B4-BE49-F238E27FC236}">
                    <a16:creationId xmlns:a16="http://schemas.microsoft.com/office/drawing/2014/main" id="{69D2639D-2F30-49B1-A800-EFBE914B9750}"/>
                  </a:ext>
                </a:extLst>
              </p:cNvPr>
              <p:cNvSpPr/>
              <p:nvPr/>
            </p:nvSpPr>
            <p:spPr>
              <a:xfrm>
                <a:off x="7061387" y="4345322"/>
                <a:ext cx="109891" cy="109891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58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5CC3C6B5-5072-4F17-A33B-C3387555D525}"/>
              </a:ext>
            </a:extLst>
          </p:cNvPr>
          <p:cNvSpPr txBox="1"/>
          <p:nvPr/>
        </p:nvSpPr>
        <p:spPr>
          <a:xfrm>
            <a:off x="493874" y="2432491"/>
            <a:ext cx="539763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>
                <a:solidFill>
                  <a:prstClr val="white"/>
                </a:solidFill>
                <a:effectLst>
                  <a:glow rad="63500">
                    <a:srgbClr val="5B9BD5">
                      <a:satMod val="175000"/>
                      <a:alpha val="40000"/>
                    </a:srgbClr>
                  </a:glow>
                </a:effectLst>
                <a:latin typeface="Tahoma" panose="020B0604030504040204" pitchFamily="34" charset="0"/>
              </a:rPr>
              <a:t>MỞ RỘNG VỐN TỪ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63500">
                  <a:srgbClr val="5B9BD5">
                    <a:satMod val="175000"/>
                    <a:alpha val="40000"/>
                  </a:srgbClr>
                </a:glow>
              </a:effectLst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432" name="Oval 431">
            <a:extLst>
              <a:ext uri="{FF2B5EF4-FFF2-40B4-BE49-F238E27FC236}">
                <a16:creationId xmlns:a16="http://schemas.microsoft.com/office/drawing/2014/main" id="{16A2C247-B11F-41FA-A873-567FE6714C3B}"/>
              </a:ext>
            </a:extLst>
          </p:cNvPr>
          <p:cNvSpPr/>
          <p:nvPr/>
        </p:nvSpPr>
        <p:spPr>
          <a:xfrm>
            <a:off x="9247269" y="3320353"/>
            <a:ext cx="771913" cy="771913"/>
          </a:xfrm>
          <a:prstGeom prst="ellipse">
            <a:avLst/>
          </a:prstGeom>
          <a:noFill/>
          <a:ln w="15875">
            <a:solidFill>
              <a:schemeClr val="accent5">
                <a:lumMod val="40000"/>
                <a:lumOff val="6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3" name="TextBox 432">
            <a:extLst>
              <a:ext uri="{FF2B5EF4-FFF2-40B4-BE49-F238E27FC236}">
                <a16:creationId xmlns:a16="http://schemas.microsoft.com/office/drawing/2014/main" id="{831D1140-3256-400C-876F-BC8F4087403B}"/>
              </a:ext>
            </a:extLst>
          </p:cNvPr>
          <p:cNvSpPr txBox="1"/>
          <p:nvPr/>
        </p:nvSpPr>
        <p:spPr>
          <a:xfrm>
            <a:off x="436459" y="3312200"/>
            <a:ext cx="727154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>
                <a:solidFill>
                  <a:prstClr val="white"/>
                </a:solidFill>
                <a:effectLst>
                  <a:glow rad="63500">
                    <a:srgbClr val="5B9BD5">
                      <a:satMod val="175000"/>
                      <a:alpha val="40000"/>
                    </a:srgbClr>
                  </a:glow>
                </a:effectLst>
                <a:latin typeface="Tahoma" panose="020B0604030504040204" pitchFamily="34" charset="0"/>
              </a:defRPr>
            </a:lvl1pPr>
          </a:lstStyle>
          <a:p>
            <a:r>
              <a:rPr lang="en-US"/>
              <a:t>ĐỒ CHƠI – TRÒ CHƠI </a:t>
            </a:r>
            <a:endParaRPr lang="en-US" dirty="0"/>
          </a:p>
        </p:txBody>
      </p:sp>
      <p:sp>
        <p:nvSpPr>
          <p:cNvPr id="434" name="Oval 433">
            <a:extLst>
              <a:ext uri="{FF2B5EF4-FFF2-40B4-BE49-F238E27FC236}">
                <a16:creationId xmlns:a16="http://schemas.microsoft.com/office/drawing/2014/main" id="{DA87A7AE-12B5-4BB9-89AD-24AF2EDC8437}"/>
              </a:ext>
            </a:extLst>
          </p:cNvPr>
          <p:cNvSpPr/>
          <p:nvPr/>
        </p:nvSpPr>
        <p:spPr>
          <a:xfrm>
            <a:off x="7717841" y="1790931"/>
            <a:ext cx="3825935" cy="3825935"/>
          </a:xfrm>
          <a:prstGeom prst="ellipse">
            <a:avLst/>
          </a:prstGeom>
          <a:noFill/>
          <a:ln w="25400">
            <a:solidFill>
              <a:schemeClr val="accent5">
                <a:lumMod val="40000"/>
                <a:lumOff val="60000"/>
              </a:schemeClr>
            </a:solidFill>
            <a:prstDash val="solid"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2790E29-BB5D-48F8-8ED5-06E5D6B5E49F}"/>
              </a:ext>
            </a:extLst>
          </p:cNvPr>
          <p:cNvCxnSpPr>
            <a:cxnSpLocks/>
            <a:stCxn id="434" idx="6"/>
          </p:cNvCxnSpPr>
          <p:nvPr/>
        </p:nvCxnSpPr>
        <p:spPr>
          <a:xfrm>
            <a:off x="11543776" y="3703899"/>
            <a:ext cx="1283540" cy="743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5" name="TextBox 434">
            <a:extLst>
              <a:ext uri="{FF2B5EF4-FFF2-40B4-BE49-F238E27FC236}">
                <a16:creationId xmlns:a16="http://schemas.microsoft.com/office/drawing/2014/main" id="{8380CE4A-3028-4932-B131-508F6170D80C}"/>
              </a:ext>
            </a:extLst>
          </p:cNvPr>
          <p:cNvSpPr txBox="1"/>
          <p:nvPr/>
        </p:nvSpPr>
        <p:spPr>
          <a:xfrm>
            <a:off x="468006" y="4211570"/>
            <a:ext cx="365837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>
                <a:solidFill>
                  <a:prstClr val="white"/>
                </a:solidFill>
                <a:effectLst>
                  <a:glow rad="63500">
                    <a:srgbClr val="5B9BD5">
                      <a:satMod val="175000"/>
                      <a:alpha val="40000"/>
                    </a:srgbClr>
                  </a:glow>
                </a:effectLst>
                <a:latin typeface="Tahoma" panose="020B0604030504040204" pitchFamily="34" charset="0"/>
              </a:defRPr>
            </a:lvl1pPr>
          </a:lstStyle>
          <a:p>
            <a:r>
              <a:rPr lang="en-US"/>
              <a:t>(tiếp theo)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99018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6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" dur="5500" fill="hold"/>
                                        <p:tgtEl>
                                          <p:spTgt spid="4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89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3600" fill="hold"/>
                                        <p:tgtEl>
                                          <p:spTgt spid="6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2.59259E-6 L 0.80781 -2.59259E-6 " pathEditMode="relative" rAng="0" ptsTypes="AA">
                                      <p:cBhvr>
                                        <p:cTn id="14" dur="2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391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repeatCount="indefinite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repeatCount="indefinite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30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2" repeatCount="indefinite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30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5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5" dur="1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180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325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1" presetClass="entr" presetSubtype="1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repeatCount="indefinite" fill="hold" grpId="0" nodeType="withEffect">
                                  <p:stCondLst>
                                    <p:cond delay="6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repeatCount="indefinite" fill="hold" grpId="0" nodeType="withEffect">
                                  <p:stCondLst>
                                    <p:cond delay="13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repeatCount="indefinite" fill="hold" grpId="0" nodeType="withEffect">
                                  <p:stCondLst>
                                    <p:cond delay="18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5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1.85185E-6 L -0.06705 1.85185E-6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3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59" y="0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2.22222E-6 L 0.0496 -2.22222E-6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3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4" y="0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3" dur="8900" fill="hold"/>
                                        <p:tgtEl>
                                          <p:spTgt spid="4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2" grpId="0" animBg="1"/>
      <p:bldP spid="368" grpId="0" animBg="1"/>
      <p:bldP spid="369" grpId="0" animBg="1"/>
      <p:bldP spid="370" grpId="0" animBg="1"/>
      <p:bldP spid="2" grpId="0"/>
      <p:bldP spid="432" grpId="0" animBg="1"/>
      <p:bldP spid="433" grpId="0"/>
      <p:bldP spid="434" grpId="0" animBg="1"/>
      <p:bldP spid="43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873EC3D6-7E7F-4D7E-9BBC-D085CE5E1284}"/>
              </a:ext>
            </a:extLst>
          </p:cNvPr>
          <p:cNvSpPr/>
          <p:nvPr/>
        </p:nvSpPr>
        <p:spPr>
          <a:xfrm>
            <a:off x="-11856" y="3949"/>
            <a:ext cx="12238279" cy="6891644"/>
          </a:xfrm>
          <a:prstGeom prst="rect">
            <a:avLst/>
          </a:prstGeom>
          <a:gradFill>
            <a:gsLst>
              <a:gs pos="0">
                <a:schemeClr val="tx1">
                  <a:alpha val="68000"/>
                </a:schemeClr>
              </a:gs>
              <a:gs pos="82000">
                <a:srgbClr val="450505">
                  <a:alpha val="42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60" name="Group 759">
            <a:extLst>
              <a:ext uri="{FF2B5EF4-FFF2-40B4-BE49-F238E27FC236}">
                <a16:creationId xmlns:a16="http://schemas.microsoft.com/office/drawing/2014/main" id="{0C5EB7CE-C2E5-41DE-B6DD-81434F61EBC1}"/>
              </a:ext>
            </a:extLst>
          </p:cNvPr>
          <p:cNvGrpSpPr/>
          <p:nvPr/>
        </p:nvGrpSpPr>
        <p:grpSpPr>
          <a:xfrm>
            <a:off x="-107329" y="12700"/>
            <a:ext cx="12209382" cy="6807315"/>
            <a:chOff x="-27288" y="-12700"/>
            <a:chExt cx="12209382" cy="6870700"/>
          </a:xfrm>
        </p:grpSpPr>
        <p:grpSp>
          <p:nvGrpSpPr>
            <p:cNvPr id="761" name="Group 760">
              <a:extLst>
                <a:ext uri="{FF2B5EF4-FFF2-40B4-BE49-F238E27FC236}">
                  <a16:creationId xmlns:a16="http://schemas.microsoft.com/office/drawing/2014/main" id="{BD400723-B40C-4ACA-AFEE-481A4578EAA3}"/>
                </a:ext>
              </a:extLst>
            </p:cNvPr>
            <p:cNvGrpSpPr/>
            <p:nvPr/>
          </p:nvGrpSpPr>
          <p:grpSpPr>
            <a:xfrm>
              <a:off x="266700" y="-12700"/>
              <a:ext cx="11607800" cy="6870700"/>
              <a:chOff x="355600" y="-12700"/>
              <a:chExt cx="14889287" cy="6870700"/>
            </a:xfrm>
          </p:grpSpPr>
          <p:cxnSp>
            <p:nvCxnSpPr>
              <p:cNvPr id="784" name="Straight Connector 783">
                <a:extLst>
                  <a:ext uri="{FF2B5EF4-FFF2-40B4-BE49-F238E27FC236}">
                    <a16:creationId xmlns:a16="http://schemas.microsoft.com/office/drawing/2014/main" id="{EBAB12FA-B889-44D6-B277-4F9574317C3F}"/>
                  </a:ext>
                </a:extLst>
              </p:cNvPr>
              <p:cNvCxnSpPr/>
              <p:nvPr/>
            </p:nvCxnSpPr>
            <p:spPr>
              <a:xfrm>
                <a:off x="3556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5" name="Straight Connector 784">
                <a:extLst>
                  <a:ext uri="{FF2B5EF4-FFF2-40B4-BE49-F238E27FC236}">
                    <a16:creationId xmlns:a16="http://schemas.microsoft.com/office/drawing/2014/main" id="{C3702BD0-85B3-4646-A56C-42D0A0B2DC58}"/>
                  </a:ext>
                </a:extLst>
              </p:cNvPr>
              <p:cNvCxnSpPr/>
              <p:nvPr/>
            </p:nvCxnSpPr>
            <p:spPr>
              <a:xfrm>
                <a:off x="7620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6" name="Straight Connector 785">
                <a:extLst>
                  <a:ext uri="{FF2B5EF4-FFF2-40B4-BE49-F238E27FC236}">
                    <a16:creationId xmlns:a16="http://schemas.microsoft.com/office/drawing/2014/main" id="{C677A44A-BBDE-4739-815E-8E206CF1618E}"/>
                  </a:ext>
                </a:extLst>
              </p:cNvPr>
              <p:cNvCxnSpPr/>
              <p:nvPr/>
            </p:nvCxnSpPr>
            <p:spPr>
              <a:xfrm>
                <a:off x="11684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7" name="Straight Connector 786">
                <a:extLst>
                  <a:ext uri="{FF2B5EF4-FFF2-40B4-BE49-F238E27FC236}">
                    <a16:creationId xmlns:a16="http://schemas.microsoft.com/office/drawing/2014/main" id="{7C7D9832-26B2-49EA-8542-C76B0662F936}"/>
                  </a:ext>
                </a:extLst>
              </p:cNvPr>
              <p:cNvCxnSpPr/>
              <p:nvPr/>
            </p:nvCxnSpPr>
            <p:spPr>
              <a:xfrm>
                <a:off x="15748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8" name="Straight Connector 787">
                <a:extLst>
                  <a:ext uri="{FF2B5EF4-FFF2-40B4-BE49-F238E27FC236}">
                    <a16:creationId xmlns:a16="http://schemas.microsoft.com/office/drawing/2014/main" id="{16C906CC-C186-45B5-A1F7-62B7BDE120DF}"/>
                  </a:ext>
                </a:extLst>
              </p:cNvPr>
              <p:cNvCxnSpPr/>
              <p:nvPr/>
            </p:nvCxnSpPr>
            <p:spPr>
              <a:xfrm>
                <a:off x="19558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9" name="Straight Connector 788">
                <a:extLst>
                  <a:ext uri="{FF2B5EF4-FFF2-40B4-BE49-F238E27FC236}">
                    <a16:creationId xmlns:a16="http://schemas.microsoft.com/office/drawing/2014/main" id="{D9088013-4F2C-473C-86EF-032ECD4F65B6}"/>
                  </a:ext>
                </a:extLst>
              </p:cNvPr>
              <p:cNvCxnSpPr/>
              <p:nvPr/>
            </p:nvCxnSpPr>
            <p:spPr>
              <a:xfrm>
                <a:off x="23622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0" name="Straight Connector 789">
                <a:extLst>
                  <a:ext uri="{FF2B5EF4-FFF2-40B4-BE49-F238E27FC236}">
                    <a16:creationId xmlns:a16="http://schemas.microsoft.com/office/drawing/2014/main" id="{F9CE795D-6E70-4F4D-BE9B-536A3A0AC462}"/>
                  </a:ext>
                </a:extLst>
              </p:cNvPr>
              <p:cNvCxnSpPr/>
              <p:nvPr/>
            </p:nvCxnSpPr>
            <p:spPr>
              <a:xfrm>
                <a:off x="27686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1" name="Straight Connector 790">
                <a:extLst>
                  <a:ext uri="{FF2B5EF4-FFF2-40B4-BE49-F238E27FC236}">
                    <a16:creationId xmlns:a16="http://schemas.microsoft.com/office/drawing/2014/main" id="{78A85356-08A3-401C-A17C-4678C5D64D54}"/>
                  </a:ext>
                </a:extLst>
              </p:cNvPr>
              <p:cNvCxnSpPr/>
              <p:nvPr/>
            </p:nvCxnSpPr>
            <p:spPr>
              <a:xfrm>
                <a:off x="31750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2" name="Straight Connector 791">
                <a:extLst>
                  <a:ext uri="{FF2B5EF4-FFF2-40B4-BE49-F238E27FC236}">
                    <a16:creationId xmlns:a16="http://schemas.microsoft.com/office/drawing/2014/main" id="{D7F592D4-1991-4078-AC2E-398B58C6736C}"/>
                  </a:ext>
                </a:extLst>
              </p:cNvPr>
              <p:cNvCxnSpPr/>
              <p:nvPr/>
            </p:nvCxnSpPr>
            <p:spPr>
              <a:xfrm>
                <a:off x="3568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3" name="Straight Connector 792">
                <a:extLst>
                  <a:ext uri="{FF2B5EF4-FFF2-40B4-BE49-F238E27FC236}">
                    <a16:creationId xmlns:a16="http://schemas.microsoft.com/office/drawing/2014/main" id="{891A89D6-1DA2-4FCA-8B8F-EBB9F281CEA7}"/>
                  </a:ext>
                </a:extLst>
              </p:cNvPr>
              <p:cNvCxnSpPr/>
              <p:nvPr/>
            </p:nvCxnSpPr>
            <p:spPr>
              <a:xfrm>
                <a:off x="3975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4" name="Straight Connector 793">
                <a:extLst>
                  <a:ext uri="{FF2B5EF4-FFF2-40B4-BE49-F238E27FC236}">
                    <a16:creationId xmlns:a16="http://schemas.microsoft.com/office/drawing/2014/main" id="{C98F398B-9F4E-4858-9FB5-AB10A8A3B06B}"/>
                  </a:ext>
                </a:extLst>
              </p:cNvPr>
              <p:cNvCxnSpPr/>
              <p:nvPr/>
            </p:nvCxnSpPr>
            <p:spPr>
              <a:xfrm>
                <a:off x="4381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5" name="Straight Connector 794">
                <a:extLst>
                  <a:ext uri="{FF2B5EF4-FFF2-40B4-BE49-F238E27FC236}">
                    <a16:creationId xmlns:a16="http://schemas.microsoft.com/office/drawing/2014/main" id="{3F29A6C7-8448-406C-9492-E7465AA95B61}"/>
                  </a:ext>
                </a:extLst>
              </p:cNvPr>
              <p:cNvCxnSpPr/>
              <p:nvPr/>
            </p:nvCxnSpPr>
            <p:spPr>
              <a:xfrm>
                <a:off x="4787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6" name="Straight Connector 795">
                <a:extLst>
                  <a:ext uri="{FF2B5EF4-FFF2-40B4-BE49-F238E27FC236}">
                    <a16:creationId xmlns:a16="http://schemas.microsoft.com/office/drawing/2014/main" id="{B4F9EECD-4DA1-496E-BCD1-B20B11A467A6}"/>
                  </a:ext>
                </a:extLst>
              </p:cNvPr>
              <p:cNvCxnSpPr/>
              <p:nvPr/>
            </p:nvCxnSpPr>
            <p:spPr>
              <a:xfrm>
                <a:off x="5168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7" name="Straight Connector 796">
                <a:extLst>
                  <a:ext uri="{FF2B5EF4-FFF2-40B4-BE49-F238E27FC236}">
                    <a16:creationId xmlns:a16="http://schemas.microsoft.com/office/drawing/2014/main" id="{BE30FE63-E3C4-4AFD-A548-C4ED26B01015}"/>
                  </a:ext>
                </a:extLst>
              </p:cNvPr>
              <p:cNvCxnSpPr/>
              <p:nvPr/>
            </p:nvCxnSpPr>
            <p:spPr>
              <a:xfrm>
                <a:off x="55753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8" name="Straight Connector 797">
                <a:extLst>
                  <a:ext uri="{FF2B5EF4-FFF2-40B4-BE49-F238E27FC236}">
                    <a16:creationId xmlns:a16="http://schemas.microsoft.com/office/drawing/2014/main" id="{DE181D14-AF55-4EB0-8B74-F98398C2514B}"/>
                  </a:ext>
                </a:extLst>
              </p:cNvPr>
              <p:cNvCxnSpPr/>
              <p:nvPr/>
            </p:nvCxnSpPr>
            <p:spPr>
              <a:xfrm>
                <a:off x="5981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9" name="Straight Connector 798">
                <a:extLst>
                  <a:ext uri="{FF2B5EF4-FFF2-40B4-BE49-F238E27FC236}">
                    <a16:creationId xmlns:a16="http://schemas.microsoft.com/office/drawing/2014/main" id="{3149133F-63BB-4772-ABF6-0DB303C98E82}"/>
                  </a:ext>
                </a:extLst>
              </p:cNvPr>
              <p:cNvCxnSpPr/>
              <p:nvPr/>
            </p:nvCxnSpPr>
            <p:spPr>
              <a:xfrm>
                <a:off x="6388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0" name="Straight Connector 799">
                <a:extLst>
                  <a:ext uri="{FF2B5EF4-FFF2-40B4-BE49-F238E27FC236}">
                    <a16:creationId xmlns:a16="http://schemas.microsoft.com/office/drawing/2014/main" id="{7CAA8289-161A-40BA-BC9E-6D04DCB07199}"/>
                  </a:ext>
                </a:extLst>
              </p:cNvPr>
              <p:cNvCxnSpPr/>
              <p:nvPr/>
            </p:nvCxnSpPr>
            <p:spPr>
              <a:xfrm>
                <a:off x="6794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1" name="Straight Connector 800">
                <a:extLst>
                  <a:ext uri="{FF2B5EF4-FFF2-40B4-BE49-F238E27FC236}">
                    <a16:creationId xmlns:a16="http://schemas.microsoft.com/office/drawing/2014/main" id="{138EE4E9-2F3B-4402-A712-F0E63FBC9D28}"/>
                  </a:ext>
                </a:extLst>
              </p:cNvPr>
              <p:cNvCxnSpPr/>
              <p:nvPr/>
            </p:nvCxnSpPr>
            <p:spPr>
              <a:xfrm>
                <a:off x="7200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2" name="Straight Connector 801">
                <a:extLst>
                  <a:ext uri="{FF2B5EF4-FFF2-40B4-BE49-F238E27FC236}">
                    <a16:creationId xmlns:a16="http://schemas.microsoft.com/office/drawing/2014/main" id="{2546D61D-4F5D-4529-8A63-F28BA6DE9199}"/>
                  </a:ext>
                </a:extLst>
              </p:cNvPr>
              <p:cNvCxnSpPr/>
              <p:nvPr/>
            </p:nvCxnSpPr>
            <p:spPr>
              <a:xfrm>
                <a:off x="76073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3" name="Straight Connector 802">
                <a:extLst>
                  <a:ext uri="{FF2B5EF4-FFF2-40B4-BE49-F238E27FC236}">
                    <a16:creationId xmlns:a16="http://schemas.microsoft.com/office/drawing/2014/main" id="{82BA4CEA-D415-453B-87BC-7B534E12F2BF}"/>
                  </a:ext>
                </a:extLst>
              </p:cNvPr>
              <p:cNvCxnSpPr/>
              <p:nvPr/>
            </p:nvCxnSpPr>
            <p:spPr>
              <a:xfrm>
                <a:off x="8013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4" name="Straight Connector 803">
                <a:extLst>
                  <a:ext uri="{FF2B5EF4-FFF2-40B4-BE49-F238E27FC236}">
                    <a16:creationId xmlns:a16="http://schemas.microsoft.com/office/drawing/2014/main" id="{6BF74F03-303A-4C2F-A273-E4B9058AD022}"/>
                  </a:ext>
                </a:extLst>
              </p:cNvPr>
              <p:cNvCxnSpPr/>
              <p:nvPr/>
            </p:nvCxnSpPr>
            <p:spPr>
              <a:xfrm>
                <a:off x="8394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5" name="Straight Connector 804">
                <a:extLst>
                  <a:ext uri="{FF2B5EF4-FFF2-40B4-BE49-F238E27FC236}">
                    <a16:creationId xmlns:a16="http://schemas.microsoft.com/office/drawing/2014/main" id="{3D87D783-CF19-4B5C-9CE5-713AB5E4E20E}"/>
                  </a:ext>
                </a:extLst>
              </p:cNvPr>
              <p:cNvCxnSpPr/>
              <p:nvPr/>
            </p:nvCxnSpPr>
            <p:spPr>
              <a:xfrm>
                <a:off x="8801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6" name="Straight Connector 805">
                <a:extLst>
                  <a:ext uri="{FF2B5EF4-FFF2-40B4-BE49-F238E27FC236}">
                    <a16:creationId xmlns:a16="http://schemas.microsoft.com/office/drawing/2014/main" id="{ECD417C2-EEFB-4F30-BFCE-09188AB30D57}"/>
                  </a:ext>
                </a:extLst>
              </p:cNvPr>
              <p:cNvCxnSpPr/>
              <p:nvPr/>
            </p:nvCxnSpPr>
            <p:spPr>
              <a:xfrm>
                <a:off x="9207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7" name="Straight Connector 806">
                <a:extLst>
                  <a:ext uri="{FF2B5EF4-FFF2-40B4-BE49-F238E27FC236}">
                    <a16:creationId xmlns:a16="http://schemas.microsoft.com/office/drawing/2014/main" id="{2D628154-0995-4004-B4BA-EC8F65685F16}"/>
                  </a:ext>
                </a:extLst>
              </p:cNvPr>
              <p:cNvCxnSpPr/>
              <p:nvPr/>
            </p:nvCxnSpPr>
            <p:spPr>
              <a:xfrm>
                <a:off x="9613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8" name="Straight Connector 807">
                <a:extLst>
                  <a:ext uri="{FF2B5EF4-FFF2-40B4-BE49-F238E27FC236}">
                    <a16:creationId xmlns:a16="http://schemas.microsoft.com/office/drawing/2014/main" id="{7398B4FE-7EEB-40CB-93B6-1A87E4D2F658}"/>
                  </a:ext>
                </a:extLst>
              </p:cNvPr>
              <p:cNvCxnSpPr/>
              <p:nvPr/>
            </p:nvCxnSpPr>
            <p:spPr>
              <a:xfrm>
                <a:off x="100076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9" name="Straight Connector 808">
                <a:extLst>
                  <a:ext uri="{FF2B5EF4-FFF2-40B4-BE49-F238E27FC236}">
                    <a16:creationId xmlns:a16="http://schemas.microsoft.com/office/drawing/2014/main" id="{29787102-CBD8-4B0C-9E5C-58D3891369DC}"/>
                  </a:ext>
                </a:extLst>
              </p:cNvPr>
              <p:cNvCxnSpPr/>
              <p:nvPr/>
            </p:nvCxnSpPr>
            <p:spPr>
              <a:xfrm>
                <a:off x="104140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0" name="Straight Connector 809">
                <a:extLst>
                  <a:ext uri="{FF2B5EF4-FFF2-40B4-BE49-F238E27FC236}">
                    <a16:creationId xmlns:a16="http://schemas.microsoft.com/office/drawing/2014/main" id="{A14CB927-65F0-4C72-8652-218D5A9BEDD8}"/>
                  </a:ext>
                </a:extLst>
              </p:cNvPr>
              <p:cNvCxnSpPr/>
              <p:nvPr/>
            </p:nvCxnSpPr>
            <p:spPr>
              <a:xfrm>
                <a:off x="108204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1" name="Straight Connector 810">
                <a:extLst>
                  <a:ext uri="{FF2B5EF4-FFF2-40B4-BE49-F238E27FC236}">
                    <a16:creationId xmlns:a16="http://schemas.microsoft.com/office/drawing/2014/main" id="{C9ABB825-7CFA-4184-B77D-E425935B60B0}"/>
                  </a:ext>
                </a:extLst>
              </p:cNvPr>
              <p:cNvCxnSpPr/>
              <p:nvPr/>
            </p:nvCxnSpPr>
            <p:spPr>
              <a:xfrm>
                <a:off x="112268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2" name="Straight Connector 811">
                <a:extLst>
                  <a:ext uri="{FF2B5EF4-FFF2-40B4-BE49-F238E27FC236}">
                    <a16:creationId xmlns:a16="http://schemas.microsoft.com/office/drawing/2014/main" id="{A6091BCF-31A1-455C-9924-07720E06E0C8}"/>
                  </a:ext>
                </a:extLst>
              </p:cNvPr>
              <p:cNvCxnSpPr/>
              <p:nvPr/>
            </p:nvCxnSpPr>
            <p:spPr>
              <a:xfrm>
                <a:off x="116078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3" name="Straight Connector 812">
                <a:extLst>
                  <a:ext uri="{FF2B5EF4-FFF2-40B4-BE49-F238E27FC236}">
                    <a16:creationId xmlns:a16="http://schemas.microsoft.com/office/drawing/2014/main" id="{30D3B146-9608-4B9F-814F-60B3CA2D199B}"/>
                  </a:ext>
                </a:extLst>
              </p:cNvPr>
              <p:cNvCxnSpPr/>
              <p:nvPr/>
            </p:nvCxnSpPr>
            <p:spPr>
              <a:xfrm>
                <a:off x="120142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4" name="Straight Connector 813">
                <a:extLst>
                  <a:ext uri="{FF2B5EF4-FFF2-40B4-BE49-F238E27FC236}">
                    <a16:creationId xmlns:a16="http://schemas.microsoft.com/office/drawing/2014/main" id="{F5B9DEB4-7B44-41AB-B8BF-24D76CFB456B}"/>
                  </a:ext>
                </a:extLst>
              </p:cNvPr>
              <p:cNvCxnSpPr/>
              <p:nvPr/>
            </p:nvCxnSpPr>
            <p:spPr>
              <a:xfrm>
                <a:off x="12438185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5" name="Straight Connector 814">
                <a:extLst>
                  <a:ext uri="{FF2B5EF4-FFF2-40B4-BE49-F238E27FC236}">
                    <a16:creationId xmlns:a16="http://schemas.microsoft.com/office/drawing/2014/main" id="{835C0990-420B-4153-837B-2BB40F74A26F}"/>
                  </a:ext>
                </a:extLst>
              </p:cNvPr>
              <p:cNvCxnSpPr/>
              <p:nvPr/>
            </p:nvCxnSpPr>
            <p:spPr>
              <a:xfrm>
                <a:off x="12844587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6" name="Straight Connector 815">
                <a:extLst>
                  <a:ext uri="{FF2B5EF4-FFF2-40B4-BE49-F238E27FC236}">
                    <a16:creationId xmlns:a16="http://schemas.microsoft.com/office/drawing/2014/main" id="{A8CE8C24-F5F6-4F4B-8986-59CC6CAE6C53}"/>
                  </a:ext>
                </a:extLst>
              </p:cNvPr>
              <p:cNvCxnSpPr/>
              <p:nvPr/>
            </p:nvCxnSpPr>
            <p:spPr>
              <a:xfrm>
                <a:off x="13238285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7" name="Straight Connector 816">
                <a:extLst>
                  <a:ext uri="{FF2B5EF4-FFF2-40B4-BE49-F238E27FC236}">
                    <a16:creationId xmlns:a16="http://schemas.microsoft.com/office/drawing/2014/main" id="{7A9FCDD7-3E7A-483B-9926-A6E7039FB19F}"/>
                  </a:ext>
                </a:extLst>
              </p:cNvPr>
              <p:cNvCxnSpPr/>
              <p:nvPr/>
            </p:nvCxnSpPr>
            <p:spPr>
              <a:xfrm>
                <a:off x="13644687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8" name="Straight Connector 817">
                <a:extLst>
                  <a:ext uri="{FF2B5EF4-FFF2-40B4-BE49-F238E27FC236}">
                    <a16:creationId xmlns:a16="http://schemas.microsoft.com/office/drawing/2014/main" id="{BF6CA909-070A-4E03-A7B2-BADE6497DFAA}"/>
                  </a:ext>
                </a:extLst>
              </p:cNvPr>
              <p:cNvCxnSpPr/>
              <p:nvPr/>
            </p:nvCxnSpPr>
            <p:spPr>
              <a:xfrm>
                <a:off x="14051085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9" name="Straight Connector 818">
                <a:extLst>
                  <a:ext uri="{FF2B5EF4-FFF2-40B4-BE49-F238E27FC236}">
                    <a16:creationId xmlns:a16="http://schemas.microsoft.com/office/drawing/2014/main" id="{CB468823-CF90-4463-A5B5-9D54DEFCD6CB}"/>
                  </a:ext>
                </a:extLst>
              </p:cNvPr>
              <p:cNvCxnSpPr/>
              <p:nvPr/>
            </p:nvCxnSpPr>
            <p:spPr>
              <a:xfrm>
                <a:off x="14457487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0" name="Straight Connector 819">
                <a:extLst>
                  <a:ext uri="{FF2B5EF4-FFF2-40B4-BE49-F238E27FC236}">
                    <a16:creationId xmlns:a16="http://schemas.microsoft.com/office/drawing/2014/main" id="{CA7840CB-A6F5-4BA4-BB3B-110EE7783A17}"/>
                  </a:ext>
                </a:extLst>
              </p:cNvPr>
              <p:cNvCxnSpPr/>
              <p:nvPr/>
            </p:nvCxnSpPr>
            <p:spPr>
              <a:xfrm>
                <a:off x="14838486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1" name="Straight Connector 820">
                <a:extLst>
                  <a:ext uri="{FF2B5EF4-FFF2-40B4-BE49-F238E27FC236}">
                    <a16:creationId xmlns:a16="http://schemas.microsoft.com/office/drawing/2014/main" id="{0618A443-D67F-4029-B26A-BE80668B92A5}"/>
                  </a:ext>
                </a:extLst>
              </p:cNvPr>
              <p:cNvCxnSpPr/>
              <p:nvPr/>
            </p:nvCxnSpPr>
            <p:spPr>
              <a:xfrm>
                <a:off x="15244887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62" name="Group 761">
              <a:extLst>
                <a:ext uri="{FF2B5EF4-FFF2-40B4-BE49-F238E27FC236}">
                  <a16:creationId xmlns:a16="http://schemas.microsoft.com/office/drawing/2014/main" id="{52481E51-57D4-4D03-9E6B-C13900DAA17F}"/>
                </a:ext>
              </a:extLst>
            </p:cNvPr>
            <p:cNvGrpSpPr/>
            <p:nvPr/>
          </p:nvGrpSpPr>
          <p:grpSpPr>
            <a:xfrm rot="5400000">
              <a:off x="2943731" y="-2659871"/>
              <a:ext cx="6267343" cy="12209382"/>
              <a:chOff x="355600" y="0"/>
              <a:chExt cx="8039100" cy="6858000"/>
            </a:xfrm>
          </p:grpSpPr>
          <p:cxnSp>
            <p:nvCxnSpPr>
              <p:cNvPr id="763" name="Straight Connector 762">
                <a:extLst>
                  <a:ext uri="{FF2B5EF4-FFF2-40B4-BE49-F238E27FC236}">
                    <a16:creationId xmlns:a16="http://schemas.microsoft.com/office/drawing/2014/main" id="{AEE4D16C-BA94-434E-B980-21803F90DCA4}"/>
                  </a:ext>
                </a:extLst>
              </p:cNvPr>
              <p:cNvCxnSpPr/>
              <p:nvPr/>
            </p:nvCxnSpPr>
            <p:spPr>
              <a:xfrm>
                <a:off x="3556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4" name="Straight Connector 763">
                <a:extLst>
                  <a:ext uri="{FF2B5EF4-FFF2-40B4-BE49-F238E27FC236}">
                    <a16:creationId xmlns:a16="http://schemas.microsoft.com/office/drawing/2014/main" id="{7369A401-AC85-456E-A838-9A46D50661A7}"/>
                  </a:ext>
                </a:extLst>
              </p:cNvPr>
              <p:cNvCxnSpPr/>
              <p:nvPr/>
            </p:nvCxnSpPr>
            <p:spPr>
              <a:xfrm>
                <a:off x="7620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5" name="Straight Connector 764">
                <a:extLst>
                  <a:ext uri="{FF2B5EF4-FFF2-40B4-BE49-F238E27FC236}">
                    <a16:creationId xmlns:a16="http://schemas.microsoft.com/office/drawing/2014/main" id="{FC010CB4-5CD4-488B-9FCD-CCCF1E2750CA}"/>
                  </a:ext>
                </a:extLst>
              </p:cNvPr>
              <p:cNvCxnSpPr/>
              <p:nvPr/>
            </p:nvCxnSpPr>
            <p:spPr>
              <a:xfrm>
                <a:off x="11684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6" name="Straight Connector 765">
                <a:extLst>
                  <a:ext uri="{FF2B5EF4-FFF2-40B4-BE49-F238E27FC236}">
                    <a16:creationId xmlns:a16="http://schemas.microsoft.com/office/drawing/2014/main" id="{4F8E0B71-4A43-4259-B2D1-9D8347A08ECE}"/>
                  </a:ext>
                </a:extLst>
              </p:cNvPr>
              <p:cNvCxnSpPr/>
              <p:nvPr/>
            </p:nvCxnSpPr>
            <p:spPr>
              <a:xfrm>
                <a:off x="15748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7" name="Straight Connector 766">
                <a:extLst>
                  <a:ext uri="{FF2B5EF4-FFF2-40B4-BE49-F238E27FC236}">
                    <a16:creationId xmlns:a16="http://schemas.microsoft.com/office/drawing/2014/main" id="{A6FAE7A9-0308-40DA-B106-D0FDCC7F5781}"/>
                  </a:ext>
                </a:extLst>
              </p:cNvPr>
              <p:cNvCxnSpPr/>
              <p:nvPr/>
            </p:nvCxnSpPr>
            <p:spPr>
              <a:xfrm>
                <a:off x="19558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8" name="Straight Connector 767">
                <a:extLst>
                  <a:ext uri="{FF2B5EF4-FFF2-40B4-BE49-F238E27FC236}">
                    <a16:creationId xmlns:a16="http://schemas.microsoft.com/office/drawing/2014/main" id="{FA5B1E05-6069-4B83-B71C-34133B6ADBF9}"/>
                  </a:ext>
                </a:extLst>
              </p:cNvPr>
              <p:cNvCxnSpPr/>
              <p:nvPr/>
            </p:nvCxnSpPr>
            <p:spPr>
              <a:xfrm>
                <a:off x="23622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9" name="Straight Connector 768">
                <a:extLst>
                  <a:ext uri="{FF2B5EF4-FFF2-40B4-BE49-F238E27FC236}">
                    <a16:creationId xmlns:a16="http://schemas.microsoft.com/office/drawing/2014/main" id="{F552FFD7-82FD-4423-840B-FF86B57FFED1}"/>
                  </a:ext>
                </a:extLst>
              </p:cNvPr>
              <p:cNvCxnSpPr/>
              <p:nvPr/>
            </p:nvCxnSpPr>
            <p:spPr>
              <a:xfrm>
                <a:off x="27686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0" name="Straight Connector 769">
                <a:extLst>
                  <a:ext uri="{FF2B5EF4-FFF2-40B4-BE49-F238E27FC236}">
                    <a16:creationId xmlns:a16="http://schemas.microsoft.com/office/drawing/2014/main" id="{04DB960B-EC0C-47DA-94DE-249DAA35381D}"/>
                  </a:ext>
                </a:extLst>
              </p:cNvPr>
              <p:cNvCxnSpPr/>
              <p:nvPr/>
            </p:nvCxnSpPr>
            <p:spPr>
              <a:xfrm>
                <a:off x="31750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1" name="Straight Connector 770">
                <a:extLst>
                  <a:ext uri="{FF2B5EF4-FFF2-40B4-BE49-F238E27FC236}">
                    <a16:creationId xmlns:a16="http://schemas.microsoft.com/office/drawing/2014/main" id="{13142D8B-370E-4AB8-A1B8-63AF4157B110}"/>
                  </a:ext>
                </a:extLst>
              </p:cNvPr>
              <p:cNvCxnSpPr/>
              <p:nvPr/>
            </p:nvCxnSpPr>
            <p:spPr>
              <a:xfrm>
                <a:off x="3568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2" name="Straight Connector 771">
                <a:extLst>
                  <a:ext uri="{FF2B5EF4-FFF2-40B4-BE49-F238E27FC236}">
                    <a16:creationId xmlns:a16="http://schemas.microsoft.com/office/drawing/2014/main" id="{D26AA68B-5A13-4C6D-B199-4F28C12C5210}"/>
                  </a:ext>
                </a:extLst>
              </p:cNvPr>
              <p:cNvCxnSpPr/>
              <p:nvPr/>
            </p:nvCxnSpPr>
            <p:spPr>
              <a:xfrm>
                <a:off x="3975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3" name="Straight Connector 772">
                <a:extLst>
                  <a:ext uri="{FF2B5EF4-FFF2-40B4-BE49-F238E27FC236}">
                    <a16:creationId xmlns:a16="http://schemas.microsoft.com/office/drawing/2014/main" id="{79CA93E8-C910-4EF7-AD09-24657F257F63}"/>
                  </a:ext>
                </a:extLst>
              </p:cNvPr>
              <p:cNvCxnSpPr/>
              <p:nvPr/>
            </p:nvCxnSpPr>
            <p:spPr>
              <a:xfrm>
                <a:off x="4381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4" name="Straight Connector 773">
                <a:extLst>
                  <a:ext uri="{FF2B5EF4-FFF2-40B4-BE49-F238E27FC236}">
                    <a16:creationId xmlns:a16="http://schemas.microsoft.com/office/drawing/2014/main" id="{97E864CA-8FF0-45AF-B023-A046E08B843F}"/>
                  </a:ext>
                </a:extLst>
              </p:cNvPr>
              <p:cNvCxnSpPr/>
              <p:nvPr/>
            </p:nvCxnSpPr>
            <p:spPr>
              <a:xfrm>
                <a:off x="4787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5" name="Straight Connector 774">
                <a:extLst>
                  <a:ext uri="{FF2B5EF4-FFF2-40B4-BE49-F238E27FC236}">
                    <a16:creationId xmlns:a16="http://schemas.microsoft.com/office/drawing/2014/main" id="{DD285153-71DC-4A49-B002-F1BC87E505A2}"/>
                  </a:ext>
                </a:extLst>
              </p:cNvPr>
              <p:cNvCxnSpPr/>
              <p:nvPr/>
            </p:nvCxnSpPr>
            <p:spPr>
              <a:xfrm>
                <a:off x="5168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6" name="Straight Connector 775">
                <a:extLst>
                  <a:ext uri="{FF2B5EF4-FFF2-40B4-BE49-F238E27FC236}">
                    <a16:creationId xmlns:a16="http://schemas.microsoft.com/office/drawing/2014/main" id="{2A2B0A62-885F-49B3-B604-BCE6A5AC6F7D}"/>
                  </a:ext>
                </a:extLst>
              </p:cNvPr>
              <p:cNvCxnSpPr/>
              <p:nvPr/>
            </p:nvCxnSpPr>
            <p:spPr>
              <a:xfrm>
                <a:off x="55753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7" name="Straight Connector 776">
                <a:extLst>
                  <a:ext uri="{FF2B5EF4-FFF2-40B4-BE49-F238E27FC236}">
                    <a16:creationId xmlns:a16="http://schemas.microsoft.com/office/drawing/2014/main" id="{4A17B57B-C1AE-4537-B1CC-E1FA5DDBD867}"/>
                  </a:ext>
                </a:extLst>
              </p:cNvPr>
              <p:cNvCxnSpPr/>
              <p:nvPr/>
            </p:nvCxnSpPr>
            <p:spPr>
              <a:xfrm>
                <a:off x="5981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8" name="Straight Connector 777">
                <a:extLst>
                  <a:ext uri="{FF2B5EF4-FFF2-40B4-BE49-F238E27FC236}">
                    <a16:creationId xmlns:a16="http://schemas.microsoft.com/office/drawing/2014/main" id="{5ABAB36C-A9B2-4E04-A283-2EEBE13494F6}"/>
                  </a:ext>
                </a:extLst>
              </p:cNvPr>
              <p:cNvCxnSpPr/>
              <p:nvPr/>
            </p:nvCxnSpPr>
            <p:spPr>
              <a:xfrm>
                <a:off x="6388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9" name="Straight Connector 778">
                <a:extLst>
                  <a:ext uri="{FF2B5EF4-FFF2-40B4-BE49-F238E27FC236}">
                    <a16:creationId xmlns:a16="http://schemas.microsoft.com/office/drawing/2014/main" id="{1866728B-9986-4F1D-86D2-1B8FEEDF1CB0}"/>
                  </a:ext>
                </a:extLst>
              </p:cNvPr>
              <p:cNvCxnSpPr/>
              <p:nvPr/>
            </p:nvCxnSpPr>
            <p:spPr>
              <a:xfrm>
                <a:off x="6794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0" name="Straight Connector 779">
                <a:extLst>
                  <a:ext uri="{FF2B5EF4-FFF2-40B4-BE49-F238E27FC236}">
                    <a16:creationId xmlns:a16="http://schemas.microsoft.com/office/drawing/2014/main" id="{73692DEC-A5EC-4FFB-B94C-0C741438253F}"/>
                  </a:ext>
                </a:extLst>
              </p:cNvPr>
              <p:cNvCxnSpPr/>
              <p:nvPr/>
            </p:nvCxnSpPr>
            <p:spPr>
              <a:xfrm>
                <a:off x="7200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1" name="Straight Connector 780">
                <a:extLst>
                  <a:ext uri="{FF2B5EF4-FFF2-40B4-BE49-F238E27FC236}">
                    <a16:creationId xmlns:a16="http://schemas.microsoft.com/office/drawing/2014/main" id="{4ED44FA5-2226-40FB-8F8F-066CC1E3DC69}"/>
                  </a:ext>
                </a:extLst>
              </p:cNvPr>
              <p:cNvCxnSpPr/>
              <p:nvPr/>
            </p:nvCxnSpPr>
            <p:spPr>
              <a:xfrm>
                <a:off x="76073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2" name="Straight Connector 781">
                <a:extLst>
                  <a:ext uri="{FF2B5EF4-FFF2-40B4-BE49-F238E27FC236}">
                    <a16:creationId xmlns:a16="http://schemas.microsoft.com/office/drawing/2014/main" id="{9C6CE3B2-CEB9-4BB5-8218-519AD96DFACD}"/>
                  </a:ext>
                </a:extLst>
              </p:cNvPr>
              <p:cNvCxnSpPr/>
              <p:nvPr/>
            </p:nvCxnSpPr>
            <p:spPr>
              <a:xfrm>
                <a:off x="8013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3" name="Straight Connector 782">
                <a:extLst>
                  <a:ext uri="{FF2B5EF4-FFF2-40B4-BE49-F238E27FC236}">
                    <a16:creationId xmlns:a16="http://schemas.microsoft.com/office/drawing/2014/main" id="{3DD1D169-498F-4CC6-AF10-B78C536BF9D9}"/>
                  </a:ext>
                </a:extLst>
              </p:cNvPr>
              <p:cNvCxnSpPr/>
              <p:nvPr/>
            </p:nvCxnSpPr>
            <p:spPr>
              <a:xfrm>
                <a:off x="8394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12" name="Group 111" hidden="1">
            <a:extLst>
              <a:ext uri="{FF2B5EF4-FFF2-40B4-BE49-F238E27FC236}">
                <a16:creationId xmlns:a16="http://schemas.microsoft.com/office/drawing/2014/main" id="{A4E21C86-16E9-4487-BA3B-CCCA51C5C83E}"/>
              </a:ext>
            </a:extLst>
          </p:cNvPr>
          <p:cNvGrpSpPr/>
          <p:nvPr/>
        </p:nvGrpSpPr>
        <p:grpSpPr>
          <a:xfrm>
            <a:off x="-27288" y="-12700"/>
            <a:ext cx="12209382" cy="6870700"/>
            <a:chOff x="-27288" y="-12700"/>
            <a:chExt cx="12209382" cy="6870700"/>
          </a:xfrm>
        </p:grpSpPr>
        <p:grpSp>
          <p:nvGrpSpPr>
            <p:cNvPr id="113" name="Group 112">
              <a:extLst>
                <a:ext uri="{FF2B5EF4-FFF2-40B4-BE49-F238E27FC236}">
                  <a16:creationId xmlns:a16="http://schemas.microsoft.com/office/drawing/2014/main" id="{2EEA6B91-75B3-4911-9D42-F7F4E7DE0181}"/>
                </a:ext>
              </a:extLst>
            </p:cNvPr>
            <p:cNvGrpSpPr/>
            <p:nvPr/>
          </p:nvGrpSpPr>
          <p:grpSpPr>
            <a:xfrm>
              <a:off x="266700" y="-12700"/>
              <a:ext cx="11607800" cy="6870700"/>
              <a:chOff x="355600" y="-12700"/>
              <a:chExt cx="14889287" cy="6870700"/>
            </a:xfrm>
          </p:grpSpPr>
          <p:cxnSp>
            <p:nvCxnSpPr>
              <p:cNvPr id="136" name="Straight Connector 135">
                <a:extLst>
                  <a:ext uri="{FF2B5EF4-FFF2-40B4-BE49-F238E27FC236}">
                    <a16:creationId xmlns:a16="http://schemas.microsoft.com/office/drawing/2014/main" id="{09C8E877-935F-45CC-98A8-CE10E772548C}"/>
                  </a:ext>
                </a:extLst>
              </p:cNvPr>
              <p:cNvCxnSpPr/>
              <p:nvPr/>
            </p:nvCxnSpPr>
            <p:spPr>
              <a:xfrm>
                <a:off x="3556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>
                <a:extLst>
                  <a:ext uri="{FF2B5EF4-FFF2-40B4-BE49-F238E27FC236}">
                    <a16:creationId xmlns:a16="http://schemas.microsoft.com/office/drawing/2014/main" id="{A526125A-906F-4B24-9802-ECB3DDDF2CAB}"/>
                  </a:ext>
                </a:extLst>
              </p:cNvPr>
              <p:cNvCxnSpPr/>
              <p:nvPr/>
            </p:nvCxnSpPr>
            <p:spPr>
              <a:xfrm>
                <a:off x="7620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>
                <a:extLst>
                  <a:ext uri="{FF2B5EF4-FFF2-40B4-BE49-F238E27FC236}">
                    <a16:creationId xmlns:a16="http://schemas.microsoft.com/office/drawing/2014/main" id="{208B86A9-8109-4B9A-B62F-E733D9440E48}"/>
                  </a:ext>
                </a:extLst>
              </p:cNvPr>
              <p:cNvCxnSpPr/>
              <p:nvPr/>
            </p:nvCxnSpPr>
            <p:spPr>
              <a:xfrm>
                <a:off x="11684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>
                <a:extLst>
                  <a:ext uri="{FF2B5EF4-FFF2-40B4-BE49-F238E27FC236}">
                    <a16:creationId xmlns:a16="http://schemas.microsoft.com/office/drawing/2014/main" id="{4685F011-DFC1-409C-8CF4-50B4489A1A52}"/>
                  </a:ext>
                </a:extLst>
              </p:cNvPr>
              <p:cNvCxnSpPr/>
              <p:nvPr/>
            </p:nvCxnSpPr>
            <p:spPr>
              <a:xfrm>
                <a:off x="15748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9">
                <a:extLst>
                  <a:ext uri="{FF2B5EF4-FFF2-40B4-BE49-F238E27FC236}">
                    <a16:creationId xmlns:a16="http://schemas.microsoft.com/office/drawing/2014/main" id="{4591E651-B166-46F9-9F02-1C8922DAC61B}"/>
                  </a:ext>
                </a:extLst>
              </p:cNvPr>
              <p:cNvCxnSpPr/>
              <p:nvPr/>
            </p:nvCxnSpPr>
            <p:spPr>
              <a:xfrm>
                <a:off x="19558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140">
                <a:extLst>
                  <a:ext uri="{FF2B5EF4-FFF2-40B4-BE49-F238E27FC236}">
                    <a16:creationId xmlns:a16="http://schemas.microsoft.com/office/drawing/2014/main" id="{A217118F-D7B2-46E7-8124-16EF1CA3CE42}"/>
                  </a:ext>
                </a:extLst>
              </p:cNvPr>
              <p:cNvCxnSpPr/>
              <p:nvPr/>
            </p:nvCxnSpPr>
            <p:spPr>
              <a:xfrm>
                <a:off x="23622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Straight Connector 141">
                <a:extLst>
                  <a:ext uri="{FF2B5EF4-FFF2-40B4-BE49-F238E27FC236}">
                    <a16:creationId xmlns:a16="http://schemas.microsoft.com/office/drawing/2014/main" id="{86B3F1F0-6739-453E-9F95-DFB2360B7810}"/>
                  </a:ext>
                </a:extLst>
              </p:cNvPr>
              <p:cNvCxnSpPr/>
              <p:nvPr/>
            </p:nvCxnSpPr>
            <p:spPr>
              <a:xfrm>
                <a:off x="27686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Straight Connector 142">
                <a:extLst>
                  <a:ext uri="{FF2B5EF4-FFF2-40B4-BE49-F238E27FC236}">
                    <a16:creationId xmlns:a16="http://schemas.microsoft.com/office/drawing/2014/main" id="{9CE5BFCD-B749-48CF-940B-4716821495F8}"/>
                  </a:ext>
                </a:extLst>
              </p:cNvPr>
              <p:cNvCxnSpPr/>
              <p:nvPr/>
            </p:nvCxnSpPr>
            <p:spPr>
              <a:xfrm>
                <a:off x="31750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Straight Connector 143">
                <a:extLst>
                  <a:ext uri="{FF2B5EF4-FFF2-40B4-BE49-F238E27FC236}">
                    <a16:creationId xmlns:a16="http://schemas.microsoft.com/office/drawing/2014/main" id="{6C757BFA-BEF4-4331-8DEF-8036D0B616D3}"/>
                  </a:ext>
                </a:extLst>
              </p:cNvPr>
              <p:cNvCxnSpPr/>
              <p:nvPr/>
            </p:nvCxnSpPr>
            <p:spPr>
              <a:xfrm>
                <a:off x="3568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Straight Connector 144">
                <a:extLst>
                  <a:ext uri="{FF2B5EF4-FFF2-40B4-BE49-F238E27FC236}">
                    <a16:creationId xmlns:a16="http://schemas.microsoft.com/office/drawing/2014/main" id="{6422663B-E83C-4C1F-90BB-B271B38B8C32}"/>
                  </a:ext>
                </a:extLst>
              </p:cNvPr>
              <p:cNvCxnSpPr/>
              <p:nvPr/>
            </p:nvCxnSpPr>
            <p:spPr>
              <a:xfrm>
                <a:off x="3975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Connector 145">
                <a:extLst>
                  <a:ext uri="{FF2B5EF4-FFF2-40B4-BE49-F238E27FC236}">
                    <a16:creationId xmlns:a16="http://schemas.microsoft.com/office/drawing/2014/main" id="{29560408-F16B-404C-A987-650734542FC3}"/>
                  </a:ext>
                </a:extLst>
              </p:cNvPr>
              <p:cNvCxnSpPr/>
              <p:nvPr/>
            </p:nvCxnSpPr>
            <p:spPr>
              <a:xfrm>
                <a:off x="4381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Connector 146">
                <a:extLst>
                  <a:ext uri="{FF2B5EF4-FFF2-40B4-BE49-F238E27FC236}">
                    <a16:creationId xmlns:a16="http://schemas.microsoft.com/office/drawing/2014/main" id="{8173CE03-5F10-4D16-A2AA-EA67483E985E}"/>
                  </a:ext>
                </a:extLst>
              </p:cNvPr>
              <p:cNvCxnSpPr/>
              <p:nvPr/>
            </p:nvCxnSpPr>
            <p:spPr>
              <a:xfrm>
                <a:off x="4787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Connector 147">
                <a:extLst>
                  <a:ext uri="{FF2B5EF4-FFF2-40B4-BE49-F238E27FC236}">
                    <a16:creationId xmlns:a16="http://schemas.microsoft.com/office/drawing/2014/main" id="{24772477-1C1D-4BF8-930B-D3500857D448}"/>
                  </a:ext>
                </a:extLst>
              </p:cNvPr>
              <p:cNvCxnSpPr/>
              <p:nvPr/>
            </p:nvCxnSpPr>
            <p:spPr>
              <a:xfrm>
                <a:off x="5168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Straight Connector 148">
                <a:extLst>
                  <a:ext uri="{FF2B5EF4-FFF2-40B4-BE49-F238E27FC236}">
                    <a16:creationId xmlns:a16="http://schemas.microsoft.com/office/drawing/2014/main" id="{078AD7A6-AAB4-42C6-A3C3-31F1E376F2CE}"/>
                  </a:ext>
                </a:extLst>
              </p:cNvPr>
              <p:cNvCxnSpPr/>
              <p:nvPr/>
            </p:nvCxnSpPr>
            <p:spPr>
              <a:xfrm>
                <a:off x="55753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Connector 149">
                <a:extLst>
                  <a:ext uri="{FF2B5EF4-FFF2-40B4-BE49-F238E27FC236}">
                    <a16:creationId xmlns:a16="http://schemas.microsoft.com/office/drawing/2014/main" id="{8642F389-2571-47C7-8386-B00BC280FE91}"/>
                  </a:ext>
                </a:extLst>
              </p:cNvPr>
              <p:cNvCxnSpPr/>
              <p:nvPr/>
            </p:nvCxnSpPr>
            <p:spPr>
              <a:xfrm>
                <a:off x="5981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Straight Connector 150">
                <a:extLst>
                  <a:ext uri="{FF2B5EF4-FFF2-40B4-BE49-F238E27FC236}">
                    <a16:creationId xmlns:a16="http://schemas.microsoft.com/office/drawing/2014/main" id="{AC81FD4B-95BC-417B-89DB-B46FF4F28867}"/>
                  </a:ext>
                </a:extLst>
              </p:cNvPr>
              <p:cNvCxnSpPr/>
              <p:nvPr/>
            </p:nvCxnSpPr>
            <p:spPr>
              <a:xfrm>
                <a:off x="6388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151">
                <a:extLst>
                  <a:ext uri="{FF2B5EF4-FFF2-40B4-BE49-F238E27FC236}">
                    <a16:creationId xmlns:a16="http://schemas.microsoft.com/office/drawing/2014/main" id="{1D54E5E8-640B-449F-A289-3AC7E680CF98}"/>
                  </a:ext>
                </a:extLst>
              </p:cNvPr>
              <p:cNvCxnSpPr/>
              <p:nvPr/>
            </p:nvCxnSpPr>
            <p:spPr>
              <a:xfrm>
                <a:off x="6794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152">
                <a:extLst>
                  <a:ext uri="{FF2B5EF4-FFF2-40B4-BE49-F238E27FC236}">
                    <a16:creationId xmlns:a16="http://schemas.microsoft.com/office/drawing/2014/main" id="{9CB4CB77-9024-4594-AAE5-4E4297F9D0E5}"/>
                  </a:ext>
                </a:extLst>
              </p:cNvPr>
              <p:cNvCxnSpPr/>
              <p:nvPr/>
            </p:nvCxnSpPr>
            <p:spPr>
              <a:xfrm>
                <a:off x="7200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153">
                <a:extLst>
                  <a:ext uri="{FF2B5EF4-FFF2-40B4-BE49-F238E27FC236}">
                    <a16:creationId xmlns:a16="http://schemas.microsoft.com/office/drawing/2014/main" id="{955FC595-3A81-4215-9786-AB8D38D591D0}"/>
                  </a:ext>
                </a:extLst>
              </p:cNvPr>
              <p:cNvCxnSpPr/>
              <p:nvPr/>
            </p:nvCxnSpPr>
            <p:spPr>
              <a:xfrm>
                <a:off x="76073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Straight Connector 154">
                <a:extLst>
                  <a:ext uri="{FF2B5EF4-FFF2-40B4-BE49-F238E27FC236}">
                    <a16:creationId xmlns:a16="http://schemas.microsoft.com/office/drawing/2014/main" id="{5D93813D-A820-4C91-A3F2-887468178205}"/>
                  </a:ext>
                </a:extLst>
              </p:cNvPr>
              <p:cNvCxnSpPr/>
              <p:nvPr/>
            </p:nvCxnSpPr>
            <p:spPr>
              <a:xfrm>
                <a:off x="8013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Straight Connector 155">
                <a:extLst>
                  <a:ext uri="{FF2B5EF4-FFF2-40B4-BE49-F238E27FC236}">
                    <a16:creationId xmlns:a16="http://schemas.microsoft.com/office/drawing/2014/main" id="{08952658-18F2-4416-A2AD-21151B66C806}"/>
                  </a:ext>
                </a:extLst>
              </p:cNvPr>
              <p:cNvCxnSpPr/>
              <p:nvPr/>
            </p:nvCxnSpPr>
            <p:spPr>
              <a:xfrm>
                <a:off x="8394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Straight Connector 156">
                <a:extLst>
                  <a:ext uri="{FF2B5EF4-FFF2-40B4-BE49-F238E27FC236}">
                    <a16:creationId xmlns:a16="http://schemas.microsoft.com/office/drawing/2014/main" id="{74AD5B0A-10E9-4856-B717-03EE37F51C83}"/>
                  </a:ext>
                </a:extLst>
              </p:cNvPr>
              <p:cNvCxnSpPr/>
              <p:nvPr/>
            </p:nvCxnSpPr>
            <p:spPr>
              <a:xfrm>
                <a:off x="8801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Straight Connector 157">
                <a:extLst>
                  <a:ext uri="{FF2B5EF4-FFF2-40B4-BE49-F238E27FC236}">
                    <a16:creationId xmlns:a16="http://schemas.microsoft.com/office/drawing/2014/main" id="{4D5DD98A-BBA0-4B4A-BE7E-87971BB331D7}"/>
                  </a:ext>
                </a:extLst>
              </p:cNvPr>
              <p:cNvCxnSpPr/>
              <p:nvPr/>
            </p:nvCxnSpPr>
            <p:spPr>
              <a:xfrm>
                <a:off x="9207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Straight Connector 158">
                <a:extLst>
                  <a:ext uri="{FF2B5EF4-FFF2-40B4-BE49-F238E27FC236}">
                    <a16:creationId xmlns:a16="http://schemas.microsoft.com/office/drawing/2014/main" id="{D18EBAEB-9BDB-4C51-9540-93A571C9ABD3}"/>
                  </a:ext>
                </a:extLst>
              </p:cNvPr>
              <p:cNvCxnSpPr/>
              <p:nvPr/>
            </p:nvCxnSpPr>
            <p:spPr>
              <a:xfrm>
                <a:off x="9613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Straight Connector 159">
                <a:extLst>
                  <a:ext uri="{FF2B5EF4-FFF2-40B4-BE49-F238E27FC236}">
                    <a16:creationId xmlns:a16="http://schemas.microsoft.com/office/drawing/2014/main" id="{F49B78BB-E1B8-4F71-A2DA-CB94A001D82C}"/>
                  </a:ext>
                </a:extLst>
              </p:cNvPr>
              <p:cNvCxnSpPr/>
              <p:nvPr/>
            </p:nvCxnSpPr>
            <p:spPr>
              <a:xfrm>
                <a:off x="100076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Straight Connector 160">
                <a:extLst>
                  <a:ext uri="{FF2B5EF4-FFF2-40B4-BE49-F238E27FC236}">
                    <a16:creationId xmlns:a16="http://schemas.microsoft.com/office/drawing/2014/main" id="{D5690FE9-3CBB-49AA-864F-850D82C9B914}"/>
                  </a:ext>
                </a:extLst>
              </p:cNvPr>
              <p:cNvCxnSpPr/>
              <p:nvPr/>
            </p:nvCxnSpPr>
            <p:spPr>
              <a:xfrm>
                <a:off x="104140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161">
                <a:extLst>
                  <a:ext uri="{FF2B5EF4-FFF2-40B4-BE49-F238E27FC236}">
                    <a16:creationId xmlns:a16="http://schemas.microsoft.com/office/drawing/2014/main" id="{6B265E70-B574-49A4-BC05-6A12930A586C}"/>
                  </a:ext>
                </a:extLst>
              </p:cNvPr>
              <p:cNvCxnSpPr/>
              <p:nvPr/>
            </p:nvCxnSpPr>
            <p:spPr>
              <a:xfrm>
                <a:off x="108204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Straight Connector 162">
                <a:extLst>
                  <a:ext uri="{FF2B5EF4-FFF2-40B4-BE49-F238E27FC236}">
                    <a16:creationId xmlns:a16="http://schemas.microsoft.com/office/drawing/2014/main" id="{A06E1F71-92CD-4630-8207-5FA61C977DBF}"/>
                  </a:ext>
                </a:extLst>
              </p:cNvPr>
              <p:cNvCxnSpPr/>
              <p:nvPr/>
            </p:nvCxnSpPr>
            <p:spPr>
              <a:xfrm>
                <a:off x="112268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>
                <a:extLst>
                  <a:ext uri="{FF2B5EF4-FFF2-40B4-BE49-F238E27FC236}">
                    <a16:creationId xmlns:a16="http://schemas.microsoft.com/office/drawing/2014/main" id="{A24E636A-DC67-46D6-82EF-CAF366785B60}"/>
                  </a:ext>
                </a:extLst>
              </p:cNvPr>
              <p:cNvCxnSpPr/>
              <p:nvPr/>
            </p:nvCxnSpPr>
            <p:spPr>
              <a:xfrm>
                <a:off x="116078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>
                <a:extLst>
                  <a:ext uri="{FF2B5EF4-FFF2-40B4-BE49-F238E27FC236}">
                    <a16:creationId xmlns:a16="http://schemas.microsoft.com/office/drawing/2014/main" id="{65A1385E-5FC5-4DB6-8A5F-E740E2EE1309}"/>
                  </a:ext>
                </a:extLst>
              </p:cNvPr>
              <p:cNvCxnSpPr/>
              <p:nvPr/>
            </p:nvCxnSpPr>
            <p:spPr>
              <a:xfrm>
                <a:off x="120142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>
                <a:extLst>
                  <a:ext uri="{FF2B5EF4-FFF2-40B4-BE49-F238E27FC236}">
                    <a16:creationId xmlns:a16="http://schemas.microsoft.com/office/drawing/2014/main" id="{087855C3-99A5-4360-B288-A014664EEA17}"/>
                  </a:ext>
                </a:extLst>
              </p:cNvPr>
              <p:cNvCxnSpPr/>
              <p:nvPr/>
            </p:nvCxnSpPr>
            <p:spPr>
              <a:xfrm>
                <a:off x="12438185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66">
                <a:extLst>
                  <a:ext uri="{FF2B5EF4-FFF2-40B4-BE49-F238E27FC236}">
                    <a16:creationId xmlns:a16="http://schemas.microsoft.com/office/drawing/2014/main" id="{024C43A8-6CED-45F3-B131-652D96A61237}"/>
                  </a:ext>
                </a:extLst>
              </p:cNvPr>
              <p:cNvCxnSpPr/>
              <p:nvPr/>
            </p:nvCxnSpPr>
            <p:spPr>
              <a:xfrm>
                <a:off x="12844587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167">
                <a:extLst>
                  <a:ext uri="{FF2B5EF4-FFF2-40B4-BE49-F238E27FC236}">
                    <a16:creationId xmlns:a16="http://schemas.microsoft.com/office/drawing/2014/main" id="{F349E014-AEC1-4AA9-90C7-1581091B7125}"/>
                  </a:ext>
                </a:extLst>
              </p:cNvPr>
              <p:cNvCxnSpPr/>
              <p:nvPr/>
            </p:nvCxnSpPr>
            <p:spPr>
              <a:xfrm>
                <a:off x="13238285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>
                <a:extLst>
                  <a:ext uri="{FF2B5EF4-FFF2-40B4-BE49-F238E27FC236}">
                    <a16:creationId xmlns:a16="http://schemas.microsoft.com/office/drawing/2014/main" id="{AF55F647-48EA-4561-A01A-488112E2A3EE}"/>
                  </a:ext>
                </a:extLst>
              </p:cNvPr>
              <p:cNvCxnSpPr/>
              <p:nvPr/>
            </p:nvCxnSpPr>
            <p:spPr>
              <a:xfrm>
                <a:off x="13644687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Straight Connector 169">
                <a:extLst>
                  <a:ext uri="{FF2B5EF4-FFF2-40B4-BE49-F238E27FC236}">
                    <a16:creationId xmlns:a16="http://schemas.microsoft.com/office/drawing/2014/main" id="{48DEDA7E-3D7B-4F03-B328-61B11054DC87}"/>
                  </a:ext>
                </a:extLst>
              </p:cNvPr>
              <p:cNvCxnSpPr/>
              <p:nvPr/>
            </p:nvCxnSpPr>
            <p:spPr>
              <a:xfrm>
                <a:off x="14051085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>
                <a:extLst>
                  <a:ext uri="{FF2B5EF4-FFF2-40B4-BE49-F238E27FC236}">
                    <a16:creationId xmlns:a16="http://schemas.microsoft.com/office/drawing/2014/main" id="{3FBAE60B-2264-4785-AD83-67E9E1B9F96D}"/>
                  </a:ext>
                </a:extLst>
              </p:cNvPr>
              <p:cNvCxnSpPr/>
              <p:nvPr/>
            </p:nvCxnSpPr>
            <p:spPr>
              <a:xfrm>
                <a:off x="14457487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>
                <a:extLst>
                  <a:ext uri="{FF2B5EF4-FFF2-40B4-BE49-F238E27FC236}">
                    <a16:creationId xmlns:a16="http://schemas.microsoft.com/office/drawing/2014/main" id="{F0C1FA96-FFE1-47A1-A196-56793055643F}"/>
                  </a:ext>
                </a:extLst>
              </p:cNvPr>
              <p:cNvCxnSpPr/>
              <p:nvPr/>
            </p:nvCxnSpPr>
            <p:spPr>
              <a:xfrm>
                <a:off x="14838486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>
                <a:extLst>
                  <a:ext uri="{FF2B5EF4-FFF2-40B4-BE49-F238E27FC236}">
                    <a16:creationId xmlns:a16="http://schemas.microsoft.com/office/drawing/2014/main" id="{EE1D05CB-1318-4BE7-8791-30FAD863D110}"/>
                  </a:ext>
                </a:extLst>
              </p:cNvPr>
              <p:cNvCxnSpPr/>
              <p:nvPr/>
            </p:nvCxnSpPr>
            <p:spPr>
              <a:xfrm>
                <a:off x="15244887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id="{3C776989-533F-4E09-A473-A13EE201EAAE}"/>
                </a:ext>
              </a:extLst>
            </p:cNvPr>
            <p:cNvGrpSpPr/>
            <p:nvPr/>
          </p:nvGrpSpPr>
          <p:grpSpPr>
            <a:xfrm rot="5400000">
              <a:off x="2943731" y="-2659871"/>
              <a:ext cx="6267343" cy="12209382"/>
              <a:chOff x="355600" y="0"/>
              <a:chExt cx="8039100" cy="6858000"/>
            </a:xfrm>
          </p:grpSpPr>
          <p:cxnSp>
            <p:nvCxnSpPr>
              <p:cNvPr id="115" name="Straight Connector 114">
                <a:extLst>
                  <a:ext uri="{FF2B5EF4-FFF2-40B4-BE49-F238E27FC236}">
                    <a16:creationId xmlns:a16="http://schemas.microsoft.com/office/drawing/2014/main" id="{0E808AFF-0C28-4377-92C9-125E4C1AFDD0}"/>
                  </a:ext>
                </a:extLst>
              </p:cNvPr>
              <p:cNvCxnSpPr/>
              <p:nvPr/>
            </p:nvCxnSpPr>
            <p:spPr>
              <a:xfrm>
                <a:off x="3556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>
                <a:extLst>
                  <a:ext uri="{FF2B5EF4-FFF2-40B4-BE49-F238E27FC236}">
                    <a16:creationId xmlns:a16="http://schemas.microsoft.com/office/drawing/2014/main" id="{A8E4FC1E-3EED-484E-8A8F-6E773665AD03}"/>
                  </a:ext>
                </a:extLst>
              </p:cNvPr>
              <p:cNvCxnSpPr/>
              <p:nvPr/>
            </p:nvCxnSpPr>
            <p:spPr>
              <a:xfrm>
                <a:off x="7620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>
                <a:extLst>
                  <a:ext uri="{FF2B5EF4-FFF2-40B4-BE49-F238E27FC236}">
                    <a16:creationId xmlns:a16="http://schemas.microsoft.com/office/drawing/2014/main" id="{4B11F3EE-6A89-4373-9D1B-F8BFE33EFC7A}"/>
                  </a:ext>
                </a:extLst>
              </p:cNvPr>
              <p:cNvCxnSpPr/>
              <p:nvPr/>
            </p:nvCxnSpPr>
            <p:spPr>
              <a:xfrm>
                <a:off x="11684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>
                <a:extLst>
                  <a:ext uri="{FF2B5EF4-FFF2-40B4-BE49-F238E27FC236}">
                    <a16:creationId xmlns:a16="http://schemas.microsoft.com/office/drawing/2014/main" id="{BCD1BDEA-5F16-4D0D-887C-45EE155910BA}"/>
                  </a:ext>
                </a:extLst>
              </p:cNvPr>
              <p:cNvCxnSpPr/>
              <p:nvPr/>
            </p:nvCxnSpPr>
            <p:spPr>
              <a:xfrm>
                <a:off x="15748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>
                <a:extLst>
                  <a:ext uri="{FF2B5EF4-FFF2-40B4-BE49-F238E27FC236}">
                    <a16:creationId xmlns:a16="http://schemas.microsoft.com/office/drawing/2014/main" id="{09EFA626-A41E-4C38-AA59-CC6D036CD79B}"/>
                  </a:ext>
                </a:extLst>
              </p:cNvPr>
              <p:cNvCxnSpPr/>
              <p:nvPr/>
            </p:nvCxnSpPr>
            <p:spPr>
              <a:xfrm>
                <a:off x="19558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>
                <a:extLst>
                  <a:ext uri="{FF2B5EF4-FFF2-40B4-BE49-F238E27FC236}">
                    <a16:creationId xmlns:a16="http://schemas.microsoft.com/office/drawing/2014/main" id="{690D668C-D7DC-4015-9307-F2116DF055B5}"/>
                  </a:ext>
                </a:extLst>
              </p:cNvPr>
              <p:cNvCxnSpPr/>
              <p:nvPr/>
            </p:nvCxnSpPr>
            <p:spPr>
              <a:xfrm>
                <a:off x="23622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>
                <a:extLst>
                  <a:ext uri="{FF2B5EF4-FFF2-40B4-BE49-F238E27FC236}">
                    <a16:creationId xmlns:a16="http://schemas.microsoft.com/office/drawing/2014/main" id="{761B1F53-9022-4588-93C8-70A6DEB73D3B}"/>
                  </a:ext>
                </a:extLst>
              </p:cNvPr>
              <p:cNvCxnSpPr/>
              <p:nvPr/>
            </p:nvCxnSpPr>
            <p:spPr>
              <a:xfrm>
                <a:off x="27686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>
                <a:extLst>
                  <a:ext uri="{FF2B5EF4-FFF2-40B4-BE49-F238E27FC236}">
                    <a16:creationId xmlns:a16="http://schemas.microsoft.com/office/drawing/2014/main" id="{78B9FB04-D35A-42D7-AA19-3612D36197E9}"/>
                  </a:ext>
                </a:extLst>
              </p:cNvPr>
              <p:cNvCxnSpPr/>
              <p:nvPr/>
            </p:nvCxnSpPr>
            <p:spPr>
              <a:xfrm>
                <a:off x="31750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>
                <a:extLst>
                  <a:ext uri="{FF2B5EF4-FFF2-40B4-BE49-F238E27FC236}">
                    <a16:creationId xmlns:a16="http://schemas.microsoft.com/office/drawing/2014/main" id="{9570E60A-9C17-4820-9F8C-99AA1B0DD7DF}"/>
                  </a:ext>
                </a:extLst>
              </p:cNvPr>
              <p:cNvCxnSpPr/>
              <p:nvPr/>
            </p:nvCxnSpPr>
            <p:spPr>
              <a:xfrm>
                <a:off x="3568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>
                <a:extLst>
                  <a:ext uri="{FF2B5EF4-FFF2-40B4-BE49-F238E27FC236}">
                    <a16:creationId xmlns:a16="http://schemas.microsoft.com/office/drawing/2014/main" id="{65DAEAA4-CF80-40BD-970A-4916DA18B38A}"/>
                  </a:ext>
                </a:extLst>
              </p:cNvPr>
              <p:cNvCxnSpPr/>
              <p:nvPr/>
            </p:nvCxnSpPr>
            <p:spPr>
              <a:xfrm>
                <a:off x="3975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>
                <a:extLst>
                  <a:ext uri="{FF2B5EF4-FFF2-40B4-BE49-F238E27FC236}">
                    <a16:creationId xmlns:a16="http://schemas.microsoft.com/office/drawing/2014/main" id="{8BF66AB0-3E73-4D82-BBDD-F8AACE96B36C}"/>
                  </a:ext>
                </a:extLst>
              </p:cNvPr>
              <p:cNvCxnSpPr/>
              <p:nvPr/>
            </p:nvCxnSpPr>
            <p:spPr>
              <a:xfrm>
                <a:off x="4381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Connector 125">
                <a:extLst>
                  <a:ext uri="{FF2B5EF4-FFF2-40B4-BE49-F238E27FC236}">
                    <a16:creationId xmlns:a16="http://schemas.microsoft.com/office/drawing/2014/main" id="{92A5F1FE-E1B8-4ED9-92CF-0689D6C10ED6}"/>
                  </a:ext>
                </a:extLst>
              </p:cNvPr>
              <p:cNvCxnSpPr/>
              <p:nvPr/>
            </p:nvCxnSpPr>
            <p:spPr>
              <a:xfrm>
                <a:off x="4787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126">
                <a:extLst>
                  <a:ext uri="{FF2B5EF4-FFF2-40B4-BE49-F238E27FC236}">
                    <a16:creationId xmlns:a16="http://schemas.microsoft.com/office/drawing/2014/main" id="{5E78DB33-202F-4B55-A040-53DE5A27B7A5}"/>
                  </a:ext>
                </a:extLst>
              </p:cNvPr>
              <p:cNvCxnSpPr/>
              <p:nvPr/>
            </p:nvCxnSpPr>
            <p:spPr>
              <a:xfrm>
                <a:off x="5168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>
                <a:extLst>
                  <a:ext uri="{FF2B5EF4-FFF2-40B4-BE49-F238E27FC236}">
                    <a16:creationId xmlns:a16="http://schemas.microsoft.com/office/drawing/2014/main" id="{A497A919-084C-494D-B1F7-C5DB09F66F07}"/>
                  </a:ext>
                </a:extLst>
              </p:cNvPr>
              <p:cNvCxnSpPr/>
              <p:nvPr/>
            </p:nvCxnSpPr>
            <p:spPr>
              <a:xfrm>
                <a:off x="55753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28">
                <a:extLst>
                  <a:ext uri="{FF2B5EF4-FFF2-40B4-BE49-F238E27FC236}">
                    <a16:creationId xmlns:a16="http://schemas.microsoft.com/office/drawing/2014/main" id="{BD5BAAE2-9FD3-4765-AC6F-366FE3B365FC}"/>
                  </a:ext>
                </a:extLst>
              </p:cNvPr>
              <p:cNvCxnSpPr/>
              <p:nvPr/>
            </p:nvCxnSpPr>
            <p:spPr>
              <a:xfrm>
                <a:off x="5981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>
                <a:extLst>
                  <a:ext uri="{FF2B5EF4-FFF2-40B4-BE49-F238E27FC236}">
                    <a16:creationId xmlns:a16="http://schemas.microsoft.com/office/drawing/2014/main" id="{CF720350-A95A-45E8-90AF-F7CBBE9A835C}"/>
                  </a:ext>
                </a:extLst>
              </p:cNvPr>
              <p:cNvCxnSpPr/>
              <p:nvPr/>
            </p:nvCxnSpPr>
            <p:spPr>
              <a:xfrm>
                <a:off x="6388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>
                <a:extLst>
                  <a:ext uri="{FF2B5EF4-FFF2-40B4-BE49-F238E27FC236}">
                    <a16:creationId xmlns:a16="http://schemas.microsoft.com/office/drawing/2014/main" id="{8D162755-BAEF-4C69-B2C0-11CD4C28CA37}"/>
                  </a:ext>
                </a:extLst>
              </p:cNvPr>
              <p:cNvCxnSpPr/>
              <p:nvPr/>
            </p:nvCxnSpPr>
            <p:spPr>
              <a:xfrm>
                <a:off x="6794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>
                <a:extLst>
                  <a:ext uri="{FF2B5EF4-FFF2-40B4-BE49-F238E27FC236}">
                    <a16:creationId xmlns:a16="http://schemas.microsoft.com/office/drawing/2014/main" id="{6B79EAE7-7CCA-4905-A422-FFBDAC8F9C32}"/>
                  </a:ext>
                </a:extLst>
              </p:cNvPr>
              <p:cNvCxnSpPr/>
              <p:nvPr/>
            </p:nvCxnSpPr>
            <p:spPr>
              <a:xfrm>
                <a:off x="7200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>
                <a:extLst>
                  <a:ext uri="{FF2B5EF4-FFF2-40B4-BE49-F238E27FC236}">
                    <a16:creationId xmlns:a16="http://schemas.microsoft.com/office/drawing/2014/main" id="{3AE1565B-3E32-41B2-9778-3A977A5F8773}"/>
                  </a:ext>
                </a:extLst>
              </p:cNvPr>
              <p:cNvCxnSpPr/>
              <p:nvPr/>
            </p:nvCxnSpPr>
            <p:spPr>
              <a:xfrm>
                <a:off x="76073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>
                <a:extLst>
                  <a:ext uri="{FF2B5EF4-FFF2-40B4-BE49-F238E27FC236}">
                    <a16:creationId xmlns:a16="http://schemas.microsoft.com/office/drawing/2014/main" id="{BACAB77F-CC70-42AC-9C56-573DDEED8BF7}"/>
                  </a:ext>
                </a:extLst>
              </p:cNvPr>
              <p:cNvCxnSpPr/>
              <p:nvPr/>
            </p:nvCxnSpPr>
            <p:spPr>
              <a:xfrm>
                <a:off x="8013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>
                <a:extLst>
                  <a:ext uri="{FF2B5EF4-FFF2-40B4-BE49-F238E27FC236}">
                    <a16:creationId xmlns:a16="http://schemas.microsoft.com/office/drawing/2014/main" id="{26D7C459-968C-4677-B694-A2A0A22D962C}"/>
                  </a:ext>
                </a:extLst>
              </p:cNvPr>
              <p:cNvCxnSpPr/>
              <p:nvPr/>
            </p:nvCxnSpPr>
            <p:spPr>
              <a:xfrm>
                <a:off x="8394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94" name="Rectangle 393" hidden="1">
            <a:extLst>
              <a:ext uri="{FF2B5EF4-FFF2-40B4-BE49-F238E27FC236}">
                <a16:creationId xmlns:a16="http://schemas.microsoft.com/office/drawing/2014/main" id="{7C83F67D-97AB-4E31-869F-7BD17EBBBC99}"/>
              </a:ext>
            </a:extLst>
          </p:cNvPr>
          <p:cNvSpPr/>
          <p:nvPr/>
        </p:nvSpPr>
        <p:spPr>
          <a:xfrm>
            <a:off x="2634339" y="1043947"/>
            <a:ext cx="12989692" cy="7306702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  <a:alpha val="10000"/>
                </a:schemeClr>
              </a:gs>
              <a:gs pos="82000">
                <a:srgbClr val="450505">
                  <a:alpha val="1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 hidden="1">
            <a:extLst>
              <a:ext uri="{FF2B5EF4-FFF2-40B4-BE49-F238E27FC236}">
                <a16:creationId xmlns:a16="http://schemas.microsoft.com/office/drawing/2014/main" id="{BC2E2D73-B41A-4E1E-B0B1-46F735E47CC0}"/>
              </a:ext>
            </a:extLst>
          </p:cNvPr>
          <p:cNvSpPr/>
          <p:nvPr/>
        </p:nvSpPr>
        <p:spPr>
          <a:xfrm>
            <a:off x="-398846" y="-224351"/>
            <a:ext cx="12989692" cy="7306702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  <a:alpha val="10000"/>
                </a:schemeClr>
              </a:gs>
              <a:gs pos="82000">
                <a:srgbClr val="450505">
                  <a:alpha val="1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B6B9507E-4818-48A9-80D4-61CA8D18CAF9}"/>
              </a:ext>
            </a:extLst>
          </p:cNvPr>
          <p:cNvSpPr/>
          <p:nvPr/>
        </p:nvSpPr>
        <p:spPr>
          <a:xfrm>
            <a:off x="-63881" y="7888"/>
            <a:ext cx="12328627" cy="548104"/>
          </a:xfrm>
          <a:prstGeom prst="rect">
            <a:avLst/>
          </a:prstGeom>
          <a:solidFill>
            <a:schemeClr val="dk1">
              <a:alpha val="40000"/>
            </a:schemeClr>
          </a:solidFill>
          <a:ln>
            <a:noFill/>
          </a:ln>
          <a:effectLst>
            <a:outerShdw blurRad="114300" dist="1143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A0FF50EB-888A-4E51-B8F1-20E4D4D1405C}"/>
              </a:ext>
            </a:extLst>
          </p:cNvPr>
          <p:cNvGrpSpPr/>
          <p:nvPr/>
        </p:nvGrpSpPr>
        <p:grpSpPr>
          <a:xfrm>
            <a:off x="11602950" y="154003"/>
            <a:ext cx="376364" cy="188258"/>
            <a:chOff x="8696199" y="1114425"/>
            <a:chExt cx="376364" cy="188258"/>
          </a:xfrm>
        </p:grpSpPr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359C50D9-9A49-446D-B6FC-195C30CF60C6}"/>
                </a:ext>
              </a:extLst>
            </p:cNvPr>
            <p:cNvCxnSpPr/>
            <p:nvPr/>
          </p:nvCxnSpPr>
          <p:spPr>
            <a:xfrm>
              <a:off x="8701088" y="1114425"/>
              <a:ext cx="371475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5D99520C-1844-46EC-9CB6-FFC50BE0E106}"/>
                </a:ext>
              </a:extLst>
            </p:cNvPr>
            <p:cNvCxnSpPr/>
            <p:nvPr/>
          </p:nvCxnSpPr>
          <p:spPr>
            <a:xfrm>
              <a:off x="8696199" y="1212221"/>
              <a:ext cx="371475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F54F4909-2343-4EA6-9D8E-48494B95A05F}"/>
                </a:ext>
              </a:extLst>
            </p:cNvPr>
            <p:cNvCxnSpPr/>
            <p:nvPr/>
          </p:nvCxnSpPr>
          <p:spPr>
            <a:xfrm>
              <a:off x="8701088" y="1302683"/>
              <a:ext cx="371475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5" name="Group 434">
            <a:extLst>
              <a:ext uri="{FF2B5EF4-FFF2-40B4-BE49-F238E27FC236}">
                <a16:creationId xmlns:a16="http://schemas.microsoft.com/office/drawing/2014/main" id="{3C02EADA-0C6B-4798-AD65-D617F9AC9529}"/>
              </a:ext>
            </a:extLst>
          </p:cNvPr>
          <p:cNvGrpSpPr/>
          <p:nvPr/>
        </p:nvGrpSpPr>
        <p:grpSpPr>
          <a:xfrm flipH="1">
            <a:off x="6458730" y="5755363"/>
            <a:ext cx="5588294" cy="474304"/>
            <a:chOff x="396540" y="859316"/>
            <a:chExt cx="5588294" cy="474304"/>
          </a:xfrm>
          <a:effectLst>
            <a:glow rad="50800">
              <a:srgbClr val="00B0F0">
                <a:alpha val="27000"/>
              </a:srgbClr>
            </a:glow>
          </a:effectLst>
        </p:grpSpPr>
        <p:cxnSp>
          <p:nvCxnSpPr>
            <p:cNvPr id="436" name="Straight Connector 435">
              <a:extLst>
                <a:ext uri="{FF2B5EF4-FFF2-40B4-BE49-F238E27FC236}">
                  <a16:creationId xmlns:a16="http://schemas.microsoft.com/office/drawing/2014/main" id="{ED001F93-8DF7-45F9-A9E3-EB4405067E24}"/>
                </a:ext>
              </a:extLst>
            </p:cNvPr>
            <p:cNvCxnSpPr/>
            <p:nvPr/>
          </p:nvCxnSpPr>
          <p:spPr>
            <a:xfrm>
              <a:off x="396540" y="861141"/>
              <a:ext cx="1641514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7" name="Straight Connector 436">
              <a:extLst>
                <a:ext uri="{FF2B5EF4-FFF2-40B4-BE49-F238E27FC236}">
                  <a16:creationId xmlns:a16="http://schemas.microsoft.com/office/drawing/2014/main" id="{D218A5A6-3DD5-4991-85E7-D33EC9F8D60B}"/>
                </a:ext>
              </a:extLst>
            </p:cNvPr>
            <p:cNvCxnSpPr>
              <a:cxnSpLocks/>
            </p:cNvCxnSpPr>
            <p:nvPr/>
          </p:nvCxnSpPr>
          <p:spPr>
            <a:xfrm>
              <a:off x="2585044" y="1286166"/>
              <a:ext cx="2501156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9" name="Straight Connector 438">
              <a:extLst>
                <a:ext uri="{FF2B5EF4-FFF2-40B4-BE49-F238E27FC236}">
                  <a16:creationId xmlns:a16="http://schemas.microsoft.com/office/drawing/2014/main" id="{92412284-4338-4905-AD10-76DA9D05B5FA}"/>
                </a:ext>
              </a:extLst>
            </p:cNvPr>
            <p:cNvCxnSpPr>
              <a:cxnSpLocks/>
            </p:cNvCxnSpPr>
            <p:nvPr/>
          </p:nvCxnSpPr>
          <p:spPr>
            <a:xfrm>
              <a:off x="2027104" y="859316"/>
              <a:ext cx="567065" cy="428675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1" name="Oval 440">
              <a:extLst>
                <a:ext uri="{FF2B5EF4-FFF2-40B4-BE49-F238E27FC236}">
                  <a16:creationId xmlns:a16="http://schemas.microsoft.com/office/drawing/2014/main" id="{5BC594F6-B91C-4130-9E52-3FC5589E2021}"/>
                </a:ext>
              </a:extLst>
            </p:cNvPr>
            <p:cNvSpPr/>
            <p:nvPr/>
          </p:nvSpPr>
          <p:spPr>
            <a:xfrm flipV="1">
              <a:off x="5091675" y="1238712"/>
              <a:ext cx="94908" cy="94908"/>
            </a:xfrm>
            <a:prstGeom prst="ellipse">
              <a:avLst/>
            </a:pr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442" name="Straight Connector 441">
              <a:extLst>
                <a:ext uri="{FF2B5EF4-FFF2-40B4-BE49-F238E27FC236}">
                  <a16:creationId xmlns:a16="http://schemas.microsoft.com/office/drawing/2014/main" id="{912D3487-EA35-4646-A313-4BE91A64329C}"/>
                </a:ext>
              </a:extLst>
            </p:cNvPr>
            <p:cNvCxnSpPr>
              <a:cxnSpLocks/>
            </p:cNvCxnSpPr>
            <p:nvPr/>
          </p:nvCxnSpPr>
          <p:spPr>
            <a:xfrm>
              <a:off x="5186583" y="1290248"/>
              <a:ext cx="798251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43" name="Straight Connector 442">
            <a:extLst>
              <a:ext uri="{FF2B5EF4-FFF2-40B4-BE49-F238E27FC236}">
                <a16:creationId xmlns:a16="http://schemas.microsoft.com/office/drawing/2014/main" id="{8D055AFC-11CB-41BA-AD2C-66EA9830EB57}"/>
              </a:ext>
            </a:extLst>
          </p:cNvPr>
          <p:cNvCxnSpPr>
            <a:cxnSpLocks/>
          </p:cNvCxnSpPr>
          <p:nvPr/>
        </p:nvCxnSpPr>
        <p:spPr>
          <a:xfrm flipH="1">
            <a:off x="7780015" y="6295341"/>
            <a:ext cx="981559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4" name="Straight Connector 443">
            <a:extLst>
              <a:ext uri="{FF2B5EF4-FFF2-40B4-BE49-F238E27FC236}">
                <a16:creationId xmlns:a16="http://schemas.microsoft.com/office/drawing/2014/main" id="{4150C393-7656-496A-A33B-D2EAA0E64BCA}"/>
              </a:ext>
            </a:extLst>
          </p:cNvPr>
          <p:cNvCxnSpPr>
            <a:cxnSpLocks/>
          </p:cNvCxnSpPr>
          <p:nvPr/>
        </p:nvCxnSpPr>
        <p:spPr>
          <a:xfrm flipH="1">
            <a:off x="7425130" y="6087613"/>
            <a:ext cx="1347520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5" name="Group 444">
            <a:extLst>
              <a:ext uri="{FF2B5EF4-FFF2-40B4-BE49-F238E27FC236}">
                <a16:creationId xmlns:a16="http://schemas.microsoft.com/office/drawing/2014/main" id="{86A499BE-C784-43F9-8C24-3FDF7BB95FF6}"/>
              </a:ext>
            </a:extLst>
          </p:cNvPr>
          <p:cNvGrpSpPr/>
          <p:nvPr/>
        </p:nvGrpSpPr>
        <p:grpSpPr>
          <a:xfrm flipH="1">
            <a:off x="9479850" y="6074925"/>
            <a:ext cx="702507" cy="215359"/>
            <a:chOff x="2261207" y="1178878"/>
            <a:chExt cx="702507" cy="215359"/>
          </a:xfrm>
          <a:effectLst>
            <a:glow rad="50800">
              <a:srgbClr val="00B0F0">
                <a:alpha val="27000"/>
              </a:srgbClr>
            </a:glow>
          </a:effectLst>
        </p:grpSpPr>
        <p:cxnSp>
          <p:nvCxnSpPr>
            <p:cNvPr id="446" name="Straight Connector 445">
              <a:extLst>
                <a:ext uri="{FF2B5EF4-FFF2-40B4-BE49-F238E27FC236}">
                  <a16:creationId xmlns:a16="http://schemas.microsoft.com/office/drawing/2014/main" id="{1D92DDF0-36DA-46E7-B00B-E746B16A2326}"/>
                </a:ext>
              </a:extLst>
            </p:cNvPr>
            <p:cNvCxnSpPr>
              <a:cxnSpLocks/>
            </p:cNvCxnSpPr>
            <p:nvPr/>
          </p:nvCxnSpPr>
          <p:spPr>
            <a:xfrm>
              <a:off x="2546091" y="1390349"/>
              <a:ext cx="417623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7" name="Straight Connector 446">
              <a:extLst>
                <a:ext uri="{FF2B5EF4-FFF2-40B4-BE49-F238E27FC236}">
                  <a16:creationId xmlns:a16="http://schemas.microsoft.com/office/drawing/2014/main" id="{32327CDB-FC74-40E5-BD4C-B527842A8E0E}"/>
                </a:ext>
              </a:extLst>
            </p:cNvPr>
            <p:cNvCxnSpPr>
              <a:cxnSpLocks/>
            </p:cNvCxnSpPr>
            <p:nvPr/>
          </p:nvCxnSpPr>
          <p:spPr>
            <a:xfrm>
              <a:off x="2261207" y="1178878"/>
              <a:ext cx="284884" cy="215359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8" name="Group 447">
            <a:extLst>
              <a:ext uri="{FF2B5EF4-FFF2-40B4-BE49-F238E27FC236}">
                <a16:creationId xmlns:a16="http://schemas.microsoft.com/office/drawing/2014/main" id="{AB87FD11-E492-4499-9C2C-6780E45DE630}"/>
              </a:ext>
            </a:extLst>
          </p:cNvPr>
          <p:cNvGrpSpPr/>
          <p:nvPr/>
        </p:nvGrpSpPr>
        <p:grpSpPr>
          <a:xfrm>
            <a:off x="218201" y="5728038"/>
            <a:ext cx="4336374" cy="428675"/>
            <a:chOff x="218201" y="6013788"/>
            <a:chExt cx="4336374" cy="428675"/>
          </a:xfrm>
        </p:grpSpPr>
        <p:cxnSp>
          <p:nvCxnSpPr>
            <p:cNvPr id="449" name="Straight Connector 448">
              <a:extLst>
                <a:ext uri="{FF2B5EF4-FFF2-40B4-BE49-F238E27FC236}">
                  <a16:creationId xmlns:a16="http://schemas.microsoft.com/office/drawing/2014/main" id="{8EBCBA8C-3E3D-4805-91DB-F4D43E8213EF}"/>
                </a:ext>
              </a:extLst>
            </p:cNvPr>
            <p:cNvCxnSpPr/>
            <p:nvPr/>
          </p:nvCxnSpPr>
          <p:spPr>
            <a:xfrm>
              <a:off x="218201" y="6015613"/>
              <a:ext cx="1641514" cy="0"/>
            </a:xfrm>
            <a:prstGeom prst="line">
              <a:avLst/>
            </a:prstGeom>
            <a:ln w="25400">
              <a:solidFill>
                <a:schemeClr val="bg1"/>
              </a:solidFill>
            </a:ln>
            <a:effectLst>
              <a:glow rad="50800">
                <a:srgbClr val="00B0F0">
                  <a:alpha val="27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0" name="Straight Connector 449">
              <a:extLst>
                <a:ext uri="{FF2B5EF4-FFF2-40B4-BE49-F238E27FC236}">
                  <a16:creationId xmlns:a16="http://schemas.microsoft.com/office/drawing/2014/main" id="{E49110CF-75DB-4EF0-A17A-8A7FC3E1170B}"/>
                </a:ext>
              </a:extLst>
            </p:cNvPr>
            <p:cNvCxnSpPr>
              <a:cxnSpLocks/>
            </p:cNvCxnSpPr>
            <p:nvPr/>
          </p:nvCxnSpPr>
          <p:spPr>
            <a:xfrm>
              <a:off x="2406705" y="6440638"/>
              <a:ext cx="2147870" cy="0"/>
            </a:xfrm>
            <a:prstGeom prst="line">
              <a:avLst/>
            </a:prstGeom>
            <a:ln w="25400">
              <a:solidFill>
                <a:schemeClr val="bg1"/>
              </a:solidFill>
            </a:ln>
            <a:effectLst>
              <a:glow rad="50800">
                <a:srgbClr val="00B0F0">
                  <a:alpha val="27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1" name="Straight Connector 450">
              <a:extLst>
                <a:ext uri="{FF2B5EF4-FFF2-40B4-BE49-F238E27FC236}">
                  <a16:creationId xmlns:a16="http://schemas.microsoft.com/office/drawing/2014/main" id="{F138D1C5-062F-4CDC-B01C-B29A0A902027}"/>
                </a:ext>
              </a:extLst>
            </p:cNvPr>
            <p:cNvCxnSpPr>
              <a:cxnSpLocks/>
            </p:cNvCxnSpPr>
            <p:nvPr/>
          </p:nvCxnSpPr>
          <p:spPr>
            <a:xfrm>
              <a:off x="1848765" y="6013788"/>
              <a:ext cx="567065" cy="428675"/>
            </a:xfrm>
            <a:prstGeom prst="line">
              <a:avLst/>
            </a:prstGeom>
            <a:ln w="25400">
              <a:solidFill>
                <a:schemeClr val="bg1"/>
              </a:solidFill>
            </a:ln>
            <a:effectLst>
              <a:glow rad="50800">
                <a:srgbClr val="00B0F0">
                  <a:alpha val="27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2" name="Oval 451">
            <a:extLst>
              <a:ext uri="{FF2B5EF4-FFF2-40B4-BE49-F238E27FC236}">
                <a16:creationId xmlns:a16="http://schemas.microsoft.com/office/drawing/2014/main" id="{0823B3D8-2686-4891-AE1C-2A6E760FDFDD}"/>
              </a:ext>
            </a:extLst>
          </p:cNvPr>
          <p:cNvSpPr/>
          <p:nvPr/>
        </p:nvSpPr>
        <p:spPr>
          <a:xfrm flipV="1">
            <a:off x="6057834" y="6097158"/>
            <a:ext cx="149557" cy="149557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53" name="Straight Connector 452">
            <a:extLst>
              <a:ext uri="{FF2B5EF4-FFF2-40B4-BE49-F238E27FC236}">
                <a16:creationId xmlns:a16="http://schemas.microsoft.com/office/drawing/2014/main" id="{A6AB222D-854C-401C-AA93-2A11B177F037}"/>
              </a:ext>
            </a:extLst>
          </p:cNvPr>
          <p:cNvCxnSpPr>
            <a:cxnSpLocks/>
          </p:cNvCxnSpPr>
          <p:nvPr/>
        </p:nvCxnSpPr>
        <p:spPr>
          <a:xfrm>
            <a:off x="3024646" y="6259071"/>
            <a:ext cx="1347520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4" name="Straight Connector 453">
            <a:extLst>
              <a:ext uri="{FF2B5EF4-FFF2-40B4-BE49-F238E27FC236}">
                <a16:creationId xmlns:a16="http://schemas.microsoft.com/office/drawing/2014/main" id="{F4BFB86A-D209-4CD2-9266-68AD674FE350}"/>
              </a:ext>
            </a:extLst>
          </p:cNvPr>
          <p:cNvCxnSpPr>
            <a:cxnSpLocks/>
          </p:cNvCxnSpPr>
          <p:nvPr/>
        </p:nvCxnSpPr>
        <p:spPr>
          <a:xfrm>
            <a:off x="2600261" y="6047600"/>
            <a:ext cx="1347520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5" name="Group 454">
            <a:extLst>
              <a:ext uri="{FF2B5EF4-FFF2-40B4-BE49-F238E27FC236}">
                <a16:creationId xmlns:a16="http://schemas.microsoft.com/office/drawing/2014/main" id="{87E1B846-A7DF-4344-9FE9-870F29C2F706}"/>
              </a:ext>
            </a:extLst>
          </p:cNvPr>
          <p:cNvGrpSpPr/>
          <p:nvPr/>
        </p:nvGrpSpPr>
        <p:grpSpPr>
          <a:xfrm>
            <a:off x="2077919" y="6047600"/>
            <a:ext cx="690046" cy="215359"/>
            <a:chOff x="2273668" y="1178878"/>
            <a:chExt cx="690046" cy="215359"/>
          </a:xfrm>
          <a:effectLst>
            <a:glow rad="50800">
              <a:srgbClr val="00B0F0">
                <a:alpha val="27000"/>
              </a:srgbClr>
            </a:glow>
          </a:effectLst>
        </p:grpSpPr>
        <p:cxnSp>
          <p:nvCxnSpPr>
            <p:cNvPr id="456" name="Straight Connector 455">
              <a:extLst>
                <a:ext uri="{FF2B5EF4-FFF2-40B4-BE49-F238E27FC236}">
                  <a16:creationId xmlns:a16="http://schemas.microsoft.com/office/drawing/2014/main" id="{EFC23F2A-A398-4729-ACF5-2FF74DC1C261}"/>
                </a:ext>
              </a:extLst>
            </p:cNvPr>
            <p:cNvCxnSpPr>
              <a:cxnSpLocks/>
            </p:cNvCxnSpPr>
            <p:nvPr/>
          </p:nvCxnSpPr>
          <p:spPr>
            <a:xfrm>
              <a:off x="2546091" y="1390349"/>
              <a:ext cx="417623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7" name="Straight Connector 456">
              <a:extLst>
                <a:ext uri="{FF2B5EF4-FFF2-40B4-BE49-F238E27FC236}">
                  <a16:creationId xmlns:a16="http://schemas.microsoft.com/office/drawing/2014/main" id="{2D1733A4-CDCF-49FF-8EB0-EE1EE8545636}"/>
                </a:ext>
              </a:extLst>
            </p:cNvPr>
            <p:cNvCxnSpPr>
              <a:cxnSpLocks/>
            </p:cNvCxnSpPr>
            <p:nvPr/>
          </p:nvCxnSpPr>
          <p:spPr>
            <a:xfrm>
              <a:off x="2273668" y="1178878"/>
              <a:ext cx="284884" cy="215359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8" name="Oval 457">
            <a:extLst>
              <a:ext uri="{FF2B5EF4-FFF2-40B4-BE49-F238E27FC236}">
                <a16:creationId xmlns:a16="http://schemas.microsoft.com/office/drawing/2014/main" id="{EA08A308-1763-43E8-ADFA-61D3668285A1}"/>
              </a:ext>
            </a:extLst>
          </p:cNvPr>
          <p:cNvSpPr/>
          <p:nvPr/>
        </p:nvSpPr>
        <p:spPr>
          <a:xfrm flipV="1">
            <a:off x="5666998" y="6097158"/>
            <a:ext cx="149557" cy="149557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9" name="Oval 458">
            <a:extLst>
              <a:ext uri="{FF2B5EF4-FFF2-40B4-BE49-F238E27FC236}">
                <a16:creationId xmlns:a16="http://schemas.microsoft.com/office/drawing/2014/main" id="{ED542AE2-8CD5-4577-AC25-DC899D73DF35}"/>
              </a:ext>
            </a:extLst>
          </p:cNvPr>
          <p:cNvSpPr/>
          <p:nvPr/>
        </p:nvSpPr>
        <p:spPr>
          <a:xfrm flipV="1">
            <a:off x="5276162" y="6097157"/>
            <a:ext cx="149557" cy="149557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0" name="Oval 459">
            <a:extLst>
              <a:ext uri="{FF2B5EF4-FFF2-40B4-BE49-F238E27FC236}">
                <a16:creationId xmlns:a16="http://schemas.microsoft.com/office/drawing/2014/main" id="{C00905D9-8265-469D-B28B-AFEE68B19DC0}"/>
              </a:ext>
            </a:extLst>
          </p:cNvPr>
          <p:cNvSpPr/>
          <p:nvPr/>
        </p:nvSpPr>
        <p:spPr>
          <a:xfrm flipV="1">
            <a:off x="4897364" y="6097156"/>
            <a:ext cx="149557" cy="149557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61" name="Straight Connector 460">
            <a:extLst>
              <a:ext uri="{FF2B5EF4-FFF2-40B4-BE49-F238E27FC236}">
                <a16:creationId xmlns:a16="http://schemas.microsoft.com/office/drawing/2014/main" id="{FF7559F8-5A74-41D4-AF95-33F74A09ACDE}"/>
              </a:ext>
            </a:extLst>
          </p:cNvPr>
          <p:cNvCxnSpPr>
            <a:cxnSpLocks/>
          </p:cNvCxnSpPr>
          <p:nvPr/>
        </p:nvCxnSpPr>
        <p:spPr>
          <a:xfrm>
            <a:off x="-55360" y="3418149"/>
            <a:ext cx="1283540" cy="743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2" name="Rectangle 461">
            <a:extLst>
              <a:ext uri="{FF2B5EF4-FFF2-40B4-BE49-F238E27FC236}">
                <a16:creationId xmlns:a16="http://schemas.microsoft.com/office/drawing/2014/main" id="{DDA5C340-91DA-46F3-BE10-2DD5A72A90A3}"/>
              </a:ext>
            </a:extLst>
          </p:cNvPr>
          <p:cNvSpPr/>
          <p:nvPr/>
        </p:nvSpPr>
        <p:spPr>
          <a:xfrm>
            <a:off x="1217198" y="891624"/>
            <a:ext cx="3286511" cy="4367898"/>
          </a:xfrm>
          <a:prstGeom prst="rect">
            <a:avLst/>
          </a:prstGeom>
          <a:noFill/>
          <a:ln w="31750">
            <a:solidFill>
              <a:srgbClr val="BDD7EE"/>
            </a:solidFill>
          </a:ln>
          <a:effectLst>
            <a:glow rad="63500">
              <a:srgbClr val="00CDC8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63" name="Picture 462">
            <a:extLst>
              <a:ext uri="{FF2B5EF4-FFF2-40B4-BE49-F238E27FC236}">
                <a16:creationId xmlns:a16="http://schemas.microsoft.com/office/drawing/2014/main" id="{3F5802BD-CF89-47E4-8F24-E3F4685F36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43265" y="912147"/>
            <a:ext cx="3242251" cy="4530627"/>
          </a:xfrm>
          <a:prstGeom prst="rect">
            <a:avLst/>
          </a:prstGeom>
        </p:spPr>
      </p:pic>
      <p:cxnSp>
        <p:nvCxnSpPr>
          <p:cNvPr id="464" name="Straight Connector 463">
            <a:extLst>
              <a:ext uri="{FF2B5EF4-FFF2-40B4-BE49-F238E27FC236}">
                <a16:creationId xmlns:a16="http://schemas.microsoft.com/office/drawing/2014/main" id="{53AC14F5-948B-4759-A686-4BC34FE3AD06}"/>
              </a:ext>
            </a:extLst>
          </p:cNvPr>
          <p:cNvCxnSpPr>
            <a:cxnSpLocks/>
          </p:cNvCxnSpPr>
          <p:nvPr/>
        </p:nvCxnSpPr>
        <p:spPr>
          <a:xfrm>
            <a:off x="4489227" y="2566540"/>
            <a:ext cx="754332" cy="0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5" name="Straight Connector 464">
            <a:extLst>
              <a:ext uri="{FF2B5EF4-FFF2-40B4-BE49-F238E27FC236}">
                <a16:creationId xmlns:a16="http://schemas.microsoft.com/office/drawing/2014/main" id="{0D2280B8-3C81-434B-8650-A297CA5D651D}"/>
              </a:ext>
            </a:extLst>
          </p:cNvPr>
          <p:cNvCxnSpPr>
            <a:cxnSpLocks/>
          </p:cNvCxnSpPr>
          <p:nvPr/>
        </p:nvCxnSpPr>
        <p:spPr>
          <a:xfrm>
            <a:off x="5603347" y="802629"/>
            <a:ext cx="0" cy="1447956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6" name="Straight Connector 465">
            <a:extLst>
              <a:ext uri="{FF2B5EF4-FFF2-40B4-BE49-F238E27FC236}">
                <a16:creationId xmlns:a16="http://schemas.microsoft.com/office/drawing/2014/main" id="{24024086-3B7A-4101-A3ED-51C93A485FBF}"/>
              </a:ext>
            </a:extLst>
          </p:cNvPr>
          <p:cNvCxnSpPr>
            <a:cxnSpLocks/>
          </p:cNvCxnSpPr>
          <p:nvPr/>
        </p:nvCxnSpPr>
        <p:spPr>
          <a:xfrm>
            <a:off x="5603347" y="802629"/>
            <a:ext cx="4896567" cy="0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7" name="Straight Connector 466">
            <a:extLst>
              <a:ext uri="{FF2B5EF4-FFF2-40B4-BE49-F238E27FC236}">
                <a16:creationId xmlns:a16="http://schemas.microsoft.com/office/drawing/2014/main" id="{8A125BFD-943E-4819-BE47-6B9223831C65}"/>
              </a:ext>
            </a:extLst>
          </p:cNvPr>
          <p:cNvCxnSpPr>
            <a:cxnSpLocks/>
          </p:cNvCxnSpPr>
          <p:nvPr/>
        </p:nvCxnSpPr>
        <p:spPr>
          <a:xfrm>
            <a:off x="10499914" y="802629"/>
            <a:ext cx="0" cy="1058920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8" name="Straight Connector 467">
            <a:extLst>
              <a:ext uri="{FF2B5EF4-FFF2-40B4-BE49-F238E27FC236}">
                <a16:creationId xmlns:a16="http://schemas.microsoft.com/office/drawing/2014/main" id="{27841EDC-C580-4223-8E64-4447A98F171B}"/>
              </a:ext>
            </a:extLst>
          </p:cNvPr>
          <p:cNvCxnSpPr>
            <a:cxnSpLocks/>
          </p:cNvCxnSpPr>
          <p:nvPr/>
        </p:nvCxnSpPr>
        <p:spPr>
          <a:xfrm>
            <a:off x="8098890" y="1857383"/>
            <a:ext cx="2391610" cy="0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9" name="Straight Connector 468">
            <a:extLst>
              <a:ext uri="{FF2B5EF4-FFF2-40B4-BE49-F238E27FC236}">
                <a16:creationId xmlns:a16="http://schemas.microsoft.com/office/drawing/2014/main" id="{FBE23B36-5C1E-438A-B948-33F39C6A23D8}"/>
              </a:ext>
            </a:extLst>
          </p:cNvPr>
          <p:cNvCxnSpPr>
            <a:cxnSpLocks/>
          </p:cNvCxnSpPr>
          <p:nvPr/>
        </p:nvCxnSpPr>
        <p:spPr>
          <a:xfrm>
            <a:off x="8108732" y="1857383"/>
            <a:ext cx="0" cy="341330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0" name="Group 469">
            <a:extLst>
              <a:ext uri="{FF2B5EF4-FFF2-40B4-BE49-F238E27FC236}">
                <a16:creationId xmlns:a16="http://schemas.microsoft.com/office/drawing/2014/main" id="{E3A316E9-C74D-41C7-B651-3938E1D75E85}"/>
              </a:ext>
            </a:extLst>
          </p:cNvPr>
          <p:cNvGrpSpPr/>
          <p:nvPr/>
        </p:nvGrpSpPr>
        <p:grpSpPr>
          <a:xfrm rot="6299710">
            <a:off x="5407227" y="2414785"/>
            <a:ext cx="347846" cy="347846"/>
            <a:chOff x="4440936" y="1773936"/>
            <a:chExt cx="3310128" cy="3310128"/>
          </a:xfrm>
          <a:effectLst>
            <a:glow rad="25400">
              <a:schemeClr val="accent5">
                <a:satMod val="175000"/>
                <a:alpha val="28000"/>
              </a:schemeClr>
            </a:glow>
          </a:effectLst>
        </p:grpSpPr>
        <p:sp>
          <p:nvSpPr>
            <p:cNvPr id="471" name="Oval 470">
              <a:extLst>
                <a:ext uri="{FF2B5EF4-FFF2-40B4-BE49-F238E27FC236}">
                  <a16:creationId xmlns:a16="http://schemas.microsoft.com/office/drawing/2014/main" id="{4E8FEADE-4E7A-4362-A66C-F7E2DE9641C8}"/>
                </a:ext>
              </a:extLst>
            </p:cNvPr>
            <p:cNvSpPr/>
            <p:nvPr/>
          </p:nvSpPr>
          <p:spPr>
            <a:xfrm>
              <a:off x="4441251" y="1774251"/>
              <a:ext cx="3309498" cy="3309498"/>
            </a:xfrm>
            <a:prstGeom prst="ellipse">
              <a:avLst/>
            </a:prstGeom>
            <a:noFill/>
            <a:ln w="12700">
              <a:solidFill>
                <a:srgbClr val="BDD7E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2" name="Arc 471">
              <a:extLst>
                <a:ext uri="{FF2B5EF4-FFF2-40B4-BE49-F238E27FC236}">
                  <a16:creationId xmlns:a16="http://schemas.microsoft.com/office/drawing/2014/main" id="{6E4FBE41-4F9C-47D3-9ADA-A543C5BA21C7}"/>
                </a:ext>
              </a:extLst>
            </p:cNvPr>
            <p:cNvSpPr/>
            <p:nvPr/>
          </p:nvSpPr>
          <p:spPr>
            <a:xfrm>
              <a:off x="4440936" y="1773936"/>
              <a:ext cx="3310128" cy="3310128"/>
            </a:xfrm>
            <a:prstGeom prst="arc">
              <a:avLst/>
            </a:prstGeom>
            <a:ln w="60325">
              <a:solidFill>
                <a:srgbClr val="BDD7E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3" name="Arc 472">
              <a:extLst>
                <a:ext uri="{FF2B5EF4-FFF2-40B4-BE49-F238E27FC236}">
                  <a16:creationId xmlns:a16="http://schemas.microsoft.com/office/drawing/2014/main" id="{C2194776-0492-4B87-89E4-CF8626BC7E21}"/>
                </a:ext>
              </a:extLst>
            </p:cNvPr>
            <p:cNvSpPr/>
            <p:nvPr/>
          </p:nvSpPr>
          <p:spPr>
            <a:xfrm flipH="1">
              <a:off x="4440936" y="1773936"/>
              <a:ext cx="3310128" cy="3310128"/>
            </a:xfrm>
            <a:prstGeom prst="arc">
              <a:avLst>
                <a:gd name="adj1" fmla="val 6117151"/>
                <a:gd name="adj2" fmla="val 8372158"/>
              </a:avLst>
            </a:prstGeom>
            <a:ln w="60325">
              <a:solidFill>
                <a:srgbClr val="BDD7E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4" name="Arc 473">
              <a:extLst>
                <a:ext uri="{FF2B5EF4-FFF2-40B4-BE49-F238E27FC236}">
                  <a16:creationId xmlns:a16="http://schemas.microsoft.com/office/drawing/2014/main" id="{727D5AE2-9CA7-4C57-9D97-D38B7400EF35}"/>
                </a:ext>
              </a:extLst>
            </p:cNvPr>
            <p:cNvSpPr/>
            <p:nvPr/>
          </p:nvSpPr>
          <p:spPr>
            <a:xfrm flipH="1">
              <a:off x="4440936" y="1773936"/>
              <a:ext cx="3310128" cy="3310128"/>
            </a:xfrm>
            <a:prstGeom prst="arc">
              <a:avLst>
                <a:gd name="adj1" fmla="val 20256575"/>
                <a:gd name="adj2" fmla="val 3001779"/>
              </a:avLst>
            </a:prstGeom>
            <a:ln w="60325">
              <a:solidFill>
                <a:srgbClr val="BDD7E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75" name="Group 474">
            <a:extLst>
              <a:ext uri="{FF2B5EF4-FFF2-40B4-BE49-F238E27FC236}">
                <a16:creationId xmlns:a16="http://schemas.microsoft.com/office/drawing/2014/main" id="{FDE60C38-D25D-4129-A605-900F99333DFB}"/>
              </a:ext>
            </a:extLst>
          </p:cNvPr>
          <p:cNvGrpSpPr/>
          <p:nvPr/>
        </p:nvGrpSpPr>
        <p:grpSpPr>
          <a:xfrm rot="9345197">
            <a:off x="5509167" y="2508214"/>
            <a:ext cx="146206" cy="146206"/>
            <a:chOff x="4440936" y="1773936"/>
            <a:chExt cx="3310128" cy="3310128"/>
          </a:xfrm>
          <a:effectLst>
            <a:glow rad="38100">
              <a:schemeClr val="accent5">
                <a:satMod val="175000"/>
                <a:alpha val="28000"/>
              </a:schemeClr>
            </a:glow>
          </a:effectLst>
        </p:grpSpPr>
        <p:sp>
          <p:nvSpPr>
            <p:cNvPr id="476" name="Oval 475">
              <a:extLst>
                <a:ext uri="{FF2B5EF4-FFF2-40B4-BE49-F238E27FC236}">
                  <a16:creationId xmlns:a16="http://schemas.microsoft.com/office/drawing/2014/main" id="{CB8DEBAF-52FB-4A54-8C5E-44B254D10877}"/>
                </a:ext>
              </a:extLst>
            </p:cNvPr>
            <p:cNvSpPr/>
            <p:nvPr/>
          </p:nvSpPr>
          <p:spPr>
            <a:xfrm>
              <a:off x="4441251" y="1774251"/>
              <a:ext cx="3309498" cy="3309498"/>
            </a:xfrm>
            <a:prstGeom prst="ellipse">
              <a:avLst/>
            </a:prstGeom>
            <a:noFill/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7" name="Arc 476">
              <a:extLst>
                <a:ext uri="{FF2B5EF4-FFF2-40B4-BE49-F238E27FC236}">
                  <a16:creationId xmlns:a16="http://schemas.microsoft.com/office/drawing/2014/main" id="{842E7EC0-B677-4B22-85E8-63CBB008CE69}"/>
                </a:ext>
              </a:extLst>
            </p:cNvPr>
            <p:cNvSpPr/>
            <p:nvPr/>
          </p:nvSpPr>
          <p:spPr>
            <a:xfrm>
              <a:off x="4440936" y="1773936"/>
              <a:ext cx="3310128" cy="3310128"/>
            </a:xfrm>
            <a:prstGeom prst="arc">
              <a:avLst/>
            </a:prstGeom>
            <a:ln w="28575">
              <a:solidFill>
                <a:srgbClr val="BDD7EE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8" name="Arc 477">
              <a:extLst>
                <a:ext uri="{FF2B5EF4-FFF2-40B4-BE49-F238E27FC236}">
                  <a16:creationId xmlns:a16="http://schemas.microsoft.com/office/drawing/2014/main" id="{A34254B4-1A2D-4B21-BA93-5602616FA7B0}"/>
                </a:ext>
              </a:extLst>
            </p:cNvPr>
            <p:cNvSpPr/>
            <p:nvPr/>
          </p:nvSpPr>
          <p:spPr>
            <a:xfrm flipH="1">
              <a:off x="4440936" y="1773936"/>
              <a:ext cx="3310128" cy="3310128"/>
            </a:xfrm>
            <a:prstGeom prst="arc">
              <a:avLst>
                <a:gd name="adj1" fmla="val 6117151"/>
                <a:gd name="adj2" fmla="val 8372158"/>
              </a:avLst>
            </a:prstGeom>
            <a:ln w="28575">
              <a:solidFill>
                <a:srgbClr val="BDD7EE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9" name="Arc 478">
              <a:extLst>
                <a:ext uri="{FF2B5EF4-FFF2-40B4-BE49-F238E27FC236}">
                  <a16:creationId xmlns:a16="http://schemas.microsoft.com/office/drawing/2014/main" id="{00BB790E-4F93-43AA-A11D-E9FF1271DE64}"/>
                </a:ext>
              </a:extLst>
            </p:cNvPr>
            <p:cNvSpPr/>
            <p:nvPr/>
          </p:nvSpPr>
          <p:spPr>
            <a:xfrm flipH="1">
              <a:off x="4440936" y="1773936"/>
              <a:ext cx="3310128" cy="3310128"/>
            </a:xfrm>
            <a:prstGeom prst="arc">
              <a:avLst>
                <a:gd name="adj1" fmla="val 20256575"/>
                <a:gd name="adj2" fmla="val 3001779"/>
              </a:avLst>
            </a:prstGeom>
            <a:ln w="28575">
              <a:solidFill>
                <a:srgbClr val="BDD7EE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80" name="Rectangle 479">
            <a:extLst>
              <a:ext uri="{FF2B5EF4-FFF2-40B4-BE49-F238E27FC236}">
                <a16:creationId xmlns:a16="http://schemas.microsoft.com/office/drawing/2014/main" id="{03803DAB-32B7-4B50-BC48-35D02DC47B1F}"/>
              </a:ext>
            </a:extLst>
          </p:cNvPr>
          <p:cNvSpPr/>
          <p:nvPr/>
        </p:nvSpPr>
        <p:spPr>
          <a:xfrm>
            <a:off x="5995758" y="2210034"/>
            <a:ext cx="5798700" cy="3440686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glow rad="76200">
              <a:schemeClr val="bg1">
                <a:alpha val="44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81" name="Group 480">
            <a:extLst>
              <a:ext uri="{FF2B5EF4-FFF2-40B4-BE49-F238E27FC236}">
                <a16:creationId xmlns:a16="http://schemas.microsoft.com/office/drawing/2014/main" id="{A6565FB0-C732-407B-A4B7-3C8A15D82B6E}"/>
              </a:ext>
            </a:extLst>
          </p:cNvPr>
          <p:cNvGrpSpPr/>
          <p:nvPr/>
        </p:nvGrpSpPr>
        <p:grpSpPr>
          <a:xfrm>
            <a:off x="5742123" y="874423"/>
            <a:ext cx="4568015" cy="923330"/>
            <a:chOff x="5770051" y="1160129"/>
            <a:chExt cx="4568015" cy="923330"/>
          </a:xfrm>
        </p:grpSpPr>
        <p:sp>
          <p:nvSpPr>
            <p:cNvPr id="482" name="Rectangle 481">
              <a:extLst>
                <a:ext uri="{FF2B5EF4-FFF2-40B4-BE49-F238E27FC236}">
                  <a16:creationId xmlns:a16="http://schemas.microsoft.com/office/drawing/2014/main" id="{1ADE5F34-76EE-4588-8304-224631F32ABB}"/>
                </a:ext>
              </a:extLst>
            </p:cNvPr>
            <p:cNvSpPr/>
            <p:nvPr/>
          </p:nvSpPr>
          <p:spPr>
            <a:xfrm>
              <a:off x="5770051" y="1247117"/>
              <a:ext cx="4568015" cy="678036"/>
            </a:xfrm>
            <a:prstGeom prst="rect">
              <a:avLst/>
            </a:prstGeom>
            <a:solidFill>
              <a:srgbClr val="BDD7EE"/>
            </a:solidFill>
            <a:ln>
              <a:noFill/>
            </a:ln>
            <a:effectLst>
              <a:glow rad="76200">
                <a:schemeClr val="accent5">
                  <a:satMod val="175000"/>
                  <a:alpha val="44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3" name="TextBox 482">
              <a:extLst>
                <a:ext uri="{FF2B5EF4-FFF2-40B4-BE49-F238E27FC236}">
                  <a16:creationId xmlns:a16="http://schemas.microsoft.com/office/drawing/2014/main" id="{5CC519F6-00EC-41CF-AC6A-ED4BA4B09038}"/>
                </a:ext>
              </a:extLst>
            </p:cNvPr>
            <p:cNvSpPr txBox="1"/>
            <p:nvPr/>
          </p:nvSpPr>
          <p:spPr>
            <a:xfrm>
              <a:off x="6079960" y="1160129"/>
              <a:ext cx="4200830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300" normalizeH="0" baseline="0" noProof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UTM Bitsumishi Pro" panose="02040603050506020204" pitchFamily="18" charset="0"/>
                </a:rPr>
                <a:t>Luyện tập</a:t>
              </a:r>
              <a:endParaRPr kumimoji="0" lang="en-US" sz="5400" b="1" i="0" u="none" strike="noStrike" kern="1200" cap="none" spc="3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UTM Bitsumishi Pro" panose="02040603050506020204" pitchFamily="18" charset="0"/>
              </a:endParaRPr>
            </a:p>
          </p:txBody>
        </p:sp>
      </p:grpSp>
      <p:sp>
        <p:nvSpPr>
          <p:cNvPr id="484" name="TextBox 483">
            <a:extLst>
              <a:ext uri="{FF2B5EF4-FFF2-40B4-BE49-F238E27FC236}">
                <a16:creationId xmlns:a16="http://schemas.microsoft.com/office/drawing/2014/main" id="{705B92CB-A169-4FA5-8C00-1CD126419E54}"/>
              </a:ext>
            </a:extLst>
          </p:cNvPr>
          <p:cNvSpPr txBox="1"/>
          <p:nvPr/>
        </p:nvSpPr>
        <p:spPr>
          <a:xfrm>
            <a:off x="6314631" y="2195644"/>
            <a:ext cx="51152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</a:rPr>
              <a:t>Bài</a:t>
            </a:r>
            <a:r>
              <a:rPr kumimoji="0" lang="en-US" sz="3600" b="1" i="0" u="none" strike="noStrike" kern="1200" cap="none" spc="0" normalizeH="0" noProof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</a:rPr>
              <a:t> 1</a:t>
            </a:r>
          </a:p>
        </p:txBody>
      </p:sp>
      <p:sp>
        <p:nvSpPr>
          <p:cNvPr id="183" name="TextBox 182">
            <a:extLst>
              <a:ext uri="{FF2B5EF4-FFF2-40B4-BE49-F238E27FC236}">
                <a16:creationId xmlns:a16="http://schemas.microsoft.com/office/drawing/2014/main" id="{CBC9A738-F5D2-44BE-8838-F04227E964C1}"/>
              </a:ext>
            </a:extLst>
          </p:cNvPr>
          <p:cNvSpPr txBox="1"/>
          <p:nvPr/>
        </p:nvSpPr>
        <p:spPr>
          <a:xfrm>
            <a:off x="6000222" y="2804516"/>
            <a:ext cx="579006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sz="3600" b="1">
                <a:solidFill>
                  <a:srgbClr val="4472C4">
                    <a:lumMod val="50000"/>
                  </a:srgbClr>
                </a:solidFill>
                <a:latin typeface="Tahoma" panose="020B0604030504040204" pitchFamily="34" charset="0"/>
              </a:rPr>
              <a:t>Viết tên các trò chơi sau vào các nhóm ở dưới: </a:t>
            </a:r>
            <a:r>
              <a:rPr lang="vi-VN" sz="3600" b="1" i="1">
                <a:solidFill>
                  <a:srgbClr val="4472C4">
                    <a:lumMod val="50000"/>
                  </a:srgbClr>
                </a:solidFill>
                <a:latin typeface="Tahoma" panose="020B0604030504040204" pitchFamily="34" charset="0"/>
              </a:rPr>
              <a:t>nhảy dây, kéo co, ô ăn quan, lò cò, vật, cờ tướng, xếp hình, đá cầu</a:t>
            </a:r>
            <a:r>
              <a:rPr lang="vi-VN" sz="3600" b="1">
                <a:solidFill>
                  <a:srgbClr val="4472C4">
                    <a:lumMod val="50000"/>
                  </a:srgbClr>
                </a:solidFill>
                <a:latin typeface="Tahoma" panose="020B060403050404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5925488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repeatCount="indefinite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repeatCount="indefinite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300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repeatCount="indefinite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3000"/>
                                        <p:tgtEl>
                                          <p:spTgt spid="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100"/>
                                        <p:tgtEl>
                                          <p:spTgt spid="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75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10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750"/>
                                        <p:tgtEl>
                                          <p:spTgt spid="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750"/>
                                        <p:tgtEl>
                                          <p:spTgt spid="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750"/>
                                        <p:tgtEl>
                                          <p:spTgt spid="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nodeType="withEffect">
                                  <p:stCondLst>
                                    <p:cond delay="67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750"/>
                                        <p:tgtEl>
                                          <p:spTgt spid="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2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750"/>
                                        <p:tgtEl>
                                          <p:spTgt spid="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nodeType="withEffect">
                                  <p:stCondLst>
                                    <p:cond delay="82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4" presetClass="entr" presetSubtype="10" fill="hold" grpId="0" nodeType="withEffect">
                                  <p:stCondLst>
                                    <p:cond delay="87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750"/>
                                        <p:tgtEl>
                                          <p:spTgt spid="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9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8" presetClass="emph" presetSubtype="0" repeatCount="indefinite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-21600000">
                                      <p:cBhvr>
                                        <p:cTn id="72" dur="550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3" presetID="8" presetClass="emph" presetSubtype="0" repeatCount="indefinite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21600000">
                                      <p:cBhvr>
                                        <p:cTn id="74" dur="5500" fill="hold"/>
                                        <p:tgtEl>
                                          <p:spTgt spid="4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5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repeatCount="indefinite" fill="hold" grpId="0" nodeType="withEffect">
                                  <p:stCondLst>
                                    <p:cond delay="6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repeatCount="indefinite" fill="hold" grpId="0" nodeType="withEffect">
                                  <p:stCondLst>
                                    <p:cond delay="13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repeatCount="indefinite" fill="hold" grpId="0" nodeType="withEffect">
                                  <p:stCondLst>
                                    <p:cond delay="18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35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1.48148E-6 L -0.06705 -1.48148E-6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4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59" y="0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4.44444E-6 L 0.0496 4.44444E-6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4" y="0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95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2" grpId="0" animBg="1"/>
      <p:bldP spid="458" grpId="0" animBg="1"/>
      <p:bldP spid="459" grpId="0" animBg="1"/>
      <p:bldP spid="460" grpId="0" animBg="1"/>
      <p:bldP spid="462" grpId="0" animBg="1"/>
      <p:bldP spid="480" grpId="0" animBg="1"/>
      <p:bldP spid="484" grpId="0"/>
      <p:bldP spid="18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873EC3D6-7E7F-4D7E-9BBC-D085CE5E1284}"/>
              </a:ext>
            </a:extLst>
          </p:cNvPr>
          <p:cNvSpPr/>
          <p:nvPr/>
        </p:nvSpPr>
        <p:spPr>
          <a:xfrm>
            <a:off x="-11856" y="3949"/>
            <a:ext cx="12238279" cy="6891644"/>
          </a:xfrm>
          <a:prstGeom prst="rect">
            <a:avLst/>
          </a:prstGeom>
          <a:gradFill>
            <a:gsLst>
              <a:gs pos="0">
                <a:schemeClr val="tx1">
                  <a:alpha val="68000"/>
                </a:schemeClr>
              </a:gs>
              <a:gs pos="82000">
                <a:srgbClr val="450505">
                  <a:alpha val="42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60" name="Group 759">
            <a:extLst>
              <a:ext uri="{FF2B5EF4-FFF2-40B4-BE49-F238E27FC236}">
                <a16:creationId xmlns:a16="http://schemas.microsoft.com/office/drawing/2014/main" id="{0C5EB7CE-C2E5-41DE-B6DD-81434F61EBC1}"/>
              </a:ext>
            </a:extLst>
          </p:cNvPr>
          <p:cNvGrpSpPr/>
          <p:nvPr/>
        </p:nvGrpSpPr>
        <p:grpSpPr>
          <a:xfrm>
            <a:off x="-107329" y="12700"/>
            <a:ext cx="12209382" cy="6807315"/>
            <a:chOff x="-27288" y="-12700"/>
            <a:chExt cx="12209382" cy="6870700"/>
          </a:xfrm>
        </p:grpSpPr>
        <p:grpSp>
          <p:nvGrpSpPr>
            <p:cNvPr id="761" name="Group 760">
              <a:extLst>
                <a:ext uri="{FF2B5EF4-FFF2-40B4-BE49-F238E27FC236}">
                  <a16:creationId xmlns:a16="http://schemas.microsoft.com/office/drawing/2014/main" id="{BD400723-B40C-4ACA-AFEE-481A4578EAA3}"/>
                </a:ext>
              </a:extLst>
            </p:cNvPr>
            <p:cNvGrpSpPr/>
            <p:nvPr/>
          </p:nvGrpSpPr>
          <p:grpSpPr>
            <a:xfrm>
              <a:off x="266700" y="-12700"/>
              <a:ext cx="11607800" cy="6870700"/>
              <a:chOff x="355600" y="-12700"/>
              <a:chExt cx="14889287" cy="6870700"/>
            </a:xfrm>
          </p:grpSpPr>
          <p:cxnSp>
            <p:nvCxnSpPr>
              <p:cNvPr id="784" name="Straight Connector 783">
                <a:extLst>
                  <a:ext uri="{FF2B5EF4-FFF2-40B4-BE49-F238E27FC236}">
                    <a16:creationId xmlns:a16="http://schemas.microsoft.com/office/drawing/2014/main" id="{EBAB12FA-B889-44D6-B277-4F9574317C3F}"/>
                  </a:ext>
                </a:extLst>
              </p:cNvPr>
              <p:cNvCxnSpPr/>
              <p:nvPr/>
            </p:nvCxnSpPr>
            <p:spPr>
              <a:xfrm>
                <a:off x="3556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5" name="Straight Connector 784">
                <a:extLst>
                  <a:ext uri="{FF2B5EF4-FFF2-40B4-BE49-F238E27FC236}">
                    <a16:creationId xmlns:a16="http://schemas.microsoft.com/office/drawing/2014/main" id="{C3702BD0-85B3-4646-A56C-42D0A0B2DC58}"/>
                  </a:ext>
                </a:extLst>
              </p:cNvPr>
              <p:cNvCxnSpPr/>
              <p:nvPr/>
            </p:nvCxnSpPr>
            <p:spPr>
              <a:xfrm>
                <a:off x="7620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6" name="Straight Connector 785">
                <a:extLst>
                  <a:ext uri="{FF2B5EF4-FFF2-40B4-BE49-F238E27FC236}">
                    <a16:creationId xmlns:a16="http://schemas.microsoft.com/office/drawing/2014/main" id="{C677A44A-BBDE-4739-815E-8E206CF1618E}"/>
                  </a:ext>
                </a:extLst>
              </p:cNvPr>
              <p:cNvCxnSpPr/>
              <p:nvPr/>
            </p:nvCxnSpPr>
            <p:spPr>
              <a:xfrm>
                <a:off x="11684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7" name="Straight Connector 786">
                <a:extLst>
                  <a:ext uri="{FF2B5EF4-FFF2-40B4-BE49-F238E27FC236}">
                    <a16:creationId xmlns:a16="http://schemas.microsoft.com/office/drawing/2014/main" id="{7C7D9832-26B2-49EA-8542-C76B0662F936}"/>
                  </a:ext>
                </a:extLst>
              </p:cNvPr>
              <p:cNvCxnSpPr/>
              <p:nvPr/>
            </p:nvCxnSpPr>
            <p:spPr>
              <a:xfrm>
                <a:off x="15748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8" name="Straight Connector 787">
                <a:extLst>
                  <a:ext uri="{FF2B5EF4-FFF2-40B4-BE49-F238E27FC236}">
                    <a16:creationId xmlns:a16="http://schemas.microsoft.com/office/drawing/2014/main" id="{16C906CC-C186-45B5-A1F7-62B7BDE120DF}"/>
                  </a:ext>
                </a:extLst>
              </p:cNvPr>
              <p:cNvCxnSpPr/>
              <p:nvPr/>
            </p:nvCxnSpPr>
            <p:spPr>
              <a:xfrm>
                <a:off x="19558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9" name="Straight Connector 788">
                <a:extLst>
                  <a:ext uri="{FF2B5EF4-FFF2-40B4-BE49-F238E27FC236}">
                    <a16:creationId xmlns:a16="http://schemas.microsoft.com/office/drawing/2014/main" id="{D9088013-4F2C-473C-86EF-032ECD4F65B6}"/>
                  </a:ext>
                </a:extLst>
              </p:cNvPr>
              <p:cNvCxnSpPr/>
              <p:nvPr/>
            </p:nvCxnSpPr>
            <p:spPr>
              <a:xfrm>
                <a:off x="23622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0" name="Straight Connector 789">
                <a:extLst>
                  <a:ext uri="{FF2B5EF4-FFF2-40B4-BE49-F238E27FC236}">
                    <a16:creationId xmlns:a16="http://schemas.microsoft.com/office/drawing/2014/main" id="{F9CE795D-6E70-4F4D-BE9B-536A3A0AC462}"/>
                  </a:ext>
                </a:extLst>
              </p:cNvPr>
              <p:cNvCxnSpPr/>
              <p:nvPr/>
            </p:nvCxnSpPr>
            <p:spPr>
              <a:xfrm>
                <a:off x="27686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1" name="Straight Connector 790">
                <a:extLst>
                  <a:ext uri="{FF2B5EF4-FFF2-40B4-BE49-F238E27FC236}">
                    <a16:creationId xmlns:a16="http://schemas.microsoft.com/office/drawing/2014/main" id="{78A85356-08A3-401C-A17C-4678C5D64D54}"/>
                  </a:ext>
                </a:extLst>
              </p:cNvPr>
              <p:cNvCxnSpPr/>
              <p:nvPr/>
            </p:nvCxnSpPr>
            <p:spPr>
              <a:xfrm>
                <a:off x="31750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2" name="Straight Connector 791">
                <a:extLst>
                  <a:ext uri="{FF2B5EF4-FFF2-40B4-BE49-F238E27FC236}">
                    <a16:creationId xmlns:a16="http://schemas.microsoft.com/office/drawing/2014/main" id="{D7F592D4-1991-4078-AC2E-398B58C6736C}"/>
                  </a:ext>
                </a:extLst>
              </p:cNvPr>
              <p:cNvCxnSpPr/>
              <p:nvPr/>
            </p:nvCxnSpPr>
            <p:spPr>
              <a:xfrm>
                <a:off x="3568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3" name="Straight Connector 792">
                <a:extLst>
                  <a:ext uri="{FF2B5EF4-FFF2-40B4-BE49-F238E27FC236}">
                    <a16:creationId xmlns:a16="http://schemas.microsoft.com/office/drawing/2014/main" id="{891A89D6-1DA2-4FCA-8B8F-EBB9F281CEA7}"/>
                  </a:ext>
                </a:extLst>
              </p:cNvPr>
              <p:cNvCxnSpPr/>
              <p:nvPr/>
            </p:nvCxnSpPr>
            <p:spPr>
              <a:xfrm>
                <a:off x="3975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4" name="Straight Connector 793">
                <a:extLst>
                  <a:ext uri="{FF2B5EF4-FFF2-40B4-BE49-F238E27FC236}">
                    <a16:creationId xmlns:a16="http://schemas.microsoft.com/office/drawing/2014/main" id="{C98F398B-9F4E-4858-9FB5-AB10A8A3B06B}"/>
                  </a:ext>
                </a:extLst>
              </p:cNvPr>
              <p:cNvCxnSpPr/>
              <p:nvPr/>
            </p:nvCxnSpPr>
            <p:spPr>
              <a:xfrm>
                <a:off x="4381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5" name="Straight Connector 794">
                <a:extLst>
                  <a:ext uri="{FF2B5EF4-FFF2-40B4-BE49-F238E27FC236}">
                    <a16:creationId xmlns:a16="http://schemas.microsoft.com/office/drawing/2014/main" id="{3F29A6C7-8448-406C-9492-E7465AA95B61}"/>
                  </a:ext>
                </a:extLst>
              </p:cNvPr>
              <p:cNvCxnSpPr/>
              <p:nvPr/>
            </p:nvCxnSpPr>
            <p:spPr>
              <a:xfrm>
                <a:off x="4787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6" name="Straight Connector 795">
                <a:extLst>
                  <a:ext uri="{FF2B5EF4-FFF2-40B4-BE49-F238E27FC236}">
                    <a16:creationId xmlns:a16="http://schemas.microsoft.com/office/drawing/2014/main" id="{B4F9EECD-4DA1-496E-BCD1-B20B11A467A6}"/>
                  </a:ext>
                </a:extLst>
              </p:cNvPr>
              <p:cNvCxnSpPr/>
              <p:nvPr/>
            </p:nvCxnSpPr>
            <p:spPr>
              <a:xfrm>
                <a:off x="5168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7" name="Straight Connector 796">
                <a:extLst>
                  <a:ext uri="{FF2B5EF4-FFF2-40B4-BE49-F238E27FC236}">
                    <a16:creationId xmlns:a16="http://schemas.microsoft.com/office/drawing/2014/main" id="{BE30FE63-E3C4-4AFD-A548-C4ED26B01015}"/>
                  </a:ext>
                </a:extLst>
              </p:cNvPr>
              <p:cNvCxnSpPr/>
              <p:nvPr/>
            </p:nvCxnSpPr>
            <p:spPr>
              <a:xfrm>
                <a:off x="55753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8" name="Straight Connector 797">
                <a:extLst>
                  <a:ext uri="{FF2B5EF4-FFF2-40B4-BE49-F238E27FC236}">
                    <a16:creationId xmlns:a16="http://schemas.microsoft.com/office/drawing/2014/main" id="{DE181D14-AF55-4EB0-8B74-F98398C2514B}"/>
                  </a:ext>
                </a:extLst>
              </p:cNvPr>
              <p:cNvCxnSpPr/>
              <p:nvPr/>
            </p:nvCxnSpPr>
            <p:spPr>
              <a:xfrm>
                <a:off x="5981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9" name="Straight Connector 798">
                <a:extLst>
                  <a:ext uri="{FF2B5EF4-FFF2-40B4-BE49-F238E27FC236}">
                    <a16:creationId xmlns:a16="http://schemas.microsoft.com/office/drawing/2014/main" id="{3149133F-63BB-4772-ABF6-0DB303C98E82}"/>
                  </a:ext>
                </a:extLst>
              </p:cNvPr>
              <p:cNvCxnSpPr/>
              <p:nvPr/>
            </p:nvCxnSpPr>
            <p:spPr>
              <a:xfrm>
                <a:off x="6388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0" name="Straight Connector 799">
                <a:extLst>
                  <a:ext uri="{FF2B5EF4-FFF2-40B4-BE49-F238E27FC236}">
                    <a16:creationId xmlns:a16="http://schemas.microsoft.com/office/drawing/2014/main" id="{7CAA8289-161A-40BA-BC9E-6D04DCB07199}"/>
                  </a:ext>
                </a:extLst>
              </p:cNvPr>
              <p:cNvCxnSpPr/>
              <p:nvPr/>
            </p:nvCxnSpPr>
            <p:spPr>
              <a:xfrm>
                <a:off x="6794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1" name="Straight Connector 800">
                <a:extLst>
                  <a:ext uri="{FF2B5EF4-FFF2-40B4-BE49-F238E27FC236}">
                    <a16:creationId xmlns:a16="http://schemas.microsoft.com/office/drawing/2014/main" id="{138EE4E9-2F3B-4402-A712-F0E63FBC9D28}"/>
                  </a:ext>
                </a:extLst>
              </p:cNvPr>
              <p:cNvCxnSpPr/>
              <p:nvPr/>
            </p:nvCxnSpPr>
            <p:spPr>
              <a:xfrm>
                <a:off x="7200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2" name="Straight Connector 801">
                <a:extLst>
                  <a:ext uri="{FF2B5EF4-FFF2-40B4-BE49-F238E27FC236}">
                    <a16:creationId xmlns:a16="http://schemas.microsoft.com/office/drawing/2014/main" id="{2546D61D-4F5D-4529-8A63-F28BA6DE9199}"/>
                  </a:ext>
                </a:extLst>
              </p:cNvPr>
              <p:cNvCxnSpPr/>
              <p:nvPr/>
            </p:nvCxnSpPr>
            <p:spPr>
              <a:xfrm>
                <a:off x="76073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3" name="Straight Connector 802">
                <a:extLst>
                  <a:ext uri="{FF2B5EF4-FFF2-40B4-BE49-F238E27FC236}">
                    <a16:creationId xmlns:a16="http://schemas.microsoft.com/office/drawing/2014/main" id="{82BA4CEA-D415-453B-87BC-7B534E12F2BF}"/>
                  </a:ext>
                </a:extLst>
              </p:cNvPr>
              <p:cNvCxnSpPr/>
              <p:nvPr/>
            </p:nvCxnSpPr>
            <p:spPr>
              <a:xfrm>
                <a:off x="8013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4" name="Straight Connector 803">
                <a:extLst>
                  <a:ext uri="{FF2B5EF4-FFF2-40B4-BE49-F238E27FC236}">
                    <a16:creationId xmlns:a16="http://schemas.microsoft.com/office/drawing/2014/main" id="{6BF74F03-303A-4C2F-A273-E4B9058AD022}"/>
                  </a:ext>
                </a:extLst>
              </p:cNvPr>
              <p:cNvCxnSpPr/>
              <p:nvPr/>
            </p:nvCxnSpPr>
            <p:spPr>
              <a:xfrm>
                <a:off x="8394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5" name="Straight Connector 804">
                <a:extLst>
                  <a:ext uri="{FF2B5EF4-FFF2-40B4-BE49-F238E27FC236}">
                    <a16:creationId xmlns:a16="http://schemas.microsoft.com/office/drawing/2014/main" id="{3D87D783-CF19-4B5C-9CE5-713AB5E4E20E}"/>
                  </a:ext>
                </a:extLst>
              </p:cNvPr>
              <p:cNvCxnSpPr/>
              <p:nvPr/>
            </p:nvCxnSpPr>
            <p:spPr>
              <a:xfrm>
                <a:off x="8801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6" name="Straight Connector 805">
                <a:extLst>
                  <a:ext uri="{FF2B5EF4-FFF2-40B4-BE49-F238E27FC236}">
                    <a16:creationId xmlns:a16="http://schemas.microsoft.com/office/drawing/2014/main" id="{ECD417C2-EEFB-4F30-BFCE-09188AB30D57}"/>
                  </a:ext>
                </a:extLst>
              </p:cNvPr>
              <p:cNvCxnSpPr/>
              <p:nvPr/>
            </p:nvCxnSpPr>
            <p:spPr>
              <a:xfrm>
                <a:off x="9207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7" name="Straight Connector 806">
                <a:extLst>
                  <a:ext uri="{FF2B5EF4-FFF2-40B4-BE49-F238E27FC236}">
                    <a16:creationId xmlns:a16="http://schemas.microsoft.com/office/drawing/2014/main" id="{2D628154-0995-4004-B4BA-EC8F65685F16}"/>
                  </a:ext>
                </a:extLst>
              </p:cNvPr>
              <p:cNvCxnSpPr/>
              <p:nvPr/>
            </p:nvCxnSpPr>
            <p:spPr>
              <a:xfrm>
                <a:off x="9613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8" name="Straight Connector 807">
                <a:extLst>
                  <a:ext uri="{FF2B5EF4-FFF2-40B4-BE49-F238E27FC236}">
                    <a16:creationId xmlns:a16="http://schemas.microsoft.com/office/drawing/2014/main" id="{7398B4FE-7EEB-40CB-93B6-1A87E4D2F658}"/>
                  </a:ext>
                </a:extLst>
              </p:cNvPr>
              <p:cNvCxnSpPr/>
              <p:nvPr/>
            </p:nvCxnSpPr>
            <p:spPr>
              <a:xfrm>
                <a:off x="100076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9" name="Straight Connector 808">
                <a:extLst>
                  <a:ext uri="{FF2B5EF4-FFF2-40B4-BE49-F238E27FC236}">
                    <a16:creationId xmlns:a16="http://schemas.microsoft.com/office/drawing/2014/main" id="{29787102-CBD8-4B0C-9E5C-58D3891369DC}"/>
                  </a:ext>
                </a:extLst>
              </p:cNvPr>
              <p:cNvCxnSpPr/>
              <p:nvPr/>
            </p:nvCxnSpPr>
            <p:spPr>
              <a:xfrm>
                <a:off x="104140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0" name="Straight Connector 809">
                <a:extLst>
                  <a:ext uri="{FF2B5EF4-FFF2-40B4-BE49-F238E27FC236}">
                    <a16:creationId xmlns:a16="http://schemas.microsoft.com/office/drawing/2014/main" id="{A14CB927-65F0-4C72-8652-218D5A9BEDD8}"/>
                  </a:ext>
                </a:extLst>
              </p:cNvPr>
              <p:cNvCxnSpPr/>
              <p:nvPr/>
            </p:nvCxnSpPr>
            <p:spPr>
              <a:xfrm>
                <a:off x="108204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1" name="Straight Connector 810">
                <a:extLst>
                  <a:ext uri="{FF2B5EF4-FFF2-40B4-BE49-F238E27FC236}">
                    <a16:creationId xmlns:a16="http://schemas.microsoft.com/office/drawing/2014/main" id="{C9ABB825-7CFA-4184-B77D-E425935B60B0}"/>
                  </a:ext>
                </a:extLst>
              </p:cNvPr>
              <p:cNvCxnSpPr/>
              <p:nvPr/>
            </p:nvCxnSpPr>
            <p:spPr>
              <a:xfrm>
                <a:off x="112268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2" name="Straight Connector 811">
                <a:extLst>
                  <a:ext uri="{FF2B5EF4-FFF2-40B4-BE49-F238E27FC236}">
                    <a16:creationId xmlns:a16="http://schemas.microsoft.com/office/drawing/2014/main" id="{A6091BCF-31A1-455C-9924-07720E06E0C8}"/>
                  </a:ext>
                </a:extLst>
              </p:cNvPr>
              <p:cNvCxnSpPr/>
              <p:nvPr/>
            </p:nvCxnSpPr>
            <p:spPr>
              <a:xfrm>
                <a:off x="116078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3" name="Straight Connector 812">
                <a:extLst>
                  <a:ext uri="{FF2B5EF4-FFF2-40B4-BE49-F238E27FC236}">
                    <a16:creationId xmlns:a16="http://schemas.microsoft.com/office/drawing/2014/main" id="{30D3B146-9608-4B9F-814F-60B3CA2D199B}"/>
                  </a:ext>
                </a:extLst>
              </p:cNvPr>
              <p:cNvCxnSpPr/>
              <p:nvPr/>
            </p:nvCxnSpPr>
            <p:spPr>
              <a:xfrm>
                <a:off x="120142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4" name="Straight Connector 813">
                <a:extLst>
                  <a:ext uri="{FF2B5EF4-FFF2-40B4-BE49-F238E27FC236}">
                    <a16:creationId xmlns:a16="http://schemas.microsoft.com/office/drawing/2014/main" id="{F5B9DEB4-7B44-41AB-B8BF-24D76CFB456B}"/>
                  </a:ext>
                </a:extLst>
              </p:cNvPr>
              <p:cNvCxnSpPr/>
              <p:nvPr/>
            </p:nvCxnSpPr>
            <p:spPr>
              <a:xfrm>
                <a:off x="12438185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5" name="Straight Connector 814">
                <a:extLst>
                  <a:ext uri="{FF2B5EF4-FFF2-40B4-BE49-F238E27FC236}">
                    <a16:creationId xmlns:a16="http://schemas.microsoft.com/office/drawing/2014/main" id="{835C0990-420B-4153-837B-2BB40F74A26F}"/>
                  </a:ext>
                </a:extLst>
              </p:cNvPr>
              <p:cNvCxnSpPr/>
              <p:nvPr/>
            </p:nvCxnSpPr>
            <p:spPr>
              <a:xfrm>
                <a:off x="12844587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6" name="Straight Connector 815">
                <a:extLst>
                  <a:ext uri="{FF2B5EF4-FFF2-40B4-BE49-F238E27FC236}">
                    <a16:creationId xmlns:a16="http://schemas.microsoft.com/office/drawing/2014/main" id="{A8CE8C24-F5F6-4F4B-8986-59CC6CAE6C53}"/>
                  </a:ext>
                </a:extLst>
              </p:cNvPr>
              <p:cNvCxnSpPr/>
              <p:nvPr/>
            </p:nvCxnSpPr>
            <p:spPr>
              <a:xfrm>
                <a:off x="13238285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7" name="Straight Connector 816">
                <a:extLst>
                  <a:ext uri="{FF2B5EF4-FFF2-40B4-BE49-F238E27FC236}">
                    <a16:creationId xmlns:a16="http://schemas.microsoft.com/office/drawing/2014/main" id="{7A9FCDD7-3E7A-483B-9926-A6E7039FB19F}"/>
                  </a:ext>
                </a:extLst>
              </p:cNvPr>
              <p:cNvCxnSpPr/>
              <p:nvPr/>
            </p:nvCxnSpPr>
            <p:spPr>
              <a:xfrm>
                <a:off x="13644687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8" name="Straight Connector 817">
                <a:extLst>
                  <a:ext uri="{FF2B5EF4-FFF2-40B4-BE49-F238E27FC236}">
                    <a16:creationId xmlns:a16="http://schemas.microsoft.com/office/drawing/2014/main" id="{BF6CA909-070A-4E03-A7B2-BADE6497DFAA}"/>
                  </a:ext>
                </a:extLst>
              </p:cNvPr>
              <p:cNvCxnSpPr/>
              <p:nvPr/>
            </p:nvCxnSpPr>
            <p:spPr>
              <a:xfrm>
                <a:off x="14051085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9" name="Straight Connector 818">
                <a:extLst>
                  <a:ext uri="{FF2B5EF4-FFF2-40B4-BE49-F238E27FC236}">
                    <a16:creationId xmlns:a16="http://schemas.microsoft.com/office/drawing/2014/main" id="{CB468823-CF90-4463-A5B5-9D54DEFCD6CB}"/>
                  </a:ext>
                </a:extLst>
              </p:cNvPr>
              <p:cNvCxnSpPr/>
              <p:nvPr/>
            </p:nvCxnSpPr>
            <p:spPr>
              <a:xfrm>
                <a:off x="14457487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0" name="Straight Connector 819">
                <a:extLst>
                  <a:ext uri="{FF2B5EF4-FFF2-40B4-BE49-F238E27FC236}">
                    <a16:creationId xmlns:a16="http://schemas.microsoft.com/office/drawing/2014/main" id="{CA7840CB-A6F5-4BA4-BB3B-110EE7783A17}"/>
                  </a:ext>
                </a:extLst>
              </p:cNvPr>
              <p:cNvCxnSpPr/>
              <p:nvPr/>
            </p:nvCxnSpPr>
            <p:spPr>
              <a:xfrm>
                <a:off x="14838486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1" name="Straight Connector 820">
                <a:extLst>
                  <a:ext uri="{FF2B5EF4-FFF2-40B4-BE49-F238E27FC236}">
                    <a16:creationId xmlns:a16="http://schemas.microsoft.com/office/drawing/2014/main" id="{0618A443-D67F-4029-B26A-BE80668B92A5}"/>
                  </a:ext>
                </a:extLst>
              </p:cNvPr>
              <p:cNvCxnSpPr/>
              <p:nvPr/>
            </p:nvCxnSpPr>
            <p:spPr>
              <a:xfrm>
                <a:off x="15244887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62" name="Group 761">
              <a:extLst>
                <a:ext uri="{FF2B5EF4-FFF2-40B4-BE49-F238E27FC236}">
                  <a16:creationId xmlns:a16="http://schemas.microsoft.com/office/drawing/2014/main" id="{52481E51-57D4-4D03-9E6B-C13900DAA17F}"/>
                </a:ext>
              </a:extLst>
            </p:cNvPr>
            <p:cNvGrpSpPr/>
            <p:nvPr/>
          </p:nvGrpSpPr>
          <p:grpSpPr>
            <a:xfrm rot="5400000">
              <a:off x="2943731" y="-2659871"/>
              <a:ext cx="6267343" cy="12209382"/>
              <a:chOff x="355600" y="0"/>
              <a:chExt cx="8039100" cy="6858000"/>
            </a:xfrm>
          </p:grpSpPr>
          <p:cxnSp>
            <p:nvCxnSpPr>
              <p:cNvPr id="763" name="Straight Connector 762">
                <a:extLst>
                  <a:ext uri="{FF2B5EF4-FFF2-40B4-BE49-F238E27FC236}">
                    <a16:creationId xmlns:a16="http://schemas.microsoft.com/office/drawing/2014/main" id="{AEE4D16C-BA94-434E-B980-21803F90DCA4}"/>
                  </a:ext>
                </a:extLst>
              </p:cNvPr>
              <p:cNvCxnSpPr/>
              <p:nvPr/>
            </p:nvCxnSpPr>
            <p:spPr>
              <a:xfrm>
                <a:off x="3556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4" name="Straight Connector 763">
                <a:extLst>
                  <a:ext uri="{FF2B5EF4-FFF2-40B4-BE49-F238E27FC236}">
                    <a16:creationId xmlns:a16="http://schemas.microsoft.com/office/drawing/2014/main" id="{7369A401-AC85-456E-A838-9A46D50661A7}"/>
                  </a:ext>
                </a:extLst>
              </p:cNvPr>
              <p:cNvCxnSpPr/>
              <p:nvPr/>
            </p:nvCxnSpPr>
            <p:spPr>
              <a:xfrm>
                <a:off x="7620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5" name="Straight Connector 764">
                <a:extLst>
                  <a:ext uri="{FF2B5EF4-FFF2-40B4-BE49-F238E27FC236}">
                    <a16:creationId xmlns:a16="http://schemas.microsoft.com/office/drawing/2014/main" id="{FC010CB4-5CD4-488B-9FCD-CCCF1E2750CA}"/>
                  </a:ext>
                </a:extLst>
              </p:cNvPr>
              <p:cNvCxnSpPr/>
              <p:nvPr/>
            </p:nvCxnSpPr>
            <p:spPr>
              <a:xfrm>
                <a:off x="11684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6" name="Straight Connector 765">
                <a:extLst>
                  <a:ext uri="{FF2B5EF4-FFF2-40B4-BE49-F238E27FC236}">
                    <a16:creationId xmlns:a16="http://schemas.microsoft.com/office/drawing/2014/main" id="{4F8E0B71-4A43-4259-B2D1-9D8347A08ECE}"/>
                  </a:ext>
                </a:extLst>
              </p:cNvPr>
              <p:cNvCxnSpPr/>
              <p:nvPr/>
            </p:nvCxnSpPr>
            <p:spPr>
              <a:xfrm>
                <a:off x="15748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7" name="Straight Connector 766">
                <a:extLst>
                  <a:ext uri="{FF2B5EF4-FFF2-40B4-BE49-F238E27FC236}">
                    <a16:creationId xmlns:a16="http://schemas.microsoft.com/office/drawing/2014/main" id="{A6FAE7A9-0308-40DA-B106-D0FDCC7F5781}"/>
                  </a:ext>
                </a:extLst>
              </p:cNvPr>
              <p:cNvCxnSpPr/>
              <p:nvPr/>
            </p:nvCxnSpPr>
            <p:spPr>
              <a:xfrm>
                <a:off x="19558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8" name="Straight Connector 767">
                <a:extLst>
                  <a:ext uri="{FF2B5EF4-FFF2-40B4-BE49-F238E27FC236}">
                    <a16:creationId xmlns:a16="http://schemas.microsoft.com/office/drawing/2014/main" id="{FA5B1E05-6069-4B83-B71C-34133B6ADBF9}"/>
                  </a:ext>
                </a:extLst>
              </p:cNvPr>
              <p:cNvCxnSpPr/>
              <p:nvPr/>
            </p:nvCxnSpPr>
            <p:spPr>
              <a:xfrm>
                <a:off x="23622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9" name="Straight Connector 768">
                <a:extLst>
                  <a:ext uri="{FF2B5EF4-FFF2-40B4-BE49-F238E27FC236}">
                    <a16:creationId xmlns:a16="http://schemas.microsoft.com/office/drawing/2014/main" id="{F552FFD7-82FD-4423-840B-FF86B57FFED1}"/>
                  </a:ext>
                </a:extLst>
              </p:cNvPr>
              <p:cNvCxnSpPr/>
              <p:nvPr/>
            </p:nvCxnSpPr>
            <p:spPr>
              <a:xfrm>
                <a:off x="27686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0" name="Straight Connector 769">
                <a:extLst>
                  <a:ext uri="{FF2B5EF4-FFF2-40B4-BE49-F238E27FC236}">
                    <a16:creationId xmlns:a16="http://schemas.microsoft.com/office/drawing/2014/main" id="{04DB960B-EC0C-47DA-94DE-249DAA35381D}"/>
                  </a:ext>
                </a:extLst>
              </p:cNvPr>
              <p:cNvCxnSpPr/>
              <p:nvPr/>
            </p:nvCxnSpPr>
            <p:spPr>
              <a:xfrm>
                <a:off x="31750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1" name="Straight Connector 770">
                <a:extLst>
                  <a:ext uri="{FF2B5EF4-FFF2-40B4-BE49-F238E27FC236}">
                    <a16:creationId xmlns:a16="http://schemas.microsoft.com/office/drawing/2014/main" id="{13142D8B-370E-4AB8-A1B8-63AF4157B110}"/>
                  </a:ext>
                </a:extLst>
              </p:cNvPr>
              <p:cNvCxnSpPr/>
              <p:nvPr/>
            </p:nvCxnSpPr>
            <p:spPr>
              <a:xfrm>
                <a:off x="3568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2" name="Straight Connector 771">
                <a:extLst>
                  <a:ext uri="{FF2B5EF4-FFF2-40B4-BE49-F238E27FC236}">
                    <a16:creationId xmlns:a16="http://schemas.microsoft.com/office/drawing/2014/main" id="{D26AA68B-5A13-4C6D-B199-4F28C12C5210}"/>
                  </a:ext>
                </a:extLst>
              </p:cNvPr>
              <p:cNvCxnSpPr/>
              <p:nvPr/>
            </p:nvCxnSpPr>
            <p:spPr>
              <a:xfrm>
                <a:off x="3975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3" name="Straight Connector 772">
                <a:extLst>
                  <a:ext uri="{FF2B5EF4-FFF2-40B4-BE49-F238E27FC236}">
                    <a16:creationId xmlns:a16="http://schemas.microsoft.com/office/drawing/2014/main" id="{79CA93E8-C910-4EF7-AD09-24657F257F63}"/>
                  </a:ext>
                </a:extLst>
              </p:cNvPr>
              <p:cNvCxnSpPr/>
              <p:nvPr/>
            </p:nvCxnSpPr>
            <p:spPr>
              <a:xfrm>
                <a:off x="4381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4" name="Straight Connector 773">
                <a:extLst>
                  <a:ext uri="{FF2B5EF4-FFF2-40B4-BE49-F238E27FC236}">
                    <a16:creationId xmlns:a16="http://schemas.microsoft.com/office/drawing/2014/main" id="{97E864CA-8FF0-45AF-B023-A046E08B843F}"/>
                  </a:ext>
                </a:extLst>
              </p:cNvPr>
              <p:cNvCxnSpPr/>
              <p:nvPr/>
            </p:nvCxnSpPr>
            <p:spPr>
              <a:xfrm>
                <a:off x="4787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5" name="Straight Connector 774">
                <a:extLst>
                  <a:ext uri="{FF2B5EF4-FFF2-40B4-BE49-F238E27FC236}">
                    <a16:creationId xmlns:a16="http://schemas.microsoft.com/office/drawing/2014/main" id="{DD285153-71DC-4A49-B002-F1BC87E505A2}"/>
                  </a:ext>
                </a:extLst>
              </p:cNvPr>
              <p:cNvCxnSpPr/>
              <p:nvPr/>
            </p:nvCxnSpPr>
            <p:spPr>
              <a:xfrm>
                <a:off x="5168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6" name="Straight Connector 775">
                <a:extLst>
                  <a:ext uri="{FF2B5EF4-FFF2-40B4-BE49-F238E27FC236}">
                    <a16:creationId xmlns:a16="http://schemas.microsoft.com/office/drawing/2014/main" id="{2A2B0A62-885F-49B3-B604-BCE6A5AC6F7D}"/>
                  </a:ext>
                </a:extLst>
              </p:cNvPr>
              <p:cNvCxnSpPr/>
              <p:nvPr/>
            </p:nvCxnSpPr>
            <p:spPr>
              <a:xfrm>
                <a:off x="55753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7" name="Straight Connector 776">
                <a:extLst>
                  <a:ext uri="{FF2B5EF4-FFF2-40B4-BE49-F238E27FC236}">
                    <a16:creationId xmlns:a16="http://schemas.microsoft.com/office/drawing/2014/main" id="{4A17B57B-C1AE-4537-B1CC-E1FA5DDBD867}"/>
                  </a:ext>
                </a:extLst>
              </p:cNvPr>
              <p:cNvCxnSpPr/>
              <p:nvPr/>
            </p:nvCxnSpPr>
            <p:spPr>
              <a:xfrm>
                <a:off x="5981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8" name="Straight Connector 777">
                <a:extLst>
                  <a:ext uri="{FF2B5EF4-FFF2-40B4-BE49-F238E27FC236}">
                    <a16:creationId xmlns:a16="http://schemas.microsoft.com/office/drawing/2014/main" id="{5ABAB36C-A9B2-4E04-A283-2EEBE13494F6}"/>
                  </a:ext>
                </a:extLst>
              </p:cNvPr>
              <p:cNvCxnSpPr/>
              <p:nvPr/>
            </p:nvCxnSpPr>
            <p:spPr>
              <a:xfrm>
                <a:off x="6388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9" name="Straight Connector 778">
                <a:extLst>
                  <a:ext uri="{FF2B5EF4-FFF2-40B4-BE49-F238E27FC236}">
                    <a16:creationId xmlns:a16="http://schemas.microsoft.com/office/drawing/2014/main" id="{1866728B-9986-4F1D-86D2-1B8FEEDF1CB0}"/>
                  </a:ext>
                </a:extLst>
              </p:cNvPr>
              <p:cNvCxnSpPr/>
              <p:nvPr/>
            </p:nvCxnSpPr>
            <p:spPr>
              <a:xfrm>
                <a:off x="6794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0" name="Straight Connector 779">
                <a:extLst>
                  <a:ext uri="{FF2B5EF4-FFF2-40B4-BE49-F238E27FC236}">
                    <a16:creationId xmlns:a16="http://schemas.microsoft.com/office/drawing/2014/main" id="{73692DEC-A5EC-4FFB-B94C-0C741438253F}"/>
                  </a:ext>
                </a:extLst>
              </p:cNvPr>
              <p:cNvCxnSpPr/>
              <p:nvPr/>
            </p:nvCxnSpPr>
            <p:spPr>
              <a:xfrm>
                <a:off x="7200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1" name="Straight Connector 780">
                <a:extLst>
                  <a:ext uri="{FF2B5EF4-FFF2-40B4-BE49-F238E27FC236}">
                    <a16:creationId xmlns:a16="http://schemas.microsoft.com/office/drawing/2014/main" id="{4ED44FA5-2226-40FB-8F8F-066CC1E3DC69}"/>
                  </a:ext>
                </a:extLst>
              </p:cNvPr>
              <p:cNvCxnSpPr/>
              <p:nvPr/>
            </p:nvCxnSpPr>
            <p:spPr>
              <a:xfrm>
                <a:off x="76073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2" name="Straight Connector 781">
                <a:extLst>
                  <a:ext uri="{FF2B5EF4-FFF2-40B4-BE49-F238E27FC236}">
                    <a16:creationId xmlns:a16="http://schemas.microsoft.com/office/drawing/2014/main" id="{9C6CE3B2-CEB9-4BB5-8218-519AD96DFACD}"/>
                  </a:ext>
                </a:extLst>
              </p:cNvPr>
              <p:cNvCxnSpPr/>
              <p:nvPr/>
            </p:nvCxnSpPr>
            <p:spPr>
              <a:xfrm>
                <a:off x="8013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3" name="Straight Connector 782">
                <a:extLst>
                  <a:ext uri="{FF2B5EF4-FFF2-40B4-BE49-F238E27FC236}">
                    <a16:creationId xmlns:a16="http://schemas.microsoft.com/office/drawing/2014/main" id="{3DD1D169-498F-4CC6-AF10-B78C536BF9D9}"/>
                  </a:ext>
                </a:extLst>
              </p:cNvPr>
              <p:cNvCxnSpPr/>
              <p:nvPr/>
            </p:nvCxnSpPr>
            <p:spPr>
              <a:xfrm>
                <a:off x="8394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12" name="Group 111" hidden="1">
            <a:extLst>
              <a:ext uri="{FF2B5EF4-FFF2-40B4-BE49-F238E27FC236}">
                <a16:creationId xmlns:a16="http://schemas.microsoft.com/office/drawing/2014/main" id="{A4E21C86-16E9-4487-BA3B-CCCA51C5C83E}"/>
              </a:ext>
            </a:extLst>
          </p:cNvPr>
          <p:cNvGrpSpPr/>
          <p:nvPr/>
        </p:nvGrpSpPr>
        <p:grpSpPr>
          <a:xfrm>
            <a:off x="-27288" y="-12700"/>
            <a:ext cx="12209382" cy="6870700"/>
            <a:chOff x="-27288" y="-12700"/>
            <a:chExt cx="12209382" cy="6870700"/>
          </a:xfrm>
        </p:grpSpPr>
        <p:grpSp>
          <p:nvGrpSpPr>
            <p:cNvPr id="113" name="Group 112">
              <a:extLst>
                <a:ext uri="{FF2B5EF4-FFF2-40B4-BE49-F238E27FC236}">
                  <a16:creationId xmlns:a16="http://schemas.microsoft.com/office/drawing/2014/main" id="{2EEA6B91-75B3-4911-9D42-F7F4E7DE0181}"/>
                </a:ext>
              </a:extLst>
            </p:cNvPr>
            <p:cNvGrpSpPr/>
            <p:nvPr/>
          </p:nvGrpSpPr>
          <p:grpSpPr>
            <a:xfrm>
              <a:off x="266700" y="-12700"/>
              <a:ext cx="11607800" cy="6870700"/>
              <a:chOff x="355600" y="-12700"/>
              <a:chExt cx="14889287" cy="6870700"/>
            </a:xfrm>
          </p:grpSpPr>
          <p:cxnSp>
            <p:nvCxnSpPr>
              <p:cNvPr id="136" name="Straight Connector 135">
                <a:extLst>
                  <a:ext uri="{FF2B5EF4-FFF2-40B4-BE49-F238E27FC236}">
                    <a16:creationId xmlns:a16="http://schemas.microsoft.com/office/drawing/2014/main" id="{09C8E877-935F-45CC-98A8-CE10E772548C}"/>
                  </a:ext>
                </a:extLst>
              </p:cNvPr>
              <p:cNvCxnSpPr/>
              <p:nvPr/>
            </p:nvCxnSpPr>
            <p:spPr>
              <a:xfrm>
                <a:off x="3556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>
                <a:extLst>
                  <a:ext uri="{FF2B5EF4-FFF2-40B4-BE49-F238E27FC236}">
                    <a16:creationId xmlns:a16="http://schemas.microsoft.com/office/drawing/2014/main" id="{A526125A-906F-4B24-9802-ECB3DDDF2CAB}"/>
                  </a:ext>
                </a:extLst>
              </p:cNvPr>
              <p:cNvCxnSpPr/>
              <p:nvPr/>
            </p:nvCxnSpPr>
            <p:spPr>
              <a:xfrm>
                <a:off x="7620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>
                <a:extLst>
                  <a:ext uri="{FF2B5EF4-FFF2-40B4-BE49-F238E27FC236}">
                    <a16:creationId xmlns:a16="http://schemas.microsoft.com/office/drawing/2014/main" id="{208B86A9-8109-4B9A-B62F-E733D9440E48}"/>
                  </a:ext>
                </a:extLst>
              </p:cNvPr>
              <p:cNvCxnSpPr/>
              <p:nvPr/>
            </p:nvCxnSpPr>
            <p:spPr>
              <a:xfrm>
                <a:off x="11684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>
                <a:extLst>
                  <a:ext uri="{FF2B5EF4-FFF2-40B4-BE49-F238E27FC236}">
                    <a16:creationId xmlns:a16="http://schemas.microsoft.com/office/drawing/2014/main" id="{4685F011-DFC1-409C-8CF4-50B4489A1A52}"/>
                  </a:ext>
                </a:extLst>
              </p:cNvPr>
              <p:cNvCxnSpPr/>
              <p:nvPr/>
            </p:nvCxnSpPr>
            <p:spPr>
              <a:xfrm>
                <a:off x="15748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9">
                <a:extLst>
                  <a:ext uri="{FF2B5EF4-FFF2-40B4-BE49-F238E27FC236}">
                    <a16:creationId xmlns:a16="http://schemas.microsoft.com/office/drawing/2014/main" id="{4591E651-B166-46F9-9F02-1C8922DAC61B}"/>
                  </a:ext>
                </a:extLst>
              </p:cNvPr>
              <p:cNvCxnSpPr/>
              <p:nvPr/>
            </p:nvCxnSpPr>
            <p:spPr>
              <a:xfrm>
                <a:off x="19558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140">
                <a:extLst>
                  <a:ext uri="{FF2B5EF4-FFF2-40B4-BE49-F238E27FC236}">
                    <a16:creationId xmlns:a16="http://schemas.microsoft.com/office/drawing/2014/main" id="{A217118F-D7B2-46E7-8124-16EF1CA3CE42}"/>
                  </a:ext>
                </a:extLst>
              </p:cNvPr>
              <p:cNvCxnSpPr/>
              <p:nvPr/>
            </p:nvCxnSpPr>
            <p:spPr>
              <a:xfrm>
                <a:off x="23622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Straight Connector 141">
                <a:extLst>
                  <a:ext uri="{FF2B5EF4-FFF2-40B4-BE49-F238E27FC236}">
                    <a16:creationId xmlns:a16="http://schemas.microsoft.com/office/drawing/2014/main" id="{86B3F1F0-6739-453E-9F95-DFB2360B7810}"/>
                  </a:ext>
                </a:extLst>
              </p:cNvPr>
              <p:cNvCxnSpPr/>
              <p:nvPr/>
            </p:nvCxnSpPr>
            <p:spPr>
              <a:xfrm>
                <a:off x="27686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Straight Connector 142">
                <a:extLst>
                  <a:ext uri="{FF2B5EF4-FFF2-40B4-BE49-F238E27FC236}">
                    <a16:creationId xmlns:a16="http://schemas.microsoft.com/office/drawing/2014/main" id="{9CE5BFCD-B749-48CF-940B-4716821495F8}"/>
                  </a:ext>
                </a:extLst>
              </p:cNvPr>
              <p:cNvCxnSpPr/>
              <p:nvPr/>
            </p:nvCxnSpPr>
            <p:spPr>
              <a:xfrm>
                <a:off x="31750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Straight Connector 143">
                <a:extLst>
                  <a:ext uri="{FF2B5EF4-FFF2-40B4-BE49-F238E27FC236}">
                    <a16:creationId xmlns:a16="http://schemas.microsoft.com/office/drawing/2014/main" id="{6C757BFA-BEF4-4331-8DEF-8036D0B616D3}"/>
                  </a:ext>
                </a:extLst>
              </p:cNvPr>
              <p:cNvCxnSpPr/>
              <p:nvPr/>
            </p:nvCxnSpPr>
            <p:spPr>
              <a:xfrm>
                <a:off x="3568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Straight Connector 144">
                <a:extLst>
                  <a:ext uri="{FF2B5EF4-FFF2-40B4-BE49-F238E27FC236}">
                    <a16:creationId xmlns:a16="http://schemas.microsoft.com/office/drawing/2014/main" id="{6422663B-E83C-4C1F-90BB-B271B38B8C32}"/>
                  </a:ext>
                </a:extLst>
              </p:cNvPr>
              <p:cNvCxnSpPr/>
              <p:nvPr/>
            </p:nvCxnSpPr>
            <p:spPr>
              <a:xfrm>
                <a:off x="3975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Connector 145">
                <a:extLst>
                  <a:ext uri="{FF2B5EF4-FFF2-40B4-BE49-F238E27FC236}">
                    <a16:creationId xmlns:a16="http://schemas.microsoft.com/office/drawing/2014/main" id="{29560408-F16B-404C-A987-650734542FC3}"/>
                  </a:ext>
                </a:extLst>
              </p:cNvPr>
              <p:cNvCxnSpPr/>
              <p:nvPr/>
            </p:nvCxnSpPr>
            <p:spPr>
              <a:xfrm>
                <a:off x="4381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Connector 146">
                <a:extLst>
                  <a:ext uri="{FF2B5EF4-FFF2-40B4-BE49-F238E27FC236}">
                    <a16:creationId xmlns:a16="http://schemas.microsoft.com/office/drawing/2014/main" id="{8173CE03-5F10-4D16-A2AA-EA67483E985E}"/>
                  </a:ext>
                </a:extLst>
              </p:cNvPr>
              <p:cNvCxnSpPr/>
              <p:nvPr/>
            </p:nvCxnSpPr>
            <p:spPr>
              <a:xfrm>
                <a:off x="4787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Connector 147">
                <a:extLst>
                  <a:ext uri="{FF2B5EF4-FFF2-40B4-BE49-F238E27FC236}">
                    <a16:creationId xmlns:a16="http://schemas.microsoft.com/office/drawing/2014/main" id="{24772477-1C1D-4BF8-930B-D3500857D448}"/>
                  </a:ext>
                </a:extLst>
              </p:cNvPr>
              <p:cNvCxnSpPr/>
              <p:nvPr/>
            </p:nvCxnSpPr>
            <p:spPr>
              <a:xfrm>
                <a:off x="5168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Straight Connector 148">
                <a:extLst>
                  <a:ext uri="{FF2B5EF4-FFF2-40B4-BE49-F238E27FC236}">
                    <a16:creationId xmlns:a16="http://schemas.microsoft.com/office/drawing/2014/main" id="{078AD7A6-AAB4-42C6-A3C3-31F1E376F2CE}"/>
                  </a:ext>
                </a:extLst>
              </p:cNvPr>
              <p:cNvCxnSpPr/>
              <p:nvPr/>
            </p:nvCxnSpPr>
            <p:spPr>
              <a:xfrm>
                <a:off x="55753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Connector 149">
                <a:extLst>
                  <a:ext uri="{FF2B5EF4-FFF2-40B4-BE49-F238E27FC236}">
                    <a16:creationId xmlns:a16="http://schemas.microsoft.com/office/drawing/2014/main" id="{8642F389-2571-47C7-8386-B00BC280FE91}"/>
                  </a:ext>
                </a:extLst>
              </p:cNvPr>
              <p:cNvCxnSpPr/>
              <p:nvPr/>
            </p:nvCxnSpPr>
            <p:spPr>
              <a:xfrm>
                <a:off x="5981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Straight Connector 150">
                <a:extLst>
                  <a:ext uri="{FF2B5EF4-FFF2-40B4-BE49-F238E27FC236}">
                    <a16:creationId xmlns:a16="http://schemas.microsoft.com/office/drawing/2014/main" id="{AC81FD4B-95BC-417B-89DB-B46FF4F28867}"/>
                  </a:ext>
                </a:extLst>
              </p:cNvPr>
              <p:cNvCxnSpPr/>
              <p:nvPr/>
            </p:nvCxnSpPr>
            <p:spPr>
              <a:xfrm>
                <a:off x="6388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151">
                <a:extLst>
                  <a:ext uri="{FF2B5EF4-FFF2-40B4-BE49-F238E27FC236}">
                    <a16:creationId xmlns:a16="http://schemas.microsoft.com/office/drawing/2014/main" id="{1D54E5E8-640B-449F-A289-3AC7E680CF98}"/>
                  </a:ext>
                </a:extLst>
              </p:cNvPr>
              <p:cNvCxnSpPr/>
              <p:nvPr/>
            </p:nvCxnSpPr>
            <p:spPr>
              <a:xfrm>
                <a:off x="6794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152">
                <a:extLst>
                  <a:ext uri="{FF2B5EF4-FFF2-40B4-BE49-F238E27FC236}">
                    <a16:creationId xmlns:a16="http://schemas.microsoft.com/office/drawing/2014/main" id="{9CB4CB77-9024-4594-AAE5-4E4297F9D0E5}"/>
                  </a:ext>
                </a:extLst>
              </p:cNvPr>
              <p:cNvCxnSpPr/>
              <p:nvPr/>
            </p:nvCxnSpPr>
            <p:spPr>
              <a:xfrm>
                <a:off x="7200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153">
                <a:extLst>
                  <a:ext uri="{FF2B5EF4-FFF2-40B4-BE49-F238E27FC236}">
                    <a16:creationId xmlns:a16="http://schemas.microsoft.com/office/drawing/2014/main" id="{955FC595-3A81-4215-9786-AB8D38D591D0}"/>
                  </a:ext>
                </a:extLst>
              </p:cNvPr>
              <p:cNvCxnSpPr/>
              <p:nvPr/>
            </p:nvCxnSpPr>
            <p:spPr>
              <a:xfrm>
                <a:off x="76073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Straight Connector 154">
                <a:extLst>
                  <a:ext uri="{FF2B5EF4-FFF2-40B4-BE49-F238E27FC236}">
                    <a16:creationId xmlns:a16="http://schemas.microsoft.com/office/drawing/2014/main" id="{5D93813D-A820-4C91-A3F2-887468178205}"/>
                  </a:ext>
                </a:extLst>
              </p:cNvPr>
              <p:cNvCxnSpPr/>
              <p:nvPr/>
            </p:nvCxnSpPr>
            <p:spPr>
              <a:xfrm>
                <a:off x="8013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Straight Connector 155">
                <a:extLst>
                  <a:ext uri="{FF2B5EF4-FFF2-40B4-BE49-F238E27FC236}">
                    <a16:creationId xmlns:a16="http://schemas.microsoft.com/office/drawing/2014/main" id="{08952658-18F2-4416-A2AD-21151B66C806}"/>
                  </a:ext>
                </a:extLst>
              </p:cNvPr>
              <p:cNvCxnSpPr/>
              <p:nvPr/>
            </p:nvCxnSpPr>
            <p:spPr>
              <a:xfrm>
                <a:off x="8394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Straight Connector 156">
                <a:extLst>
                  <a:ext uri="{FF2B5EF4-FFF2-40B4-BE49-F238E27FC236}">
                    <a16:creationId xmlns:a16="http://schemas.microsoft.com/office/drawing/2014/main" id="{74AD5B0A-10E9-4856-B717-03EE37F51C83}"/>
                  </a:ext>
                </a:extLst>
              </p:cNvPr>
              <p:cNvCxnSpPr/>
              <p:nvPr/>
            </p:nvCxnSpPr>
            <p:spPr>
              <a:xfrm>
                <a:off x="8801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Straight Connector 157">
                <a:extLst>
                  <a:ext uri="{FF2B5EF4-FFF2-40B4-BE49-F238E27FC236}">
                    <a16:creationId xmlns:a16="http://schemas.microsoft.com/office/drawing/2014/main" id="{4D5DD98A-BBA0-4B4A-BE7E-87971BB331D7}"/>
                  </a:ext>
                </a:extLst>
              </p:cNvPr>
              <p:cNvCxnSpPr/>
              <p:nvPr/>
            </p:nvCxnSpPr>
            <p:spPr>
              <a:xfrm>
                <a:off x="9207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Straight Connector 158">
                <a:extLst>
                  <a:ext uri="{FF2B5EF4-FFF2-40B4-BE49-F238E27FC236}">
                    <a16:creationId xmlns:a16="http://schemas.microsoft.com/office/drawing/2014/main" id="{D18EBAEB-9BDB-4C51-9540-93A571C9ABD3}"/>
                  </a:ext>
                </a:extLst>
              </p:cNvPr>
              <p:cNvCxnSpPr/>
              <p:nvPr/>
            </p:nvCxnSpPr>
            <p:spPr>
              <a:xfrm>
                <a:off x="9613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Straight Connector 159">
                <a:extLst>
                  <a:ext uri="{FF2B5EF4-FFF2-40B4-BE49-F238E27FC236}">
                    <a16:creationId xmlns:a16="http://schemas.microsoft.com/office/drawing/2014/main" id="{F49B78BB-E1B8-4F71-A2DA-CB94A001D82C}"/>
                  </a:ext>
                </a:extLst>
              </p:cNvPr>
              <p:cNvCxnSpPr/>
              <p:nvPr/>
            </p:nvCxnSpPr>
            <p:spPr>
              <a:xfrm>
                <a:off x="100076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Straight Connector 160">
                <a:extLst>
                  <a:ext uri="{FF2B5EF4-FFF2-40B4-BE49-F238E27FC236}">
                    <a16:creationId xmlns:a16="http://schemas.microsoft.com/office/drawing/2014/main" id="{D5690FE9-3CBB-49AA-864F-850D82C9B914}"/>
                  </a:ext>
                </a:extLst>
              </p:cNvPr>
              <p:cNvCxnSpPr/>
              <p:nvPr/>
            </p:nvCxnSpPr>
            <p:spPr>
              <a:xfrm>
                <a:off x="104140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161">
                <a:extLst>
                  <a:ext uri="{FF2B5EF4-FFF2-40B4-BE49-F238E27FC236}">
                    <a16:creationId xmlns:a16="http://schemas.microsoft.com/office/drawing/2014/main" id="{6B265E70-B574-49A4-BC05-6A12930A586C}"/>
                  </a:ext>
                </a:extLst>
              </p:cNvPr>
              <p:cNvCxnSpPr/>
              <p:nvPr/>
            </p:nvCxnSpPr>
            <p:spPr>
              <a:xfrm>
                <a:off x="108204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Straight Connector 162">
                <a:extLst>
                  <a:ext uri="{FF2B5EF4-FFF2-40B4-BE49-F238E27FC236}">
                    <a16:creationId xmlns:a16="http://schemas.microsoft.com/office/drawing/2014/main" id="{A06E1F71-92CD-4630-8207-5FA61C977DBF}"/>
                  </a:ext>
                </a:extLst>
              </p:cNvPr>
              <p:cNvCxnSpPr/>
              <p:nvPr/>
            </p:nvCxnSpPr>
            <p:spPr>
              <a:xfrm>
                <a:off x="112268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>
                <a:extLst>
                  <a:ext uri="{FF2B5EF4-FFF2-40B4-BE49-F238E27FC236}">
                    <a16:creationId xmlns:a16="http://schemas.microsoft.com/office/drawing/2014/main" id="{A24E636A-DC67-46D6-82EF-CAF366785B60}"/>
                  </a:ext>
                </a:extLst>
              </p:cNvPr>
              <p:cNvCxnSpPr/>
              <p:nvPr/>
            </p:nvCxnSpPr>
            <p:spPr>
              <a:xfrm>
                <a:off x="116078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>
                <a:extLst>
                  <a:ext uri="{FF2B5EF4-FFF2-40B4-BE49-F238E27FC236}">
                    <a16:creationId xmlns:a16="http://schemas.microsoft.com/office/drawing/2014/main" id="{65A1385E-5FC5-4DB6-8A5F-E740E2EE1309}"/>
                  </a:ext>
                </a:extLst>
              </p:cNvPr>
              <p:cNvCxnSpPr/>
              <p:nvPr/>
            </p:nvCxnSpPr>
            <p:spPr>
              <a:xfrm>
                <a:off x="12014200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>
                <a:extLst>
                  <a:ext uri="{FF2B5EF4-FFF2-40B4-BE49-F238E27FC236}">
                    <a16:creationId xmlns:a16="http://schemas.microsoft.com/office/drawing/2014/main" id="{087855C3-99A5-4360-B288-A014664EEA17}"/>
                  </a:ext>
                </a:extLst>
              </p:cNvPr>
              <p:cNvCxnSpPr/>
              <p:nvPr/>
            </p:nvCxnSpPr>
            <p:spPr>
              <a:xfrm>
                <a:off x="12438185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66">
                <a:extLst>
                  <a:ext uri="{FF2B5EF4-FFF2-40B4-BE49-F238E27FC236}">
                    <a16:creationId xmlns:a16="http://schemas.microsoft.com/office/drawing/2014/main" id="{024C43A8-6CED-45F3-B131-652D96A61237}"/>
                  </a:ext>
                </a:extLst>
              </p:cNvPr>
              <p:cNvCxnSpPr/>
              <p:nvPr/>
            </p:nvCxnSpPr>
            <p:spPr>
              <a:xfrm>
                <a:off x="12844587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167">
                <a:extLst>
                  <a:ext uri="{FF2B5EF4-FFF2-40B4-BE49-F238E27FC236}">
                    <a16:creationId xmlns:a16="http://schemas.microsoft.com/office/drawing/2014/main" id="{F349E014-AEC1-4AA9-90C7-1581091B7125}"/>
                  </a:ext>
                </a:extLst>
              </p:cNvPr>
              <p:cNvCxnSpPr/>
              <p:nvPr/>
            </p:nvCxnSpPr>
            <p:spPr>
              <a:xfrm>
                <a:off x="13238285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>
                <a:extLst>
                  <a:ext uri="{FF2B5EF4-FFF2-40B4-BE49-F238E27FC236}">
                    <a16:creationId xmlns:a16="http://schemas.microsoft.com/office/drawing/2014/main" id="{AF55F647-48EA-4561-A01A-488112E2A3EE}"/>
                  </a:ext>
                </a:extLst>
              </p:cNvPr>
              <p:cNvCxnSpPr/>
              <p:nvPr/>
            </p:nvCxnSpPr>
            <p:spPr>
              <a:xfrm>
                <a:off x="13644687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Straight Connector 169">
                <a:extLst>
                  <a:ext uri="{FF2B5EF4-FFF2-40B4-BE49-F238E27FC236}">
                    <a16:creationId xmlns:a16="http://schemas.microsoft.com/office/drawing/2014/main" id="{48DEDA7E-3D7B-4F03-B328-61B11054DC87}"/>
                  </a:ext>
                </a:extLst>
              </p:cNvPr>
              <p:cNvCxnSpPr/>
              <p:nvPr/>
            </p:nvCxnSpPr>
            <p:spPr>
              <a:xfrm>
                <a:off x="14051085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>
                <a:extLst>
                  <a:ext uri="{FF2B5EF4-FFF2-40B4-BE49-F238E27FC236}">
                    <a16:creationId xmlns:a16="http://schemas.microsoft.com/office/drawing/2014/main" id="{3FBAE60B-2264-4785-AD83-67E9E1B9F96D}"/>
                  </a:ext>
                </a:extLst>
              </p:cNvPr>
              <p:cNvCxnSpPr/>
              <p:nvPr/>
            </p:nvCxnSpPr>
            <p:spPr>
              <a:xfrm>
                <a:off x="14457487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>
                <a:extLst>
                  <a:ext uri="{FF2B5EF4-FFF2-40B4-BE49-F238E27FC236}">
                    <a16:creationId xmlns:a16="http://schemas.microsoft.com/office/drawing/2014/main" id="{F0C1FA96-FFE1-47A1-A196-56793055643F}"/>
                  </a:ext>
                </a:extLst>
              </p:cNvPr>
              <p:cNvCxnSpPr/>
              <p:nvPr/>
            </p:nvCxnSpPr>
            <p:spPr>
              <a:xfrm>
                <a:off x="14838486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>
                <a:extLst>
                  <a:ext uri="{FF2B5EF4-FFF2-40B4-BE49-F238E27FC236}">
                    <a16:creationId xmlns:a16="http://schemas.microsoft.com/office/drawing/2014/main" id="{EE1D05CB-1318-4BE7-8791-30FAD863D110}"/>
                  </a:ext>
                </a:extLst>
              </p:cNvPr>
              <p:cNvCxnSpPr/>
              <p:nvPr/>
            </p:nvCxnSpPr>
            <p:spPr>
              <a:xfrm>
                <a:off x="15244887" y="-1270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id="{3C776989-533F-4E09-A473-A13EE201EAAE}"/>
                </a:ext>
              </a:extLst>
            </p:cNvPr>
            <p:cNvGrpSpPr/>
            <p:nvPr/>
          </p:nvGrpSpPr>
          <p:grpSpPr>
            <a:xfrm rot="5400000">
              <a:off x="2943731" y="-2659871"/>
              <a:ext cx="6267343" cy="12209382"/>
              <a:chOff x="355600" y="0"/>
              <a:chExt cx="8039100" cy="6858000"/>
            </a:xfrm>
          </p:grpSpPr>
          <p:cxnSp>
            <p:nvCxnSpPr>
              <p:cNvPr id="115" name="Straight Connector 114">
                <a:extLst>
                  <a:ext uri="{FF2B5EF4-FFF2-40B4-BE49-F238E27FC236}">
                    <a16:creationId xmlns:a16="http://schemas.microsoft.com/office/drawing/2014/main" id="{0E808AFF-0C28-4377-92C9-125E4C1AFDD0}"/>
                  </a:ext>
                </a:extLst>
              </p:cNvPr>
              <p:cNvCxnSpPr/>
              <p:nvPr/>
            </p:nvCxnSpPr>
            <p:spPr>
              <a:xfrm>
                <a:off x="3556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>
                <a:extLst>
                  <a:ext uri="{FF2B5EF4-FFF2-40B4-BE49-F238E27FC236}">
                    <a16:creationId xmlns:a16="http://schemas.microsoft.com/office/drawing/2014/main" id="{A8E4FC1E-3EED-484E-8A8F-6E773665AD03}"/>
                  </a:ext>
                </a:extLst>
              </p:cNvPr>
              <p:cNvCxnSpPr/>
              <p:nvPr/>
            </p:nvCxnSpPr>
            <p:spPr>
              <a:xfrm>
                <a:off x="7620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>
                <a:extLst>
                  <a:ext uri="{FF2B5EF4-FFF2-40B4-BE49-F238E27FC236}">
                    <a16:creationId xmlns:a16="http://schemas.microsoft.com/office/drawing/2014/main" id="{4B11F3EE-6A89-4373-9D1B-F8BFE33EFC7A}"/>
                  </a:ext>
                </a:extLst>
              </p:cNvPr>
              <p:cNvCxnSpPr/>
              <p:nvPr/>
            </p:nvCxnSpPr>
            <p:spPr>
              <a:xfrm>
                <a:off x="11684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>
                <a:extLst>
                  <a:ext uri="{FF2B5EF4-FFF2-40B4-BE49-F238E27FC236}">
                    <a16:creationId xmlns:a16="http://schemas.microsoft.com/office/drawing/2014/main" id="{BCD1BDEA-5F16-4D0D-887C-45EE155910BA}"/>
                  </a:ext>
                </a:extLst>
              </p:cNvPr>
              <p:cNvCxnSpPr/>
              <p:nvPr/>
            </p:nvCxnSpPr>
            <p:spPr>
              <a:xfrm>
                <a:off x="15748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>
                <a:extLst>
                  <a:ext uri="{FF2B5EF4-FFF2-40B4-BE49-F238E27FC236}">
                    <a16:creationId xmlns:a16="http://schemas.microsoft.com/office/drawing/2014/main" id="{09EFA626-A41E-4C38-AA59-CC6D036CD79B}"/>
                  </a:ext>
                </a:extLst>
              </p:cNvPr>
              <p:cNvCxnSpPr/>
              <p:nvPr/>
            </p:nvCxnSpPr>
            <p:spPr>
              <a:xfrm>
                <a:off x="19558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>
                <a:extLst>
                  <a:ext uri="{FF2B5EF4-FFF2-40B4-BE49-F238E27FC236}">
                    <a16:creationId xmlns:a16="http://schemas.microsoft.com/office/drawing/2014/main" id="{690D668C-D7DC-4015-9307-F2116DF055B5}"/>
                  </a:ext>
                </a:extLst>
              </p:cNvPr>
              <p:cNvCxnSpPr/>
              <p:nvPr/>
            </p:nvCxnSpPr>
            <p:spPr>
              <a:xfrm>
                <a:off x="23622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>
                <a:extLst>
                  <a:ext uri="{FF2B5EF4-FFF2-40B4-BE49-F238E27FC236}">
                    <a16:creationId xmlns:a16="http://schemas.microsoft.com/office/drawing/2014/main" id="{761B1F53-9022-4588-93C8-70A6DEB73D3B}"/>
                  </a:ext>
                </a:extLst>
              </p:cNvPr>
              <p:cNvCxnSpPr/>
              <p:nvPr/>
            </p:nvCxnSpPr>
            <p:spPr>
              <a:xfrm>
                <a:off x="27686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>
                <a:extLst>
                  <a:ext uri="{FF2B5EF4-FFF2-40B4-BE49-F238E27FC236}">
                    <a16:creationId xmlns:a16="http://schemas.microsoft.com/office/drawing/2014/main" id="{78B9FB04-D35A-42D7-AA19-3612D36197E9}"/>
                  </a:ext>
                </a:extLst>
              </p:cNvPr>
              <p:cNvCxnSpPr/>
              <p:nvPr/>
            </p:nvCxnSpPr>
            <p:spPr>
              <a:xfrm>
                <a:off x="31750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>
                <a:extLst>
                  <a:ext uri="{FF2B5EF4-FFF2-40B4-BE49-F238E27FC236}">
                    <a16:creationId xmlns:a16="http://schemas.microsoft.com/office/drawing/2014/main" id="{9570E60A-9C17-4820-9F8C-99AA1B0DD7DF}"/>
                  </a:ext>
                </a:extLst>
              </p:cNvPr>
              <p:cNvCxnSpPr/>
              <p:nvPr/>
            </p:nvCxnSpPr>
            <p:spPr>
              <a:xfrm>
                <a:off x="3568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>
                <a:extLst>
                  <a:ext uri="{FF2B5EF4-FFF2-40B4-BE49-F238E27FC236}">
                    <a16:creationId xmlns:a16="http://schemas.microsoft.com/office/drawing/2014/main" id="{65DAEAA4-CF80-40BD-970A-4916DA18B38A}"/>
                  </a:ext>
                </a:extLst>
              </p:cNvPr>
              <p:cNvCxnSpPr/>
              <p:nvPr/>
            </p:nvCxnSpPr>
            <p:spPr>
              <a:xfrm>
                <a:off x="3975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>
                <a:extLst>
                  <a:ext uri="{FF2B5EF4-FFF2-40B4-BE49-F238E27FC236}">
                    <a16:creationId xmlns:a16="http://schemas.microsoft.com/office/drawing/2014/main" id="{8BF66AB0-3E73-4D82-BBDD-F8AACE96B36C}"/>
                  </a:ext>
                </a:extLst>
              </p:cNvPr>
              <p:cNvCxnSpPr/>
              <p:nvPr/>
            </p:nvCxnSpPr>
            <p:spPr>
              <a:xfrm>
                <a:off x="4381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Connector 125">
                <a:extLst>
                  <a:ext uri="{FF2B5EF4-FFF2-40B4-BE49-F238E27FC236}">
                    <a16:creationId xmlns:a16="http://schemas.microsoft.com/office/drawing/2014/main" id="{92A5F1FE-E1B8-4ED9-92CF-0689D6C10ED6}"/>
                  </a:ext>
                </a:extLst>
              </p:cNvPr>
              <p:cNvCxnSpPr/>
              <p:nvPr/>
            </p:nvCxnSpPr>
            <p:spPr>
              <a:xfrm>
                <a:off x="4787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126">
                <a:extLst>
                  <a:ext uri="{FF2B5EF4-FFF2-40B4-BE49-F238E27FC236}">
                    <a16:creationId xmlns:a16="http://schemas.microsoft.com/office/drawing/2014/main" id="{5E78DB33-202F-4B55-A040-53DE5A27B7A5}"/>
                  </a:ext>
                </a:extLst>
              </p:cNvPr>
              <p:cNvCxnSpPr/>
              <p:nvPr/>
            </p:nvCxnSpPr>
            <p:spPr>
              <a:xfrm>
                <a:off x="5168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>
                <a:extLst>
                  <a:ext uri="{FF2B5EF4-FFF2-40B4-BE49-F238E27FC236}">
                    <a16:creationId xmlns:a16="http://schemas.microsoft.com/office/drawing/2014/main" id="{A497A919-084C-494D-B1F7-C5DB09F66F07}"/>
                  </a:ext>
                </a:extLst>
              </p:cNvPr>
              <p:cNvCxnSpPr/>
              <p:nvPr/>
            </p:nvCxnSpPr>
            <p:spPr>
              <a:xfrm>
                <a:off x="55753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28">
                <a:extLst>
                  <a:ext uri="{FF2B5EF4-FFF2-40B4-BE49-F238E27FC236}">
                    <a16:creationId xmlns:a16="http://schemas.microsoft.com/office/drawing/2014/main" id="{BD5BAAE2-9FD3-4765-AC6F-366FE3B365FC}"/>
                  </a:ext>
                </a:extLst>
              </p:cNvPr>
              <p:cNvCxnSpPr/>
              <p:nvPr/>
            </p:nvCxnSpPr>
            <p:spPr>
              <a:xfrm>
                <a:off x="5981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>
                <a:extLst>
                  <a:ext uri="{FF2B5EF4-FFF2-40B4-BE49-F238E27FC236}">
                    <a16:creationId xmlns:a16="http://schemas.microsoft.com/office/drawing/2014/main" id="{CF720350-A95A-45E8-90AF-F7CBBE9A835C}"/>
                  </a:ext>
                </a:extLst>
              </p:cNvPr>
              <p:cNvCxnSpPr/>
              <p:nvPr/>
            </p:nvCxnSpPr>
            <p:spPr>
              <a:xfrm>
                <a:off x="63881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>
                <a:extLst>
                  <a:ext uri="{FF2B5EF4-FFF2-40B4-BE49-F238E27FC236}">
                    <a16:creationId xmlns:a16="http://schemas.microsoft.com/office/drawing/2014/main" id="{8D162755-BAEF-4C69-B2C0-11CD4C28CA37}"/>
                  </a:ext>
                </a:extLst>
              </p:cNvPr>
              <p:cNvCxnSpPr/>
              <p:nvPr/>
            </p:nvCxnSpPr>
            <p:spPr>
              <a:xfrm>
                <a:off x="67945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>
                <a:extLst>
                  <a:ext uri="{FF2B5EF4-FFF2-40B4-BE49-F238E27FC236}">
                    <a16:creationId xmlns:a16="http://schemas.microsoft.com/office/drawing/2014/main" id="{6B79EAE7-7CCA-4905-A422-FFBDAC8F9C32}"/>
                  </a:ext>
                </a:extLst>
              </p:cNvPr>
              <p:cNvCxnSpPr/>
              <p:nvPr/>
            </p:nvCxnSpPr>
            <p:spPr>
              <a:xfrm>
                <a:off x="72009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>
                <a:extLst>
                  <a:ext uri="{FF2B5EF4-FFF2-40B4-BE49-F238E27FC236}">
                    <a16:creationId xmlns:a16="http://schemas.microsoft.com/office/drawing/2014/main" id="{3AE1565B-3E32-41B2-9778-3A977A5F8773}"/>
                  </a:ext>
                </a:extLst>
              </p:cNvPr>
              <p:cNvCxnSpPr/>
              <p:nvPr/>
            </p:nvCxnSpPr>
            <p:spPr>
              <a:xfrm>
                <a:off x="76073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>
                <a:extLst>
                  <a:ext uri="{FF2B5EF4-FFF2-40B4-BE49-F238E27FC236}">
                    <a16:creationId xmlns:a16="http://schemas.microsoft.com/office/drawing/2014/main" id="{BACAB77F-CC70-42AC-9C56-573DDEED8BF7}"/>
                  </a:ext>
                </a:extLst>
              </p:cNvPr>
              <p:cNvCxnSpPr/>
              <p:nvPr/>
            </p:nvCxnSpPr>
            <p:spPr>
              <a:xfrm>
                <a:off x="8013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>
                <a:extLst>
                  <a:ext uri="{FF2B5EF4-FFF2-40B4-BE49-F238E27FC236}">
                    <a16:creationId xmlns:a16="http://schemas.microsoft.com/office/drawing/2014/main" id="{26D7C459-968C-4677-B694-A2A0A22D962C}"/>
                  </a:ext>
                </a:extLst>
              </p:cNvPr>
              <p:cNvCxnSpPr/>
              <p:nvPr/>
            </p:nvCxnSpPr>
            <p:spPr>
              <a:xfrm>
                <a:off x="8394700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94" name="Rectangle 393" hidden="1">
            <a:extLst>
              <a:ext uri="{FF2B5EF4-FFF2-40B4-BE49-F238E27FC236}">
                <a16:creationId xmlns:a16="http://schemas.microsoft.com/office/drawing/2014/main" id="{7C83F67D-97AB-4E31-869F-7BD17EBBBC99}"/>
              </a:ext>
            </a:extLst>
          </p:cNvPr>
          <p:cNvSpPr/>
          <p:nvPr/>
        </p:nvSpPr>
        <p:spPr>
          <a:xfrm>
            <a:off x="2634339" y="1043947"/>
            <a:ext cx="12989692" cy="7306702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  <a:alpha val="10000"/>
                </a:schemeClr>
              </a:gs>
              <a:gs pos="82000">
                <a:srgbClr val="450505">
                  <a:alpha val="1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 hidden="1">
            <a:extLst>
              <a:ext uri="{FF2B5EF4-FFF2-40B4-BE49-F238E27FC236}">
                <a16:creationId xmlns:a16="http://schemas.microsoft.com/office/drawing/2014/main" id="{BC2E2D73-B41A-4E1E-B0B1-46F735E47CC0}"/>
              </a:ext>
            </a:extLst>
          </p:cNvPr>
          <p:cNvSpPr/>
          <p:nvPr/>
        </p:nvSpPr>
        <p:spPr>
          <a:xfrm>
            <a:off x="-398846" y="-224351"/>
            <a:ext cx="12989692" cy="7306702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  <a:alpha val="10000"/>
                </a:schemeClr>
              </a:gs>
              <a:gs pos="82000">
                <a:srgbClr val="450505">
                  <a:alpha val="1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66" name="Straight Connector 465">
            <a:extLst>
              <a:ext uri="{FF2B5EF4-FFF2-40B4-BE49-F238E27FC236}">
                <a16:creationId xmlns:a16="http://schemas.microsoft.com/office/drawing/2014/main" id="{24024086-3B7A-4101-A3ED-51C93A485FBF}"/>
              </a:ext>
            </a:extLst>
          </p:cNvPr>
          <p:cNvCxnSpPr>
            <a:cxnSpLocks/>
          </p:cNvCxnSpPr>
          <p:nvPr/>
        </p:nvCxnSpPr>
        <p:spPr>
          <a:xfrm>
            <a:off x="-58823" y="94677"/>
            <a:ext cx="4896567" cy="0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7" name="Straight Connector 466">
            <a:extLst>
              <a:ext uri="{FF2B5EF4-FFF2-40B4-BE49-F238E27FC236}">
                <a16:creationId xmlns:a16="http://schemas.microsoft.com/office/drawing/2014/main" id="{8A125BFD-943E-4819-BE47-6B9223831C65}"/>
              </a:ext>
            </a:extLst>
          </p:cNvPr>
          <p:cNvCxnSpPr>
            <a:cxnSpLocks/>
          </p:cNvCxnSpPr>
          <p:nvPr/>
        </p:nvCxnSpPr>
        <p:spPr>
          <a:xfrm>
            <a:off x="2836167" y="94677"/>
            <a:ext cx="0" cy="1058920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0" name="Rectangle 479">
            <a:extLst>
              <a:ext uri="{FF2B5EF4-FFF2-40B4-BE49-F238E27FC236}">
                <a16:creationId xmlns:a16="http://schemas.microsoft.com/office/drawing/2014/main" id="{03803DAB-32B7-4B50-BC48-35D02DC47B1F}"/>
              </a:ext>
            </a:extLst>
          </p:cNvPr>
          <p:cNvSpPr/>
          <p:nvPr/>
        </p:nvSpPr>
        <p:spPr>
          <a:xfrm>
            <a:off x="3152333" y="232944"/>
            <a:ext cx="8894692" cy="1210204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glow rad="76200">
              <a:schemeClr val="bg1">
                <a:alpha val="44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81" name="Group 480">
            <a:extLst>
              <a:ext uri="{FF2B5EF4-FFF2-40B4-BE49-F238E27FC236}">
                <a16:creationId xmlns:a16="http://schemas.microsoft.com/office/drawing/2014/main" id="{A6565FB0-C732-407B-A4B7-3C8A15D82B6E}"/>
              </a:ext>
            </a:extLst>
          </p:cNvPr>
          <p:cNvGrpSpPr/>
          <p:nvPr/>
        </p:nvGrpSpPr>
        <p:grpSpPr>
          <a:xfrm>
            <a:off x="79953" y="166471"/>
            <a:ext cx="2454912" cy="923330"/>
            <a:chOff x="5770051" y="1160129"/>
            <a:chExt cx="2454912" cy="923330"/>
          </a:xfrm>
        </p:grpSpPr>
        <p:sp>
          <p:nvSpPr>
            <p:cNvPr id="482" name="Rectangle 481">
              <a:extLst>
                <a:ext uri="{FF2B5EF4-FFF2-40B4-BE49-F238E27FC236}">
                  <a16:creationId xmlns:a16="http://schemas.microsoft.com/office/drawing/2014/main" id="{1ADE5F34-76EE-4588-8304-224631F32ABB}"/>
                </a:ext>
              </a:extLst>
            </p:cNvPr>
            <p:cNvSpPr/>
            <p:nvPr/>
          </p:nvSpPr>
          <p:spPr>
            <a:xfrm>
              <a:off x="5770051" y="1247116"/>
              <a:ext cx="2454912" cy="805207"/>
            </a:xfrm>
            <a:prstGeom prst="rect">
              <a:avLst/>
            </a:prstGeom>
            <a:solidFill>
              <a:srgbClr val="BDD7EE"/>
            </a:solidFill>
            <a:ln>
              <a:noFill/>
            </a:ln>
            <a:effectLst>
              <a:glow rad="76200">
                <a:schemeClr val="accent5">
                  <a:satMod val="175000"/>
                  <a:alpha val="44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3" name="TextBox 482">
              <a:extLst>
                <a:ext uri="{FF2B5EF4-FFF2-40B4-BE49-F238E27FC236}">
                  <a16:creationId xmlns:a16="http://schemas.microsoft.com/office/drawing/2014/main" id="{5CC519F6-00EC-41CF-AC6A-ED4BA4B09038}"/>
                </a:ext>
              </a:extLst>
            </p:cNvPr>
            <p:cNvSpPr txBox="1"/>
            <p:nvPr/>
          </p:nvSpPr>
          <p:spPr>
            <a:xfrm>
              <a:off x="6079960" y="1160129"/>
              <a:ext cx="1843774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300" normalizeH="0" baseline="0" noProof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UTM Bitsumishi Pro" panose="02040603050506020204" pitchFamily="18" charset="0"/>
                </a:rPr>
                <a:t>Bài 1</a:t>
              </a:r>
              <a:endParaRPr kumimoji="0" lang="en-US" sz="5400" b="1" i="0" u="none" strike="noStrike" kern="1200" cap="none" spc="3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UTM Bitsumishi Pro" panose="02040603050506020204" pitchFamily="18" charset="0"/>
              </a:endParaRPr>
            </a:p>
          </p:txBody>
        </p:sp>
      </p:grpSp>
      <p:sp>
        <p:nvSpPr>
          <p:cNvPr id="183" name="TextBox 182">
            <a:extLst>
              <a:ext uri="{FF2B5EF4-FFF2-40B4-BE49-F238E27FC236}">
                <a16:creationId xmlns:a16="http://schemas.microsoft.com/office/drawing/2014/main" id="{CBC9A738-F5D2-44BE-8838-F04227E964C1}"/>
              </a:ext>
            </a:extLst>
          </p:cNvPr>
          <p:cNvSpPr txBox="1"/>
          <p:nvPr/>
        </p:nvSpPr>
        <p:spPr>
          <a:xfrm>
            <a:off x="3053155" y="279849"/>
            <a:ext cx="88683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sz="3600" b="1">
                <a:solidFill>
                  <a:srgbClr val="4472C4">
                    <a:lumMod val="50000"/>
                  </a:srgbClr>
                </a:solidFill>
                <a:latin typeface="Tahoma" panose="020B0604030504040204" pitchFamily="34" charset="0"/>
              </a:rPr>
              <a:t>Viết tên các trò chơi sau vào các nhóm ở dưới:</a:t>
            </a:r>
          </a:p>
        </p:txBody>
      </p:sp>
      <p:grpSp>
        <p:nvGrpSpPr>
          <p:cNvPr id="196" name="Group 195">
            <a:extLst>
              <a:ext uri="{FF2B5EF4-FFF2-40B4-BE49-F238E27FC236}">
                <a16:creationId xmlns:a16="http://schemas.microsoft.com/office/drawing/2014/main" id="{C58C5F24-14C3-42E4-AD84-3B679B48527D}"/>
              </a:ext>
            </a:extLst>
          </p:cNvPr>
          <p:cNvGrpSpPr/>
          <p:nvPr/>
        </p:nvGrpSpPr>
        <p:grpSpPr>
          <a:xfrm>
            <a:off x="663573" y="1537714"/>
            <a:ext cx="2218041" cy="653443"/>
            <a:chOff x="5770051" y="1247116"/>
            <a:chExt cx="2454912" cy="805207"/>
          </a:xfrm>
        </p:grpSpPr>
        <p:sp>
          <p:nvSpPr>
            <p:cNvPr id="197" name="Rectangle 196">
              <a:extLst>
                <a:ext uri="{FF2B5EF4-FFF2-40B4-BE49-F238E27FC236}">
                  <a16:creationId xmlns:a16="http://schemas.microsoft.com/office/drawing/2014/main" id="{10713483-235A-43C0-B458-667BE6B9DCB6}"/>
                </a:ext>
              </a:extLst>
            </p:cNvPr>
            <p:cNvSpPr/>
            <p:nvPr/>
          </p:nvSpPr>
          <p:spPr>
            <a:xfrm>
              <a:off x="5770051" y="1247116"/>
              <a:ext cx="2454912" cy="805207"/>
            </a:xfrm>
            <a:prstGeom prst="rect">
              <a:avLst/>
            </a:prstGeom>
            <a:solidFill>
              <a:schemeClr val="accent4">
                <a:lumMod val="40000"/>
                <a:lumOff val="60000"/>
                <a:alpha val="9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  <a:effectLst>
              <a:glow rad="76200">
                <a:schemeClr val="accent5">
                  <a:satMod val="175000"/>
                  <a:alpha val="44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8" name="TextBox 197">
              <a:extLst>
                <a:ext uri="{FF2B5EF4-FFF2-40B4-BE49-F238E27FC236}">
                  <a16:creationId xmlns:a16="http://schemas.microsoft.com/office/drawing/2014/main" id="{613763EA-A855-42B2-930E-2806B0A746A2}"/>
                </a:ext>
              </a:extLst>
            </p:cNvPr>
            <p:cNvSpPr txBox="1"/>
            <p:nvPr/>
          </p:nvSpPr>
          <p:spPr>
            <a:xfrm>
              <a:off x="5843586" y="1338641"/>
              <a:ext cx="226954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>
                  <a:solidFill>
                    <a:prstClr val="black">
                      <a:lumMod val="95000"/>
                      <a:lumOff val="5000"/>
                    </a:prst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nhảy dây</a:t>
              </a:r>
              <a:endParaRPr kumimoji="0" lang="en-US" sz="3200" b="1" i="0" u="none" strike="noStrike" kern="1200" cap="none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99" name="Group 198">
            <a:extLst>
              <a:ext uri="{FF2B5EF4-FFF2-40B4-BE49-F238E27FC236}">
                <a16:creationId xmlns:a16="http://schemas.microsoft.com/office/drawing/2014/main" id="{EE0E6E76-59CA-4B0F-8E43-2E43FD753CDE}"/>
              </a:ext>
            </a:extLst>
          </p:cNvPr>
          <p:cNvGrpSpPr/>
          <p:nvPr/>
        </p:nvGrpSpPr>
        <p:grpSpPr>
          <a:xfrm>
            <a:off x="2990777" y="1537714"/>
            <a:ext cx="1581366" cy="653443"/>
            <a:chOff x="5770051" y="1247116"/>
            <a:chExt cx="2454912" cy="805207"/>
          </a:xfrm>
        </p:grpSpPr>
        <p:sp>
          <p:nvSpPr>
            <p:cNvPr id="200" name="Rectangle 199">
              <a:extLst>
                <a:ext uri="{FF2B5EF4-FFF2-40B4-BE49-F238E27FC236}">
                  <a16:creationId xmlns:a16="http://schemas.microsoft.com/office/drawing/2014/main" id="{26D031D6-61E1-49DF-B7FC-AD61B962D53D}"/>
                </a:ext>
              </a:extLst>
            </p:cNvPr>
            <p:cNvSpPr/>
            <p:nvPr/>
          </p:nvSpPr>
          <p:spPr>
            <a:xfrm>
              <a:off x="5770051" y="1247116"/>
              <a:ext cx="2454912" cy="805207"/>
            </a:xfrm>
            <a:prstGeom prst="rect">
              <a:avLst/>
            </a:prstGeom>
            <a:solidFill>
              <a:schemeClr val="accent4">
                <a:lumMod val="40000"/>
                <a:lumOff val="60000"/>
                <a:alpha val="9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  <a:effectLst>
              <a:glow rad="76200">
                <a:schemeClr val="accent5">
                  <a:satMod val="175000"/>
                  <a:alpha val="44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1" name="TextBox 200">
              <a:extLst>
                <a:ext uri="{FF2B5EF4-FFF2-40B4-BE49-F238E27FC236}">
                  <a16:creationId xmlns:a16="http://schemas.microsoft.com/office/drawing/2014/main" id="{F3F250EA-54C2-4B23-AEDD-2AE844D3C75B}"/>
                </a:ext>
              </a:extLst>
            </p:cNvPr>
            <p:cNvSpPr txBox="1"/>
            <p:nvPr/>
          </p:nvSpPr>
          <p:spPr>
            <a:xfrm>
              <a:off x="5843587" y="1338641"/>
              <a:ext cx="235710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>
                  <a:solidFill>
                    <a:prstClr val="black">
                      <a:lumMod val="95000"/>
                      <a:lumOff val="5000"/>
                    </a:prst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kéo co</a:t>
              </a:r>
              <a:endParaRPr kumimoji="0" lang="en-US" sz="3200" b="1" i="0" u="none" strike="noStrike" kern="1200" cap="none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202" name="Group 201">
            <a:extLst>
              <a:ext uri="{FF2B5EF4-FFF2-40B4-BE49-F238E27FC236}">
                <a16:creationId xmlns:a16="http://schemas.microsoft.com/office/drawing/2014/main" id="{F40FA425-B86F-4F7E-BCDF-6EC84C575BC7}"/>
              </a:ext>
            </a:extLst>
          </p:cNvPr>
          <p:cNvGrpSpPr/>
          <p:nvPr/>
        </p:nvGrpSpPr>
        <p:grpSpPr>
          <a:xfrm>
            <a:off x="4681306" y="1537714"/>
            <a:ext cx="2364186" cy="653443"/>
            <a:chOff x="5770051" y="1247116"/>
            <a:chExt cx="2454912" cy="805207"/>
          </a:xfrm>
        </p:grpSpPr>
        <p:sp>
          <p:nvSpPr>
            <p:cNvPr id="203" name="Rectangle 202">
              <a:extLst>
                <a:ext uri="{FF2B5EF4-FFF2-40B4-BE49-F238E27FC236}">
                  <a16:creationId xmlns:a16="http://schemas.microsoft.com/office/drawing/2014/main" id="{AAF71089-1F6C-4D4D-AF10-F47B9C3A7FC6}"/>
                </a:ext>
              </a:extLst>
            </p:cNvPr>
            <p:cNvSpPr/>
            <p:nvPr/>
          </p:nvSpPr>
          <p:spPr>
            <a:xfrm>
              <a:off x="5770051" y="1247116"/>
              <a:ext cx="2454912" cy="805207"/>
            </a:xfrm>
            <a:prstGeom prst="rect">
              <a:avLst/>
            </a:prstGeom>
            <a:solidFill>
              <a:schemeClr val="accent4">
                <a:lumMod val="40000"/>
                <a:lumOff val="60000"/>
                <a:alpha val="9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  <a:effectLst>
              <a:glow rad="76200">
                <a:schemeClr val="accent5">
                  <a:satMod val="175000"/>
                  <a:alpha val="44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4" name="TextBox 203">
              <a:extLst>
                <a:ext uri="{FF2B5EF4-FFF2-40B4-BE49-F238E27FC236}">
                  <a16:creationId xmlns:a16="http://schemas.microsoft.com/office/drawing/2014/main" id="{41D6B565-C0C4-411B-AB50-8841546B100C}"/>
                </a:ext>
              </a:extLst>
            </p:cNvPr>
            <p:cNvSpPr txBox="1"/>
            <p:nvPr/>
          </p:nvSpPr>
          <p:spPr>
            <a:xfrm>
              <a:off x="5843586" y="1338641"/>
              <a:ext cx="230069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normalizeH="0" baseline="0" noProof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ô </a:t>
              </a:r>
              <a:r>
                <a:rPr lang="en-US" sz="3200" b="1">
                  <a:solidFill>
                    <a:prstClr val="black">
                      <a:lumMod val="95000"/>
                      <a:lumOff val="5000"/>
                    </a:prst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ăn quan</a:t>
              </a:r>
              <a:endParaRPr kumimoji="0" lang="en-US" sz="3200" b="1" i="0" u="none" strike="noStrike" kern="1200" cap="none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205" name="Group 204">
            <a:extLst>
              <a:ext uri="{FF2B5EF4-FFF2-40B4-BE49-F238E27FC236}">
                <a16:creationId xmlns:a16="http://schemas.microsoft.com/office/drawing/2014/main" id="{8B406C5D-99F6-4457-B883-8F5586336F28}"/>
              </a:ext>
            </a:extLst>
          </p:cNvPr>
          <p:cNvGrpSpPr/>
          <p:nvPr/>
        </p:nvGrpSpPr>
        <p:grpSpPr>
          <a:xfrm>
            <a:off x="7154655" y="1537714"/>
            <a:ext cx="1225375" cy="653443"/>
            <a:chOff x="5770051" y="1247116"/>
            <a:chExt cx="2454912" cy="805207"/>
          </a:xfrm>
        </p:grpSpPr>
        <p:sp>
          <p:nvSpPr>
            <p:cNvPr id="206" name="Rectangle 205">
              <a:extLst>
                <a:ext uri="{FF2B5EF4-FFF2-40B4-BE49-F238E27FC236}">
                  <a16:creationId xmlns:a16="http://schemas.microsoft.com/office/drawing/2014/main" id="{CF5DD1BF-11B9-4711-B188-FD6BC6378C0A}"/>
                </a:ext>
              </a:extLst>
            </p:cNvPr>
            <p:cNvSpPr/>
            <p:nvPr/>
          </p:nvSpPr>
          <p:spPr>
            <a:xfrm>
              <a:off x="5770051" y="1247116"/>
              <a:ext cx="2454912" cy="805207"/>
            </a:xfrm>
            <a:prstGeom prst="rect">
              <a:avLst/>
            </a:prstGeom>
            <a:solidFill>
              <a:schemeClr val="accent4">
                <a:lumMod val="40000"/>
                <a:lumOff val="60000"/>
                <a:alpha val="9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  <a:effectLst>
              <a:glow rad="76200">
                <a:schemeClr val="accent5">
                  <a:satMod val="175000"/>
                  <a:alpha val="44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7" name="TextBox 206">
              <a:extLst>
                <a:ext uri="{FF2B5EF4-FFF2-40B4-BE49-F238E27FC236}">
                  <a16:creationId xmlns:a16="http://schemas.microsoft.com/office/drawing/2014/main" id="{372C3D38-8EA5-4287-AB47-9F7816921F65}"/>
                </a:ext>
              </a:extLst>
            </p:cNvPr>
            <p:cNvSpPr txBox="1"/>
            <p:nvPr/>
          </p:nvSpPr>
          <p:spPr>
            <a:xfrm>
              <a:off x="5843586" y="1338641"/>
              <a:ext cx="115127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>
                  <a:solidFill>
                    <a:prstClr val="black">
                      <a:lumMod val="95000"/>
                      <a:lumOff val="5000"/>
                    </a:prst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lò cò</a:t>
              </a:r>
              <a:endParaRPr kumimoji="0" lang="en-US" sz="3200" b="1" i="0" u="none" strike="noStrike" kern="1200" cap="none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208" name="Group 207">
            <a:extLst>
              <a:ext uri="{FF2B5EF4-FFF2-40B4-BE49-F238E27FC236}">
                <a16:creationId xmlns:a16="http://schemas.microsoft.com/office/drawing/2014/main" id="{9B19CE54-2A3D-4893-86F6-25AFF86CC1A0}"/>
              </a:ext>
            </a:extLst>
          </p:cNvPr>
          <p:cNvGrpSpPr/>
          <p:nvPr/>
        </p:nvGrpSpPr>
        <p:grpSpPr>
          <a:xfrm>
            <a:off x="8489193" y="1536236"/>
            <a:ext cx="939875" cy="659050"/>
            <a:chOff x="5770051" y="1247116"/>
            <a:chExt cx="2454912" cy="812116"/>
          </a:xfrm>
        </p:grpSpPr>
        <p:sp>
          <p:nvSpPr>
            <p:cNvPr id="209" name="Rectangle 208">
              <a:extLst>
                <a:ext uri="{FF2B5EF4-FFF2-40B4-BE49-F238E27FC236}">
                  <a16:creationId xmlns:a16="http://schemas.microsoft.com/office/drawing/2014/main" id="{A1F8A37C-D597-45CE-9470-F63320BF2872}"/>
                </a:ext>
              </a:extLst>
            </p:cNvPr>
            <p:cNvSpPr/>
            <p:nvPr/>
          </p:nvSpPr>
          <p:spPr>
            <a:xfrm>
              <a:off x="5770051" y="1247116"/>
              <a:ext cx="2454912" cy="805207"/>
            </a:xfrm>
            <a:prstGeom prst="rect">
              <a:avLst/>
            </a:prstGeom>
            <a:solidFill>
              <a:schemeClr val="accent4">
                <a:lumMod val="40000"/>
                <a:lumOff val="60000"/>
                <a:alpha val="9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  <a:effectLst>
              <a:glow rad="76200">
                <a:schemeClr val="accent5">
                  <a:satMod val="175000"/>
                  <a:alpha val="44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0" name="TextBox 209">
              <a:extLst>
                <a:ext uri="{FF2B5EF4-FFF2-40B4-BE49-F238E27FC236}">
                  <a16:creationId xmlns:a16="http://schemas.microsoft.com/office/drawing/2014/main" id="{95DAFCD8-D27D-451E-A49A-7B682F402369}"/>
                </a:ext>
              </a:extLst>
            </p:cNvPr>
            <p:cNvSpPr txBox="1"/>
            <p:nvPr/>
          </p:nvSpPr>
          <p:spPr>
            <a:xfrm>
              <a:off x="5843586" y="1338642"/>
              <a:ext cx="1677021" cy="7205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>
                  <a:solidFill>
                    <a:prstClr val="black">
                      <a:lumMod val="95000"/>
                      <a:lumOff val="5000"/>
                    </a:prst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vật</a:t>
              </a:r>
              <a:endParaRPr kumimoji="0" lang="en-US" sz="3200" b="1" i="0" u="none" strike="noStrike" kern="1200" cap="none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211" name="Group 210">
            <a:extLst>
              <a:ext uri="{FF2B5EF4-FFF2-40B4-BE49-F238E27FC236}">
                <a16:creationId xmlns:a16="http://schemas.microsoft.com/office/drawing/2014/main" id="{6E30242E-0A3D-414F-8C85-57A4AE38C8E6}"/>
              </a:ext>
            </a:extLst>
          </p:cNvPr>
          <p:cNvGrpSpPr/>
          <p:nvPr/>
        </p:nvGrpSpPr>
        <p:grpSpPr>
          <a:xfrm>
            <a:off x="9538230" y="1535997"/>
            <a:ext cx="2095404" cy="659050"/>
            <a:chOff x="5770051" y="1247116"/>
            <a:chExt cx="5473096" cy="812116"/>
          </a:xfrm>
        </p:grpSpPr>
        <p:sp>
          <p:nvSpPr>
            <p:cNvPr id="212" name="Rectangle 211">
              <a:extLst>
                <a:ext uri="{FF2B5EF4-FFF2-40B4-BE49-F238E27FC236}">
                  <a16:creationId xmlns:a16="http://schemas.microsoft.com/office/drawing/2014/main" id="{924A5FF9-5924-4A92-B553-9A8111973BF8}"/>
                </a:ext>
              </a:extLst>
            </p:cNvPr>
            <p:cNvSpPr/>
            <p:nvPr/>
          </p:nvSpPr>
          <p:spPr>
            <a:xfrm>
              <a:off x="5770051" y="1247116"/>
              <a:ext cx="5473096" cy="805207"/>
            </a:xfrm>
            <a:prstGeom prst="rect">
              <a:avLst/>
            </a:prstGeom>
            <a:solidFill>
              <a:schemeClr val="accent4">
                <a:lumMod val="40000"/>
                <a:lumOff val="60000"/>
                <a:alpha val="9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  <a:effectLst>
              <a:glow rad="76200">
                <a:schemeClr val="accent5">
                  <a:satMod val="175000"/>
                  <a:alpha val="44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3" name="TextBox 212">
              <a:extLst>
                <a:ext uri="{FF2B5EF4-FFF2-40B4-BE49-F238E27FC236}">
                  <a16:creationId xmlns:a16="http://schemas.microsoft.com/office/drawing/2014/main" id="{E4CA9345-4F43-49C5-B937-6698DD7A212C}"/>
                </a:ext>
              </a:extLst>
            </p:cNvPr>
            <p:cNvSpPr txBox="1"/>
            <p:nvPr/>
          </p:nvSpPr>
          <p:spPr>
            <a:xfrm>
              <a:off x="5843585" y="1338642"/>
              <a:ext cx="5280603" cy="7205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>
                  <a:solidFill>
                    <a:prstClr val="black">
                      <a:lumMod val="95000"/>
                      <a:lumOff val="5000"/>
                    </a:prst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cờ tướng</a:t>
              </a:r>
              <a:endParaRPr kumimoji="0" lang="en-US" sz="3200" b="1" i="0" u="none" strike="noStrike" kern="1200" cap="none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214" name="Group 213">
            <a:extLst>
              <a:ext uri="{FF2B5EF4-FFF2-40B4-BE49-F238E27FC236}">
                <a16:creationId xmlns:a16="http://schemas.microsoft.com/office/drawing/2014/main" id="{2FE1ECEA-DAC0-4498-BD8F-82635937E1AB}"/>
              </a:ext>
            </a:extLst>
          </p:cNvPr>
          <p:cNvGrpSpPr/>
          <p:nvPr/>
        </p:nvGrpSpPr>
        <p:grpSpPr>
          <a:xfrm>
            <a:off x="3747604" y="2334490"/>
            <a:ext cx="2218041" cy="659050"/>
            <a:chOff x="5770051" y="1247116"/>
            <a:chExt cx="2454912" cy="812116"/>
          </a:xfrm>
        </p:grpSpPr>
        <p:sp>
          <p:nvSpPr>
            <p:cNvPr id="215" name="Rectangle 214">
              <a:extLst>
                <a:ext uri="{FF2B5EF4-FFF2-40B4-BE49-F238E27FC236}">
                  <a16:creationId xmlns:a16="http://schemas.microsoft.com/office/drawing/2014/main" id="{1BCD85FD-C4AC-4F43-80BF-21496B060FDC}"/>
                </a:ext>
              </a:extLst>
            </p:cNvPr>
            <p:cNvSpPr/>
            <p:nvPr/>
          </p:nvSpPr>
          <p:spPr>
            <a:xfrm>
              <a:off x="5770051" y="1247116"/>
              <a:ext cx="2454912" cy="805207"/>
            </a:xfrm>
            <a:prstGeom prst="rect">
              <a:avLst/>
            </a:prstGeom>
            <a:solidFill>
              <a:schemeClr val="accent4">
                <a:lumMod val="40000"/>
                <a:lumOff val="60000"/>
                <a:alpha val="9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  <a:effectLst>
              <a:glow rad="76200">
                <a:schemeClr val="accent5">
                  <a:satMod val="175000"/>
                  <a:alpha val="44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6" name="TextBox 215">
              <a:extLst>
                <a:ext uri="{FF2B5EF4-FFF2-40B4-BE49-F238E27FC236}">
                  <a16:creationId xmlns:a16="http://schemas.microsoft.com/office/drawing/2014/main" id="{7F12895B-FA66-4EC3-896D-CE9A8C8A7B98}"/>
                </a:ext>
              </a:extLst>
            </p:cNvPr>
            <p:cNvSpPr txBox="1"/>
            <p:nvPr/>
          </p:nvSpPr>
          <p:spPr>
            <a:xfrm>
              <a:off x="5843586" y="1338642"/>
              <a:ext cx="2212772" cy="7205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normalizeH="0" baseline="0" noProof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xếp hình</a:t>
              </a:r>
              <a:endParaRPr kumimoji="0" lang="en-US" sz="3200" b="1" i="0" u="none" strike="noStrike" kern="1200" cap="none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217" name="Group 216">
            <a:extLst>
              <a:ext uri="{FF2B5EF4-FFF2-40B4-BE49-F238E27FC236}">
                <a16:creationId xmlns:a16="http://schemas.microsoft.com/office/drawing/2014/main" id="{9FE14114-EAD6-4589-A6B6-8AABDBD5F8C2}"/>
              </a:ext>
            </a:extLst>
          </p:cNvPr>
          <p:cNvGrpSpPr/>
          <p:nvPr/>
        </p:nvGrpSpPr>
        <p:grpSpPr>
          <a:xfrm>
            <a:off x="6220419" y="2332542"/>
            <a:ext cx="1623201" cy="659050"/>
            <a:chOff x="5770051" y="1247116"/>
            <a:chExt cx="5473096" cy="812116"/>
          </a:xfrm>
        </p:grpSpPr>
        <p:sp>
          <p:nvSpPr>
            <p:cNvPr id="218" name="Rectangle 217">
              <a:extLst>
                <a:ext uri="{FF2B5EF4-FFF2-40B4-BE49-F238E27FC236}">
                  <a16:creationId xmlns:a16="http://schemas.microsoft.com/office/drawing/2014/main" id="{D546E8EC-DF58-47F7-9689-988B07AA8EF0}"/>
                </a:ext>
              </a:extLst>
            </p:cNvPr>
            <p:cNvSpPr/>
            <p:nvPr/>
          </p:nvSpPr>
          <p:spPr>
            <a:xfrm>
              <a:off x="5770051" y="1247116"/>
              <a:ext cx="5473096" cy="805207"/>
            </a:xfrm>
            <a:prstGeom prst="rect">
              <a:avLst/>
            </a:prstGeom>
            <a:solidFill>
              <a:schemeClr val="accent4">
                <a:lumMod val="40000"/>
                <a:lumOff val="60000"/>
                <a:alpha val="9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  <a:effectLst>
              <a:glow rad="76200">
                <a:schemeClr val="accent5">
                  <a:satMod val="175000"/>
                  <a:alpha val="44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9" name="TextBox 218">
              <a:extLst>
                <a:ext uri="{FF2B5EF4-FFF2-40B4-BE49-F238E27FC236}">
                  <a16:creationId xmlns:a16="http://schemas.microsoft.com/office/drawing/2014/main" id="{D9A33770-3D4F-4600-84BA-8378A9209BC9}"/>
                </a:ext>
              </a:extLst>
            </p:cNvPr>
            <p:cNvSpPr txBox="1"/>
            <p:nvPr/>
          </p:nvSpPr>
          <p:spPr>
            <a:xfrm>
              <a:off x="5843586" y="1338642"/>
              <a:ext cx="5162847" cy="7205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>
                  <a:solidFill>
                    <a:prstClr val="black">
                      <a:lumMod val="95000"/>
                      <a:lumOff val="5000"/>
                    </a:prst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đá cầu</a:t>
              </a:r>
              <a:endParaRPr kumimoji="0" lang="en-US" sz="3200" b="1" i="0" u="none" strike="noStrike" kern="1200" cap="none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21" name="Rectangle 220">
            <a:extLst>
              <a:ext uri="{FF2B5EF4-FFF2-40B4-BE49-F238E27FC236}">
                <a16:creationId xmlns:a16="http://schemas.microsoft.com/office/drawing/2014/main" id="{F90F87BF-2D9F-4CF0-9B88-9B82B3BC5F56}"/>
              </a:ext>
            </a:extLst>
          </p:cNvPr>
          <p:cNvSpPr/>
          <p:nvPr/>
        </p:nvSpPr>
        <p:spPr>
          <a:xfrm>
            <a:off x="180246" y="3281617"/>
            <a:ext cx="11968771" cy="1043063"/>
          </a:xfrm>
          <a:prstGeom prst="rect">
            <a:avLst/>
          </a:prstGeom>
          <a:solidFill>
            <a:schemeClr val="accent6">
              <a:lumMod val="20000"/>
              <a:lumOff val="80000"/>
              <a:alpha val="50000"/>
            </a:schemeClr>
          </a:solidFill>
          <a:ln>
            <a:noFill/>
          </a:ln>
          <a:effectLst>
            <a:glow rad="76200">
              <a:schemeClr val="bg1">
                <a:alpha val="44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2" name="TextBox 221">
            <a:extLst>
              <a:ext uri="{FF2B5EF4-FFF2-40B4-BE49-F238E27FC236}">
                <a16:creationId xmlns:a16="http://schemas.microsoft.com/office/drawing/2014/main" id="{23F326F4-35D4-4BE5-98BC-ECF3351C2A01}"/>
              </a:ext>
            </a:extLst>
          </p:cNvPr>
          <p:cNvSpPr txBox="1"/>
          <p:nvPr/>
        </p:nvSpPr>
        <p:spPr>
          <a:xfrm>
            <a:off x="156887" y="3499191"/>
            <a:ext cx="69520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3200" b="1">
                <a:solidFill>
                  <a:srgbClr val="4472C4">
                    <a:lumMod val="50000"/>
                  </a:srgbClr>
                </a:solidFill>
                <a:latin typeface="Tahoma" panose="020B0604030504040204" pitchFamily="34" charset="0"/>
              </a:rPr>
              <a:t>Trò chơi rèn luyện sức mạnh:</a:t>
            </a:r>
            <a:endParaRPr lang="vi-VN" sz="3200" b="1">
              <a:solidFill>
                <a:srgbClr val="4472C4">
                  <a:lumMod val="50000"/>
                </a:srgbClr>
              </a:solidFill>
              <a:latin typeface="Tahoma" panose="020B0604030504040204" pitchFamily="34" charset="0"/>
            </a:endParaRPr>
          </a:p>
        </p:txBody>
      </p:sp>
      <p:sp>
        <p:nvSpPr>
          <p:cNvPr id="223" name="Rectangle 222">
            <a:extLst>
              <a:ext uri="{FF2B5EF4-FFF2-40B4-BE49-F238E27FC236}">
                <a16:creationId xmlns:a16="http://schemas.microsoft.com/office/drawing/2014/main" id="{E8C3D9BF-E90C-4E43-B1E5-77009A25AC4F}"/>
              </a:ext>
            </a:extLst>
          </p:cNvPr>
          <p:cNvSpPr/>
          <p:nvPr/>
        </p:nvSpPr>
        <p:spPr>
          <a:xfrm>
            <a:off x="186659" y="4557433"/>
            <a:ext cx="11968771" cy="1043063"/>
          </a:xfrm>
          <a:prstGeom prst="rect">
            <a:avLst/>
          </a:prstGeom>
          <a:solidFill>
            <a:schemeClr val="accent3">
              <a:lumMod val="40000"/>
              <a:lumOff val="60000"/>
              <a:alpha val="50000"/>
            </a:schemeClr>
          </a:solidFill>
          <a:ln>
            <a:noFill/>
          </a:ln>
          <a:effectLst>
            <a:glow rad="76200">
              <a:schemeClr val="bg1">
                <a:alpha val="44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4" name="TextBox 223">
            <a:extLst>
              <a:ext uri="{FF2B5EF4-FFF2-40B4-BE49-F238E27FC236}">
                <a16:creationId xmlns:a16="http://schemas.microsoft.com/office/drawing/2014/main" id="{03823100-55D0-4E19-AFB3-3FB9F7C770F5}"/>
              </a:ext>
            </a:extLst>
          </p:cNvPr>
          <p:cNvSpPr txBox="1"/>
          <p:nvPr/>
        </p:nvSpPr>
        <p:spPr>
          <a:xfrm>
            <a:off x="202048" y="4776070"/>
            <a:ext cx="119332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defRPr sz="3200" b="1">
                <a:solidFill>
                  <a:srgbClr val="4472C4">
                    <a:lumMod val="50000"/>
                  </a:srgbClr>
                </a:solidFill>
                <a:latin typeface="Tahoma" panose="020B0604030504040204" pitchFamily="34" charset="0"/>
              </a:defRPr>
            </a:lvl1pPr>
          </a:lstStyle>
          <a:p>
            <a:pPr lvl="0">
              <a:defRPr/>
            </a:pPr>
            <a:r>
              <a:rPr lang="en-US"/>
              <a:t>Trò chơi rèn luyện sự khéo léo:</a:t>
            </a:r>
            <a:endParaRPr lang="vi-VN"/>
          </a:p>
        </p:txBody>
      </p:sp>
      <p:sp>
        <p:nvSpPr>
          <p:cNvPr id="227" name="Rectangle 226">
            <a:extLst>
              <a:ext uri="{FF2B5EF4-FFF2-40B4-BE49-F238E27FC236}">
                <a16:creationId xmlns:a16="http://schemas.microsoft.com/office/drawing/2014/main" id="{24FDCA99-57B2-441C-8DD4-EB97637CC04F}"/>
              </a:ext>
            </a:extLst>
          </p:cNvPr>
          <p:cNvSpPr/>
          <p:nvPr/>
        </p:nvSpPr>
        <p:spPr>
          <a:xfrm>
            <a:off x="172585" y="5776248"/>
            <a:ext cx="11968771" cy="1043063"/>
          </a:xfrm>
          <a:prstGeom prst="rect">
            <a:avLst/>
          </a:prstGeom>
          <a:solidFill>
            <a:schemeClr val="accent2">
              <a:lumMod val="40000"/>
              <a:lumOff val="60000"/>
              <a:alpha val="50000"/>
            </a:schemeClr>
          </a:solidFill>
          <a:ln>
            <a:noFill/>
          </a:ln>
          <a:effectLst>
            <a:glow rad="76200">
              <a:schemeClr val="bg1">
                <a:alpha val="44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8" name="TextBox 227">
            <a:extLst>
              <a:ext uri="{FF2B5EF4-FFF2-40B4-BE49-F238E27FC236}">
                <a16:creationId xmlns:a16="http://schemas.microsoft.com/office/drawing/2014/main" id="{D6411A9E-050A-4E68-B590-7B405296613F}"/>
              </a:ext>
            </a:extLst>
          </p:cNvPr>
          <p:cNvSpPr txBox="1"/>
          <p:nvPr/>
        </p:nvSpPr>
        <p:spPr>
          <a:xfrm>
            <a:off x="228455" y="5995776"/>
            <a:ext cx="119332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defRPr sz="3200" b="1">
                <a:solidFill>
                  <a:srgbClr val="4472C4">
                    <a:lumMod val="50000"/>
                  </a:srgbClr>
                </a:solidFill>
                <a:latin typeface="Tahoma" panose="020B0604030504040204" pitchFamily="34" charset="0"/>
              </a:defRPr>
            </a:lvl1pPr>
          </a:lstStyle>
          <a:p>
            <a:pPr lvl="0">
              <a:defRPr/>
            </a:pPr>
            <a:r>
              <a:rPr lang="en-US"/>
              <a:t>Trò chơi rèn luyện trí tuệ:</a:t>
            </a:r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1420371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250"/>
                                        <p:tgtEl>
                                          <p:spTgt spid="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50"/>
                                        <p:tgtEl>
                                          <p:spTgt spid="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250"/>
                                        <p:tgtEl>
                                          <p:spTgt spid="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75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75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75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75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75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75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75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75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750"/>
                            </p:stCondLst>
                            <p:childTnLst>
                              <p:par>
                                <p:cTn id="4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75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75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75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250"/>
                            </p:stCondLst>
                            <p:childTnLst>
                              <p:par>
                                <p:cTn id="6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75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0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0" grpId="0" animBg="1"/>
      <p:bldP spid="183" grpId="0"/>
      <p:bldP spid="221" grpId="0" animBg="1"/>
      <p:bldP spid="222" grpId="0"/>
      <p:bldP spid="223" grpId="0" animBg="1"/>
      <p:bldP spid="224" grpId="0"/>
      <p:bldP spid="227" grpId="0" animBg="1"/>
      <p:bldP spid="2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F958DCE-32E5-4704-B2D7-96655DBAB4C9}"/>
              </a:ext>
            </a:extLst>
          </p:cNvPr>
          <p:cNvSpPr/>
          <p:nvPr/>
        </p:nvSpPr>
        <p:spPr>
          <a:xfrm>
            <a:off x="-31447" y="-17691"/>
            <a:ext cx="12254894" cy="6893379"/>
          </a:xfrm>
          <a:prstGeom prst="rect">
            <a:avLst/>
          </a:prstGeom>
          <a:gradFill flip="none" rotWithShape="1">
            <a:gsLst>
              <a:gs pos="100000">
                <a:schemeClr val="tx1">
                  <a:lumMod val="95000"/>
                  <a:lumOff val="5000"/>
                  <a:alpha val="89000"/>
                </a:schemeClr>
              </a:gs>
              <a:gs pos="1000">
                <a:srgbClr val="680000">
                  <a:alpha val="8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00CB8D9-4180-46D4-BDED-42C1BACE7434}"/>
              </a:ext>
            </a:extLst>
          </p:cNvPr>
          <p:cNvSpPr/>
          <p:nvPr/>
        </p:nvSpPr>
        <p:spPr>
          <a:xfrm>
            <a:off x="-31447" y="-35379"/>
            <a:ext cx="12254894" cy="6893379"/>
          </a:xfrm>
          <a:prstGeom prst="rect">
            <a:avLst/>
          </a:prstGeom>
          <a:gradFill flip="none" rotWithShape="1">
            <a:gsLst>
              <a:gs pos="100000">
                <a:schemeClr val="tx1">
                  <a:alpha val="10000"/>
                </a:schemeClr>
              </a:gs>
              <a:gs pos="0">
                <a:srgbClr val="EE0000">
                  <a:alpha val="1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6" name="Group 25" hidden="1">
            <a:extLst>
              <a:ext uri="{FF2B5EF4-FFF2-40B4-BE49-F238E27FC236}">
                <a16:creationId xmlns:a16="http://schemas.microsoft.com/office/drawing/2014/main" id="{E765920E-4251-400C-A584-49820EF86DC0}"/>
              </a:ext>
            </a:extLst>
          </p:cNvPr>
          <p:cNvGrpSpPr/>
          <p:nvPr/>
        </p:nvGrpSpPr>
        <p:grpSpPr>
          <a:xfrm flipH="1">
            <a:off x="6458730" y="5945863"/>
            <a:ext cx="5588294" cy="474304"/>
            <a:chOff x="396540" y="859316"/>
            <a:chExt cx="5588294" cy="474304"/>
          </a:xfrm>
          <a:effectLst>
            <a:glow rad="50800">
              <a:srgbClr val="00B0F0">
                <a:alpha val="27000"/>
              </a:srgbClr>
            </a:glow>
          </a:effectLst>
        </p:grpSpPr>
        <p:cxnSp>
          <p:nvCxnSpPr>
            <p:cNvPr id="27" name="Straight Connector 26" hidden="1">
              <a:extLst>
                <a:ext uri="{FF2B5EF4-FFF2-40B4-BE49-F238E27FC236}">
                  <a16:creationId xmlns:a16="http://schemas.microsoft.com/office/drawing/2014/main" id="{72CA0E71-EA2B-4EE6-B075-B4F5944D580A}"/>
                </a:ext>
              </a:extLst>
            </p:cNvPr>
            <p:cNvCxnSpPr/>
            <p:nvPr/>
          </p:nvCxnSpPr>
          <p:spPr>
            <a:xfrm>
              <a:off x="396540" y="861141"/>
              <a:ext cx="1641514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 hidden="1">
              <a:extLst>
                <a:ext uri="{FF2B5EF4-FFF2-40B4-BE49-F238E27FC236}">
                  <a16:creationId xmlns:a16="http://schemas.microsoft.com/office/drawing/2014/main" id="{D0AF223A-F143-4D11-84E8-F6BDA7AF32EE}"/>
                </a:ext>
              </a:extLst>
            </p:cNvPr>
            <p:cNvCxnSpPr>
              <a:cxnSpLocks/>
            </p:cNvCxnSpPr>
            <p:nvPr/>
          </p:nvCxnSpPr>
          <p:spPr>
            <a:xfrm>
              <a:off x="2585044" y="1286166"/>
              <a:ext cx="2501156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 hidden="1">
              <a:extLst>
                <a:ext uri="{FF2B5EF4-FFF2-40B4-BE49-F238E27FC236}">
                  <a16:creationId xmlns:a16="http://schemas.microsoft.com/office/drawing/2014/main" id="{2EF6477C-B11A-42D9-BB6B-D7106D48D25D}"/>
                </a:ext>
              </a:extLst>
            </p:cNvPr>
            <p:cNvCxnSpPr>
              <a:cxnSpLocks/>
            </p:cNvCxnSpPr>
            <p:nvPr/>
          </p:nvCxnSpPr>
          <p:spPr>
            <a:xfrm>
              <a:off x="2027104" y="859316"/>
              <a:ext cx="567065" cy="428675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Oval 30" hidden="1">
              <a:extLst>
                <a:ext uri="{FF2B5EF4-FFF2-40B4-BE49-F238E27FC236}">
                  <a16:creationId xmlns:a16="http://schemas.microsoft.com/office/drawing/2014/main" id="{3C07EAA0-BE1F-4B53-9D34-F848CB7E1B04}"/>
                </a:ext>
              </a:extLst>
            </p:cNvPr>
            <p:cNvSpPr/>
            <p:nvPr/>
          </p:nvSpPr>
          <p:spPr>
            <a:xfrm flipV="1">
              <a:off x="5091675" y="1238712"/>
              <a:ext cx="94908" cy="94908"/>
            </a:xfrm>
            <a:prstGeom prst="ellipse">
              <a:avLst/>
            </a:pr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32" name="Straight Connector 31" hidden="1">
              <a:extLst>
                <a:ext uri="{FF2B5EF4-FFF2-40B4-BE49-F238E27FC236}">
                  <a16:creationId xmlns:a16="http://schemas.microsoft.com/office/drawing/2014/main" id="{EA954272-6C8A-484C-A5A7-E492F2850821}"/>
                </a:ext>
              </a:extLst>
            </p:cNvPr>
            <p:cNvCxnSpPr>
              <a:cxnSpLocks/>
            </p:cNvCxnSpPr>
            <p:nvPr/>
          </p:nvCxnSpPr>
          <p:spPr>
            <a:xfrm>
              <a:off x="5186583" y="1290248"/>
              <a:ext cx="798251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3" name="Straight Connector 32" hidden="1">
            <a:extLst>
              <a:ext uri="{FF2B5EF4-FFF2-40B4-BE49-F238E27FC236}">
                <a16:creationId xmlns:a16="http://schemas.microsoft.com/office/drawing/2014/main" id="{A7CCFFAD-4E25-424C-B792-A9BD913BAB26}"/>
              </a:ext>
            </a:extLst>
          </p:cNvPr>
          <p:cNvCxnSpPr>
            <a:cxnSpLocks/>
          </p:cNvCxnSpPr>
          <p:nvPr/>
        </p:nvCxnSpPr>
        <p:spPr>
          <a:xfrm flipH="1">
            <a:off x="7780015" y="6485841"/>
            <a:ext cx="981559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 hidden="1">
            <a:extLst>
              <a:ext uri="{FF2B5EF4-FFF2-40B4-BE49-F238E27FC236}">
                <a16:creationId xmlns:a16="http://schemas.microsoft.com/office/drawing/2014/main" id="{0CAAB2EC-FA25-4E94-8C51-301864441C88}"/>
              </a:ext>
            </a:extLst>
          </p:cNvPr>
          <p:cNvCxnSpPr>
            <a:cxnSpLocks/>
          </p:cNvCxnSpPr>
          <p:nvPr/>
        </p:nvCxnSpPr>
        <p:spPr>
          <a:xfrm flipH="1">
            <a:off x="7425130" y="6278113"/>
            <a:ext cx="1347520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Group 34" hidden="1">
            <a:extLst>
              <a:ext uri="{FF2B5EF4-FFF2-40B4-BE49-F238E27FC236}">
                <a16:creationId xmlns:a16="http://schemas.microsoft.com/office/drawing/2014/main" id="{4B166ECB-B08B-4D7F-9D15-8644288D1285}"/>
              </a:ext>
            </a:extLst>
          </p:cNvPr>
          <p:cNvGrpSpPr/>
          <p:nvPr/>
        </p:nvGrpSpPr>
        <p:grpSpPr>
          <a:xfrm flipH="1">
            <a:off x="9479850" y="6265425"/>
            <a:ext cx="702507" cy="215359"/>
            <a:chOff x="2261207" y="1178878"/>
            <a:chExt cx="702507" cy="215359"/>
          </a:xfrm>
          <a:effectLst>
            <a:glow rad="50800">
              <a:srgbClr val="00B0F0">
                <a:alpha val="27000"/>
              </a:srgbClr>
            </a:glow>
          </a:effectLst>
        </p:grpSpPr>
        <p:cxnSp>
          <p:nvCxnSpPr>
            <p:cNvPr id="36" name="Straight Connector 35" hidden="1">
              <a:extLst>
                <a:ext uri="{FF2B5EF4-FFF2-40B4-BE49-F238E27FC236}">
                  <a16:creationId xmlns:a16="http://schemas.microsoft.com/office/drawing/2014/main" id="{977BB2FD-E807-49F4-A116-643881A38600}"/>
                </a:ext>
              </a:extLst>
            </p:cNvPr>
            <p:cNvCxnSpPr>
              <a:cxnSpLocks/>
            </p:cNvCxnSpPr>
            <p:nvPr/>
          </p:nvCxnSpPr>
          <p:spPr>
            <a:xfrm>
              <a:off x="2546091" y="1390349"/>
              <a:ext cx="417623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 hidden="1">
              <a:extLst>
                <a:ext uri="{FF2B5EF4-FFF2-40B4-BE49-F238E27FC236}">
                  <a16:creationId xmlns:a16="http://schemas.microsoft.com/office/drawing/2014/main" id="{F784DD01-337E-48A2-B273-ADBEC8D05988}"/>
                </a:ext>
              </a:extLst>
            </p:cNvPr>
            <p:cNvCxnSpPr>
              <a:cxnSpLocks/>
            </p:cNvCxnSpPr>
            <p:nvPr/>
          </p:nvCxnSpPr>
          <p:spPr>
            <a:xfrm>
              <a:off x="2261207" y="1178878"/>
              <a:ext cx="284884" cy="215359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 hidden="1">
            <a:extLst>
              <a:ext uri="{FF2B5EF4-FFF2-40B4-BE49-F238E27FC236}">
                <a16:creationId xmlns:a16="http://schemas.microsoft.com/office/drawing/2014/main" id="{C45549C6-7225-4385-95DE-23A81523CCC1}"/>
              </a:ext>
            </a:extLst>
          </p:cNvPr>
          <p:cNvGrpSpPr/>
          <p:nvPr/>
        </p:nvGrpSpPr>
        <p:grpSpPr>
          <a:xfrm>
            <a:off x="218201" y="5918538"/>
            <a:ext cx="4336374" cy="428675"/>
            <a:chOff x="218201" y="6013788"/>
            <a:chExt cx="4336374" cy="428675"/>
          </a:xfrm>
        </p:grpSpPr>
        <p:cxnSp>
          <p:nvCxnSpPr>
            <p:cNvPr id="39" name="Straight Connector 38" hidden="1">
              <a:extLst>
                <a:ext uri="{FF2B5EF4-FFF2-40B4-BE49-F238E27FC236}">
                  <a16:creationId xmlns:a16="http://schemas.microsoft.com/office/drawing/2014/main" id="{E137A9F0-91D4-4FA1-80D1-F8187812927C}"/>
                </a:ext>
              </a:extLst>
            </p:cNvPr>
            <p:cNvCxnSpPr/>
            <p:nvPr/>
          </p:nvCxnSpPr>
          <p:spPr>
            <a:xfrm>
              <a:off x="218201" y="6015613"/>
              <a:ext cx="1641514" cy="0"/>
            </a:xfrm>
            <a:prstGeom prst="line">
              <a:avLst/>
            </a:prstGeom>
            <a:ln w="25400">
              <a:solidFill>
                <a:schemeClr val="bg1"/>
              </a:solidFill>
            </a:ln>
            <a:effectLst>
              <a:glow rad="50800">
                <a:srgbClr val="00B0F0">
                  <a:alpha val="27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 hidden="1">
              <a:extLst>
                <a:ext uri="{FF2B5EF4-FFF2-40B4-BE49-F238E27FC236}">
                  <a16:creationId xmlns:a16="http://schemas.microsoft.com/office/drawing/2014/main" id="{D73B7460-BC8E-4DBD-8225-9B68D1EC0578}"/>
                </a:ext>
              </a:extLst>
            </p:cNvPr>
            <p:cNvCxnSpPr>
              <a:cxnSpLocks/>
            </p:cNvCxnSpPr>
            <p:nvPr/>
          </p:nvCxnSpPr>
          <p:spPr>
            <a:xfrm>
              <a:off x="2406705" y="6440638"/>
              <a:ext cx="2147870" cy="0"/>
            </a:xfrm>
            <a:prstGeom prst="line">
              <a:avLst/>
            </a:prstGeom>
            <a:ln w="25400">
              <a:solidFill>
                <a:schemeClr val="bg1"/>
              </a:solidFill>
            </a:ln>
            <a:effectLst>
              <a:glow rad="50800">
                <a:srgbClr val="00B0F0">
                  <a:alpha val="27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 hidden="1">
              <a:extLst>
                <a:ext uri="{FF2B5EF4-FFF2-40B4-BE49-F238E27FC236}">
                  <a16:creationId xmlns:a16="http://schemas.microsoft.com/office/drawing/2014/main" id="{0BAB8909-F2DD-4284-B724-B4A3FA299D42}"/>
                </a:ext>
              </a:extLst>
            </p:cNvPr>
            <p:cNvCxnSpPr>
              <a:cxnSpLocks/>
            </p:cNvCxnSpPr>
            <p:nvPr/>
          </p:nvCxnSpPr>
          <p:spPr>
            <a:xfrm>
              <a:off x="1848765" y="6013788"/>
              <a:ext cx="567065" cy="428675"/>
            </a:xfrm>
            <a:prstGeom prst="line">
              <a:avLst/>
            </a:prstGeom>
            <a:ln w="25400">
              <a:solidFill>
                <a:schemeClr val="bg1"/>
              </a:solidFill>
            </a:ln>
            <a:effectLst>
              <a:glow rad="50800">
                <a:srgbClr val="00B0F0">
                  <a:alpha val="27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Oval 41" hidden="1">
            <a:extLst>
              <a:ext uri="{FF2B5EF4-FFF2-40B4-BE49-F238E27FC236}">
                <a16:creationId xmlns:a16="http://schemas.microsoft.com/office/drawing/2014/main" id="{6892A4C6-F8D0-4F75-BD23-F3B89934CC1D}"/>
              </a:ext>
            </a:extLst>
          </p:cNvPr>
          <p:cNvSpPr/>
          <p:nvPr/>
        </p:nvSpPr>
        <p:spPr>
          <a:xfrm flipV="1">
            <a:off x="6057834" y="6287658"/>
            <a:ext cx="149557" cy="149557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3" name="Straight Connector 42" hidden="1">
            <a:extLst>
              <a:ext uri="{FF2B5EF4-FFF2-40B4-BE49-F238E27FC236}">
                <a16:creationId xmlns:a16="http://schemas.microsoft.com/office/drawing/2014/main" id="{928A56D9-94A4-4098-BB3F-7D435159FFC6}"/>
              </a:ext>
            </a:extLst>
          </p:cNvPr>
          <p:cNvCxnSpPr>
            <a:cxnSpLocks/>
          </p:cNvCxnSpPr>
          <p:nvPr/>
        </p:nvCxnSpPr>
        <p:spPr>
          <a:xfrm>
            <a:off x="3024646" y="6449571"/>
            <a:ext cx="1347520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 hidden="1">
            <a:extLst>
              <a:ext uri="{FF2B5EF4-FFF2-40B4-BE49-F238E27FC236}">
                <a16:creationId xmlns:a16="http://schemas.microsoft.com/office/drawing/2014/main" id="{24B084AE-9B86-4EB5-8E93-616C4D8C0B5F}"/>
              </a:ext>
            </a:extLst>
          </p:cNvPr>
          <p:cNvCxnSpPr>
            <a:cxnSpLocks/>
          </p:cNvCxnSpPr>
          <p:nvPr/>
        </p:nvCxnSpPr>
        <p:spPr>
          <a:xfrm>
            <a:off x="2600261" y="6238100"/>
            <a:ext cx="1347520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Group 44" hidden="1">
            <a:extLst>
              <a:ext uri="{FF2B5EF4-FFF2-40B4-BE49-F238E27FC236}">
                <a16:creationId xmlns:a16="http://schemas.microsoft.com/office/drawing/2014/main" id="{FE2C666D-A570-43A4-9278-DFC2B5EAC846}"/>
              </a:ext>
            </a:extLst>
          </p:cNvPr>
          <p:cNvGrpSpPr/>
          <p:nvPr/>
        </p:nvGrpSpPr>
        <p:grpSpPr>
          <a:xfrm>
            <a:off x="2077919" y="6238100"/>
            <a:ext cx="690046" cy="215359"/>
            <a:chOff x="2273668" y="1178878"/>
            <a:chExt cx="690046" cy="215359"/>
          </a:xfrm>
          <a:effectLst>
            <a:glow rad="50800">
              <a:srgbClr val="00B0F0">
                <a:alpha val="27000"/>
              </a:srgbClr>
            </a:glow>
          </a:effectLst>
        </p:grpSpPr>
        <p:cxnSp>
          <p:nvCxnSpPr>
            <p:cNvPr id="46" name="Straight Connector 45" hidden="1">
              <a:extLst>
                <a:ext uri="{FF2B5EF4-FFF2-40B4-BE49-F238E27FC236}">
                  <a16:creationId xmlns:a16="http://schemas.microsoft.com/office/drawing/2014/main" id="{AF6B0937-4FE8-4BDC-8BCF-68C68C48ADA6}"/>
                </a:ext>
              </a:extLst>
            </p:cNvPr>
            <p:cNvCxnSpPr>
              <a:cxnSpLocks/>
            </p:cNvCxnSpPr>
            <p:nvPr/>
          </p:nvCxnSpPr>
          <p:spPr>
            <a:xfrm>
              <a:off x="2546091" y="1390349"/>
              <a:ext cx="417623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 hidden="1">
              <a:extLst>
                <a:ext uri="{FF2B5EF4-FFF2-40B4-BE49-F238E27FC236}">
                  <a16:creationId xmlns:a16="http://schemas.microsoft.com/office/drawing/2014/main" id="{2B9119AE-9E3E-43A6-92D3-05F04992C6B7}"/>
                </a:ext>
              </a:extLst>
            </p:cNvPr>
            <p:cNvCxnSpPr>
              <a:cxnSpLocks/>
            </p:cNvCxnSpPr>
            <p:nvPr/>
          </p:nvCxnSpPr>
          <p:spPr>
            <a:xfrm>
              <a:off x="2273668" y="1178878"/>
              <a:ext cx="284884" cy="215359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Oval 47" hidden="1">
            <a:extLst>
              <a:ext uri="{FF2B5EF4-FFF2-40B4-BE49-F238E27FC236}">
                <a16:creationId xmlns:a16="http://schemas.microsoft.com/office/drawing/2014/main" id="{48B94A45-EC03-4EF7-89AC-B8B64CF0E0E8}"/>
              </a:ext>
            </a:extLst>
          </p:cNvPr>
          <p:cNvSpPr/>
          <p:nvPr/>
        </p:nvSpPr>
        <p:spPr>
          <a:xfrm flipV="1">
            <a:off x="5666998" y="6287658"/>
            <a:ext cx="149557" cy="149557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Oval 48" hidden="1">
            <a:extLst>
              <a:ext uri="{FF2B5EF4-FFF2-40B4-BE49-F238E27FC236}">
                <a16:creationId xmlns:a16="http://schemas.microsoft.com/office/drawing/2014/main" id="{9C7B9708-929F-4598-991B-AB0FC2EA1DE7}"/>
              </a:ext>
            </a:extLst>
          </p:cNvPr>
          <p:cNvSpPr/>
          <p:nvPr/>
        </p:nvSpPr>
        <p:spPr>
          <a:xfrm flipV="1">
            <a:off x="5276162" y="6287657"/>
            <a:ext cx="149557" cy="149557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Oval 49" hidden="1">
            <a:extLst>
              <a:ext uri="{FF2B5EF4-FFF2-40B4-BE49-F238E27FC236}">
                <a16:creationId xmlns:a16="http://schemas.microsoft.com/office/drawing/2014/main" id="{CE938702-8179-4188-BC0B-8E7C9C61F6FE}"/>
              </a:ext>
            </a:extLst>
          </p:cNvPr>
          <p:cNvSpPr/>
          <p:nvPr/>
        </p:nvSpPr>
        <p:spPr>
          <a:xfrm flipV="1">
            <a:off x="4897364" y="6287656"/>
            <a:ext cx="149557" cy="149557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1" name="Group 50" hidden="1">
            <a:extLst>
              <a:ext uri="{FF2B5EF4-FFF2-40B4-BE49-F238E27FC236}">
                <a16:creationId xmlns:a16="http://schemas.microsoft.com/office/drawing/2014/main" id="{E2A2DAF5-AE77-42DC-B41A-7280D45056BD}"/>
              </a:ext>
            </a:extLst>
          </p:cNvPr>
          <p:cNvGrpSpPr/>
          <p:nvPr/>
        </p:nvGrpSpPr>
        <p:grpSpPr>
          <a:xfrm flipH="1" flipV="1">
            <a:off x="6611130" y="192763"/>
            <a:ext cx="5588294" cy="474304"/>
            <a:chOff x="396540" y="859316"/>
            <a:chExt cx="5588294" cy="474304"/>
          </a:xfrm>
          <a:effectLst>
            <a:glow rad="50800">
              <a:srgbClr val="00B0F0">
                <a:alpha val="27000"/>
              </a:srgbClr>
            </a:glow>
          </a:effectLst>
        </p:grpSpPr>
        <p:cxnSp>
          <p:nvCxnSpPr>
            <p:cNvPr id="52" name="Straight Connector 51" hidden="1">
              <a:extLst>
                <a:ext uri="{FF2B5EF4-FFF2-40B4-BE49-F238E27FC236}">
                  <a16:creationId xmlns:a16="http://schemas.microsoft.com/office/drawing/2014/main" id="{74B45ED4-E250-4539-B789-A311C1B9FFEB}"/>
                </a:ext>
              </a:extLst>
            </p:cNvPr>
            <p:cNvCxnSpPr/>
            <p:nvPr/>
          </p:nvCxnSpPr>
          <p:spPr>
            <a:xfrm>
              <a:off x="396540" y="861141"/>
              <a:ext cx="1641514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 hidden="1">
              <a:extLst>
                <a:ext uri="{FF2B5EF4-FFF2-40B4-BE49-F238E27FC236}">
                  <a16:creationId xmlns:a16="http://schemas.microsoft.com/office/drawing/2014/main" id="{C219983D-C682-4719-A4FF-435C8C575F20}"/>
                </a:ext>
              </a:extLst>
            </p:cNvPr>
            <p:cNvCxnSpPr>
              <a:cxnSpLocks/>
            </p:cNvCxnSpPr>
            <p:nvPr/>
          </p:nvCxnSpPr>
          <p:spPr>
            <a:xfrm>
              <a:off x="2585044" y="1286166"/>
              <a:ext cx="2501156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 hidden="1">
              <a:extLst>
                <a:ext uri="{FF2B5EF4-FFF2-40B4-BE49-F238E27FC236}">
                  <a16:creationId xmlns:a16="http://schemas.microsoft.com/office/drawing/2014/main" id="{10195493-96B3-41B8-9BF2-D537C136E407}"/>
                </a:ext>
              </a:extLst>
            </p:cNvPr>
            <p:cNvCxnSpPr>
              <a:cxnSpLocks/>
            </p:cNvCxnSpPr>
            <p:nvPr/>
          </p:nvCxnSpPr>
          <p:spPr>
            <a:xfrm>
              <a:off x="2027104" y="859316"/>
              <a:ext cx="567065" cy="428675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Oval 54" hidden="1">
              <a:extLst>
                <a:ext uri="{FF2B5EF4-FFF2-40B4-BE49-F238E27FC236}">
                  <a16:creationId xmlns:a16="http://schemas.microsoft.com/office/drawing/2014/main" id="{E7F3E2A0-B9D5-42F7-BAB2-FA2A046093EA}"/>
                </a:ext>
              </a:extLst>
            </p:cNvPr>
            <p:cNvSpPr/>
            <p:nvPr/>
          </p:nvSpPr>
          <p:spPr>
            <a:xfrm flipV="1">
              <a:off x="5091675" y="1238712"/>
              <a:ext cx="94908" cy="94908"/>
            </a:xfrm>
            <a:prstGeom prst="ellipse">
              <a:avLst/>
            </a:pr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56" name="Straight Connector 55" hidden="1">
              <a:extLst>
                <a:ext uri="{FF2B5EF4-FFF2-40B4-BE49-F238E27FC236}">
                  <a16:creationId xmlns:a16="http://schemas.microsoft.com/office/drawing/2014/main" id="{6D5B989F-4477-493F-8C12-40A990B9B9D8}"/>
                </a:ext>
              </a:extLst>
            </p:cNvPr>
            <p:cNvCxnSpPr>
              <a:cxnSpLocks/>
            </p:cNvCxnSpPr>
            <p:nvPr/>
          </p:nvCxnSpPr>
          <p:spPr>
            <a:xfrm>
              <a:off x="5186583" y="1290248"/>
              <a:ext cx="798251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7" name="Straight Connector 56" hidden="1">
            <a:extLst>
              <a:ext uri="{FF2B5EF4-FFF2-40B4-BE49-F238E27FC236}">
                <a16:creationId xmlns:a16="http://schemas.microsoft.com/office/drawing/2014/main" id="{4130AA28-2375-4D57-9161-022E2995A8CF}"/>
              </a:ext>
            </a:extLst>
          </p:cNvPr>
          <p:cNvCxnSpPr>
            <a:cxnSpLocks/>
          </p:cNvCxnSpPr>
          <p:nvPr/>
        </p:nvCxnSpPr>
        <p:spPr>
          <a:xfrm flipH="1" flipV="1">
            <a:off x="7932415" y="732741"/>
            <a:ext cx="981559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 hidden="1">
            <a:extLst>
              <a:ext uri="{FF2B5EF4-FFF2-40B4-BE49-F238E27FC236}">
                <a16:creationId xmlns:a16="http://schemas.microsoft.com/office/drawing/2014/main" id="{5D049B21-8397-4BA6-B4D5-AE00BA794B98}"/>
              </a:ext>
            </a:extLst>
          </p:cNvPr>
          <p:cNvCxnSpPr>
            <a:cxnSpLocks/>
          </p:cNvCxnSpPr>
          <p:nvPr/>
        </p:nvCxnSpPr>
        <p:spPr>
          <a:xfrm flipH="1" flipV="1">
            <a:off x="7577530" y="525013"/>
            <a:ext cx="1347520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9" name="Group 58" hidden="1">
            <a:extLst>
              <a:ext uri="{FF2B5EF4-FFF2-40B4-BE49-F238E27FC236}">
                <a16:creationId xmlns:a16="http://schemas.microsoft.com/office/drawing/2014/main" id="{AAFA79DC-01FE-42A7-994E-00DA86DB8C57}"/>
              </a:ext>
            </a:extLst>
          </p:cNvPr>
          <p:cNvGrpSpPr/>
          <p:nvPr/>
        </p:nvGrpSpPr>
        <p:grpSpPr>
          <a:xfrm flipH="1" flipV="1">
            <a:off x="9632250" y="512325"/>
            <a:ext cx="702507" cy="215359"/>
            <a:chOff x="2261207" y="1178878"/>
            <a:chExt cx="702507" cy="215359"/>
          </a:xfrm>
          <a:effectLst>
            <a:glow rad="50800">
              <a:srgbClr val="00B0F0">
                <a:alpha val="27000"/>
              </a:srgbClr>
            </a:glow>
          </a:effectLst>
        </p:grpSpPr>
        <p:cxnSp>
          <p:nvCxnSpPr>
            <p:cNvPr id="60" name="Straight Connector 59" hidden="1">
              <a:extLst>
                <a:ext uri="{FF2B5EF4-FFF2-40B4-BE49-F238E27FC236}">
                  <a16:creationId xmlns:a16="http://schemas.microsoft.com/office/drawing/2014/main" id="{16A45D2A-1C94-446F-B8CB-08C7E79D8408}"/>
                </a:ext>
              </a:extLst>
            </p:cNvPr>
            <p:cNvCxnSpPr>
              <a:cxnSpLocks/>
            </p:cNvCxnSpPr>
            <p:nvPr/>
          </p:nvCxnSpPr>
          <p:spPr>
            <a:xfrm>
              <a:off x="2546091" y="1390349"/>
              <a:ext cx="417623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 hidden="1">
              <a:extLst>
                <a:ext uri="{FF2B5EF4-FFF2-40B4-BE49-F238E27FC236}">
                  <a16:creationId xmlns:a16="http://schemas.microsoft.com/office/drawing/2014/main" id="{B1B7D386-ED11-4A1E-B92D-999684202D20}"/>
                </a:ext>
              </a:extLst>
            </p:cNvPr>
            <p:cNvCxnSpPr>
              <a:cxnSpLocks/>
            </p:cNvCxnSpPr>
            <p:nvPr/>
          </p:nvCxnSpPr>
          <p:spPr>
            <a:xfrm>
              <a:off x="2261207" y="1178878"/>
              <a:ext cx="284884" cy="215359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Group 61" hidden="1">
            <a:extLst>
              <a:ext uri="{FF2B5EF4-FFF2-40B4-BE49-F238E27FC236}">
                <a16:creationId xmlns:a16="http://schemas.microsoft.com/office/drawing/2014/main" id="{E305BCA7-0B5D-4196-A2C7-4ED330946C0B}"/>
              </a:ext>
            </a:extLst>
          </p:cNvPr>
          <p:cNvGrpSpPr/>
          <p:nvPr/>
        </p:nvGrpSpPr>
        <p:grpSpPr>
          <a:xfrm flipV="1">
            <a:off x="370601" y="165438"/>
            <a:ext cx="4336374" cy="428675"/>
            <a:chOff x="218201" y="6013788"/>
            <a:chExt cx="4336374" cy="428675"/>
          </a:xfrm>
        </p:grpSpPr>
        <p:cxnSp>
          <p:nvCxnSpPr>
            <p:cNvPr id="63" name="Straight Connector 62" hidden="1">
              <a:extLst>
                <a:ext uri="{FF2B5EF4-FFF2-40B4-BE49-F238E27FC236}">
                  <a16:creationId xmlns:a16="http://schemas.microsoft.com/office/drawing/2014/main" id="{72B5B1A7-7F7C-4D4E-AF52-80E4023D1471}"/>
                </a:ext>
              </a:extLst>
            </p:cNvPr>
            <p:cNvCxnSpPr/>
            <p:nvPr/>
          </p:nvCxnSpPr>
          <p:spPr>
            <a:xfrm>
              <a:off x="218201" y="6015613"/>
              <a:ext cx="1641514" cy="0"/>
            </a:xfrm>
            <a:prstGeom prst="line">
              <a:avLst/>
            </a:prstGeom>
            <a:ln w="25400">
              <a:solidFill>
                <a:schemeClr val="bg1"/>
              </a:solidFill>
            </a:ln>
            <a:effectLst>
              <a:glow rad="50800">
                <a:srgbClr val="00B0F0">
                  <a:alpha val="27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 hidden="1">
              <a:extLst>
                <a:ext uri="{FF2B5EF4-FFF2-40B4-BE49-F238E27FC236}">
                  <a16:creationId xmlns:a16="http://schemas.microsoft.com/office/drawing/2014/main" id="{CDAD2B66-5E89-4657-8089-E2A0036DCE71}"/>
                </a:ext>
              </a:extLst>
            </p:cNvPr>
            <p:cNvCxnSpPr>
              <a:cxnSpLocks/>
            </p:cNvCxnSpPr>
            <p:nvPr/>
          </p:nvCxnSpPr>
          <p:spPr>
            <a:xfrm>
              <a:off x="2406705" y="6440638"/>
              <a:ext cx="2147870" cy="0"/>
            </a:xfrm>
            <a:prstGeom prst="line">
              <a:avLst/>
            </a:prstGeom>
            <a:ln w="25400">
              <a:solidFill>
                <a:schemeClr val="bg1"/>
              </a:solidFill>
            </a:ln>
            <a:effectLst>
              <a:glow rad="50800">
                <a:srgbClr val="00B0F0">
                  <a:alpha val="27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 hidden="1">
              <a:extLst>
                <a:ext uri="{FF2B5EF4-FFF2-40B4-BE49-F238E27FC236}">
                  <a16:creationId xmlns:a16="http://schemas.microsoft.com/office/drawing/2014/main" id="{5E8B0027-2451-4ED7-8B68-90C5DB72E581}"/>
                </a:ext>
              </a:extLst>
            </p:cNvPr>
            <p:cNvCxnSpPr>
              <a:cxnSpLocks/>
            </p:cNvCxnSpPr>
            <p:nvPr/>
          </p:nvCxnSpPr>
          <p:spPr>
            <a:xfrm>
              <a:off x="1848765" y="6013788"/>
              <a:ext cx="567065" cy="428675"/>
            </a:xfrm>
            <a:prstGeom prst="line">
              <a:avLst/>
            </a:prstGeom>
            <a:ln w="25400">
              <a:solidFill>
                <a:schemeClr val="bg1"/>
              </a:solidFill>
            </a:ln>
            <a:effectLst>
              <a:glow rad="50800">
                <a:srgbClr val="00B0F0">
                  <a:alpha val="27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Oval 65" hidden="1">
            <a:extLst>
              <a:ext uri="{FF2B5EF4-FFF2-40B4-BE49-F238E27FC236}">
                <a16:creationId xmlns:a16="http://schemas.microsoft.com/office/drawing/2014/main" id="{DE0FA6CC-8140-4548-A3E3-1EFBF074AC2B}"/>
              </a:ext>
            </a:extLst>
          </p:cNvPr>
          <p:cNvSpPr/>
          <p:nvPr/>
        </p:nvSpPr>
        <p:spPr>
          <a:xfrm>
            <a:off x="6210234" y="534558"/>
            <a:ext cx="149557" cy="149557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67" name="Straight Connector 66" hidden="1">
            <a:extLst>
              <a:ext uri="{FF2B5EF4-FFF2-40B4-BE49-F238E27FC236}">
                <a16:creationId xmlns:a16="http://schemas.microsoft.com/office/drawing/2014/main" id="{6C5B0FE9-5436-40AA-AAE5-B989BEC2F995}"/>
              </a:ext>
            </a:extLst>
          </p:cNvPr>
          <p:cNvCxnSpPr>
            <a:cxnSpLocks/>
          </p:cNvCxnSpPr>
          <p:nvPr/>
        </p:nvCxnSpPr>
        <p:spPr>
          <a:xfrm flipV="1">
            <a:off x="3177046" y="696471"/>
            <a:ext cx="1347520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 hidden="1">
            <a:extLst>
              <a:ext uri="{FF2B5EF4-FFF2-40B4-BE49-F238E27FC236}">
                <a16:creationId xmlns:a16="http://schemas.microsoft.com/office/drawing/2014/main" id="{89A5A5CF-A1DB-4059-8336-E848EC08E48D}"/>
              </a:ext>
            </a:extLst>
          </p:cNvPr>
          <p:cNvCxnSpPr>
            <a:cxnSpLocks/>
          </p:cNvCxnSpPr>
          <p:nvPr/>
        </p:nvCxnSpPr>
        <p:spPr>
          <a:xfrm flipV="1">
            <a:off x="2752661" y="485000"/>
            <a:ext cx="1347520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9" name="Group 68" hidden="1">
            <a:extLst>
              <a:ext uri="{FF2B5EF4-FFF2-40B4-BE49-F238E27FC236}">
                <a16:creationId xmlns:a16="http://schemas.microsoft.com/office/drawing/2014/main" id="{4B49C063-8F4D-4717-9E4B-7696A6CDCE5E}"/>
              </a:ext>
            </a:extLst>
          </p:cNvPr>
          <p:cNvGrpSpPr/>
          <p:nvPr/>
        </p:nvGrpSpPr>
        <p:grpSpPr>
          <a:xfrm flipV="1">
            <a:off x="2230319" y="485000"/>
            <a:ext cx="690046" cy="215359"/>
            <a:chOff x="2273668" y="1178878"/>
            <a:chExt cx="690046" cy="215359"/>
          </a:xfrm>
          <a:effectLst>
            <a:glow rad="50800">
              <a:srgbClr val="00B0F0">
                <a:alpha val="27000"/>
              </a:srgbClr>
            </a:glow>
          </a:effectLst>
        </p:grpSpPr>
        <p:cxnSp>
          <p:nvCxnSpPr>
            <p:cNvPr id="70" name="Straight Connector 69" hidden="1">
              <a:extLst>
                <a:ext uri="{FF2B5EF4-FFF2-40B4-BE49-F238E27FC236}">
                  <a16:creationId xmlns:a16="http://schemas.microsoft.com/office/drawing/2014/main" id="{D7F0E8B5-386F-4CA2-A480-A7929916B297}"/>
                </a:ext>
              </a:extLst>
            </p:cNvPr>
            <p:cNvCxnSpPr>
              <a:cxnSpLocks/>
            </p:cNvCxnSpPr>
            <p:nvPr/>
          </p:nvCxnSpPr>
          <p:spPr>
            <a:xfrm>
              <a:off x="2546091" y="1390349"/>
              <a:ext cx="417623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 hidden="1">
              <a:extLst>
                <a:ext uri="{FF2B5EF4-FFF2-40B4-BE49-F238E27FC236}">
                  <a16:creationId xmlns:a16="http://schemas.microsoft.com/office/drawing/2014/main" id="{B19CF0AB-C344-45E3-95A4-A4117F580A63}"/>
                </a:ext>
              </a:extLst>
            </p:cNvPr>
            <p:cNvCxnSpPr>
              <a:cxnSpLocks/>
            </p:cNvCxnSpPr>
            <p:nvPr/>
          </p:nvCxnSpPr>
          <p:spPr>
            <a:xfrm>
              <a:off x="2273668" y="1178878"/>
              <a:ext cx="284884" cy="215359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2" name="Oval 71" hidden="1">
            <a:extLst>
              <a:ext uri="{FF2B5EF4-FFF2-40B4-BE49-F238E27FC236}">
                <a16:creationId xmlns:a16="http://schemas.microsoft.com/office/drawing/2014/main" id="{F8EC46BF-3AAE-4E02-AF3D-36EE7F18796C}"/>
              </a:ext>
            </a:extLst>
          </p:cNvPr>
          <p:cNvSpPr/>
          <p:nvPr/>
        </p:nvSpPr>
        <p:spPr>
          <a:xfrm>
            <a:off x="5819398" y="534558"/>
            <a:ext cx="149557" cy="149557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Oval 72" hidden="1">
            <a:extLst>
              <a:ext uri="{FF2B5EF4-FFF2-40B4-BE49-F238E27FC236}">
                <a16:creationId xmlns:a16="http://schemas.microsoft.com/office/drawing/2014/main" id="{4653C1E5-38D2-44E7-83E7-566F4D2E76EA}"/>
              </a:ext>
            </a:extLst>
          </p:cNvPr>
          <p:cNvSpPr/>
          <p:nvPr/>
        </p:nvSpPr>
        <p:spPr>
          <a:xfrm>
            <a:off x="5428562" y="534557"/>
            <a:ext cx="149557" cy="149557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4" name="Oval 73" hidden="1">
            <a:extLst>
              <a:ext uri="{FF2B5EF4-FFF2-40B4-BE49-F238E27FC236}">
                <a16:creationId xmlns:a16="http://schemas.microsoft.com/office/drawing/2014/main" id="{140D314A-35AD-41F9-9EAF-E26BF4B4F3EE}"/>
              </a:ext>
            </a:extLst>
          </p:cNvPr>
          <p:cNvSpPr/>
          <p:nvPr/>
        </p:nvSpPr>
        <p:spPr>
          <a:xfrm>
            <a:off x="5049764" y="534556"/>
            <a:ext cx="149557" cy="149557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75" name="Straight Connector 74" hidden="1">
            <a:extLst>
              <a:ext uri="{FF2B5EF4-FFF2-40B4-BE49-F238E27FC236}">
                <a16:creationId xmlns:a16="http://schemas.microsoft.com/office/drawing/2014/main" id="{129735DD-92B2-4B75-9684-32ADA4B0AC78}"/>
              </a:ext>
            </a:extLst>
          </p:cNvPr>
          <p:cNvCxnSpPr>
            <a:cxnSpLocks/>
          </p:cNvCxnSpPr>
          <p:nvPr/>
        </p:nvCxnSpPr>
        <p:spPr>
          <a:xfrm>
            <a:off x="72999" y="4196267"/>
            <a:ext cx="754332" cy="0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 hidden="1">
            <a:extLst>
              <a:ext uri="{FF2B5EF4-FFF2-40B4-BE49-F238E27FC236}">
                <a16:creationId xmlns:a16="http://schemas.microsoft.com/office/drawing/2014/main" id="{3AE54D20-EDC4-4903-824C-0B1357BFB096}"/>
              </a:ext>
            </a:extLst>
          </p:cNvPr>
          <p:cNvCxnSpPr>
            <a:cxnSpLocks/>
          </p:cNvCxnSpPr>
          <p:nvPr/>
        </p:nvCxnSpPr>
        <p:spPr>
          <a:xfrm>
            <a:off x="1187119" y="2032306"/>
            <a:ext cx="0" cy="1848006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 hidden="1">
            <a:extLst>
              <a:ext uri="{FF2B5EF4-FFF2-40B4-BE49-F238E27FC236}">
                <a16:creationId xmlns:a16="http://schemas.microsoft.com/office/drawing/2014/main" id="{6E716C95-D309-4843-B57B-70574BFCB2B4}"/>
              </a:ext>
            </a:extLst>
          </p:cNvPr>
          <p:cNvCxnSpPr>
            <a:cxnSpLocks/>
          </p:cNvCxnSpPr>
          <p:nvPr/>
        </p:nvCxnSpPr>
        <p:spPr>
          <a:xfrm>
            <a:off x="1187119" y="2032306"/>
            <a:ext cx="10085533" cy="0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 hidden="1">
            <a:extLst>
              <a:ext uri="{FF2B5EF4-FFF2-40B4-BE49-F238E27FC236}">
                <a16:creationId xmlns:a16="http://schemas.microsoft.com/office/drawing/2014/main" id="{8B8F3E26-5090-4DDC-9C10-10367D1E7760}"/>
              </a:ext>
            </a:extLst>
          </p:cNvPr>
          <p:cNvCxnSpPr>
            <a:cxnSpLocks/>
          </p:cNvCxnSpPr>
          <p:nvPr/>
        </p:nvCxnSpPr>
        <p:spPr>
          <a:xfrm>
            <a:off x="11272652" y="2032306"/>
            <a:ext cx="0" cy="2082062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 hidden="1">
            <a:extLst>
              <a:ext uri="{FF2B5EF4-FFF2-40B4-BE49-F238E27FC236}">
                <a16:creationId xmlns:a16="http://schemas.microsoft.com/office/drawing/2014/main" id="{9CD4BD38-6C56-4DB8-9C0C-F4CB6192A0C2}"/>
              </a:ext>
            </a:extLst>
          </p:cNvPr>
          <p:cNvCxnSpPr>
            <a:cxnSpLocks/>
          </p:cNvCxnSpPr>
          <p:nvPr/>
        </p:nvCxnSpPr>
        <p:spPr>
          <a:xfrm>
            <a:off x="5301671" y="4077228"/>
            <a:ext cx="5970981" cy="0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0" name="Group 79" hidden="1">
            <a:extLst>
              <a:ext uri="{FF2B5EF4-FFF2-40B4-BE49-F238E27FC236}">
                <a16:creationId xmlns:a16="http://schemas.microsoft.com/office/drawing/2014/main" id="{6D9EF87B-E608-4C1C-B48D-57A1391C16EE}"/>
              </a:ext>
            </a:extLst>
          </p:cNvPr>
          <p:cNvGrpSpPr/>
          <p:nvPr/>
        </p:nvGrpSpPr>
        <p:grpSpPr>
          <a:xfrm rot="9345197">
            <a:off x="1092939" y="4137941"/>
            <a:ext cx="146206" cy="146206"/>
            <a:chOff x="4440936" y="1773936"/>
            <a:chExt cx="3310128" cy="3310128"/>
          </a:xfrm>
          <a:effectLst>
            <a:glow rad="38100">
              <a:schemeClr val="accent5">
                <a:satMod val="175000"/>
                <a:alpha val="28000"/>
              </a:schemeClr>
            </a:glow>
          </a:effectLst>
        </p:grpSpPr>
        <p:sp>
          <p:nvSpPr>
            <p:cNvPr id="81" name="Oval 80" hidden="1">
              <a:extLst>
                <a:ext uri="{FF2B5EF4-FFF2-40B4-BE49-F238E27FC236}">
                  <a16:creationId xmlns:a16="http://schemas.microsoft.com/office/drawing/2014/main" id="{7B94A7E5-7DD8-4CD1-BC5E-3810919EB197}"/>
                </a:ext>
              </a:extLst>
            </p:cNvPr>
            <p:cNvSpPr/>
            <p:nvPr/>
          </p:nvSpPr>
          <p:spPr>
            <a:xfrm>
              <a:off x="4441251" y="1774251"/>
              <a:ext cx="3309498" cy="3309498"/>
            </a:xfrm>
            <a:prstGeom prst="ellipse">
              <a:avLst/>
            </a:prstGeom>
            <a:noFill/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" name="Arc 81" hidden="1">
              <a:extLst>
                <a:ext uri="{FF2B5EF4-FFF2-40B4-BE49-F238E27FC236}">
                  <a16:creationId xmlns:a16="http://schemas.microsoft.com/office/drawing/2014/main" id="{262EF9FA-4868-44EE-9CF1-12F5E9ECA823}"/>
                </a:ext>
              </a:extLst>
            </p:cNvPr>
            <p:cNvSpPr/>
            <p:nvPr/>
          </p:nvSpPr>
          <p:spPr>
            <a:xfrm>
              <a:off x="4440936" y="1773936"/>
              <a:ext cx="3310128" cy="3310128"/>
            </a:xfrm>
            <a:prstGeom prst="arc">
              <a:avLst/>
            </a:prstGeom>
            <a:ln w="28575">
              <a:solidFill>
                <a:srgbClr val="BDD7EE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Arc 82" hidden="1">
              <a:extLst>
                <a:ext uri="{FF2B5EF4-FFF2-40B4-BE49-F238E27FC236}">
                  <a16:creationId xmlns:a16="http://schemas.microsoft.com/office/drawing/2014/main" id="{81A76E66-8979-40C5-A860-EDAB4D03B2E4}"/>
                </a:ext>
              </a:extLst>
            </p:cNvPr>
            <p:cNvSpPr/>
            <p:nvPr/>
          </p:nvSpPr>
          <p:spPr>
            <a:xfrm flipH="1">
              <a:off x="4440936" y="1773936"/>
              <a:ext cx="3310128" cy="3310128"/>
            </a:xfrm>
            <a:prstGeom prst="arc">
              <a:avLst>
                <a:gd name="adj1" fmla="val 6117151"/>
                <a:gd name="adj2" fmla="val 8372158"/>
              </a:avLst>
            </a:prstGeom>
            <a:ln w="28575">
              <a:solidFill>
                <a:srgbClr val="BDD7EE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Arc 83" hidden="1">
              <a:extLst>
                <a:ext uri="{FF2B5EF4-FFF2-40B4-BE49-F238E27FC236}">
                  <a16:creationId xmlns:a16="http://schemas.microsoft.com/office/drawing/2014/main" id="{95ED56DD-B762-48EF-A579-F8B33CAACE8C}"/>
                </a:ext>
              </a:extLst>
            </p:cNvPr>
            <p:cNvSpPr/>
            <p:nvPr/>
          </p:nvSpPr>
          <p:spPr>
            <a:xfrm flipH="1">
              <a:off x="4440936" y="1773936"/>
              <a:ext cx="3310128" cy="3310128"/>
            </a:xfrm>
            <a:prstGeom prst="arc">
              <a:avLst>
                <a:gd name="adj1" fmla="val 20256575"/>
                <a:gd name="adj2" fmla="val 3001779"/>
              </a:avLst>
            </a:prstGeom>
            <a:ln w="28575">
              <a:solidFill>
                <a:srgbClr val="BDD7EE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F481A20E-A4E5-4F6F-A651-4AC8AE9FC4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2933" y="1572457"/>
            <a:ext cx="1711652" cy="246888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CB22F67-3818-4166-B174-A1300E945B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6066" y="1572457"/>
            <a:ext cx="1267891" cy="18288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240D326-A41A-4AB6-915C-5A53D4C04B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3384" y="1572457"/>
            <a:ext cx="2852754" cy="41148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0D042E9-F35A-41E2-8B78-41B9BB48354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1380" y="1572457"/>
            <a:ext cx="1267891" cy="1828800"/>
          </a:xfrm>
          <a:prstGeom prst="rect">
            <a:avLst/>
          </a:prstGeom>
        </p:spPr>
      </p:pic>
      <p:pic>
        <p:nvPicPr>
          <p:cNvPr id="145" name="Picture 144">
            <a:extLst>
              <a:ext uri="{FF2B5EF4-FFF2-40B4-BE49-F238E27FC236}">
                <a16:creationId xmlns:a16="http://schemas.microsoft.com/office/drawing/2014/main" id="{11080B26-F493-4DE9-9A19-A377CA809B5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9260" y="1572457"/>
            <a:ext cx="1267890" cy="1828800"/>
          </a:xfrm>
          <a:prstGeom prst="rect">
            <a:avLst/>
          </a:prstGeom>
        </p:spPr>
      </p:pic>
      <p:pic>
        <p:nvPicPr>
          <p:cNvPr id="147" name="Picture 146">
            <a:extLst>
              <a:ext uri="{FF2B5EF4-FFF2-40B4-BE49-F238E27FC236}">
                <a16:creationId xmlns:a16="http://schemas.microsoft.com/office/drawing/2014/main" id="{5E916B94-0DCB-4CED-80C9-D84CE409076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5426" y="1572457"/>
            <a:ext cx="1267891" cy="1828800"/>
          </a:xfrm>
          <a:prstGeom prst="rect">
            <a:avLst/>
          </a:prstGeom>
        </p:spPr>
      </p:pic>
      <p:pic>
        <p:nvPicPr>
          <p:cNvPr id="149" name="Picture 148">
            <a:extLst>
              <a:ext uri="{FF2B5EF4-FFF2-40B4-BE49-F238E27FC236}">
                <a16:creationId xmlns:a16="http://schemas.microsoft.com/office/drawing/2014/main" id="{FBC21351-307C-4F51-A8D9-5401AA06334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3946" y="1572457"/>
            <a:ext cx="1782643" cy="2468880"/>
          </a:xfrm>
          <a:prstGeom prst="rect">
            <a:avLst/>
          </a:prstGeom>
        </p:spPr>
      </p:pic>
      <p:sp>
        <p:nvSpPr>
          <p:cNvPr id="150" name="TextBox 149">
            <a:extLst>
              <a:ext uri="{FF2B5EF4-FFF2-40B4-BE49-F238E27FC236}">
                <a16:creationId xmlns:a16="http://schemas.microsoft.com/office/drawing/2014/main" id="{95E52B44-11F7-4C6B-9E6C-5DFBE5A2FC37}"/>
              </a:ext>
            </a:extLst>
          </p:cNvPr>
          <p:cNvSpPr txBox="1"/>
          <p:nvPr/>
        </p:nvSpPr>
        <p:spPr>
          <a:xfrm>
            <a:off x="4528103" y="5887908"/>
            <a:ext cx="313579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spc="300">
                <a:solidFill>
                  <a:prstClr val="white"/>
                </a:solidFill>
                <a:latin typeface="Tahoma" panose="020B0604030504040204" pitchFamily="34" charset="0"/>
              </a:rPr>
              <a:t>Nhảy dây</a:t>
            </a:r>
            <a:endParaRPr kumimoji="0" lang="en-US" sz="4400" b="1" i="0" u="none" strike="noStrike" kern="1200" cap="none" spc="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</a:endParaRPr>
          </a:p>
        </p:txBody>
      </p:sp>
      <p:grpSp>
        <p:nvGrpSpPr>
          <p:cNvPr id="151" name="Group 150">
            <a:extLst>
              <a:ext uri="{FF2B5EF4-FFF2-40B4-BE49-F238E27FC236}">
                <a16:creationId xmlns:a16="http://schemas.microsoft.com/office/drawing/2014/main" id="{11254746-379C-4083-B786-23BF6F57614D}"/>
              </a:ext>
            </a:extLst>
          </p:cNvPr>
          <p:cNvGrpSpPr/>
          <p:nvPr/>
        </p:nvGrpSpPr>
        <p:grpSpPr>
          <a:xfrm>
            <a:off x="-10035608" y="54922"/>
            <a:ext cx="22505609" cy="663117"/>
            <a:chOff x="-3210580" y="576235"/>
            <a:chExt cx="22505609" cy="760471"/>
          </a:xfrm>
          <a:effectLst>
            <a:glow rad="63500">
              <a:schemeClr val="bg1">
                <a:alpha val="28000"/>
              </a:schemeClr>
            </a:glow>
          </a:effectLst>
        </p:grpSpPr>
        <p:grpSp>
          <p:nvGrpSpPr>
            <p:cNvPr id="152" name="Group 151">
              <a:extLst>
                <a:ext uri="{FF2B5EF4-FFF2-40B4-BE49-F238E27FC236}">
                  <a16:creationId xmlns:a16="http://schemas.microsoft.com/office/drawing/2014/main" id="{659591A5-EC31-4609-B7FA-685D4CAE9B73}"/>
                </a:ext>
              </a:extLst>
            </p:cNvPr>
            <p:cNvGrpSpPr/>
            <p:nvPr/>
          </p:nvGrpSpPr>
          <p:grpSpPr>
            <a:xfrm>
              <a:off x="-3210580" y="576235"/>
              <a:ext cx="11183109" cy="750872"/>
              <a:chOff x="65055" y="835233"/>
              <a:chExt cx="14182026" cy="1109250"/>
            </a:xfrm>
          </p:grpSpPr>
          <p:grpSp>
            <p:nvGrpSpPr>
              <p:cNvPr id="241" name="Group 240">
                <a:extLst>
                  <a:ext uri="{FF2B5EF4-FFF2-40B4-BE49-F238E27FC236}">
                    <a16:creationId xmlns:a16="http://schemas.microsoft.com/office/drawing/2014/main" id="{E96004A1-5B87-40D7-90C6-556010AFBAA3}"/>
                  </a:ext>
                </a:extLst>
              </p:cNvPr>
              <p:cNvGrpSpPr/>
              <p:nvPr/>
            </p:nvGrpSpPr>
            <p:grpSpPr>
              <a:xfrm>
                <a:off x="65055" y="835233"/>
                <a:ext cx="4583987" cy="1099349"/>
                <a:chOff x="65055" y="835233"/>
                <a:chExt cx="4583987" cy="1099349"/>
              </a:xfrm>
            </p:grpSpPr>
            <p:grpSp>
              <p:nvGrpSpPr>
                <p:cNvPr id="300" name="Group 299">
                  <a:extLst>
                    <a:ext uri="{FF2B5EF4-FFF2-40B4-BE49-F238E27FC236}">
                      <a16:creationId xmlns:a16="http://schemas.microsoft.com/office/drawing/2014/main" id="{BF9BE2BB-6417-4234-B2DF-E452A3AEB267}"/>
                    </a:ext>
                  </a:extLst>
                </p:cNvPr>
                <p:cNvGrpSpPr/>
                <p:nvPr/>
              </p:nvGrpSpPr>
              <p:grpSpPr>
                <a:xfrm>
                  <a:off x="1055981" y="845134"/>
                  <a:ext cx="1197865" cy="1089448"/>
                  <a:chOff x="3153001" y="1419726"/>
                  <a:chExt cx="1197865" cy="1089448"/>
                </a:xfrm>
              </p:grpSpPr>
              <p:cxnSp>
                <p:nvCxnSpPr>
                  <p:cNvPr id="321" name="Straight Connector 320">
                    <a:extLst>
                      <a:ext uri="{FF2B5EF4-FFF2-40B4-BE49-F238E27FC236}">
                        <a16:creationId xmlns:a16="http://schemas.microsoft.com/office/drawing/2014/main" id="{9D26BABF-5163-4B71-AD12-EBE3D2DD8165}"/>
                      </a:ext>
                    </a:extLst>
                  </p:cNvPr>
                  <p:cNvCxnSpPr/>
                  <p:nvPr/>
                </p:nvCxnSpPr>
                <p:spPr>
                  <a:xfrm>
                    <a:off x="3153001" y="14197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2" name="Straight Connector 321">
                    <a:extLst>
                      <a:ext uri="{FF2B5EF4-FFF2-40B4-BE49-F238E27FC236}">
                        <a16:creationId xmlns:a16="http://schemas.microsoft.com/office/drawing/2014/main" id="{2DB28460-5409-4F3A-B0EC-1B66CFD8D1B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4770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3" name="Straight Connector 322">
                    <a:extLst>
                      <a:ext uri="{FF2B5EF4-FFF2-40B4-BE49-F238E27FC236}">
                        <a16:creationId xmlns:a16="http://schemas.microsoft.com/office/drawing/2014/main" id="{527130E0-269C-4BED-83B7-AB98D4084A5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60832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4" name="Straight Connector 323">
                    <a:extLst>
                      <a:ext uri="{FF2B5EF4-FFF2-40B4-BE49-F238E27FC236}">
                        <a16:creationId xmlns:a16="http://schemas.microsoft.com/office/drawing/2014/main" id="{685D2AA3-15CF-4079-AE88-80A7625AC21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62601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5" name="Straight Connector 324">
                    <a:extLst>
                      <a:ext uri="{FF2B5EF4-FFF2-40B4-BE49-F238E27FC236}">
                        <a16:creationId xmlns:a16="http://schemas.microsoft.com/office/drawing/2014/main" id="{C5BB8D90-DA8D-443D-85F8-E2474608283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60077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6" name="Straight Connector 325">
                    <a:extLst>
                      <a:ext uri="{FF2B5EF4-FFF2-40B4-BE49-F238E27FC236}">
                        <a16:creationId xmlns:a16="http://schemas.microsoft.com/office/drawing/2014/main" id="{D3A2B0FC-3CD8-4B3F-ACE2-33011319EA6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61846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7" name="Straight Connector 326">
                    <a:extLst>
                      <a:ext uri="{FF2B5EF4-FFF2-40B4-BE49-F238E27FC236}">
                        <a16:creationId xmlns:a16="http://schemas.microsoft.com/office/drawing/2014/main" id="{2A469EC5-5EAE-4FD7-B3DA-62A6375B8F23}"/>
                      </a:ext>
                    </a:extLst>
                  </p:cNvPr>
                  <p:cNvCxnSpPr/>
                  <p:nvPr/>
                </p:nvCxnSpPr>
                <p:spPr>
                  <a:xfrm>
                    <a:off x="4350866" y="14197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01" name="Group 300">
                  <a:extLst>
                    <a:ext uri="{FF2B5EF4-FFF2-40B4-BE49-F238E27FC236}">
                      <a16:creationId xmlns:a16="http://schemas.microsoft.com/office/drawing/2014/main" id="{195525FB-F826-47C1-8C91-527443D6821A}"/>
                    </a:ext>
                  </a:extLst>
                </p:cNvPr>
                <p:cNvGrpSpPr/>
                <p:nvPr/>
              </p:nvGrpSpPr>
              <p:grpSpPr>
                <a:xfrm>
                  <a:off x="2459405" y="842566"/>
                  <a:ext cx="996096" cy="1089448"/>
                  <a:chOff x="3507170" y="1572126"/>
                  <a:chExt cx="996096" cy="1089448"/>
                </a:xfrm>
              </p:grpSpPr>
              <p:cxnSp>
                <p:nvCxnSpPr>
                  <p:cNvPr id="315" name="Straight Connector 314">
                    <a:extLst>
                      <a:ext uri="{FF2B5EF4-FFF2-40B4-BE49-F238E27FC236}">
                        <a16:creationId xmlns:a16="http://schemas.microsoft.com/office/drawing/2014/main" id="{89078242-A8DF-405C-88F9-F5B5053FEF5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7170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6" name="Straight Connector 315">
                    <a:extLst>
                      <a:ext uri="{FF2B5EF4-FFF2-40B4-BE49-F238E27FC236}">
                        <a16:creationId xmlns:a16="http://schemas.microsoft.com/office/drawing/2014/main" id="{01C0463B-09FD-4B93-99CA-7A553B3CBF6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13232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7" name="Straight Connector 316">
                    <a:extLst>
                      <a:ext uri="{FF2B5EF4-FFF2-40B4-BE49-F238E27FC236}">
                        <a16:creationId xmlns:a16="http://schemas.microsoft.com/office/drawing/2014/main" id="{62E6426A-5B7F-48A0-8706-52C79F6FFC1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15001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8" name="Straight Connector 317">
                    <a:extLst>
                      <a:ext uri="{FF2B5EF4-FFF2-40B4-BE49-F238E27FC236}">
                        <a16:creationId xmlns:a16="http://schemas.microsoft.com/office/drawing/2014/main" id="{F1FBB4E9-5C28-40FD-895E-7B471C7E973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2477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9" name="Straight Connector 318">
                    <a:extLst>
                      <a:ext uri="{FF2B5EF4-FFF2-40B4-BE49-F238E27FC236}">
                        <a16:creationId xmlns:a16="http://schemas.microsoft.com/office/drawing/2014/main" id="{868E7A41-0EFE-4F28-9715-E4C986A4480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14246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0" name="Straight Connector 319">
                    <a:extLst>
                      <a:ext uri="{FF2B5EF4-FFF2-40B4-BE49-F238E27FC236}">
                        <a16:creationId xmlns:a16="http://schemas.microsoft.com/office/drawing/2014/main" id="{6B9F780D-7655-49EB-955D-5E97D432941E}"/>
                      </a:ext>
                    </a:extLst>
                  </p:cNvPr>
                  <p:cNvCxnSpPr/>
                  <p:nvPr/>
                </p:nvCxnSpPr>
                <p:spPr>
                  <a:xfrm>
                    <a:off x="4503266" y="15721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02" name="Group 301">
                  <a:extLst>
                    <a:ext uri="{FF2B5EF4-FFF2-40B4-BE49-F238E27FC236}">
                      <a16:creationId xmlns:a16="http://schemas.microsoft.com/office/drawing/2014/main" id="{F323563C-1AEC-4E4A-A47E-CF48B33213AA}"/>
                    </a:ext>
                  </a:extLst>
                </p:cNvPr>
                <p:cNvGrpSpPr/>
                <p:nvPr/>
              </p:nvGrpSpPr>
              <p:grpSpPr>
                <a:xfrm>
                  <a:off x="3652946" y="835233"/>
                  <a:ext cx="996096" cy="1089448"/>
                  <a:chOff x="3507170" y="1572126"/>
                  <a:chExt cx="996096" cy="1089448"/>
                </a:xfrm>
              </p:grpSpPr>
              <p:cxnSp>
                <p:nvCxnSpPr>
                  <p:cNvPr id="309" name="Straight Connector 308">
                    <a:extLst>
                      <a:ext uri="{FF2B5EF4-FFF2-40B4-BE49-F238E27FC236}">
                        <a16:creationId xmlns:a16="http://schemas.microsoft.com/office/drawing/2014/main" id="{9B0460D0-9D39-48EA-A0EC-F679E4C8B10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7170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0" name="Straight Connector 309">
                    <a:extLst>
                      <a:ext uri="{FF2B5EF4-FFF2-40B4-BE49-F238E27FC236}">
                        <a16:creationId xmlns:a16="http://schemas.microsoft.com/office/drawing/2014/main" id="{B9E35676-1B64-4A92-930C-BCB836EE0CA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13232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1" name="Straight Connector 310">
                    <a:extLst>
                      <a:ext uri="{FF2B5EF4-FFF2-40B4-BE49-F238E27FC236}">
                        <a16:creationId xmlns:a16="http://schemas.microsoft.com/office/drawing/2014/main" id="{1278155F-3D9C-4AA8-86FE-977478E8FB5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15001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2" name="Straight Connector 311">
                    <a:extLst>
                      <a:ext uri="{FF2B5EF4-FFF2-40B4-BE49-F238E27FC236}">
                        <a16:creationId xmlns:a16="http://schemas.microsoft.com/office/drawing/2014/main" id="{5EBE2C17-FCEE-4BEE-B062-6973174429D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2477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3" name="Straight Connector 312">
                    <a:extLst>
                      <a:ext uri="{FF2B5EF4-FFF2-40B4-BE49-F238E27FC236}">
                        <a16:creationId xmlns:a16="http://schemas.microsoft.com/office/drawing/2014/main" id="{D31A10D4-920C-4A13-801A-E6F0E8100C1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14246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4" name="Straight Connector 313">
                    <a:extLst>
                      <a:ext uri="{FF2B5EF4-FFF2-40B4-BE49-F238E27FC236}">
                        <a16:creationId xmlns:a16="http://schemas.microsoft.com/office/drawing/2014/main" id="{F5DF3366-96FB-468D-9657-D63D76D08F0E}"/>
                      </a:ext>
                    </a:extLst>
                  </p:cNvPr>
                  <p:cNvCxnSpPr/>
                  <p:nvPr/>
                </p:nvCxnSpPr>
                <p:spPr>
                  <a:xfrm>
                    <a:off x="4503266" y="15721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03" name="Group 302">
                  <a:extLst>
                    <a:ext uri="{FF2B5EF4-FFF2-40B4-BE49-F238E27FC236}">
                      <a16:creationId xmlns:a16="http://schemas.microsoft.com/office/drawing/2014/main" id="{D5B73DA3-5E50-409E-995A-65044230913F}"/>
                    </a:ext>
                  </a:extLst>
                </p:cNvPr>
                <p:cNvGrpSpPr/>
                <p:nvPr/>
              </p:nvGrpSpPr>
              <p:grpSpPr>
                <a:xfrm flipH="1">
                  <a:off x="65055" y="835233"/>
                  <a:ext cx="807076" cy="542156"/>
                  <a:chOff x="3354770" y="1419726"/>
                  <a:chExt cx="807076" cy="542156"/>
                </a:xfrm>
              </p:grpSpPr>
              <p:cxnSp>
                <p:nvCxnSpPr>
                  <p:cNvPr id="304" name="Straight Connector 303">
                    <a:extLst>
                      <a:ext uri="{FF2B5EF4-FFF2-40B4-BE49-F238E27FC236}">
                        <a16:creationId xmlns:a16="http://schemas.microsoft.com/office/drawing/2014/main" id="{FF902349-8B08-4B9F-9BAC-6C978272AC5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4770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5" name="Straight Connector 304">
                    <a:extLst>
                      <a:ext uri="{FF2B5EF4-FFF2-40B4-BE49-F238E27FC236}">
                        <a16:creationId xmlns:a16="http://schemas.microsoft.com/office/drawing/2014/main" id="{A98C3675-BDD8-43A4-9FD1-06796C0C345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60832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6" name="Straight Connector 305">
                    <a:extLst>
                      <a:ext uri="{FF2B5EF4-FFF2-40B4-BE49-F238E27FC236}">
                        <a16:creationId xmlns:a16="http://schemas.microsoft.com/office/drawing/2014/main" id="{6FE2537A-7EAE-4711-9536-3150251D96A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62601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7" name="Straight Connector 306">
                    <a:extLst>
                      <a:ext uri="{FF2B5EF4-FFF2-40B4-BE49-F238E27FC236}">
                        <a16:creationId xmlns:a16="http://schemas.microsoft.com/office/drawing/2014/main" id="{9AEDD2E3-2F50-4FDB-AE13-DF66DC4B006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60077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8" name="Straight Connector 307">
                    <a:extLst>
                      <a:ext uri="{FF2B5EF4-FFF2-40B4-BE49-F238E27FC236}">
                        <a16:creationId xmlns:a16="http://schemas.microsoft.com/office/drawing/2014/main" id="{7255ECF3-AEFE-47FE-9BF6-980CF6C5A40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61846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42" name="Group 241">
                <a:extLst>
                  <a:ext uri="{FF2B5EF4-FFF2-40B4-BE49-F238E27FC236}">
                    <a16:creationId xmlns:a16="http://schemas.microsoft.com/office/drawing/2014/main" id="{C0D6A82D-63B2-456D-8DDD-AA73D6E113C9}"/>
                  </a:ext>
                </a:extLst>
              </p:cNvPr>
              <p:cNvGrpSpPr/>
              <p:nvPr/>
            </p:nvGrpSpPr>
            <p:grpSpPr>
              <a:xfrm>
                <a:off x="4862745" y="845134"/>
                <a:ext cx="4583987" cy="1099349"/>
                <a:chOff x="65055" y="835233"/>
                <a:chExt cx="4583987" cy="1099349"/>
              </a:xfrm>
            </p:grpSpPr>
            <p:grpSp>
              <p:nvGrpSpPr>
                <p:cNvPr id="272" name="Group 271">
                  <a:extLst>
                    <a:ext uri="{FF2B5EF4-FFF2-40B4-BE49-F238E27FC236}">
                      <a16:creationId xmlns:a16="http://schemas.microsoft.com/office/drawing/2014/main" id="{44BBD7CD-BA81-4125-900E-0F1953464870}"/>
                    </a:ext>
                  </a:extLst>
                </p:cNvPr>
                <p:cNvGrpSpPr/>
                <p:nvPr/>
              </p:nvGrpSpPr>
              <p:grpSpPr>
                <a:xfrm>
                  <a:off x="1055981" y="845134"/>
                  <a:ext cx="1197865" cy="1089448"/>
                  <a:chOff x="3153001" y="1419726"/>
                  <a:chExt cx="1197865" cy="1089448"/>
                </a:xfrm>
              </p:grpSpPr>
              <p:cxnSp>
                <p:nvCxnSpPr>
                  <p:cNvPr id="293" name="Straight Connector 292">
                    <a:extLst>
                      <a:ext uri="{FF2B5EF4-FFF2-40B4-BE49-F238E27FC236}">
                        <a16:creationId xmlns:a16="http://schemas.microsoft.com/office/drawing/2014/main" id="{F9F4C1E7-B5B5-4301-AF5E-921C765A6FD8}"/>
                      </a:ext>
                    </a:extLst>
                  </p:cNvPr>
                  <p:cNvCxnSpPr/>
                  <p:nvPr/>
                </p:nvCxnSpPr>
                <p:spPr>
                  <a:xfrm>
                    <a:off x="3153001" y="14197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4" name="Straight Connector 293">
                    <a:extLst>
                      <a:ext uri="{FF2B5EF4-FFF2-40B4-BE49-F238E27FC236}">
                        <a16:creationId xmlns:a16="http://schemas.microsoft.com/office/drawing/2014/main" id="{B35A89E6-1944-406D-9077-5A7A92064B0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4770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5" name="Straight Connector 294">
                    <a:extLst>
                      <a:ext uri="{FF2B5EF4-FFF2-40B4-BE49-F238E27FC236}">
                        <a16:creationId xmlns:a16="http://schemas.microsoft.com/office/drawing/2014/main" id="{4A72A17D-2E29-424D-B05E-638F06FED6E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60832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6" name="Straight Connector 295">
                    <a:extLst>
                      <a:ext uri="{FF2B5EF4-FFF2-40B4-BE49-F238E27FC236}">
                        <a16:creationId xmlns:a16="http://schemas.microsoft.com/office/drawing/2014/main" id="{3904AF2B-E687-4392-9B15-45053CAF210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62601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7" name="Straight Connector 296">
                    <a:extLst>
                      <a:ext uri="{FF2B5EF4-FFF2-40B4-BE49-F238E27FC236}">
                        <a16:creationId xmlns:a16="http://schemas.microsoft.com/office/drawing/2014/main" id="{6BB34CAD-7955-4B09-BE4B-CFE3CCF759C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60077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8" name="Straight Connector 297">
                    <a:extLst>
                      <a:ext uri="{FF2B5EF4-FFF2-40B4-BE49-F238E27FC236}">
                        <a16:creationId xmlns:a16="http://schemas.microsoft.com/office/drawing/2014/main" id="{E8EE3E32-43C6-44E0-9049-BA6651BE606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61846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9" name="Straight Connector 298">
                    <a:extLst>
                      <a:ext uri="{FF2B5EF4-FFF2-40B4-BE49-F238E27FC236}">
                        <a16:creationId xmlns:a16="http://schemas.microsoft.com/office/drawing/2014/main" id="{E4F8D000-4BAA-4940-B92D-988D00FCE7BF}"/>
                      </a:ext>
                    </a:extLst>
                  </p:cNvPr>
                  <p:cNvCxnSpPr/>
                  <p:nvPr/>
                </p:nvCxnSpPr>
                <p:spPr>
                  <a:xfrm>
                    <a:off x="4350866" y="14197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73" name="Group 272">
                  <a:extLst>
                    <a:ext uri="{FF2B5EF4-FFF2-40B4-BE49-F238E27FC236}">
                      <a16:creationId xmlns:a16="http://schemas.microsoft.com/office/drawing/2014/main" id="{806F03D3-D4F2-412A-839A-5662F0A04037}"/>
                    </a:ext>
                  </a:extLst>
                </p:cNvPr>
                <p:cNvGrpSpPr/>
                <p:nvPr/>
              </p:nvGrpSpPr>
              <p:grpSpPr>
                <a:xfrm>
                  <a:off x="2459405" y="842566"/>
                  <a:ext cx="996096" cy="1089448"/>
                  <a:chOff x="3507170" y="1572126"/>
                  <a:chExt cx="996096" cy="1089448"/>
                </a:xfrm>
              </p:grpSpPr>
              <p:cxnSp>
                <p:nvCxnSpPr>
                  <p:cNvPr id="287" name="Straight Connector 286">
                    <a:extLst>
                      <a:ext uri="{FF2B5EF4-FFF2-40B4-BE49-F238E27FC236}">
                        <a16:creationId xmlns:a16="http://schemas.microsoft.com/office/drawing/2014/main" id="{72C68E53-AB9E-4A87-B1C1-C88F8D1E475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7170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8" name="Straight Connector 287">
                    <a:extLst>
                      <a:ext uri="{FF2B5EF4-FFF2-40B4-BE49-F238E27FC236}">
                        <a16:creationId xmlns:a16="http://schemas.microsoft.com/office/drawing/2014/main" id="{797A4B1E-50DC-4148-95FF-E6F749F3E96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13232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9" name="Straight Connector 288">
                    <a:extLst>
                      <a:ext uri="{FF2B5EF4-FFF2-40B4-BE49-F238E27FC236}">
                        <a16:creationId xmlns:a16="http://schemas.microsoft.com/office/drawing/2014/main" id="{49CFBC8A-AFEF-4BCC-91A2-A9FC8E81E00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15001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0" name="Straight Connector 289">
                    <a:extLst>
                      <a:ext uri="{FF2B5EF4-FFF2-40B4-BE49-F238E27FC236}">
                        <a16:creationId xmlns:a16="http://schemas.microsoft.com/office/drawing/2014/main" id="{834B900A-4C19-461B-8E13-44CA567F168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2477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1" name="Straight Connector 290">
                    <a:extLst>
                      <a:ext uri="{FF2B5EF4-FFF2-40B4-BE49-F238E27FC236}">
                        <a16:creationId xmlns:a16="http://schemas.microsoft.com/office/drawing/2014/main" id="{A2D9D457-AFEA-4008-B0A5-279C24E15C1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14246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2" name="Straight Connector 291">
                    <a:extLst>
                      <a:ext uri="{FF2B5EF4-FFF2-40B4-BE49-F238E27FC236}">
                        <a16:creationId xmlns:a16="http://schemas.microsoft.com/office/drawing/2014/main" id="{4A98A7D1-FF9C-4185-93B6-1651C3FF6F0B}"/>
                      </a:ext>
                    </a:extLst>
                  </p:cNvPr>
                  <p:cNvCxnSpPr/>
                  <p:nvPr/>
                </p:nvCxnSpPr>
                <p:spPr>
                  <a:xfrm>
                    <a:off x="4503266" y="15721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74" name="Group 273">
                  <a:extLst>
                    <a:ext uri="{FF2B5EF4-FFF2-40B4-BE49-F238E27FC236}">
                      <a16:creationId xmlns:a16="http://schemas.microsoft.com/office/drawing/2014/main" id="{F1388029-BA51-4463-9F11-384C65B0198D}"/>
                    </a:ext>
                  </a:extLst>
                </p:cNvPr>
                <p:cNvGrpSpPr/>
                <p:nvPr/>
              </p:nvGrpSpPr>
              <p:grpSpPr>
                <a:xfrm>
                  <a:off x="3652946" y="835233"/>
                  <a:ext cx="996096" cy="1089448"/>
                  <a:chOff x="3507170" y="1572126"/>
                  <a:chExt cx="996096" cy="1089448"/>
                </a:xfrm>
              </p:grpSpPr>
              <p:cxnSp>
                <p:nvCxnSpPr>
                  <p:cNvPr id="281" name="Straight Connector 280">
                    <a:extLst>
                      <a:ext uri="{FF2B5EF4-FFF2-40B4-BE49-F238E27FC236}">
                        <a16:creationId xmlns:a16="http://schemas.microsoft.com/office/drawing/2014/main" id="{42D98130-8218-421B-A299-9024405704D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7170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2" name="Straight Connector 281">
                    <a:extLst>
                      <a:ext uri="{FF2B5EF4-FFF2-40B4-BE49-F238E27FC236}">
                        <a16:creationId xmlns:a16="http://schemas.microsoft.com/office/drawing/2014/main" id="{F28D6A9F-2FD6-4150-8F95-4D2F7957D1D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13232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3" name="Straight Connector 282">
                    <a:extLst>
                      <a:ext uri="{FF2B5EF4-FFF2-40B4-BE49-F238E27FC236}">
                        <a16:creationId xmlns:a16="http://schemas.microsoft.com/office/drawing/2014/main" id="{30A42FF3-88D2-4754-81B0-E62E3481D05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15001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4" name="Straight Connector 283">
                    <a:extLst>
                      <a:ext uri="{FF2B5EF4-FFF2-40B4-BE49-F238E27FC236}">
                        <a16:creationId xmlns:a16="http://schemas.microsoft.com/office/drawing/2014/main" id="{08959625-1352-4802-BED4-8658F8208FC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2477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5" name="Straight Connector 284">
                    <a:extLst>
                      <a:ext uri="{FF2B5EF4-FFF2-40B4-BE49-F238E27FC236}">
                        <a16:creationId xmlns:a16="http://schemas.microsoft.com/office/drawing/2014/main" id="{99D7F68F-CD1D-44A9-BAB1-7CCF1CC55F4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14246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6" name="Straight Connector 285">
                    <a:extLst>
                      <a:ext uri="{FF2B5EF4-FFF2-40B4-BE49-F238E27FC236}">
                        <a16:creationId xmlns:a16="http://schemas.microsoft.com/office/drawing/2014/main" id="{D19071D0-96DB-4607-9125-1861969E3092}"/>
                      </a:ext>
                    </a:extLst>
                  </p:cNvPr>
                  <p:cNvCxnSpPr/>
                  <p:nvPr/>
                </p:nvCxnSpPr>
                <p:spPr>
                  <a:xfrm>
                    <a:off x="4503266" y="15721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75" name="Group 274">
                  <a:extLst>
                    <a:ext uri="{FF2B5EF4-FFF2-40B4-BE49-F238E27FC236}">
                      <a16:creationId xmlns:a16="http://schemas.microsoft.com/office/drawing/2014/main" id="{663FA0AB-6415-4E56-B68A-C3CB5F8F52C2}"/>
                    </a:ext>
                  </a:extLst>
                </p:cNvPr>
                <p:cNvGrpSpPr/>
                <p:nvPr/>
              </p:nvGrpSpPr>
              <p:grpSpPr>
                <a:xfrm flipH="1">
                  <a:off x="65055" y="835233"/>
                  <a:ext cx="807076" cy="542156"/>
                  <a:chOff x="3354770" y="1419726"/>
                  <a:chExt cx="807076" cy="542156"/>
                </a:xfrm>
              </p:grpSpPr>
              <p:cxnSp>
                <p:nvCxnSpPr>
                  <p:cNvPr id="276" name="Straight Connector 275">
                    <a:extLst>
                      <a:ext uri="{FF2B5EF4-FFF2-40B4-BE49-F238E27FC236}">
                        <a16:creationId xmlns:a16="http://schemas.microsoft.com/office/drawing/2014/main" id="{B2F58D1A-D3B1-43DB-AB28-A27876DDEB9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4770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7" name="Straight Connector 276">
                    <a:extLst>
                      <a:ext uri="{FF2B5EF4-FFF2-40B4-BE49-F238E27FC236}">
                        <a16:creationId xmlns:a16="http://schemas.microsoft.com/office/drawing/2014/main" id="{C28A6B73-65CD-4894-B8C7-48C32988BFC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60832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8" name="Straight Connector 277">
                    <a:extLst>
                      <a:ext uri="{FF2B5EF4-FFF2-40B4-BE49-F238E27FC236}">
                        <a16:creationId xmlns:a16="http://schemas.microsoft.com/office/drawing/2014/main" id="{07D512C9-035F-4308-A8FD-750BE02CA8E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62601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9" name="Straight Connector 278">
                    <a:extLst>
                      <a:ext uri="{FF2B5EF4-FFF2-40B4-BE49-F238E27FC236}">
                        <a16:creationId xmlns:a16="http://schemas.microsoft.com/office/drawing/2014/main" id="{F120B350-ACB4-42F2-8BA5-22D50494D37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60077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0" name="Straight Connector 279">
                    <a:extLst>
                      <a:ext uri="{FF2B5EF4-FFF2-40B4-BE49-F238E27FC236}">
                        <a16:creationId xmlns:a16="http://schemas.microsoft.com/office/drawing/2014/main" id="{3803989A-A5FE-4F32-BA84-DA7B1BB3940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61846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43" name="Group 242">
                <a:extLst>
                  <a:ext uri="{FF2B5EF4-FFF2-40B4-BE49-F238E27FC236}">
                    <a16:creationId xmlns:a16="http://schemas.microsoft.com/office/drawing/2014/main" id="{51931D7C-CAFD-455B-BEB0-D1B12A51F888}"/>
                  </a:ext>
                </a:extLst>
              </p:cNvPr>
              <p:cNvGrpSpPr/>
              <p:nvPr/>
            </p:nvGrpSpPr>
            <p:grpSpPr>
              <a:xfrm>
                <a:off x="9663094" y="842566"/>
                <a:ext cx="4583987" cy="1099349"/>
                <a:chOff x="65055" y="835233"/>
                <a:chExt cx="4583987" cy="1099349"/>
              </a:xfrm>
            </p:grpSpPr>
            <p:grpSp>
              <p:nvGrpSpPr>
                <p:cNvPr id="244" name="Group 243">
                  <a:extLst>
                    <a:ext uri="{FF2B5EF4-FFF2-40B4-BE49-F238E27FC236}">
                      <a16:creationId xmlns:a16="http://schemas.microsoft.com/office/drawing/2014/main" id="{E9D0AFEC-79D2-4CB1-B870-3B84F9CEFF55}"/>
                    </a:ext>
                  </a:extLst>
                </p:cNvPr>
                <p:cNvGrpSpPr/>
                <p:nvPr/>
              </p:nvGrpSpPr>
              <p:grpSpPr>
                <a:xfrm>
                  <a:off x="1055981" y="845134"/>
                  <a:ext cx="1197865" cy="1089448"/>
                  <a:chOff x="3153001" y="1419726"/>
                  <a:chExt cx="1197865" cy="1089448"/>
                </a:xfrm>
              </p:grpSpPr>
              <p:cxnSp>
                <p:nvCxnSpPr>
                  <p:cNvPr id="265" name="Straight Connector 264">
                    <a:extLst>
                      <a:ext uri="{FF2B5EF4-FFF2-40B4-BE49-F238E27FC236}">
                        <a16:creationId xmlns:a16="http://schemas.microsoft.com/office/drawing/2014/main" id="{DD563D1E-CE28-4633-B580-0E1ED9C32745}"/>
                      </a:ext>
                    </a:extLst>
                  </p:cNvPr>
                  <p:cNvCxnSpPr/>
                  <p:nvPr/>
                </p:nvCxnSpPr>
                <p:spPr>
                  <a:xfrm>
                    <a:off x="3153001" y="14197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6" name="Straight Connector 265">
                    <a:extLst>
                      <a:ext uri="{FF2B5EF4-FFF2-40B4-BE49-F238E27FC236}">
                        <a16:creationId xmlns:a16="http://schemas.microsoft.com/office/drawing/2014/main" id="{F26075AE-0BF6-4645-AFB2-57B77BDE377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4770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7" name="Straight Connector 266">
                    <a:extLst>
                      <a:ext uri="{FF2B5EF4-FFF2-40B4-BE49-F238E27FC236}">
                        <a16:creationId xmlns:a16="http://schemas.microsoft.com/office/drawing/2014/main" id="{A65573EA-B866-4293-8B0C-99B25AD0CEA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60832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8" name="Straight Connector 267">
                    <a:extLst>
                      <a:ext uri="{FF2B5EF4-FFF2-40B4-BE49-F238E27FC236}">
                        <a16:creationId xmlns:a16="http://schemas.microsoft.com/office/drawing/2014/main" id="{6D6C516C-BB51-4328-A8E7-6366951AE9E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62601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9" name="Straight Connector 268">
                    <a:extLst>
                      <a:ext uri="{FF2B5EF4-FFF2-40B4-BE49-F238E27FC236}">
                        <a16:creationId xmlns:a16="http://schemas.microsoft.com/office/drawing/2014/main" id="{6636F1FA-84EC-42AB-8AD0-ED1FD1FB02E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60077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0" name="Straight Connector 269">
                    <a:extLst>
                      <a:ext uri="{FF2B5EF4-FFF2-40B4-BE49-F238E27FC236}">
                        <a16:creationId xmlns:a16="http://schemas.microsoft.com/office/drawing/2014/main" id="{E821ADB7-7B0E-4EB3-8578-94382AD9764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61846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1" name="Straight Connector 270">
                    <a:extLst>
                      <a:ext uri="{FF2B5EF4-FFF2-40B4-BE49-F238E27FC236}">
                        <a16:creationId xmlns:a16="http://schemas.microsoft.com/office/drawing/2014/main" id="{AB638D6D-D93C-4E9C-AB59-2640D138C75A}"/>
                      </a:ext>
                    </a:extLst>
                  </p:cNvPr>
                  <p:cNvCxnSpPr/>
                  <p:nvPr/>
                </p:nvCxnSpPr>
                <p:spPr>
                  <a:xfrm>
                    <a:off x="4350866" y="14197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45" name="Group 244">
                  <a:extLst>
                    <a:ext uri="{FF2B5EF4-FFF2-40B4-BE49-F238E27FC236}">
                      <a16:creationId xmlns:a16="http://schemas.microsoft.com/office/drawing/2014/main" id="{0FC037DF-3621-41D5-960A-69CD7C0A219F}"/>
                    </a:ext>
                  </a:extLst>
                </p:cNvPr>
                <p:cNvGrpSpPr/>
                <p:nvPr/>
              </p:nvGrpSpPr>
              <p:grpSpPr>
                <a:xfrm>
                  <a:off x="2459405" y="842566"/>
                  <a:ext cx="996096" cy="1089448"/>
                  <a:chOff x="3507170" y="1572126"/>
                  <a:chExt cx="996096" cy="1089448"/>
                </a:xfrm>
              </p:grpSpPr>
              <p:cxnSp>
                <p:nvCxnSpPr>
                  <p:cNvPr id="259" name="Straight Connector 258">
                    <a:extLst>
                      <a:ext uri="{FF2B5EF4-FFF2-40B4-BE49-F238E27FC236}">
                        <a16:creationId xmlns:a16="http://schemas.microsoft.com/office/drawing/2014/main" id="{FC489A13-F8D3-42BE-A9B8-1458B0D8AEE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7170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0" name="Straight Connector 259">
                    <a:extLst>
                      <a:ext uri="{FF2B5EF4-FFF2-40B4-BE49-F238E27FC236}">
                        <a16:creationId xmlns:a16="http://schemas.microsoft.com/office/drawing/2014/main" id="{DB364028-070E-4B69-BAD8-EECA4D3C00B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13232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1" name="Straight Connector 260">
                    <a:extLst>
                      <a:ext uri="{FF2B5EF4-FFF2-40B4-BE49-F238E27FC236}">
                        <a16:creationId xmlns:a16="http://schemas.microsoft.com/office/drawing/2014/main" id="{EF64B5B1-8CA6-46E6-9262-03C23811FBB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15001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2" name="Straight Connector 261">
                    <a:extLst>
                      <a:ext uri="{FF2B5EF4-FFF2-40B4-BE49-F238E27FC236}">
                        <a16:creationId xmlns:a16="http://schemas.microsoft.com/office/drawing/2014/main" id="{32AB6E7D-6F78-42C7-9318-1539BFAEDC9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2477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3" name="Straight Connector 262">
                    <a:extLst>
                      <a:ext uri="{FF2B5EF4-FFF2-40B4-BE49-F238E27FC236}">
                        <a16:creationId xmlns:a16="http://schemas.microsoft.com/office/drawing/2014/main" id="{804D42B4-974D-4709-9762-9470746AB5C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14246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4" name="Straight Connector 263">
                    <a:extLst>
                      <a:ext uri="{FF2B5EF4-FFF2-40B4-BE49-F238E27FC236}">
                        <a16:creationId xmlns:a16="http://schemas.microsoft.com/office/drawing/2014/main" id="{8310A010-622A-4E33-AA5A-BF6AE3E79287}"/>
                      </a:ext>
                    </a:extLst>
                  </p:cNvPr>
                  <p:cNvCxnSpPr/>
                  <p:nvPr/>
                </p:nvCxnSpPr>
                <p:spPr>
                  <a:xfrm>
                    <a:off x="4503266" y="15721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46" name="Group 245">
                  <a:extLst>
                    <a:ext uri="{FF2B5EF4-FFF2-40B4-BE49-F238E27FC236}">
                      <a16:creationId xmlns:a16="http://schemas.microsoft.com/office/drawing/2014/main" id="{DA66DB5D-9321-4810-9CC7-1279C5677921}"/>
                    </a:ext>
                  </a:extLst>
                </p:cNvPr>
                <p:cNvGrpSpPr/>
                <p:nvPr/>
              </p:nvGrpSpPr>
              <p:grpSpPr>
                <a:xfrm>
                  <a:off x="3652946" y="835233"/>
                  <a:ext cx="996096" cy="1089448"/>
                  <a:chOff x="3507170" y="1572126"/>
                  <a:chExt cx="996096" cy="1089448"/>
                </a:xfrm>
              </p:grpSpPr>
              <p:cxnSp>
                <p:nvCxnSpPr>
                  <p:cNvPr id="253" name="Straight Connector 252">
                    <a:extLst>
                      <a:ext uri="{FF2B5EF4-FFF2-40B4-BE49-F238E27FC236}">
                        <a16:creationId xmlns:a16="http://schemas.microsoft.com/office/drawing/2014/main" id="{AD44DC3F-89B0-4398-BBC8-09043427881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7170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4" name="Straight Connector 253">
                    <a:extLst>
                      <a:ext uri="{FF2B5EF4-FFF2-40B4-BE49-F238E27FC236}">
                        <a16:creationId xmlns:a16="http://schemas.microsoft.com/office/drawing/2014/main" id="{E969B7A9-B333-4A58-8E6E-C0D9D47BAF9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13232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5" name="Straight Connector 254">
                    <a:extLst>
                      <a:ext uri="{FF2B5EF4-FFF2-40B4-BE49-F238E27FC236}">
                        <a16:creationId xmlns:a16="http://schemas.microsoft.com/office/drawing/2014/main" id="{2CE8502B-DB60-48C1-80E5-B013C2755D7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15001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6" name="Straight Connector 255">
                    <a:extLst>
                      <a:ext uri="{FF2B5EF4-FFF2-40B4-BE49-F238E27FC236}">
                        <a16:creationId xmlns:a16="http://schemas.microsoft.com/office/drawing/2014/main" id="{335F9F64-5D91-4D8C-8A6C-F18B82B1DF4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2477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7" name="Straight Connector 256">
                    <a:extLst>
                      <a:ext uri="{FF2B5EF4-FFF2-40B4-BE49-F238E27FC236}">
                        <a16:creationId xmlns:a16="http://schemas.microsoft.com/office/drawing/2014/main" id="{86C94D36-7EE1-4C8C-96F2-FAC5E654ACD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14246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8" name="Straight Connector 257">
                    <a:extLst>
                      <a:ext uri="{FF2B5EF4-FFF2-40B4-BE49-F238E27FC236}">
                        <a16:creationId xmlns:a16="http://schemas.microsoft.com/office/drawing/2014/main" id="{D3C38C57-6387-4BE1-8BCC-61114C5CF7E2}"/>
                      </a:ext>
                    </a:extLst>
                  </p:cNvPr>
                  <p:cNvCxnSpPr/>
                  <p:nvPr/>
                </p:nvCxnSpPr>
                <p:spPr>
                  <a:xfrm>
                    <a:off x="4503266" y="15721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47" name="Group 246">
                  <a:extLst>
                    <a:ext uri="{FF2B5EF4-FFF2-40B4-BE49-F238E27FC236}">
                      <a16:creationId xmlns:a16="http://schemas.microsoft.com/office/drawing/2014/main" id="{2A8762CB-19BB-403C-AC2A-C3B449B0E183}"/>
                    </a:ext>
                  </a:extLst>
                </p:cNvPr>
                <p:cNvGrpSpPr/>
                <p:nvPr/>
              </p:nvGrpSpPr>
              <p:grpSpPr>
                <a:xfrm flipH="1">
                  <a:off x="65055" y="835233"/>
                  <a:ext cx="807076" cy="542156"/>
                  <a:chOff x="3354770" y="1419726"/>
                  <a:chExt cx="807076" cy="542156"/>
                </a:xfrm>
              </p:grpSpPr>
              <p:cxnSp>
                <p:nvCxnSpPr>
                  <p:cNvPr id="248" name="Straight Connector 247">
                    <a:extLst>
                      <a:ext uri="{FF2B5EF4-FFF2-40B4-BE49-F238E27FC236}">
                        <a16:creationId xmlns:a16="http://schemas.microsoft.com/office/drawing/2014/main" id="{6022D7FA-568E-493E-A1F8-50A66A15A40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4770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9" name="Straight Connector 248">
                    <a:extLst>
                      <a:ext uri="{FF2B5EF4-FFF2-40B4-BE49-F238E27FC236}">
                        <a16:creationId xmlns:a16="http://schemas.microsoft.com/office/drawing/2014/main" id="{F624F33B-9FF7-4100-AAE1-23E22FA0FD7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60832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0" name="Straight Connector 249">
                    <a:extLst>
                      <a:ext uri="{FF2B5EF4-FFF2-40B4-BE49-F238E27FC236}">
                        <a16:creationId xmlns:a16="http://schemas.microsoft.com/office/drawing/2014/main" id="{C4B3EBDB-C382-4646-B583-D14506EDB43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62601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1" name="Straight Connector 250">
                    <a:extLst>
                      <a:ext uri="{FF2B5EF4-FFF2-40B4-BE49-F238E27FC236}">
                        <a16:creationId xmlns:a16="http://schemas.microsoft.com/office/drawing/2014/main" id="{7AD44426-BE9C-4A23-AAD5-2E5206DB328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60077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2" name="Straight Connector 251">
                    <a:extLst>
                      <a:ext uri="{FF2B5EF4-FFF2-40B4-BE49-F238E27FC236}">
                        <a16:creationId xmlns:a16="http://schemas.microsoft.com/office/drawing/2014/main" id="{1E30902E-0732-48AB-A0CF-569DC7EEA55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61846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153" name="Group 152">
              <a:extLst>
                <a:ext uri="{FF2B5EF4-FFF2-40B4-BE49-F238E27FC236}">
                  <a16:creationId xmlns:a16="http://schemas.microsoft.com/office/drawing/2014/main" id="{E4EBC38F-BD85-4E0A-8235-225938E6C709}"/>
                </a:ext>
              </a:extLst>
            </p:cNvPr>
            <p:cNvGrpSpPr/>
            <p:nvPr/>
          </p:nvGrpSpPr>
          <p:grpSpPr>
            <a:xfrm>
              <a:off x="8111920" y="585834"/>
              <a:ext cx="11183109" cy="750872"/>
              <a:chOff x="65055" y="835233"/>
              <a:chExt cx="14182026" cy="1109250"/>
            </a:xfrm>
          </p:grpSpPr>
          <p:grpSp>
            <p:nvGrpSpPr>
              <p:cNvPr id="154" name="Group 153">
                <a:extLst>
                  <a:ext uri="{FF2B5EF4-FFF2-40B4-BE49-F238E27FC236}">
                    <a16:creationId xmlns:a16="http://schemas.microsoft.com/office/drawing/2014/main" id="{B525E1EF-3CBD-4531-8D36-D3B54CBF55C5}"/>
                  </a:ext>
                </a:extLst>
              </p:cNvPr>
              <p:cNvGrpSpPr/>
              <p:nvPr/>
            </p:nvGrpSpPr>
            <p:grpSpPr>
              <a:xfrm>
                <a:off x="65055" y="835233"/>
                <a:ext cx="4583987" cy="1099349"/>
                <a:chOff x="65055" y="835233"/>
                <a:chExt cx="4583987" cy="1099349"/>
              </a:xfrm>
            </p:grpSpPr>
            <p:grpSp>
              <p:nvGrpSpPr>
                <p:cNvPr id="213" name="Group 212">
                  <a:extLst>
                    <a:ext uri="{FF2B5EF4-FFF2-40B4-BE49-F238E27FC236}">
                      <a16:creationId xmlns:a16="http://schemas.microsoft.com/office/drawing/2014/main" id="{F4D51176-E41F-426B-9E72-5C19EFD0C1B1}"/>
                    </a:ext>
                  </a:extLst>
                </p:cNvPr>
                <p:cNvGrpSpPr/>
                <p:nvPr/>
              </p:nvGrpSpPr>
              <p:grpSpPr>
                <a:xfrm>
                  <a:off x="1055981" y="845134"/>
                  <a:ext cx="1197865" cy="1089448"/>
                  <a:chOff x="3153001" y="1419726"/>
                  <a:chExt cx="1197865" cy="1089448"/>
                </a:xfrm>
              </p:grpSpPr>
              <p:cxnSp>
                <p:nvCxnSpPr>
                  <p:cNvPr id="234" name="Straight Connector 233">
                    <a:extLst>
                      <a:ext uri="{FF2B5EF4-FFF2-40B4-BE49-F238E27FC236}">
                        <a16:creationId xmlns:a16="http://schemas.microsoft.com/office/drawing/2014/main" id="{F085C299-4EC9-45DF-8D3E-8456AC576466}"/>
                      </a:ext>
                    </a:extLst>
                  </p:cNvPr>
                  <p:cNvCxnSpPr/>
                  <p:nvPr/>
                </p:nvCxnSpPr>
                <p:spPr>
                  <a:xfrm>
                    <a:off x="3153001" y="14197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5" name="Straight Connector 234">
                    <a:extLst>
                      <a:ext uri="{FF2B5EF4-FFF2-40B4-BE49-F238E27FC236}">
                        <a16:creationId xmlns:a16="http://schemas.microsoft.com/office/drawing/2014/main" id="{EC411CBC-BE26-4669-A1E1-2B15D47C233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4770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6" name="Straight Connector 235">
                    <a:extLst>
                      <a:ext uri="{FF2B5EF4-FFF2-40B4-BE49-F238E27FC236}">
                        <a16:creationId xmlns:a16="http://schemas.microsoft.com/office/drawing/2014/main" id="{52F0B30C-0FEE-49A8-AD68-C1093D5E27E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60832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7" name="Straight Connector 236">
                    <a:extLst>
                      <a:ext uri="{FF2B5EF4-FFF2-40B4-BE49-F238E27FC236}">
                        <a16:creationId xmlns:a16="http://schemas.microsoft.com/office/drawing/2014/main" id="{2C5620C2-7776-4297-AD28-0C9FE04702F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62601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8" name="Straight Connector 237">
                    <a:extLst>
                      <a:ext uri="{FF2B5EF4-FFF2-40B4-BE49-F238E27FC236}">
                        <a16:creationId xmlns:a16="http://schemas.microsoft.com/office/drawing/2014/main" id="{13A6D20D-7728-4115-B0B2-E54723E3524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60077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9" name="Straight Connector 238">
                    <a:extLst>
                      <a:ext uri="{FF2B5EF4-FFF2-40B4-BE49-F238E27FC236}">
                        <a16:creationId xmlns:a16="http://schemas.microsoft.com/office/drawing/2014/main" id="{FCB2F429-3759-4C84-881C-4B3B8E34A89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61846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0" name="Straight Connector 239">
                    <a:extLst>
                      <a:ext uri="{FF2B5EF4-FFF2-40B4-BE49-F238E27FC236}">
                        <a16:creationId xmlns:a16="http://schemas.microsoft.com/office/drawing/2014/main" id="{C3F5B094-CF37-4A5B-842C-6D2AD97754C3}"/>
                      </a:ext>
                    </a:extLst>
                  </p:cNvPr>
                  <p:cNvCxnSpPr/>
                  <p:nvPr/>
                </p:nvCxnSpPr>
                <p:spPr>
                  <a:xfrm>
                    <a:off x="4350866" y="14197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14" name="Group 213">
                  <a:extLst>
                    <a:ext uri="{FF2B5EF4-FFF2-40B4-BE49-F238E27FC236}">
                      <a16:creationId xmlns:a16="http://schemas.microsoft.com/office/drawing/2014/main" id="{9B577517-BE7B-4F14-BAD3-D06225070D1D}"/>
                    </a:ext>
                  </a:extLst>
                </p:cNvPr>
                <p:cNvGrpSpPr/>
                <p:nvPr/>
              </p:nvGrpSpPr>
              <p:grpSpPr>
                <a:xfrm>
                  <a:off x="2459405" y="842566"/>
                  <a:ext cx="996096" cy="1089448"/>
                  <a:chOff x="3507170" y="1572126"/>
                  <a:chExt cx="996096" cy="1089448"/>
                </a:xfrm>
              </p:grpSpPr>
              <p:cxnSp>
                <p:nvCxnSpPr>
                  <p:cNvPr id="228" name="Straight Connector 227">
                    <a:extLst>
                      <a:ext uri="{FF2B5EF4-FFF2-40B4-BE49-F238E27FC236}">
                        <a16:creationId xmlns:a16="http://schemas.microsoft.com/office/drawing/2014/main" id="{AEBC2CCC-1880-4774-8AFA-3D510E8E123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7170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9" name="Straight Connector 228">
                    <a:extLst>
                      <a:ext uri="{FF2B5EF4-FFF2-40B4-BE49-F238E27FC236}">
                        <a16:creationId xmlns:a16="http://schemas.microsoft.com/office/drawing/2014/main" id="{E67FCAE7-C541-4E59-AA5D-19FC0D952AD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13232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0" name="Straight Connector 229">
                    <a:extLst>
                      <a:ext uri="{FF2B5EF4-FFF2-40B4-BE49-F238E27FC236}">
                        <a16:creationId xmlns:a16="http://schemas.microsoft.com/office/drawing/2014/main" id="{161B8460-9DF1-44E5-803F-5BF13688754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15001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1" name="Straight Connector 230">
                    <a:extLst>
                      <a:ext uri="{FF2B5EF4-FFF2-40B4-BE49-F238E27FC236}">
                        <a16:creationId xmlns:a16="http://schemas.microsoft.com/office/drawing/2014/main" id="{6EF58C59-7F4F-405A-99A4-3C138D87C4C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2477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2" name="Straight Connector 231">
                    <a:extLst>
                      <a:ext uri="{FF2B5EF4-FFF2-40B4-BE49-F238E27FC236}">
                        <a16:creationId xmlns:a16="http://schemas.microsoft.com/office/drawing/2014/main" id="{D3532E6B-FFCF-4E47-A9BD-BDD6568C2AA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14246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3" name="Straight Connector 232">
                    <a:extLst>
                      <a:ext uri="{FF2B5EF4-FFF2-40B4-BE49-F238E27FC236}">
                        <a16:creationId xmlns:a16="http://schemas.microsoft.com/office/drawing/2014/main" id="{0F290842-8973-4232-B9E0-EC118CE7A49F}"/>
                      </a:ext>
                    </a:extLst>
                  </p:cNvPr>
                  <p:cNvCxnSpPr/>
                  <p:nvPr/>
                </p:nvCxnSpPr>
                <p:spPr>
                  <a:xfrm>
                    <a:off x="4503266" y="15721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15" name="Group 214">
                  <a:extLst>
                    <a:ext uri="{FF2B5EF4-FFF2-40B4-BE49-F238E27FC236}">
                      <a16:creationId xmlns:a16="http://schemas.microsoft.com/office/drawing/2014/main" id="{50C94B18-4F7A-4160-88E5-DE5AE4EA2EDF}"/>
                    </a:ext>
                  </a:extLst>
                </p:cNvPr>
                <p:cNvGrpSpPr/>
                <p:nvPr/>
              </p:nvGrpSpPr>
              <p:grpSpPr>
                <a:xfrm>
                  <a:off x="3652946" y="835233"/>
                  <a:ext cx="996096" cy="1089448"/>
                  <a:chOff x="3507170" y="1572126"/>
                  <a:chExt cx="996096" cy="1089448"/>
                </a:xfrm>
              </p:grpSpPr>
              <p:cxnSp>
                <p:nvCxnSpPr>
                  <p:cNvPr id="222" name="Straight Connector 221">
                    <a:extLst>
                      <a:ext uri="{FF2B5EF4-FFF2-40B4-BE49-F238E27FC236}">
                        <a16:creationId xmlns:a16="http://schemas.microsoft.com/office/drawing/2014/main" id="{0400B227-0464-477B-B30D-18B44B7361E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7170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3" name="Straight Connector 222">
                    <a:extLst>
                      <a:ext uri="{FF2B5EF4-FFF2-40B4-BE49-F238E27FC236}">
                        <a16:creationId xmlns:a16="http://schemas.microsoft.com/office/drawing/2014/main" id="{7B2CEC9C-72D6-4F39-BC5B-EB4CB88DA40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13232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4" name="Straight Connector 223">
                    <a:extLst>
                      <a:ext uri="{FF2B5EF4-FFF2-40B4-BE49-F238E27FC236}">
                        <a16:creationId xmlns:a16="http://schemas.microsoft.com/office/drawing/2014/main" id="{41206158-30DC-4D3F-9667-193E3528FDD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15001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5" name="Straight Connector 224">
                    <a:extLst>
                      <a:ext uri="{FF2B5EF4-FFF2-40B4-BE49-F238E27FC236}">
                        <a16:creationId xmlns:a16="http://schemas.microsoft.com/office/drawing/2014/main" id="{F7D95C27-BF2E-4462-BF52-6B13A1255E0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2477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6" name="Straight Connector 225">
                    <a:extLst>
                      <a:ext uri="{FF2B5EF4-FFF2-40B4-BE49-F238E27FC236}">
                        <a16:creationId xmlns:a16="http://schemas.microsoft.com/office/drawing/2014/main" id="{63EE8C81-B186-4C68-A1BB-82A2D09ED2D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14246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7" name="Straight Connector 226">
                    <a:extLst>
                      <a:ext uri="{FF2B5EF4-FFF2-40B4-BE49-F238E27FC236}">
                        <a16:creationId xmlns:a16="http://schemas.microsoft.com/office/drawing/2014/main" id="{D502FA81-3069-49F2-B34E-5FF7CDCA49B2}"/>
                      </a:ext>
                    </a:extLst>
                  </p:cNvPr>
                  <p:cNvCxnSpPr/>
                  <p:nvPr/>
                </p:nvCxnSpPr>
                <p:spPr>
                  <a:xfrm>
                    <a:off x="4503266" y="15721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16" name="Group 215">
                  <a:extLst>
                    <a:ext uri="{FF2B5EF4-FFF2-40B4-BE49-F238E27FC236}">
                      <a16:creationId xmlns:a16="http://schemas.microsoft.com/office/drawing/2014/main" id="{8AA4B6D0-4415-4AEA-B4D5-568D03AF6B9E}"/>
                    </a:ext>
                  </a:extLst>
                </p:cNvPr>
                <p:cNvGrpSpPr/>
                <p:nvPr/>
              </p:nvGrpSpPr>
              <p:grpSpPr>
                <a:xfrm flipH="1">
                  <a:off x="65055" y="835233"/>
                  <a:ext cx="807076" cy="542156"/>
                  <a:chOff x="3354770" y="1419726"/>
                  <a:chExt cx="807076" cy="542156"/>
                </a:xfrm>
              </p:grpSpPr>
              <p:cxnSp>
                <p:nvCxnSpPr>
                  <p:cNvPr id="217" name="Straight Connector 216">
                    <a:extLst>
                      <a:ext uri="{FF2B5EF4-FFF2-40B4-BE49-F238E27FC236}">
                        <a16:creationId xmlns:a16="http://schemas.microsoft.com/office/drawing/2014/main" id="{1638D12D-5E4C-4CE4-8F06-AFB8B6D2E11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4770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8" name="Straight Connector 217">
                    <a:extLst>
                      <a:ext uri="{FF2B5EF4-FFF2-40B4-BE49-F238E27FC236}">
                        <a16:creationId xmlns:a16="http://schemas.microsoft.com/office/drawing/2014/main" id="{EC766CC0-54EB-42DC-AD94-1DB2DCE5EAB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60832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9" name="Straight Connector 218">
                    <a:extLst>
                      <a:ext uri="{FF2B5EF4-FFF2-40B4-BE49-F238E27FC236}">
                        <a16:creationId xmlns:a16="http://schemas.microsoft.com/office/drawing/2014/main" id="{D142F4D1-EEB4-4DBA-B68A-E43ADF32677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62601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0" name="Straight Connector 219">
                    <a:extLst>
                      <a:ext uri="{FF2B5EF4-FFF2-40B4-BE49-F238E27FC236}">
                        <a16:creationId xmlns:a16="http://schemas.microsoft.com/office/drawing/2014/main" id="{244BD0FD-B148-41CD-96E7-EA04BC1E54B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60077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1" name="Straight Connector 220">
                    <a:extLst>
                      <a:ext uri="{FF2B5EF4-FFF2-40B4-BE49-F238E27FC236}">
                        <a16:creationId xmlns:a16="http://schemas.microsoft.com/office/drawing/2014/main" id="{79FC600D-79EC-4E85-B2C2-FA8697537CE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61846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55" name="Group 154">
                <a:extLst>
                  <a:ext uri="{FF2B5EF4-FFF2-40B4-BE49-F238E27FC236}">
                    <a16:creationId xmlns:a16="http://schemas.microsoft.com/office/drawing/2014/main" id="{58D71D91-FD76-4759-A896-10A2F104133B}"/>
                  </a:ext>
                </a:extLst>
              </p:cNvPr>
              <p:cNvGrpSpPr/>
              <p:nvPr/>
            </p:nvGrpSpPr>
            <p:grpSpPr>
              <a:xfrm>
                <a:off x="4862745" y="845134"/>
                <a:ext cx="4583987" cy="1099349"/>
                <a:chOff x="65055" y="835233"/>
                <a:chExt cx="4583987" cy="1099349"/>
              </a:xfrm>
            </p:grpSpPr>
            <p:grpSp>
              <p:nvGrpSpPr>
                <p:cNvPr id="185" name="Group 184">
                  <a:extLst>
                    <a:ext uri="{FF2B5EF4-FFF2-40B4-BE49-F238E27FC236}">
                      <a16:creationId xmlns:a16="http://schemas.microsoft.com/office/drawing/2014/main" id="{4875D0A4-3F3D-4EEF-8FE1-0E7E27BFFFA4}"/>
                    </a:ext>
                  </a:extLst>
                </p:cNvPr>
                <p:cNvGrpSpPr/>
                <p:nvPr/>
              </p:nvGrpSpPr>
              <p:grpSpPr>
                <a:xfrm>
                  <a:off x="1055981" y="845134"/>
                  <a:ext cx="1197865" cy="1089448"/>
                  <a:chOff x="3153001" y="1419726"/>
                  <a:chExt cx="1197865" cy="1089448"/>
                </a:xfrm>
              </p:grpSpPr>
              <p:cxnSp>
                <p:nvCxnSpPr>
                  <p:cNvPr id="206" name="Straight Connector 205">
                    <a:extLst>
                      <a:ext uri="{FF2B5EF4-FFF2-40B4-BE49-F238E27FC236}">
                        <a16:creationId xmlns:a16="http://schemas.microsoft.com/office/drawing/2014/main" id="{E974A108-4B69-4B5D-8205-4C3E0ECB3CA9}"/>
                      </a:ext>
                    </a:extLst>
                  </p:cNvPr>
                  <p:cNvCxnSpPr/>
                  <p:nvPr/>
                </p:nvCxnSpPr>
                <p:spPr>
                  <a:xfrm>
                    <a:off x="3153001" y="14197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7" name="Straight Connector 206">
                    <a:extLst>
                      <a:ext uri="{FF2B5EF4-FFF2-40B4-BE49-F238E27FC236}">
                        <a16:creationId xmlns:a16="http://schemas.microsoft.com/office/drawing/2014/main" id="{CA6A5701-35FD-437C-9A3F-AF0BBADC77C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4770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8" name="Straight Connector 207">
                    <a:extLst>
                      <a:ext uri="{FF2B5EF4-FFF2-40B4-BE49-F238E27FC236}">
                        <a16:creationId xmlns:a16="http://schemas.microsoft.com/office/drawing/2014/main" id="{7537B5E0-D672-4019-8822-22C0F0E9F7A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60832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9" name="Straight Connector 208">
                    <a:extLst>
                      <a:ext uri="{FF2B5EF4-FFF2-40B4-BE49-F238E27FC236}">
                        <a16:creationId xmlns:a16="http://schemas.microsoft.com/office/drawing/2014/main" id="{A9090076-B3B4-4921-95DE-5586F99B490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62601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0" name="Straight Connector 209">
                    <a:extLst>
                      <a:ext uri="{FF2B5EF4-FFF2-40B4-BE49-F238E27FC236}">
                        <a16:creationId xmlns:a16="http://schemas.microsoft.com/office/drawing/2014/main" id="{91A447B6-F1C4-462E-BD42-47CB7973BE8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60077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1" name="Straight Connector 210">
                    <a:extLst>
                      <a:ext uri="{FF2B5EF4-FFF2-40B4-BE49-F238E27FC236}">
                        <a16:creationId xmlns:a16="http://schemas.microsoft.com/office/drawing/2014/main" id="{884572CB-F5DC-47B8-AB21-B85B794D592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61846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2" name="Straight Connector 211">
                    <a:extLst>
                      <a:ext uri="{FF2B5EF4-FFF2-40B4-BE49-F238E27FC236}">
                        <a16:creationId xmlns:a16="http://schemas.microsoft.com/office/drawing/2014/main" id="{A0995AF1-FCB3-45CA-A6FC-CC66ACAA6704}"/>
                      </a:ext>
                    </a:extLst>
                  </p:cNvPr>
                  <p:cNvCxnSpPr/>
                  <p:nvPr/>
                </p:nvCxnSpPr>
                <p:spPr>
                  <a:xfrm>
                    <a:off x="4350866" y="14197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86" name="Group 185">
                  <a:extLst>
                    <a:ext uri="{FF2B5EF4-FFF2-40B4-BE49-F238E27FC236}">
                      <a16:creationId xmlns:a16="http://schemas.microsoft.com/office/drawing/2014/main" id="{69A091FE-B395-44A9-BED9-C493F6D0AD79}"/>
                    </a:ext>
                  </a:extLst>
                </p:cNvPr>
                <p:cNvGrpSpPr/>
                <p:nvPr/>
              </p:nvGrpSpPr>
              <p:grpSpPr>
                <a:xfrm>
                  <a:off x="2459405" y="842566"/>
                  <a:ext cx="996096" cy="1089448"/>
                  <a:chOff x="3507170" y="1572126"/>
                  <a:chExt cx="996096" cy="1089448"/>
                </a:xfrm>
              </p:grpSpPr>
              <p:cxnSp>
                <p:nvCxnSpPr>
                  <p:cNvPr id="200" name="Straight Connector 199">
                    <a:extLst>
                      <a:ext uri="{FF2B5EF4-FFF2-40B4-BE49-F238E27FC236}">
                        <a16:creationId xmlns:a16="http://schemas.microsoft.com/office/drawing/2014/main" id="{35C5DDFD-EF7F-492C-8750-DA00687630F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7170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1" name="Straight Connector 200">
                    <a:extLst>
                      <a:ext uri="{FF2B5EF4-FFF2-40B4-BE49-F238E27FC236}">
                        <a16:creationId xmlns:a16="http://schemas.microsoft.com/office/drawing/2014/main" id="{C6940389-7AAC-48F6-8F28-ABA7CAB4D70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13232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2" name="Straight Connector 201">
                    <a:extLst>
                      <a:ext uri="{FF2B5EF4-FFF2-40B4-BE49-F238E27FC236}">
                        <a16:creationId xmlns:a16="http://schemas.microsoft.com/office/drawing/2014/main" id="{35185594-8F82-48D5-83E5-899DA638D04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15001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3" name="Straight Connector 202">
                    <a:extLst>
                      <a:ext uri="{FF2B5EF4-FFF2-40B4-BE49-F238E27FC236}">
                        <a16:creationId xmlns:a16="http://schemas.microsoft.com/office/drawing/2014/main" id="{6709557C-E857-424F-9ED6-8F5A6F03460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2477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4" name="Straight Connector 203">
                    <a:extLst>
                      <a:ext uri="{FF2B5EF4-FFF2-40B4-BE49-F238E27FC236}">
                        <a16:creationId xmlns:a16="http://schemas.microsoft.com/office/drawing/2014/main" id="{63C24ACA-900F-4E82-9E66-E47E756B478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14246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5" name="Straight Connector 204">
                    <a:extLst>
                      <a:ext uri="{FF2B5EF4-FFF2-40B4-BE49-F238E27FC236}">
                        <a16:creationId xmlns:a16="http://schemas.microsoft.com/office/drawing/2014/main" id="{E4E0CC3E-0837-44B9-87B5-2E7701311A7B}"/>
                      </a:ext>
                    </a:extLst>
                  </p:cNvPr>
                  <p:cNvCxnSpPr/>
                  <p:nvPr/>
                </p:nvCxnSpPr>
                <p:spPr>
                  <a:xfrm>
                    <a:off x="4503266" y="15721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87" name="Group 186">
                  <a:extLst>
                    <a:ext uri="{FF2B5EF4-FFF2-40B4-BE49-F238E27FC236}">
                      <a16:creationId xmlns:a16="http://schemas.microsoft.com/office/drawing/2014/main" id="{2D7984D7-0CA1-422D-BA15-738D496BBE42}"/>
                    </a:ext>
                  </a:extLst>
                </p:cNvPr>
                <p:cNvGrpSpPr/>
                <p:nvPr/>
              </p:nvGrpSpPr>
              <p:grpSpPr>
                <a:xfrm>
                  <a:off x="3652946" y="835233"/>
                  <a:ext cx="996096" cy="1089448"/>
                  <a:chOff x="3507170" y="1572126"/>
                  <a:chExt cx="996096" cy="1089448"/>
                </a:xfrm>
              </p:grpSpPr>
              <p:cxnSp>
                <p:nvCxnSpPr>
                  <p:cNvPr id="194" name="Straight Connector 193">
                    <a:extLst>
                      <a:ext uri="{FF2B5EF4-FFF2-40B4-BE49-F238E27FC236}">
                        <a16:creationId xmlns:a16="http://schemas.microsoft.com/office/drawing/2014/main" id="{78EA861A-F743-4553-8522-0D5E1FD633C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7170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5" name="Straight Connector 194">
                    <a:extLst>
                      <a:ext uri="{FF2B5EF4-FFF2-40B4-BE49-F238E27FC236}">
                        <a16:creationId xmlns:a16="http://schemas.microsoft.com/office/drawing/2014/main" id="{3FD144CE-390E-4D00-A1B4-0A3C259D4C0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13232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6" name="Straight Connector 195">
                    <a:extLst>
                      <a:ext uri="{FF2B5EF4-FFF2-40B4-BE49-F238E27FC236}">
                        <a16:creationId xmlns:a16="http://schemas.microsoft.com/office/drawing/2014/main" id="{6554CFD6-20E3-4BB3-ACF6-D7AB61F4039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15001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7" name="Straight Connector 196">
                    <a:extLst>
                      <a:ext uri="{FF2B5EF4-FFF2-40B4-BE49-F238E27FC236}">
                        <a16:creationId xmlns:a16="http://schemas.microsoft.com/office/drawing/2014/main" id="{712A2EA6-3170-41C0-A7F9-766EA1AE323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2477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8" name="Straight Connector 197">
                    <a:extLst>
                      <a:ext uri="{FF2B5EF4-FFF2-40B4-BE49-F238E27FC236}">
                        <a16:creationId xmlns:a16="http://schemas.microsoft.com/office/drawing/2014/main" id="{796BE960-B56E-48FA-B16F-058669C89C8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14246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9" name="Straight Connector 198">
                    <a:extLst>
                      <a:ext uri="{FF2B5EF4-FFF2-40B4-BE49-F238E27FC236}">
                        <a16:creationId xmlns:a16="http://schemas.microsoft.com/office/drawing/2014/main" id="{752514DE-8528-4576-9617-70A52B92FB1F}"/>
                      </a:ext>
                    </a:extLst>
                  </p:cNvPr>
                  <p:cNvCxnSpPr/>
                  <p:nvPr/>
                </p:nvCxnSpPr>
                <p:spPr>
                  <a:xfrm>
                    <a:off x="4503266" y="15721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88" name="Group 187">
                  <a:extLst>
                    <a:ext uri="{FF2B5EF4-FFF2-40B4-BE49-F238E27FC236}">
                      <a16:creationId xmlns:a16="http://schemas.microsoft.com/office/drawing/2014/main" id="{0F8DE6A3-6023-45D2-B674-9D661C45FDD7}"/>
                    </a:ext>
                  </a:extLst>
                </p:cNvPr>
                <p:cNvGrpSpPr/>
                <p:nvPr/>
              </p:nvGrpSpPr>
              <p:grpSpPr>
                <a:xfrm flipH="1">
                  <a:off x="65055" y="835233"/>
                  <a:ext cx="807076" cy="542156"/>
                  <a:chOff x="3354770" y="1419726"/>
                  <a:chExt cx="807076" cy="542156"/>
                </a:xfrm>
              </p:grpSpPr>
              <p:cxnSp>
                <p:nvCxnSpPr>
                  <p:cNvPr id="189" name="Straight Connector 188">
                    <a:extLst>
                      <a:ext uri="{FF2B5EF4-FFF2-40B4-BE49-F238E27FC236}">
                        <a16:creationId xmlns:a16="http://schemas.microsoft.com/office/drawing/2014/main" id="{74F77F23-4045-4647-BA1C-359D586F485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4770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0" name="Straight Connector 189">
                    <a:extLst>
                      <a:ext uri="{FF2B5EF4-FFF2-40B4-BE49-F238E27FC236}">
                        <a16:creationId xmlns:a16="http://schemas.microsoft.com/office/drawing/2014/main" id="{82B21837-253E-40AF-91FF-99404FDAE04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60832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1" name="Straight Connector 190">
                    <a:extLst>
                      <a:ext uri="{FF2B5EF4-FFF2-40B4-BE49-F238E27FC236}">
                        <a16:creationId xmlns:a16="http://schemas.microsoft.com/office/drawing/2014/main" id="{EB196585-3AD0-47A6-8C51-C3EE3088244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62601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2" name="Straight Connector 191">
                    <a:extLst>
                      <a:ext uri="{FF2B5EF4-FFF2-40B4-BE49-F238E27FC236}">
                        <a16:creationId xmlns:a16="http://schemas.microsoft.com/office/drawing/2014/main" id="{BA5CA670-7CA0-4006-B5A1-D3B8B05B51E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60077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3" name="Straight Connector 192">
                    <a:extLst>
                      <a:ext uri="{FF2B5EF4-FFF2-40B4-BE49-F238E27FC236}">
                        <a16:creationId xmlns:a16="http://schemas.microsoft.com/office/drawing/2014/main" id="{EE69C8D9-1C23-48EE-994B-CE595DF1C79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61846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56" name="Group 155">
                <a:extLst>
                  <a:ext uri="{FF2B5EF4-FFF2-40B4-BE49-F238E27FC236}">
                    <a16:creationId xmlns:a16="http://schemas.microsoft.com/office/drawing/2014/main" id="{5CCC074F-E956-4B23-94B4-E84FF57D08F9}"/>
                  </a:ext>
                </a:extLst>
              </p:cNvPr>
              <p:cNvGrpSpPr/>
              <p:nvPr/>
            </p:nvGrpSpPr>
            <p:grpSpPr>
              <a:xfrm>
                <a:off x="9663094" y="842566"/>
                <a:ext cx="4583987" cy="1099349"/>
                <a:chOff x="65055" y="835233"/>
                <a:chExt cx="4583987" cy="1099349"/>
              </a:xfrm>
            </p:grpSpPr>
            <p:grpSp>
              <p:nvGrpSpPr>
                <p:cNvPr id="157" name="Group 156">
                  <a:extLst>
                    <a:ext uri="{FF2B5EF4-FFF2-40B4-BE49-F238E27FC236}">
                      <a16:creationId xmlns:a16="http://schemas.microsoft.com/office/drawing/2014/main" id="{F342E4B5-6646-47CF-83A4-4E05FD92D3F8}"/>
                    </a:ext>
                  </a:extLst>
                </p:cNvPr>
                <p:cNvGrpSpPr/>
                <p:nvPr/>
              </p:nvGrpSpPr>
              <p:grpSpPr>
                <a:xfrm>
                  <a:off x="1055981" y="845134"/>
                  <a:ext cx="1197865" cy="1089448"/>
                  <a:chOff x="3153001" y="1419726"/>
                  <a:chExt cx="1197865" cy="1089448"/>
                </a:xfrm>
              </p:grpSpPr>
              <p:cxnSp>
                <p:nvCxnSpPr>
                  <p:cNvPr id="178" name="Straight Connector 177">
                    <a:extLst>
                      <a:ext uri="{FF2B5EF4-FFF2-40B4-BE49-F238E27FC236}">
                        <a16:creationId xmlns:a16="http://schemas.microsoft.com/office/drawing/2014/main" id="{56AA035C-42DD-49FC-83F4-84CD2C5C8575}"/>
                      </a:ext>
                    </a:extLst>
                  </p:cNvPr>
                  <p:cNvCxnSpPr/>
                  <p:nvPr/>
                </p:nvCxnSpPr>
                <p:spPr>
                  <a:xfrm>
                    <a:off x="3153001" y="14197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9" name="Straight Connector 178">
                    <a:extLst>
                      <a:ext uri="{FF2B5EF4-FFF2-40B4-BE49-F238E27FC236}">
                        <a16:creationId xmlns:a16="http://schemas.microsoft.com/office/drawing/2014/main" id="{AC814FDD-9380-4CD5-81FF-773B57B1190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4770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0" name="Straight Connector 179">
                    <a:extLst>
                      <a:ext uri="{FF2B5EF4-FFF2-40B4-BE49-F238E27FC236}">
                        <a16:creationId xmlns:a16="http://schemas.microsoft.com/office/drawing/2014/main" id="{A7438586-7685-4720-8272-8ED9104F087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60832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1" name="Straight Connector 180">
                    <a:extLst>
                      <a:ext uri="{FF2B5EF4-FFF2-40B4-BE49-F238E27FC236}">
                        <a16:creationId xmlns:a16="http://schemas.microsoft.com/office/drawing/2014/main" id="{9CAE8695-E4BC-438D-A33B-5D544BFF7B1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62601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2" name="Straight Connector 181">
                    <a:extLst>
                      <a:ext uri="{FF2B5EF4-FFF2-40B4-BE49-F238E27FC236}">
                        <a16:creationId xmlns:a16="http://schemas.microsoft.com/office/drawing/2014/main" id="{FBF27AE7-B559-4909-A690-E4F3D924D34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60077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3" name="Straight Connector 182">
                    <a:extLst>
                      <a:ext uri="{FF2B5EF4-FFF2-40B4-BE49-F238E27FC236}">
                        <a16:creationId xmlns:a16="http://schemas.microsoft.com/office/drawing/2014/main" id="{825B988C-1906-4CCF-94E7-61923D88F94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61846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4" name="Straight Connector 183">
                    <a:extLst>
                      <a:ext uri="{FF2B5EF4-FFF2-40B4-BE49-F238E27FC236}">
                        <a16:creationId xmlns:a16="http://schemas.microsoft.com/office/drawing/2014/main" id="{386E410F-45CD-4688-8E8C-6494D70CDF27}"/>
                      </a:ext>
                    </a:extLst>
                  </p:cNvPr>
                  <p:cNvCxnSpPr/>
                  <p:nvPr/>
                </p:nvCxnSpPr>
                <p:spPr>
                  <a:xfrm>
                    <a:off x="4350866" y="14197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58" name="Group 157">
                  <a:extLst>
                    <a:ext uri="{FF2B5EF4-FFF2-40B4-BE49-F238E27FC236}">
                      <a16:creationId xmlns:a16="http://schemas.microsoft.com/office/drawing/2014/main" id="{91B3FA62-E296-4602-8DD7-8C421BACBF04}"/>
                    </a:ext>
                  </a:extLst>
                </p:cNvPr>
                <p:cNvGrpSpPr/>
                <p:nvPr/>
              </p:nvGrpSpPr>
              <p:grpSpPr>
                <a:xfrm>
                  <a:off x="2459405" y="842566"/>
                  <a:ext cx="996096" cy="1089448"/>
                  <a:chOff x="3507170" y="1572126"/>
                  <a:chExt cx="996096" cy="1089448"/>
                </a:xfrm>
              </p:grpSpPr>
              <p:cxnSp>
                <p:nvCxnSpPr>
                  <p:cNvPr id="172" name="Straight Connector 171">
                    <a:extLst>
                      <a:ext uri="{FF2B5EF4-FFF2-40B4-BE49-F238E27FC236}">
                        <a16:creationId xmlns:a16="http://schemas.microsoft.com/office/drawing/2014/main" id="{FE1B959A-F7FF-4812-BD57-745631BEB99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7170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3" name="Straight Connector 172">
                    <a:extLst>
                      <a:ext uri="{FF2B5EF4-FFF2-40B4-BE49-F238E27FC236}">
                        <a16:creationId xmlns:a16="http://schemas.microsoft.com/office/drawing/2014/main" id="{04707A0D-BBA9-4C09-86AB-8A5C782E045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13232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4" name="Straight Connector 173">
                    <a:extLst>
                      <a:ext uri="{FF2B5EF4-FFF2-40B4-BE49-F238E27FC236}">
                        <a16:creationId xmlns:a16="http://schemas.microsoft.com/office/drawing/2014/main" id="{BE09A9A9-1A42-452E-8691-9F695C23855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15001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5" name="Straight Connector 174">
                    <a:extLst>
                      <a:ext uri="{FF2B5EF4-FFF2-40B4-BE49-F238E27FC236}">
                        <a16:creationId xmlns:a16="http://schemas.microsoft.com/office/drawing/2014/main" id="{A56F060E-E736-499C-9AE1-4CBD763C17D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2477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6" name="Straight Connector 175">
                    <a:extLst>
                      <a:ext uri="{FF2B5EF4-FFF2-40B4-BE49-F238E27FC236}">
                        <a16:creationId xmlns:a16="http://schemas.microsoft.com/office/drawing/2014/main" id="{045485D3-C732-483A-BED4-F6770174907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14246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7" name="Straight Connector 176">
                    <a:extLst>
                      <a:ext uri="{FF2B5EF4-FFF2-40B4-BE49-F238E27FC236}">
                        <a16:creationId xmlns:a16="http://schemas.microsoft.com/office/drawing/2014/main" id="{44169DB6-6EFB-43C8-8544-4E96F86AE2F3}"/>
                      </a:ext>
                    </a:extLst>
                  </p:cNvPr>
                  <p:cNvCxnSpPr/>
                  <p:nvPr/>
                </p:nvCxnSpPr>
                <p:spPr>
                  <a:xfrm>
                    <a:off x="4503266" y="15721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59" name="Group 158">
                  <a:extLst>
                    <a:ext uri="{FF2B5EF4-FFF2-40B4-BE49-F238E27FC236}">
                      <a16:creationId xmlns:a16="http://schemas.microsoft.com/office/drawing/2014/main" id="{AEDB4112-8F1A-4996-86AC-B061247DE5EC}"/>
                    </a:ext>
                  </a:extLst>
                </p:cNvPr>
                <p:cNvGrpSpPr/>
                <p:nvPr/>
              </p:nvGrpSpPr>
              <p:grpSpPr>
                <a:xfrm>
                  <a:off x="3652946" y="835233"/>
                  <a:ext cx="996096" cy="1089448"/>
                  <a:chOff x="3507170" y="1572126"/>
                  <a:chExt cx="996096" cy="1089448"/>
                </a:xfrm>
              </p:grpSpPr>
              <p:cxnSp>
                <p:nvCxnSpPr>
                  <p:cNvPr id="166" name="Straight Connector 165">
                    <a:extLst>
                      <a:ext uri="{FF2B5EF4-FFF2-40B4-BE49-F238E27FC236}">
                        <a16:creationId xmlns:a16="http://schemas.microsoft.com/office/drawing/2014/main" id="{AA1CFC2B-B0D8-4995-83E7-34728026DAC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7170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7" name="Straight Connector 166">
                    <a:extLst>
                      <a:ext uri="{FF2B5EF4-FFF2-40B4-BE49-F238E27FC236}">
                        <a16:creationId xmlns:a16="http://schemas.microsoft.com/office/drawing/2014/main" id="{C444123D-80AF-4487-9311-E94659C9D47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13232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8" name="Straight Connector 167">
                    <a:extLst>
                      <a:ext uri="{FF2B5EF4-FFF2-40B4-BE49-F238E27FC236}">
                        <a16:creationId xmlns:a16="http://schemas.microsoft.com/office/drawing/2014/main" id="{8BD0394E-DF32-444D-B907-64B92BE754A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15001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9" name="Straight Connector 168">
                    <a:extLst>
                      <a:ext uri="{FF2B5EF4-FFF2-40B4-BE49-F238E27FC236}">
                        <a16:creationId xmlns:a16="http://schemas.microsoft.com/office/drawing/2014/main" id="{075B1204-47BF-45DD-A34E-57EDA52C7F6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2477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0" name="Straight Connector 169">
                    <a:extLst>
                      <a:ext uri="{FF2B5EF4-FFF2-40B4-BE49-F238E27FC236}">
                        <a16:creationId xmlns:a16="http://schemas.microsoft.com/office/drawing/2014/main" id="{70B05FE8-E5D1-4F89-A27D-9A640A184D5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14246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1" name="Straight Connector 170">
                    <a:extLst>
                      <a:ext uri="{FF2B5EF4-FFF2-40B4-BE49-F238E27FC236}">
                        <a16:creationId xmlns:a16="http://schemas.microsoft.com/office/drawing/2014/main" id="{8F790BBD-9BC8-4516-A690-7EBB560F1574}"/>
                      </a:ext>
                    </a:extLst>
                  </p:cNvPr>
                  <p:cNvCxnSpPr/>
                  <p:nvPr/>
                </p:nvCxnSpPr>
                <p:spPr>
                  <a:xfrm>
                    <a:off x="4503266" y="15721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60" name="Group 159">
                  <a:extLst>
                    <a:ext uri="{FF2B5EF4-FFF2-40B4-BE49-F238E27FC236}">
                      <a16:creationId xmlns:a16="http://schemas.microsoft.com/office/drawing/2014/main" id="{E431BC0E-A937-488E-9B8E-6D1119EC1DC2}"/>
                    </a:ext>
                  </a:extLst>
                </p:cNvPr>
                <p:cNvGrpSpPr/>
                <p:nvPr/>
              </p:nvGrpSpPr>
              <p:grpSpPr>
                <a:xfrm flipH="1">
                  <a:off x="65055" y="835233"/>
                  <a:ext cx="807076" cy="542156"/>
                  <a:chOff x="3354770" y="1419726"/>
                  <a:chExt cx="807076" cy="542156"/>
                </a:xfrm>
              </p:grpSpPr>
              <p:cxnSp>
                <p:nvCxnSpPr>
                  <p:cNvPr id="161" name="Straight Connector 160">
                    <a:extLst>
                      <a:ext uri="{FF2B5EF4-FFF2-40B4-BE49-F238E27FC236}">
                        <a16:creationId xmlns:a16="http://schemas.microsoft.com/office/drawing/2014/main" id="{27838718-7107-4958-B624-47BC3A87874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4770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2" name="Straight Connector 161">
                    <a:extLst>
                      <a:ext uri="{FF2B5EF4-FFF2-40B4-BE49-F238E27FC236}">
                        <a16:creationId xmlns:a16="http://schemas.microsoft.com/office/drawing/2014/main" id="{B2D1AE58-4E05-4E2B-A3B7-19F553751A4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60832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3" name="Straight Connector 162">
                    <a:extLst>
                      <a:ext uri="{FF2B5EF4-FFF2-40B4-BE49-F238E27FC236}">
                        <a16:creationId xmlns:a16="http://schemas.microsoft.com/office/drawing/2014/main" id="{098C9C46-48AE-46CB-89CA-AC77875ED29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62601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4" name="Straight Connector 163">
                    <a:extLst>
                      <a:ext uri="{FF2B5EF4-FFF2-40B4-BE49-F238E27FC236}">
                        <a16:creationId xmlns:a16="http://schemas.microsoft.com/office/drawing/2014/main" id="{C07B0E8C-FFCE-49C3-A568-FF6B9393428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60077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5" name="Straight Connector 164">
                    <a:extLst>
                      <a:ext uri="{FF2B5EF4-FFF2-40B4-BE49-F238E27FC236}">
                        <a16:creationId xmlns:a16="http://schemas.microsoft.com/office/drawing/2014/main" id="{F356948D-0ED3-48D8-8FD4-EDB63463E17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61846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</p:grpSp>
    </p:spTree>
    <p:extLst>
      <p:ext uri="{BB962C8B-B14F-4D97-AF65-F5344CB8AC3E}">
        <p14:creationId xmlns:p14="http://schemas.microsoft.com/office/powerpoint/2010/main" val="38985765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repeatCount="indefinite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repeatCount="indefinite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repeatCount="indefinite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3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repeatCount="indefinite" fill="hold" grpId="0" nodeType="withEffect">
                                  <p:stCondLst>
                                    <p:cond delay="6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repeatCount="indefinite" fill="hold" grpId="0" nodeType="withEffect">
                                  <p:stCondLst>
                                    <p:cond delay="13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repeatCount="indefinite" fill="hold" grpId="0" nodeType="withEffect">
                                  <p:stCondLst>
                                    <p:cond delay="18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5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7.40741E-7 L -0.06705 7.40741E-7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59" y="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3.33333E-6 L 0.0496 -3.33333E-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4" y="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3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repeatCount="indefinite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repeatCount="indefinite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3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2" repeatCount="indefinite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3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repeatCount="indefinite" fill="hold" grpId="0" nodeType="withEffect">
                                  <p:stCondLst>
                                    <p:cond delay="6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repeatCount="indefinite" fill="hold" grpId="0" nodeType="withEffect">
                                  <p:stCondLst>
                                    <p:cond delay="13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repeatCount="indefinite" fill="hold" grpId="0" nodeType="withEffect">
                                  <p:stCondLst>
                                    <p:cond delay="18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5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3.7037E-7 L -0.06705 -3.7037E-7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59" y="0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4.44444E-6 L 0.0496 -4.44444E-6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4" y="0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11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7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nodeType="withEffect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7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1" fill="hold" nodeType="withEffect">
                                  <p:stCondLst>
                                    <p:cond delay="675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7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2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3" dur="7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8" presetClass="emph" presetSubtype="0" repeatCount="indefinite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21600000">
                                      <p:cBhvr>
                                        <p:cTn id="95" dur="5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8" grpId="0" animBg="1"/>
      <p:bldP spid="49" grpId="0" animBg="1"/>
      <p:bldP spid="50" grpId="0" animBg="1"/>
      <p:bldP spid="66" grpId="0" animBg="1"/>
      <p:bldP spid="72" grpId="0" animBg="1"/>
      <p:bldP spid="73" grpId="0" animBg="1"/>
      <p:bldP spid="74" grpId="0" animBg="1"/>
      <p:bldP spid="15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F958DCE-32E5-4704-B2D7-96655DBAB4C9}"/>
              </a:ext>
            </a:extLst>
          </p:cNvPr>
          <p:cNvSpPr/>
          <p:nvPr/>
        </p:nvSpPr>
        <p:spPr>
          <a:xfrm>
            <a:off x="-31447" y="-17691"/>
            <a:ext cx="12254894" cy="6893379"/>
          </a:xfrm>
          <a:prstGeom prst="rect">
            <a:avLst/>
          </a:prstGeom>
          <a:gradFill flip="none" rotWithShape="1">
            <a:gsLst>
              <a:gs pos="100000">
                <a:schemeClr val="tx1">
                  <a:lumMod val="95000"/>
                  <a:lumOff val="5000"/>
                  <a:alpha val="89000"/>
                </a:schemeClr>
              </a:gs>
              <a:gs pos="1000">
                <a:srgbClr val="680000">
                  <a:alpha val="8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00CB8D9-4180-46D4-BDED-42C1BACE7434}"/>
              </a:ext>
            </a:extLst>
          </p:cNvPr>
          <p:cNvSpPr/>
          <p:nvPr/>
        </p:nvSpPr>
        <p:spPr>
          <a:xfrm>
            <a:off x="-31447" y="-35379"/>
            <a:ext cx="12254894" cy="6893379"/>
          </a:xfrm>
          <a:prstGeom prst="rect">
            <a:avLst/>
          </a:prstGeom>
          <a:gradFill flip="none" rotWithShape="1">
            <a:gsLst>
              <a:gs pos="100000">
                <a:schemeClr val="tx1">
                  <a:alpha val="10000"/>
                </a:schemeClr>
              </a:gs>
              <a:gs pos="0">
                <a:srgbClr val="EE0000">
                  <a:alpha val="1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6" name="Group 25" hidden="1">
            <a:extLst>
              <a:ext uri="{FF2B5EF4-FFF2-40B4-BE49-F238E27FC236}">
                <a16:creationId xmlns:a16="http://schemas.microsoft.com/office/drawing/2014/main" id="{E765920E-4251-400C-A584-49820EF86DC0}"/>
              </a:ext>
            </a:extLst>
          </p:cNvPr>
          <p:cNvGrpSpPr/>
          <p:nvPr/>
        </p:nvGrpSpPr>
        <p:grpSpPr>
          <a:xfrm flipH="1">
            <a:off x="6458730" y="5945863"/>
            <a:ext cx="5588294" cy="474304"/>
            <a:chOff x="396540" y="859316"/>
            <a:chExt cx="5588294" cy="474304"/>
          </a:xfrm>
          <a:effectLst>
            <a:glow rad="50800">
              <a:srgbClr val="00B0F0">
                <a:alpha val="27000"/>
              </a:srgbClr>
            </a:glow>
          </a:effectLst>
        </p:grpSpPr>
        <p:cxnSp>
          <p:nvCxnSpPr>
            <p:cNvPr id="27" name="Straight Connector 26" hidden="1">
              <a:extLst>
                <a:ext uri="{FF2B5EF4-FFF2-40B4-BE49-F238E27FC236}">
                  <a16:creationId xmlns:a16="http://schemas.microsoft.com/office/drawing/2014/main" id="{72CA0E71-EA2B-4EE6-B075-B4F5944D580A}"/>
                </a:ext>
              </a:extLst>
            </p:cNvPr>
            <p:cNvCxnSpPr/>
            <p:nvPr/>
          </p:nvCxnSpPr>
          <p:spPr>
            <a:xfrm>
              <a:off x="396540" y="861141"/>
              <a:ext cx="1641514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 hidden="1">
              <a:extLst>
                <a:ext uri="{FF2B5EF4-FFF2-40B4-BE49-F238E27FC236}">
                  <a16:creationId xmlns:a16="http://schemas.microsoft.com/office/drawing/2014/main" id="{D0AF223A-F143-4D11-84E8-F6BDA7AF32EE}"/>
                </a:ext>
              </a:extLst>
            </p:cNvPr>
            <p:cNvCxnSpPr>
              <a:cxnSpLocks/>
            </p:cNvCxnSpPr>
            <p:nvPr/>
          </p:nvCxnSpPr>
          <p:spPr>
            <a:xfrm>
              <a:off x="2585044" y="1286166"/>
              <a:ext cx="2501156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 hidden="1">
              <a:extLst>
                <a:ext uri="{FF2B5EF4-FFF2-40B4-BE49-F238E27FC236}">
                  <a16:creationId xmlns:a16="http://schemas.microsoft.com/office/drawing/2014/main" id="{2EF6477C-B11A-42D9-BB6B-D7106D48D25D}"/>
                </a:ext>
              </a:extLst>
            </p:cNvPr>
            <p:cNvCxnSpPr>
              <a:cxnSpLocks/>
            </p:cNvCxnSpPr>
            <p:nvPr/>
          </p:nvCxnSpPr>
          <p:spPr>
            <a:xfrm>
              <a:off x="2027104" y="859316"/>
              <a:ext cx="567065" cy="428675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Oval 30" hidden="1">
              <a:extLst>
                <a:ext uri="{FF2B5EF4-FFF2-40B4-BE49-F238E27FC236}">
                  <a16:creationId xmlns:a16="http://schemas.microsoft.com/office/drawing/2014/main" id="{3C07EAA0-BE1F-4B53-9D34-F848CB7E1B04}"/>
                </a:ext>
              </a:extLst>
            </p:cNvPr>
            <p:cNvSpPr/>
            <p:nvPr/>
          </p:nvSpPr>
          <p:spPr>
            <a:xfrm flipV="1">
              <a:off x="5091675" y="1238712"/>
              <a:ext cx="94908" cy="94908"/>
            </a:xfrm>
            <a:prstGeom prst="ellipse">
              <a:avLst/>
            </a:pr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32" name="Straight Connector 31" hidden="1">
              <a:extLst>
                <a:ext uri="{FF2B5EF4-FFF2-40B4-BE49-F238E27FC236}">
                  <a16:creationId xmlns:a16="http://schemas.microsoft.com/office/drawing/2014/main" id="{EA954272-6C8A-484C-A5A7-E492F2850821}"/>
                </a:ext>
              </a:extLst>
            </p:cNvPr>
            <p:cNvCxnSpPr>
              <a:cxnSpLocks/>
            </p:cNvCxnSpPr>
            <p:nvPr/>
          </p:nvCxnSpPr>
          <p:spPr>
            <a:xfrm>
              <a:off x="5186583" y="1290248"/>
              <a:ext cx="798251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3" name="Straight Connector 32" hidden="1">
            <a:extLst>
              <a:ext uri="{FF2B5EF4-FFF2-40B4-BE49-F238E27FC236}">
                <a16:creationId xmlns:a16="http://schemas.microsoft.com/office/drawing/2014/main" id="{A7CCFFAD-4E25-424C-B792-A9BD913BAB26}"/>
              </a:ext>
            </a:extLst>
          </p:cNvPr>
          <p:cNvCxnSpPr>
            <a:cxnSpLocks/>
          </p:cNvCxnSpPr>
          <p:nvPr/>
        </p:nvCxnSpPr>
        <p:spPr>
          <a:xfrm flipH="1">
            <a:off x="7780015" y="6485841"/>
            <a:ext cx="981559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 hidden="1">
            <a:extLst>
              <a:ext uri="{FF2B5EF4-FFF2-40B4-BE49-F238E27FC236}">
                <a16:creationId xmlns:a16="http://schemas.microsoft.com/office/drawing/2014/main" id="{0CAAB2EC-FA25-4E94-8C51-301864441C88}"/>
              </a:ext>
            </a:extLst>
          </p:cNvPr>
          <p:cNvCxnSpPr>
            <a:cxnSpLocks/>
          </p:cNvCxnSpPr>
          <p:nvPr/>
        </p:nvCxnSpPr>
        <p:spPr>
          <a:xfrm flipH="1">
            <a:off x="7425130" y="6278113"/>
            <a:ext cx="1347520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Group 34" hidden="1">
            <a:extLst>
              <a:ext uri="{FF2B5EF4-FFF2-40B4-BE49-F238E27FC236}">
                <a16:creationId xmlns:a16="http://schemas.microsoft.com/office/drawing/2014/main" id="{4B166ECB-B08B-4D7F-9D15-8644288D1285}"/>
              </a:ext>
            </a:extLst>
          </p:cNvPr>
          <p:cNvGrpSpPr/>
          <p:nvPr/>
        </p:nvGrpSpPr>
        <p:grpSpPr>
          <a:xfrm flipH="1">
            <a:off x="9479850" y="6265425"/>
            <a:ext cx="702507" cy="215359"/>
            <a:chOff x="2261207" y="1178878"/>
            <a:chExt cx="702507" cy="215359"/>
          </a:xfrm>
          <a:effectLst>
            <a:glow rad="50800">
              <a:srgbClr val="00B0F0">
                <a:alpha val="27000"/>
              </a:srgbClr>
            </a:glow>
          </a:effectLst>
        </p:grpSpPr>
        <p:cxnSp>
          <p:nvCxnSpPr>
            <p:cNvPr id="36" name="Straight Connector 35" hidden="1">
              <a:extLst>
                <a:ext uri="{FF2B5EF4-FFF2-40B4-BE49-F238E27FC236}">
                  <a16:creationId xmlns:a16="http://schemas.microsoft.com/office/drawing/2014/main" id="{977BB2FD-E807-49F4-A116-643881A38600}"/>
                </a:ext>
              </a:extLst>
            </p:cNvPr>
            <p:cNvCxnSpPr>
              <a:cxnSpLocks/>
            </p:cNvCxnSpPr>
            <p:nvPr/>
          </p:nvCxnSpPr>
          <p:spPr>
            <a:xfrm>
              <a:off x="2546091" y="1390349"/>
              <a:ext cx="417623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 hidden="1">
              <a:extLst>
                <a:ext uri="{FF2B5EF4-FFF2-40B4-BE49-F238E27FC236}">
                  <a16:creationId xmlns:a16="http://schemas.microsoft.com/office/drawing/2014/main" id="{F784DD01-337E-48A2-B273-ADBEC8D05988}"/>
                </a:ext>
              </a:extLst>
            </p:cNvPr>
            <p:cNvCxnSpPr>
              <a:cxnSpLocks/>
            </p:cNvCxnSpPr>
            <p:nvPr/>
          </p:nvCxnSpPr>
          <p:spPr>
            <a:xfrm>
              <a:off x="2261207" y="1178878"/>
              <a:ext cx="284884" cy="215359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 hidden="1">
            <a:extLst>
              <a:ext uri="{FF2B5EF4-FFF2-40B4-BE49-F238E27FC236}">
                <a16:creationId xmlns:a16="http://schemas.microsoft.com/office/drawing/2014/main" id="{C45549C6-7225-4385-95DE-23A81523CCC1}"/>
              </a:ext>
            </a:extLst>
          </p:cNvPr>
          <p:cNvGrpSpPr/>
          <p:nvPr/>
        </p:nvGrpSpPr>
        <p:grpSpPr>
          <a:xfrm>
            <a:off x="218201" y="5918538"/>
            <a:ext cx="4336374" cy="428675"/>
            <a:chOff x="218201" y="6013788"/>
            <a:chExt cx="4336374" cy="428675"/>
          </a:xfrm>
        </p:grpSpPr>
        <p:cxnSp>
          <p:nvCxnSpPr>
            <p:cNvPr id="39" name="Straight Connector 38" hidden="1">
              <a:extLst>
                <a:ext uri="{FF2B5EF4-FFF2-40B4-BE49-F238E27FC236}">
                  <a16:creationId xmlns:a16="http://schemas.microsoft.com/office/drawing/2014/main" id="{E137A9F0-91D4-4FA1-80D1-F8187812927C}"/>
                </a:ext>
              </a:extLst>
            </p:cNvPr>
            <p:cNvCxnSpPr/>
            <p:nvPr/>
          </p:nvCxnSpPr>
          <p:spPr>
            <a:xfrm>
              <a:off x="218201" y="6015613"/>
              <a:ext cx="1641514" cy="0"/>
            </a:xfrm>
            <a:prstGeom prst="line">
              <a:avLst/>
            </a:prstGeom>
            <a:ln w="25400">
              <a:solidFill>
                <a:schemeClr val="bg1"/>
              </a:solidFill>
            </a:ln>
            <a:effectLst>
              <a:glow rad="50800">
                <a:srgbClr val="00B0F0">
                  <a:alpha val="27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 hidden="1">
              <a:extLst>
                <a:ext uri="{FF2B5EF4-FFF2-40B4-BE49-F238E27FC236}">
                  <a16:creationId xmlns:a16="http://schemas.microsoft.com/office/drawing/2014/main" id="{D73B7460-BC8E-4DBD-8225-9B68D1EC0578}"/>
                </a:ext>
              </a:extLst>
            </p:cNvPr>
            <p:cNvCxnSpPr>
              <a:cxnSpLocks/>
            </p:cNvCxnSpPr>
            <p:nvPr/>
          </p:nvCxnSpPr>
          <p:spPr>
            <a:xfrm>
              <a:off x="2406705" y="6440638"/>
              <a:ext cx="2147870" cy="0"/>
            </a:xfrm>
            <a:prstGeom prst="line">
              <a:avLst/>
            </a:prstGeom>
            <a:ln w="25400">
              <a:solidFill>
                <a:schemeClr val="bg1"/>
              </a:solidFill>
            </a:ln>
            <a:effectLst>
              <a:glow rad="50800">
                <a:srgbClr val="00B0F0">
                  <a:alpha val="27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 hidden="1">
              <a:extLst>
                <a:ext uri="{FF2B5EF4-FFF2-40B4-BE49-F238E27FC236}">
                  <a16:creationId xmlns:a16="http://schemas.microsoft.com/office/drawing/2014/main" id="{0BAB8909-F2DD-4284-B724-B4A3FA299D42}"/>
                </a:ext>
              </a:extLst>
            </p:cNvPr>
            <p:cNvCxnSpPr>
              <a:cxnSpLocks/>
            </p:cNvCxnSpPr>
            <p:nvPr/>
          </p:nvCxnSpPr>
          <p:spPr>
            <a:xfrm>
              <a:off x="1848765" y="6013788"/>
              <a:ext cx="567065" cy="428675"/>
            </a:xfrm>
            <a:prstGeom prst="line">
              <a:avLst/>
            </a:prstGeom>
            <a:ln w="25400">
              <a:solidFill>
                <a:schemeClr val="bg1"/>
              </a:solidFill>
            </a:ln>
            <a:effectLst>
              <a:glow rad="50800">
                <a:srgbClr val="00B0F0">
                  <a:alpha val="27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Oval 41" hidden="1">
            <a:extLst>
              <a:ext uri="{FF2B5EF4-FFF2-40B4-BE49-F238E27FC236}">
                <a16:creationId xmlns:a16="http://schemas.microsoft.com/office/drawing/2014/main" id="{6892A4C6-F8D0-4F75-BD23-F3B89934CC1D}"/>
              </a:ext>
            </a:extLst>
          </p:cNvPr>
          <p:cNvSpPr/>
          <p:nvPr/>
        </p:nvSpPr>
        <p:spPr>
          <a:xfrm flipV="1">
            <a:off x="6057834" y="6287658"/>
            <a:ext cx="149557" cy="149557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3" name="Straight Connector 42" hidden="1">
            <a:extLst>
              <a:ext uri="{FF2B5EF4-FFF2-40B4-BE49-F238E27FC236}">
                <a16:creationId xmlns:a16="http://schemas.microsoft.com/office/drawing/2014/main" id="{928A56D9-94A4-4098-BB3F-7D435159FFC6}"/>
              </a:ext>
            </a:extLst>
          </p:cNvPr>
          <p:cNvCxnSpPr>
            <a:cxnSpLocks/>
          </p:cNvCxnSpPr>
          <p:nvPr/>
        </p:nvCxnSpPr>
        <p:spPr>
          <a:xfrm>
            <a:off x="3024646" y="6449571"/>
            <a:ext cx="1347520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 hidden="1">
            <a:extLst>
              <a:ext uri="{FF2B5EF4-FFF2-40B4-BE49-F238E27FC236}">
                <a16:creationId xmlns:a16="http://schemas.microsoft.com/office/drawing/2014/main" id="{24B084AE-9B86-4EB5-8E93-616C4D8C0B5F}"/>
              </a:ext>
            </a:extLst>
          </p:cNvPr>
          <p:cNvCxnSpPr>
            <a:cxnSpLocks/>
          </p:cNvCxnSpPr>
          <p:nvPr/>
        </p:nvCxnSpPr>
        <p:spPr>
          <a:xfrm>
            <a:off x="2600261" y="6238100"/>
            <a:ext cx="1347520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Group 44" hidden="1">
            <a:extLst>
              <a:ext uri="{FF2B5EF4-FFF2-40B4-BE49-F238E27FC236}">
                <a16:creationId xmlns:a16="http://schemas.microsoft.com/office/drawing/2014/main" id="{FE2C666D-A570-43A4-9278-DFC2B5EAC846}"/>
              </a:ext>
            </a:extLst>
          </p:cNvPr>
          <p:cNvGrpSpPr/>
          <p:nvPr/>
        </p:nvGrpSpPr>
        <p:grpSpPr>
          <a:xfrm>
            <a:off x="2077919" y="6238100"/>
            <a:ext cx="690046" cy="215359"/>
            <a:chOff x="2273668" y="1178878"/>
            <a:chExt cx="690046" cy="215359"/>
          </a:xfrm>
          <a:effectLst>
            <a:glow rad="50800">
              <a:srgbClr val="00B0F0">
                <a:alpha val="27000"/>
              </a:srgbClr>
            </a:glow>
          </a:effectLst>
        </p:grpSpPr>
        <p:cxnSp>
          <p:nvCxnSpPr>
            <p:cNvPr id="46" name="Straight Connector 45" hidden="1">
              <a:extLst>
                <a:ext uri="{FF2B5EF4-FFF2-40B4-BE49-F238E27FC236}">
                  <a16:creationId xmlns:a16="http://schemas.microsoft.com/office/drawing/2014/main" id="{AF6B0937-4FE8-4BDC-8BCF-68C68C48ADA6}"/>
                </a:ext>
              </a:extLst>
            </p:cNvPr>
            <p:cNvCxnSpPr>
              <a:cxnSpLocks/>
            </p:cNvCxnSpPr>
            <p:nvPr/>
          </p:nvCxnSpPr>
          <p:spPr>
            <a:xfrm>
              <a:off x="2546091" y="1390349"/>
              <a:ext cx="417623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 hidden="1">
              <a:extLst>
                <a:ext uri="{FF2B5EF4-FFF2-40B4-BE49-F238E27FC236}">
                  <a16:creationId xmlns:a16="http://schemas.microsoft.com/office/drawing/2014/main" id="{2B9119AE-9E3E-43A6-92D3-05F04992C6B7}"/>
                </a:ext>
              </a:extLst>
            </p:cNvPr>
            <p:cNvCxnSpPr>
              <a:cxnSpLocks/>
            </p:cNvCxnSpPr>
            <p:nvPr/>
          </p:nvCxnSpPr>
          <p:spPr>
            <a:xfrm>
              <a:off x="2273668" y="1178878"/>
              <a:ext cx="284884" cy="215359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Oval 47" hidden="1">
            <a:extLst>
              <a:ext uri="{FF2B5EF4-FFF2-40B4-BE49-F238E27FC236}">
                <a16:creationId xmlns:a16="http://schemas.microsoft.com/office/drawing/2014/main" id="{48B94A45-EC03-4EF7-89AC-B8B64CF0E0E8}"/>
              </a:ext>
            </a:extLst>
          </p:cNvPr>
          <p:cNvSpPr/>
          <p:nvPr/>
        </p:nvSpPr>
        <p:spPr>
          <a:xfrm flipV="1">
            <a:off x="5666998" y="6287658"/>
            <a:ext cx="149557" cy="149557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Oval 48" hidden="1">
            <a:extLst>
              <a:ext uri="{FF2B5EF4-FFF2-40B4-BE49-F238E27FC236}">
                <a16:creationId xmlns:a16="http://schemas.microsoft.com/office/drawing/2014/main" id="{9C7B9708-929F-4598-991B-AB0FC2EA1DE7}"/>
              </a:ext>
            </a:extLst>
          </p:cNvPr>
          <p:cNvSpPr/>
          <p:nvPr/>
        </p:nvSpPr>
        <p:spPr>
          <a:xfrm flipV="1">
            <a:off x="5276162" y="6287657"/>
            <a:ext cx="149557" cy="149557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Oval 49" hidden="1">
            <a:extLst>
              <a:ext uri="{FF2B5EF4-FFF2-40B4-BE49-F238E27FC236}">
                <a16:creationId xmlns:a16="http://schemas.microsoft.com/office/drawing/2014/main" id="{CE938702-8179-4188-BC0B-8E7C9C61F6FE}"/>
              </a:ext>
            </a:extLst>
          </p:cNvPr>
          <p:cNvSpPr/>
          <p:nvPr/>
        </p:nvSpPr>
        <p:spPr>
          <a:xfrm flipV="1">
            <a:off x="4897364" y="6287656"/>
            <a:ext cx="149557" cy="149557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1" name="Group 50" hidden="1">
            <a:extLst>
              <a:ext uri="{FF2B5EF4-FFF2-40B4-BE49-F238E27FC236}">
                <a16:creationId xmlns:a16="http://schemas.microsoft.com/office/drawing/2014/main" id="{E2A2DAF5-AE77-42DC-B41A-7280D45056BD}"/>
              </a:ext>
            </a:extLst>
          </p:cNvPr>
          <p:cNvGrpSpPr/>
          <p:nvPr/>
        </p:nvGrpSpPr>
        <p:grpSpPr>
          <a:xfrm flipH="1" flipV="1">
            <a:off x="6611130" y="192763"/>
            <a:ext cx="5588294" cy="474304"/>
            <a:chOff x="396540" y="859316"/>
            <a:chExt cx="5588294" cy="474304"/>
          </a:xfrm>
          <a:effectLst>
            <a:glow rad="50800">
              <a:srgbClr val="00B0F0">
                <a:alpha val="27000"/>
              </a:srgbClr>
            </a:glow>
          </a:effectLst>
        </p:grpSpPr>
        <p:cxnSp>
          <p:nvCxnSpPr>
            <p:cNvPr id="52" name="Straight Connector 51" hidden="1">
              <a:extLst>
                <a:ext uri="{FF2B5EF4-FFF2-40B4-BE49-F238E27FC236}">
                  <a16:creationId xmlns:a16="http://schemas.microsoft.com/office/drawing/2014/main" id="{74B45ED4-E250-4539-B789-A311C1B9FFEB}"/>
                </a:ext>
              </a:extLst>
            </p:cNvPr>
            <p:cNvCxnSpPr/>
            <p:nvPr/>
          </p:nvCxnSpPr>
          <p:spPr>
            <a:xfrm>
              <a:off x="396540" y="861141"/>
              <a:ext cx="1641514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 hidden="1">
              <a:extLst>
                <a:ext uri="{FF2B5EF4-FFF2-40B4-BE49-F238E27FC236}">
                  <a16:creationId xmlns:a16="http://schemas.microsoft.com/office/drawing/2014/main" id="{C219983D-C682-4719-A4FF-435C8C575F20}"/>
                </a:ext>
              </a:extLst>
            </p:cNvPr>
            <p:cNvCxnSpPr>
              <a:cxnSpLocks/>
            </p:cNvCxnSpPr>
            <p:nvPr/>
          </p:nvCxnSpPr>
          <p:spPr>
            <a:xfrm>
              <a:off x="2585044" y="1286166"/>
              <a:ext cx="2501156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 hidden="1">
              <a:extLst>
                <a:ext uri="{FF2B5EF4-FFF2-40B4-BE49-F238E27FC236}">
                  <a16:creationId xmlns:a16="http://schemas.microsoft.com/office/drawing/2014/main" id="{10195493-96B3-41B8-9BF2-D537C136E407}"/>
                </a:ext>
              </a:extLst>
            </p:cNvPr>
            <p:cNvCxnSpPr>
              <a:cxnSpLocks/>
            </p:cNvCxnSpPr>
            <p:nvPr/>
          </p:nvCxnSpPr>
          <p:spPr>
            <a:xfrm>
              <a:off x="2027104" y="859316"/>
              <a:ext cx="567065" cy="428675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Oval 54" hidden="1">
              <a:extLst>
                <a:ext uri="{FF2B5EF4-FFF2-40B4-BE49-F238E27FC236}">
                  <a16:creationId xmlns:a16="http://schemas.microsoft.com/office/drawing/2014/main" id="{E7F3E2A0-B9D5-42F7-BAB2-FA2A046093EA}"/>
                </a:ext>
              </a:extLst>
            </p:cNvPr>
            <p:cNvSpPr/>
            <p:nvPr/>
          </p:nvSpPr>
          <p:spPr>
            <a:xfrm flipV="1">
              <a:off x="5091675" y="1238712"/>
              <a:ext cx="94908" cy="94908"/>
            </a:xfrm>
            <a:prstGeom prst="ellipse">
              <a:avLst/>
            </a:pr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56" name="Straight Connector 55" hidden="1">
              <a:extLst>
                <a:ext uri="{FF2B5EF4-FFF2-40B4-BE49-F238E27FC236}">
                  <a16:creationId xmlns:a16="http://schemas.microsoft.com/office/drawing/2014/main" id="{6D5B989F-4477-493F-8C12-40A990B9B9D8}"/>
                </a:ext>
              </a:extLst>
            </p:cNvPr>
            <p:cNvCxnSpPr>
              <a:cxnSpLocks/>
            </p:cNvCxnSpPr>
            <p:nvPr/>
          </p:nvCxnSpPr>
          <p:spPr>
            <a:xfrm>
              <a:off x="5186583" y="1290248"/>
              <a:ext cx="798251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7" name="Straight Connector 56" hidden="1">
            <a:extLst>
              <a:ext uri="{FF2B5EF4-FFF2-40B4-BE49-F238E27FC236}">
                <a16:creationId xmlns:a16="http://schemas.microsoft.com/office/drawing/2014/main" id="{4130AA28-2375-4D57-9161-022E2995A8CF}"/>
              </a:ext>
            </a:extLst>
          </p:cNvPr>
          <p:cNvCxnSpPr>
            <a:cxnSpLocks/>
          </p:cNvCxnSpPr>
          <p:nvPr/>
        </p:nvCxnSpPr>
        <p:spPr>
          <a:xfrm flipH="1" flipV="1">
            <a:off x="7932415" y="732741"/>
            <a:ext cx="981559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 hidden="1">
            <a:extLst>
              <a:ext uri="{FF2B5EF4-FFF2-40B4-BE49-F238E27FC236}">
                <a16:creationId xmlns:a16="http://schemas.microsoft.com/office/drawing/2014/main" id="{5D049B21-8397-4BA6-B4D5-AE00BA794B98}"/>
              </a:ext>
            </a:extLst>
          </p:cNvPr>
          <p:cNvCxnSpPr>
            <a:cxnSpLocks/>
          </p:cNvCxnSpPr>
          <p:nvPr/>
        </p:nvCxnSpPr>
        <p:spPr>
          <a:xfrm flipH="1" flipV="1">
            <a:off x="7577530" y="525013"/>
            <a:ext cx="1347520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9" name="Group 58" hidden="1">
            <a:extLst>
              <a:ext uri="{FF2B5EF4-FFF2-40B4-BE49-F238E27FC236}">
                <a16:creationId xmlns:a16="http://schemas.microsoft.com/office/drawing/2014/main" id="{AAFA79DC-01FE-42A7-994E-00DA86DB8C57}"/>
              </a:ext>
            </a:extLst>
          </p:cNvPr>
          <p:cNvGrpSpPr/>
          <p:nvPr/>
        </p:nvGrpSpPr>
        <p:grpSpPr>
          <a:xfrm flipH="1" flipV="1">
            <a:off x="9632250" y="512325"/>
            <a:ext cx="702507" cy="215359"/>
            <a:chOff x="2261207" y="1178878"/>
            <a:chExt cx="702507" cy="215359"/>
          </a:xfrm>
          <a:effectLst>
            <a:glow rad="50800">
              <a:srgbClr val="00B0F0">
                <a:alpha val="27000"/>
              </a:srgbClr>
            </a:glow>
          </a:effectLst>
        </p:grpSpPr>
        <p:cxnSp>
          <p:nvCxnSpPr>
            <p:cNvPr id="60" name="Straight Connector 59" hidden="1">
              <a:extLst>
                <a:ext uri="{FF2B5EF4-FFF2-40B4-BE49-F238E27FC236}">
                  <a16:creationId xmlns:a16="http://schemas.microsoft.com/office/drawing/2014/main" id="{16A45D2A-1C94-446F-B8CB-08C7E79D8408}"/>
                </a:ext>
              </a:extLst>
            </p:cNvPr>
            <p:cNvCxnSpPr>
              <a:cxnSpLocks/>
            </p:cNvCxnSpPr>
            <p:nvPr/>
          </p:nvCxnSpPr>
          <p:spPr>
            <a:xfrm>
              <a:off x="2546091" y="1390349"/>
              <a:ext cx="417623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 hidden="1">
              <a:extLst>
                <a:ext uri="{FF2B5EF4-FFF2-40B4-BE49-F238E27FC236}">
                  <a16:creationId xmlns:a16="http://schemas.microsoft.com/office/drawing/2014/main" id="{B1B7D386-ED11-4A1E-B92D-999684202D20}"/>
                </a:ext>
              </a:extLst>
            </p:cNvPr>
            <p:cNvCxnSpPr>
              <a:cxnSpLocks/>
            </p:cNvCxnSpPr>
            <p:nvPr/>
          </p:nvCxnSpPr>
          <p:spPr>
            <a:xfrm>
              <a:off x="2261207" y="1178878"/>
              <a:ext cx="284884" cy="215359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Group 61" hidden="1">
            <a:extLst>
              <a:ext uri="{FF2B5EF4-FFF2-40B4-BE49-F238E27FC236}">
                <a16:creationId xmlns:a16="http://schemas.microsoft.com/office/drawing/2014/main" id="{E305BCA7-0B5D-4196-A2C7-4ED330946C0B}"/>
              </a:ext>
            </a:extLst>
          </p:cNvPr>
          <p:cNvGrpSpPr/>
          <p:nvPr/>
        </p:nvGrpSpPr>
        <p:grpSpPr>
          <a:xfrm flipV="1">
            <a:off x="370601" y="165438"/>
            <a:ext cx="4336374" cy="428675"/>
            <a:chOff x="218201" y="6013788"/>
            <a:chExt cx="4336374" cy="428675"/>
          </a:xfrm>
        </p:grpSpPr>
        <p:cxnSp>
          <p:nvCxnSpPr>
            <p:cNvPr id="63" name="Straight Connector 62" hidden="1">
              <a:extLst>
                <a:ext uri="{FF2B5EF4-FFF2-40B4-BE49-F238E27FC236}">
                  <a16:creationId xmlns:a16="http://schemas.microsoft.com/office/drawing/2014/main" id="{72B5B1A7-7F7C-4D4E-AF52-80E4023D1471}"/>
                </a:ext>
              </a:extLst>
            </p:cNvPr>
            <p:cNvCxnSpPr/>
            <p:nvPr/>
          </p:nvCxnSpPr>
          <p:spPr>
            <a:xfrm>
              <a:off x="218201" y="6015613"/>
              <a:ext cx="1641514" cy="0"/>
            </a:xfrm>
            <a:prstGeom prst="line">
              <a:avLst/>
            </a:prstGeom>
            <a:ln w="25400">
              <a:solidFill>
                <a:schemeClr val="bg1"/>
              </a:solidFill>
            </a:ln>
            <a:effectLst>
              <a:glow rad="50800">
                <a:srgbClr val="00B0F0">
                  <a:alpha val="27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 hidden="1">
              <a:extLst>
                <a:ext uri="{FF2B5EF4-FFF2-40B4-BE49-F238E27FC236}">
                  <a16:creationId xmlns:a16="http://schemas.microsoft.com/office/drawing/2014/main" id="{CDAD2B66-5E89-4657-8089-E2A0036DCE71}"/>
                </a:ext>
              </a:extLst>
            </p:cNvPr>
            <p:cNvCxnSpPr>
              <a:cxnSpLocks/>
            </p:cNvCxnSpPr>
            <p:nvPr/>
          </p:nvCxnSpPr>
          <p:spPr>
            <a:xfrm>
              <a:off x="2406705" y="6440638"/>
              <a:ext cx="2147870" cy="0"/>
            </a:xfrm>
            <a:prstGeom prst="line">
              <a:avLst/>
            </a:prstGeom>
            <a:ln w="25400">
              <a:solidFill>
                <a:schemeClr val="bg1"/>
              </a:solidFill>
            </a:ln>
            <a:effectLst>
              <a:glow rad="50800">
                <a:srgbClr val="00B0F0">
                  <a:alpha val="27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 hidden="1">
              <a:extLst>
                <a:ext uri="{FF2B5EF4-FFF2-40B4-BE49-F238E27FC236}">
                  <a16:creationId xmlns:a16="http://schemas.microsoft.com/office/drawing/2014/main" id="{5E8B0027-2451-4ED7-8B68-90C5DB72E581}"/>
                </a:ext>
              </a:extLst>
            </p:cNvPr>
            <p:cNvCxnSpPr>
              <a:cxnSpLocks/>
            </p:cNvCxnSpPr>
            <p:nvPr/>
          </p:nvCxnSpPr>
          <p:spPr>
            <a:xfrm>
              <a:off x="1848765" y="6013788"/>
              <a:ext cx="567065" cy="428675"/>
            </a:xfrm>
            <a:prstGeom prst="line">
              <a:avLst/>
            </a:prstGeom>
            <a:ln w="25400">
              <a:solidFill>
                <a:schemeClr val="bg1"/>
              </a:solidFill>
            </a:ln>
            <a:effectLst>
              <a:glow rad="50800">
                <a:srgbClr val="00B0F0">
                  <a:alpha val="27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Oval 65" hidden="1">
            <a:extLst>
              <a:ext uri="{FF2B5EF4-FFF2-40B4-BE49-F238E27FC236}">
                <a16:creationId xmlns:a16="http://schemas.microsoft.com/office/drawing/2014/main" id="{DE0FA6CC-8140-4548-A3E3-1EFBF074AC2B}"/>
              </a:ext>
            </a:extLst>
          </p:cNvPr>
          <p:cNvSpPr/>
          <p:nvPr/>
        </p:nvSpPr>
        <p:spPr>
          <a:xfrm>
            <a:off x="6210234" y="534558"/>
            <a:ext cx="149557" cy="149557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67" name="Straight Connector 66" hidden="1">
            <a:extLst>
              <a:ext uri="{FF2B5EF4-FFF2-40B4-BE49-F238E27FC236}">
                <a16:creationId xmlns:a16="http://schemas.microsoft.com/office/drawing/2014/main" id="{6C5B0FE9-5436-40AA-AAE5-B989BEC2F995}"/>
              </a:ext>
            </a:extLst>
          </p:cNvPr>
          <p:cNvCxnSpPr>
            <a:cxnSpLocks/>
          </p:cNvCxnSpPr>
          <p:nvPr/>
        </p:nvCxnSpPr>
        <p:spPr>
          <a:xfrm flipV="1">
            <a:off x="3177046" y="696471"/>
            <a:ext cx="1347520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 hidden="1">
            <a:extLst>
              <a:ext uri="{FF2B5EF4-FFF2-40B4-BE49-F238E27FC236}">
                <a16:creationId xmlns:a16="http://schemas.microsoft.com/office/drawing/2014/main" id="{89A5A5CF-A1DB-4059-8336-E848EC08E48D}"/>
              </a:ext>
            </a:extLst>
          </p:cNvPr>
          <p:cNvCxnSpPr>
            <a:cxnSpLocks/>
          </p:cNvCxnSpPr>
          <p:nvPr/>
        </p:nvCxnSpPr>
        <p:spPr>
          <a:xfrm flipV="1">
            <a:off x="2752661" y="485000"/>
            <a:ext cx="1347520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9" name="Group 68" hidden="1">
            <a:extLst>
              <a:ext uri="{FF2B5EF4-FFF2-40B4-BE49-F238E27FC236}">
                <a16:creationId xmlns:a16="http://schemas.microsoft.com/office/drawing/2014/main" id="{4B49C063-8F4D-4717-9E4B-7696A6CDCE5E}"/>
              </a:ext>
            </a:extLst>
          </p:cNvPr>
          <p:cNvGrpSpPr/>
          <p:nvPr/>
        </p:nvGrpSpPr>
        <p:grpSpPr>
          <a:xfrm flipV="1">
            <a:off x="2230319" y="485000"/>
            <a:ext cx="690046" cy="215359"/>
            <a:chOff x="2273668" y="1178878"/>
            <a:chExt cx="690046" cy="215359"/>
          </a:xfrm>
          <a:effectLst>
            <a:glow rad="50800">
              <a:srgbClr val="00B0F0">
                <a:alpha val="27000"/>
              </a:srgbClr>
            </a:glow>
          </a:effectLst>
        </p:grpSpPr>
        <p:cxnSp>
          <p:nvCxnSpPr>
            <p:cNvPr id="70" name="Straight Connector 69" hidden="1">
              <a:extLst>
                <a:ext uri="{FF2B5EF4-FFF2-40B4-BE49-F238E27FC236}">
                  <a16:creationId xmlns:a16="http://schemas.microsoft.com/office/drawing/2014/main" id="{D7F0E8B5-386F-4CA2-A480-A7929916B297}"/>
                </a:ext>
              </a:extLst>
            </p:cNvPr>
            <p:cNvCxnSpPr>
              <a:cxnSpLocks/>
            </p:cNvCxnSpPr>
            <p:nvPr/>
          </p:nvCxnSpPr>
          <p:spPr>
            <a:xfrm>
              <a:off x="2546091" y="1390349"/>
              <a:ext cx="417623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 hidden="1">
              <a:extLst>
                <a:ext uri="{FF2B5EF4-FFF2-40B4-BE49-F238E27FC236}">
                  <a16:creationId xmlns:a16="http://schemas.microsoft.com/office/drawing/2014/main" id="{B19CF0AB-C344-45E3-95A4-A4117F580A63}"/>
                </a:ext>
              </a:extLst>
            </p:cNvPr>
            <p:cNvCxnSpPr>
              <a:cxnSpLocks/>
            </p:cNvCxnSpPr>
            <p:nvPr/>
          </p:nvCxnSpPr>
          <p:spPr>
            <a:xfrm>
              <a:off x="2273668" y="1178878"/>
              <a:ext cx="284884" cy="215359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2" name="Oval 71" hidden="1">
            <a:extLst>
              <a:ext uri="{FF2B5EF4-FFF2-40B4-BE49-F238E27FC236}">
                <a16:creationId xmlns:a16="http://schemas.microsoft.com/office/drawing/2014/main" id="{F8EC46BF-3AAE-4E02-AF3D-36EE7F18796C}"/>
              </a:ext>
            </a:extLst>
          </p:cNvPr>
          <p:cNvSpPr/>
          <p:nvPr/>
        </p:nvSpPr>
        <p:spPr>
          <a:xfrm>
            <a:off x="5819398" y="534558"/>
            <a:ext cx="149557" cy="149557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Oval 72" hidden="1">
            <a:extLst>
              <a:ext uri="{FF2B5EF4-FFF2-40B4-BE49-F238E27FC236}">
                <a16:creationId xmlns:a16="http://schemas.microsoft.com/office/drawing/2014/main" id="{4653C1E5-38D2-44E7-83E7-566F4D2E76EA}"/>
              </a:ext>
            </a:extLst>
          </p:cNvPr>
          <p:cNvSpPr/>
          <p:nvPr/>
        </p:nvSpPr>
        <p:spPr>
          <a:xfrm>
            <a:off x="5428562" y="534557"/>
            <a:ext cx="149557" cy="149557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4" name="Oval 73" hidden="1">
            <a:extLst>
              <a:ext uri="{FF2B5EF4-FFF2-40B4-BE49-F238E27FC236}">
                <a16:creationId xmlns:a16="http://schemas.microsoft.com/office/drawing/2014/main" id="{140D314A-35AD-41F9-9EAF-E26BF4B4F3EE}"/>
              </a:ext>
            </a:extLst>
          </p:cNvPr>
          <p:cNvSpPr/>
          <p:nvPr/>
        </p:nvSpPr>
        <p:spPr>
          <a:xfrm>
            <a:off x="5049764" y="534556"/>
            <a:ext cx="149557" cy="149557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>
            <a:glow rad="50800">
              <a:srgbClr val="00B0F0">
                <a:alpha val="2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75" name="Straight Connector 74" hidden="1">
            <a:extLst>
              <a:ext uri="{FF2B5EF4-FFF2-40B4-BE49-F238E27FC236}">
                <a16:creationId xmlns:a16="http://schemas.microsoft.com/office/drawing/2014/main" id="{129735DD-92B2-4B75-9684-32ADA4B0AC78}"/>
              </a:ext>
            </a:extLst>
          </p:cNvPr>
          <p:cNvCxnSpPr>
            <a:cxnSpLocks/>
          </p:cNvCxnSpPr>
          <p:nvPr/>
        </p:nvCxnSpPr>
        <p:spPr>
          <a:xfrm>
            <a:off x="72999" y="4196267"/>
            <a:ext cx="754332" cy="0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 hidden="1">
            <a:extLst>
              <a:ext uri="{FF2B5EF4-FFF2-40B4-BE49-F238E27FC236}">
                <a16:creationId xmlns:a16="http://schemas.microsoft.com/office/drawing/2014/main" id="{3AE54D20-EDC4-4903-824C-0B1357BFB096}"/>
              </a:ext>
            </a:extLst>
          </p:cNvPr>
          <p:cNvCxnSpPr>
            <a:cxnSpLocks/>
          </p:cNvCxnSpPr>
          <p:nvPr/>
        </p:nvCxnSpPr>
        <p:spPr>
          <a:xfrm>
            <a:off x="1187119" y="2032306"/>
            <a:ext cx="0" cy="1848006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 hidden="1">
            <a:extLst>
              <a:ext uri="{FF2B5EF4-FFF2-40B4-BE49-F238E27FC236}">
                <a16:creationId xmlns:a16="http://schemas.microsoft.com/office/drawing/2014/main" id="{6E716C95-D309-4843-B57B-70574BFCB2B4}"/>
              </a:ext>
            </a:extLst>
          </p:cNvPr>
          <p:cNvCxnSpPr>
            <a:cxnSpLocks/>
          </p:cNvCxnSpPr>
          <p:nvPr/>
        </p:nvCxnSpPr>
        <p:spPr>
          <a:xfrm>
            <a:off x="1187119" y="2032306"/>
            <a:ext cx="10085533" cy="0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 hidden="1">
            <a:extLst>
              <a:ext uri="{FF2B5EF4-FFF2-40B4-BE49-F238E27FC236}">
                <a16:creationId xmlns:a16="http://schemas.microsoft.com/office/drawing/2014/main" id="{8B8F3E26-5090-4DDC-9C10-10367D1E7760}"/>
              </a:ext>
            </a:extLst>
          </p:cNvPr>
          <p:cNvCxnSpPr>
            <a:cxnSpLocks/>
          </p:cNvCxnSpPr>
          <p:nvPr/>
        </p:nvCxnSpPr>
        <p:spPr>
          <a:xfrm>
            <a:off x="11272652" y="2032306"/>
            <a:ext cx="0" cy="2082062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 hidden="1">
            <a:extLst>
              <a:ext uri="{FF2B5EF4-FFF2-40B4-BE49-F238E27FC236}">
                <a16:creationId xmlns:a16="http://schemas.microsoft.com/office/drawing/2014/main" id="{9CD4BD38-6C56-4DB8-9C0C-F4CB6192A0C2}"/>
              </a:ext>
            </a:extLst>
          </p:cNvPr>
          <p:cNvCxnSpPr>
            <a:cxnSpLocks/>
          </p:cNvCxnSpPr>
          <p:nvPr/>
        </p:nvCxnSpPr>
        <p:spPr>
          <a:xfrm>
            <a:off x="5301671" y="4077228"/>
            <a:ext cx="5970981" cy="0"/>
          </a:xfrm>
          <a:prstGeom prst="line">
            <a:avLst/>
          </a:prstGeom>
          <a:ln w="31750">
            <a:solidFill>
              <a:srgbClr val="BDD7EE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0" name="Group 79" hidden="1">
            <a:extLst>
              <a:ext uri="{FF2B5EF4-FFF2-40B4-BE49-F238E27FC236}">
                <a16:creationId xmlns:a16="http://schemas.microsoft.com/office/drawing/2014/main" id="{6D9EF87B-E608-4C1C-B48D-57A1391C16EE}"/>
              </a:ext>
            </a:extLst>
          </p:cNvPr>
          <p:cNvGrpSpPr/>
          <p:nvPr/>
        </p:nvGrpSpPr>
        <p:grpSpPr>
          <a:xfrm rot="9345197">
            <a:off x="1092939" y="4137941"/>
            <a:ext cx="146206" cy="146206"/>
            <a:chOff x="4440936" y="1773936"/>
            <a:chExt cx="3310128" cy="3310128"/>
          </a:xfrm>
          <a:effectLst>
            <a:glow rad="38100">
              <a:schemeClr val="accent5">
                <a:satMod val="175000"/>
                <a:alpha val="28000"/>
              </a:schemeClr>
            </a:glow>
          </a:effectLst>
        </p:grpSpPr>
        <p:sp>
          <p:nvSpPr>
            <p:cNvPr id="81" name="Oval 80" hidden="1">
              <a:extLst>
                <a:ext uri="{FF2B5EF4-FFF2-40B4-BE49-F238E27FC236}">
                  <a16:creationId xmlns:a16="http://schemas.microsoft.com/office/drawing/2014/main" id="{7B94A7E5-7DD8-4CD1-BC5E-3810919EB197}"/>
                </a:ext>
              </a:extLst>
            </p:cNvPr>
            <p:cNvSpPr/>
            <p:nvPr/>
          </p:nvSpPr>
          <p:spPr>
            <a:xfrm>
              <a:off x="4441251" y="1774251"/>
              <a:ext cx="3309498" cy="3309498"/>
            </a:xfrm>
            <a:prstGeom prst="ellipse">
              <a:avLst/>
            </a:prstGeom>
            <a:noFill/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" name="Arc 81" hidden="1">
              <a:extLst>
                <a:ext uri="{FF2B5EF4-FFF2-40B4-BE49-F238E27FC236}">
                  <a16:creationId xmlns:a16="http://schemas.microsoft.com/office/drawing/2014/main" id="{262EF9FA-4868-44EE-9CF1-12F5E9ECA823}"/>
                </a:ext>
              </a:extLst>
            </p:cNvPr>
            <p:cNvSpPr/>
            <p:nvPr/>
          </p:nvSpPr>
          <p:spPr>
            <a:xfrm>
              <a:off x="4440936" y="1773936"/>
              <a:ext cx="3310128" cy="3310128"/>
            </a:xfrm>
            <a:prstGeom prst="arc">
              <a:avLst/>
            </a:prstGeom>
            <a:ln w="28575">
              <a:solidFill>
                <a:srgbClr val="BDD7EE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Arc 82" hidden="1">
              <a:extLst>
                <a:ext uri="{FF2B5EF4-FFF2-40B4-BE49-F238E27FC236}">
                  <a16:creationId xmlns:a16="http://schemas.microsoft.com/office/drawing/2014/main" id="{81A76E66-8979-40C5-A860-EDAB4D03B2E4}"/>
                </a:ext>
              </a:extLst>
            </p:cNvPr>
            <p:cNvSpPr/>
            <p:nvPr/>
          </p:nvSpPr>
          <p:spPr>
            <a:xfrm flipH="1">
              <a:off x="4440936" y="1773936"/>
              <a:ext cx="3310128" cy="3310128"/>
            </a:xfrm>
            <a:prstGeom prst="arc">
              <a:avLst>
                <a:gd name="adj1" fmla="val 6117151"/>
                <a:gd name="adj2" fmla="val 8372158"/>
              </a:avLst>
            </a:prstGeom>
            <a:ln w="28575">
              <a:solidFill>
                <a:srgbClr val="BDD7EE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Arc 83" hidden="1">
              <a:extLst>
                <a:ext uri="{FF2B5EF4-FFF2-40B4-BE49-F238E27FC236}">
                  <a16:creationId xmlns:a16="http://schemas.microsoft.com/office/drawing/2014/main" id="{95ED56DD-B762-48EF-A579-F8B33CAACE8C}"/>
                </a:ext>
              </a:extLst>
            </p:cNvPr>
            <p:cNvSpPr/>
            <p:nvPr/>
          </p:nvSpPr>
          <p:spPr>
            <a:xfrm flipH="1">
              <a:off x="4440936" y="1773936"/>
              <a:ext cx="3310128" cy="3310128"/>
            </a:xfrm>
            <a:prstGeom prst="arc">
              <a:avLst>
                <a:gd name="adj1" fmla="val 20256575"/>
                <a:gd name="adj2" fmla="val 3001779"/>
              </a:avLst>
            </a:prstGeom>
            <a:ln w="28575">
              <a:solidFill>
                <a:srgbClr val="BDD7EE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F481A20E-A4E5-4F6F-A651-4AC8AE9FC4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0000" y="1572457"/>
            <a:ext cx="2852754" cy="41148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CB22F67-3818-4166-B174-A1300E945B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3255" y="1572457"/>
            <a:ext cx="1267891" cy="18288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240D326-A41A-4AB6-915C-5A53D4C04B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8924" y="1572457"/>
            <a:ext cx="1711652" cy="246888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0D042E9-F35A-41E2-8B78-41B9BB48354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2178" y="1572457"/>
            <a:ext cx="1711653" cy="2468880"/>
          </a:xfrm>
          <a:prstGeom prst="rect">
            <a:avLst/>
          </a:prstGeom>
        </p:spPr>
      </p:pic>
      <p:pic>
        <p:nvPicPr>
          <p:cNvPr id="143" name="Picture 142">
            <a:extLst>
              <a:ext uri="{FF2B5EF4-FFF2-40B4-BE49-F238E27FC236}">
                <a16:creationId xmlns:a16="http://schemas.microsoft.com/office/drawing/2014/main" id="{7BEC8603-1064-439B-B0F2-2930A6294B9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0572" y="1572457"/>
            <a:ext cx="1267891" cy="1828800"/>
          </a:xfrm>
          <a:prstGeom prst="rect">
            <a:avLst/>
          </a:prstGeom>
        </p:spPr>
      </p:pic>
      <p:pic>
        <p:nvPicPr>
          <p:cNvPr id="145" name="Picture 144">
            <a:extLst>
              <a:ext uri="{FF2B5EF4-FFF2-40B4-BE49-F238E27FC236}">
                <a16:creationId xmlns:a16="http://schemas.microsoft.com/office/drawing/2014/main" id="{11080B26-F493-4DE9-9A19-A377CA809B5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8291" y="1572457"/>
            <a:ext cx="1267891" cy="1828800"/>
          </a:xfrm>
          <a:prstGeom prst="rect">
            <a:avLst/>
          </a:prstGeom>
        </p:spPr>
      </p:pic>
      <p:pic>
        <p:nvPicPr>
          <p:cNvPr id="149" name="Picture 148">
            <a:extLst>
              <a:ext uri="{FF2B5EF4-FFF2-40B4-BE49-F238E27FC236}">
                <a16:creationId xmlns:a16="http://schemas.microsoft.com/office/drawing/2014/main" id="{FBC21351-307C-4F51-A8D9-5401AA06334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24" y="1572457"/>
            <a:ext cx="1320476" cy="1828800"/>
          </a:xfrm>
          <a:prstGeom prst="rect">
            <a:avLst/>
          </a:prstGeom>
        </p:spPr>
      </p:pic>
      <p:grpSp>
        <p:nvGrpSpPr>
          <p:cNvPr id="151" name="Group 150">
            <a:extLst>
              <a:ext uri="{FF2B5EF4-FFF2-40B4-BE49-F238E27FC236}">
                <a16:creationId xmlns:a16="http://schemas.microsoft.com/office/drawing/2014/main" id="{11254746-379C-4083-B786-23BF6F57614D}"/>
              </a:ext>
            </a:extLst>
          </p:cNvPr>
          <p:cNvGrpSpPr/>
          <p:nvPr/>
        </p:nvGrpSpPr>
        <p:grpSpPr>
          <a:xfrm>
            <a:off x="-10035608" y="54922"/>
            <a:ext cx="22505609" cy="663117"/>
            <a:chOff x="-3210580" y="576235"/>
            <a:chExt cx="22505609" cy="760471"/>
          </a:xfrm>
          <a:effectLst>
            <a:glow rad="63500">
              <a:schemeClr val="bg1">
                <a:alpha val="28000"/>
              </a:schemeClr>
            </a:glow>
          </a:effectLst>
        </p:grpSpPr>
        <p:grpSp>
          <p:nvGrpSpPr>
            <p:cNvPr id="152" name="Group 151">
              <a:extLst>
                <a:ext uri="{FF2B5EF4-FFF2-40B4-BE49-F238E27FC236}">
                  <a16:creationId xmlns:a16="http://schemas.microsoft.com/office/drawing/2014/main" id="{659591A5-EC31-4609-B7FA-685D4CAE9B73}"/>
                </a:ext>
              </a:extLst>
            </p:cNvPr>
            <p:cNvGrpSpPr/>
            <p:nvPr/>
          </p:nvGrpSpPr>
          <p:grpSpPr>
            <a:xfrm>
              <a:off x="-3210580" y="576235"/>
              <a:ext cx="11183109" cy="750872"/>
              <a:chOff x="65055" y="835233"/>
              <a:chExt cx="14182026" cy="1109250"/>
            </a:xfrm>
          </p:grpSpPr>
          <p:grpSp>
            <p:nvGrpSpPr>
              <p:cNvPr id="241" name="Group 240">
                <a:extLst>
                  <a:ext uri="{FF2B5EF4-FFF2-40B4-BE49-F238E27FC236}">
                    <a16:creationId xmlns:a16="http://schemas.microsoft.com/office/drawing/2014/main" id="{E96004A1-5B87-40D7-90C6-556010AFBAA3}"/>
                  </a:ext>
                </a:extLst>
              </p:cNvPr>
              <p:cNvGrpSpPr/>
              <p:nvPr/>
            </p:nvGrpSpPr>
            <p:grpSpPr>
              <a:xfrm>
                <a:off x="65055" y="835233"/>
                <a:ext cx="4583987" cy="1099349"/>
                <a:chOff x="65055" y="835233"/>
                <a:chExt cx="4583987" cy="1099349"/>
              </a:xfrm>
            </p:grpSpPr>
            <p:grpSp>
              <p:nvGrpSpPr>
                <p:cNvPr id="300" name="Group 299">
                  <a:extLst>
                    <a:ext uri="{FF2B5EF4-FFF2-40B4-BE49-F238E27FC236}">
                      <a16:creationId xmlns:a16="http://schemas.microsoft.com/office/drawing/2014/main" id="{BF9BE2BB-6417-4234-B2DF-E452A3AEB267}"/>
                    </a:ext>
                  </a:extLst>
                </p:cNvPr>
                <p:cNvGrpSpPr/>
                <p:nvPr/>
              </p:nvGrpSpPr>
              <p:grpSpPr>
                <a:xfrm>
                  <a:off x="1055981" y="845134"/>
                  <a:ext cx="1197865" cy="1089448"/>
                  <a:chOff x="3153001" y="1419726"/>
                  <a:chExt cx="1197865" cy="1089448"/>
                </a:xfrm>
              </p:grpSpPr>
              <p:cxnSp>
                <p:nvCxnSpPr>
                  <p:cNvPr id="321" name="Straight Connector 320">
                    <a:extLst>
                      <a:ext uri="{FF2B5EF4-FFF2-40B4-BE49-F238E27FC236}">
                        <a16:creationId xmlns:a16="http://schemas.microsoft.com/office/drawing/2014/main" id="{9D26BABF-5163-4B71-AD12-EBE3D2DD8165}"/>
                      </a:ext>
                    </a:extLst>
                  </p:cNvPr>
                  <p:cNvCxnSpPr/>
                  <p:nvPr/>
                </p:nvCxnSpPr>
                <p:spPr>
                  <a:xfrm>
                    <a:off x="3153001" y="14197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2" name="Straight Connector 321">
                    <a:extLst>
                      <a:ext uri="{FF2B5EF4-FFF2-40B4-BE49-F238E27FC236}">
                        <a16:creationId xmlns:a16="http://schemas.microsoft.com/office/drawing/2014/main" id="{2DB28460-5409-4F3A-B0EC-1B66CFD8D1B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4770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3" name="Straight Connector 322">
                    <a:extLst>
                      <a:ext uri="{FF2B5EF4-FFF2-40B4-BE49-F238E27FC236}">
                        <a16:creationId xmlns:a16="http://schemas.microsoft.com/office/drawing/2014/main" id="{527130E0-269C-4BED-83B7-AB98D4084A5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60832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4" name="Straight Connector 323">
                    <a:extLst>
                      <a:ext uri="{FF2B5EF4-FFF2-40B4-BE49-F238E27FC236}">
                        <a16:creationId xmlns:a16="http://schemas.microsoft.com/office/drawing/2014/main" id="{685D2AA3-15CF-4079-AE88-80A7625AC21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62601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5" name="Straight Connector 324">
                    <a:extLst>
                      <a:ext uri="{FF2B5EF4-FFF2-40B4-BE49-F238E27FC236}">
                        <a16:creationId xmlns:a16="http://schemas.microsoft.com/office/drawing/2014/main" id="{C5BB8D90-DA8D-443D-85F8-E2474608283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60077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6" name="Straight Connector 325">
                    <a:extLst>
                      <a:ext uri="{FF2B5EF4-FFF2-40B4-BE49-F238E27FC236}">
                        <a16:creationId xmlns:a16="http://schemas.microsoft.com/office/drawing/2014/main" id="{D3A2B0FC-3CD8-4B3F-ACE2-33011319EA6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61846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7" name="Straight Connector 326">
                    <a:extLst>
                      <a:ext uri="{FF2B5EF4-FFF2-40B4-BE49-F238E27FC236}">
                        <a16:creationId xmlns:a16="http://schemas.microsoft.com/office/drawing/2014/main" id="{2A469EC5-5EAE-4FD7-B3DA-62A6375B8F23}"/>
                      </a:ext>
                    </a:extLst>
                  </p:cNvPr>
                  <p:cNvCxnSpPr/>
                  <p:nvPr/>
                </p:nvCxnSpPr>
                <p:spPr>
                  <a:xfrm>
                    <a:off x="4350866" y="14197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01" name="Group 300">
                  <a:extLst>
                    <a:ext uri="{FF2B5EF4-FFF2-40B4-BE49-F238E27FC236}">
                      <a16:creationId xmlns:a16="http://schemas.microsoft.com/office/drawing/2014/main" id="{195525FB-F826-47C1-8C91-527443D6821A}"/>
                    </a:ext>
                  </a:extLst>
                </p:cNvPr>
                <p:cNvGrpSpPr/>
                <p:nvPr/>
              </p:nvGrpSpPr>
              <p:grpSpPr>
                <a:xfrm>
                  <a:off x="2459405" y="842566"/>
                  <a:ext cx="996096" cy="1089448"/>
                  <a:chOff x="3507170" y="1572126"/>
                  <a:chExt cx="996096" cy="1089448"/>
                </a:xfrm>
              </p:grpSpPr>
              <p:cxnSp>
                <p:nvCxnSpPr>
                  <p:cNvPr id="315" name="Straight Connector 314">
                    <a:extLst>
                      <a:ext uri="{FF2B5EF4-FFF2-40B4-BE49-F238E27FC236}">
                        <a16:creationId xmlns:a16="http://schemas.microsoft.com/office/drawing/2014/main" id="{89078242-A8DF-405C-88F9-F5B5053FEF5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7170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6" name="Straight Connector 315">
                    <a:extLst>
                      <a:ext uri="{FF2B5EF4-FFF2-40B4-BE49-F238E27FC236}">
                        <a16:creationId xmlns:a16="http://schemas.microsoft.com/office/drawing/2014/main" id="{01C0463B-09FD-4B93-99CA-7A553B3CBF6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13232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7" name="Straight Connector 316">
                    <a:extLst>
                      <a:ext uri="{FF2B5EF4-FFF2-40B4-BE49-F238E27FC236}">
                        <a16:creationId xmlns:a16="http://schemas.microsoft.com/office/drawing/2014/main" id="{62E6426A-5B7F-48A0-8706-52C79F6FFC1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15001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8" name="Straight Connector 317">
                    <a:extLst>
                      <a:ext uri="{FF2B5EF4-FFF2-40B4-BE49-F238E27FC236}">
                        <a16:creationId xmlns:a16="http://schemas.microsoft.com/office/drawing/2014/main" id="{F1FBB4E9-5C28-40FD-895E-7B471C7E973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2477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9" name="Straight Connector 318">
                    <a:extLst>
                      <a:ext uri="{FF2B5EF4-FFF2-40B4-BE49-F238E27FC236}">
                        <a16:creationId xmlns:a16="http://schemas.microsoft.com/office/drawing/2014/main" id="{868E7A41-0EFE-4F28-9715-E4C986A4480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14246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0" name="Straight Connector 319">
                    <a:extLst>
                      <a:ext uri="{FF2B5EF4-FFF2-40B4-BE49-F238E27FC236}">
                        <a16:creationId xmlns:a16="http://schemas.microsoft.com/office/drawing/2014/main" id="{6B9F780D-7655-49EB-955D-5E97D432941E}"/>
                      </a:ext>
                    </a:extLst>
                  </p:cNvPr>
                  <p:cNvCxnSpPr/>
                  <p:nvPr/>
                </p:nvCxnSpPr>
                <p:spPr>
                  <a:xfrm>
                    <a:off x="4503266" y="15721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02" name="Group 301">
                  <a:extLst>
                    <a:ext uri="{FF2B5EF4-FFF2-40B4-BE49-F238E27FC236}">
                      <a16:creationId xmlns:a16="http://schemas.microsoft.com/office/drawing/2014/main" id="{F323563C-1AEC-4E4A-A47E-CF48B33213AA}"/>
                    </a:ext>
                  </a:extLst>
                </p:cNvPr>
                <p:cNvGrpSpPr/>
                <p:nvPr/>
              </p:nvGrpSpPr>
              <p:grpSpPr>
                <a:xfrm>
                  <a:off x="3652946" y="835233"/>
                  <a:ext cx="996096" cy="1089448"/>
                  <a:chOff x="3507170" y="1572126"/>
                  <a:chExt cx="996096" cy="1089448"/>
                </a:xfrm>
              </p:grpSpPr>
              <p:cxnSp>
                <p:nvCxnSpPr>
                  <p:cNvPr id="309" name="Straight Connector 308">
                    <a:extLst>
                      <a:ext uri="{FF2B5EF4-FFF2-40B4-BE49-F238E27FC236}">
                        <a16:creationId xmlns:a16="http://schemas.microsoft.com/office/drawing/2014/main" id="{9B0460D0-9D39-48EA-A0EC-F679E4C8B10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7170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0" name="Straight Connector 309">
                    <a:extLst>
                      <a:ext uri="{FF2B5EF4-FFF2-40B4-BE49-F238E27FC236}">
                        <a16:creationId xmlns:a16="http://schemas.microsoft.com/office/drawing/2014/main" id="{B9E35676-1B64-4A92-930C-BCB836EE0CA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13232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1" name="Straight Connector 310">
                    <a:extLst>
                      <a:ext uri="{FF2B5EF4-FFF2-40B4-BE49-F238E27FC236}">
                        <a16:creationId xmlns:a16="http://schemas.microsoft.com/office/drawing/2014/main" id="{1278155F-3D9C-4AA8-86FE-977478E8FB5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15001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2" name="Straight Connector 311">
                    <a:extLst>
                      <a:ext uri="{FF2B5EF4-FFF2-40B4-BE49-F238E27FC236}">
                        <a16:creationId xmlns:a16="http://schemas.microsoft.com/office/drawing/2014/main" id="{5EBE2C17-FCEE-4BEE-B062-6973174429D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2477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3" name="Straight Connector 312">
                    <a:extLst>
                      <a:ext uri="{FF2B5EF4-FFF2-40B4-BE49-F238E27FC236}">
                        <a16:creationId xmlns:a16="http://schemas.microsoft.com/office/drawing/2014/main" id="{D31A10D4-920C-4A13-801A-E6F0E8100C1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14246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4" name="Straight Connector 313">
                    <a:extLst>
                      <a:ext uri="{FF2B5EF4-FFF2-40B4-BE49-F238E27FC236}">
                        <a16:creationId xmlns:a16="http://schemas.microsoft.com/office/drawing/2014/main" id="{F5DF3366-96FB-468D-9657-D63D76D08F0E}"/>
                      </a:ext>
                    </a:extLst>
                  </p:cNvPr>
                  <p:cNvCxnSpPr/>
                  <p:nvPr/>
                </p:nvCxnSpPr>
                <p:spPr>
                  <a:xfrm>
                    <a:off x="4503266" y="15721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03" name="Group 302">
                  <a:extLst>
                    <a:ext uri="{FF2B5EF4-FFF2-40B4-BE49-F238E27FC236}">
                      <a16:creationId xmlns:a16="http://schemas.microsoft.com/office/drawing/2014/main" id="{D5B73DA3-5E50-409E-995A-65044230913F}"/>
                    </a:ext>
                  </a:extLst>
                </p:cNvPr>
                <p:cNvGrpSpPr/>
                <p:nvPr/>
              </p:nvGrpSpPr>
              <p:grpSpPr>
                <a:xfrm flipH="1">
                  <a:off x="65055" y="835233"/>
                  <a:ext cx="807076" cy="542156"/>
                  <a:chOff x="3354770" y="1419726"/>
                  <a:chExt cx="807076" cy="542156"/>
                </a:xfrm>
              </p:grpSpPr>
              <p:cxnSp>
                <p:nvCxnSpPr>
                  <p:cNvPr id="304" name="Straight Connector 303">
                    <a:extLst>
                      <a:ext uri="{FF2B5EF4-FFF2-40B4-BE49-F238E27FC236}">
                        <a16:creationId xmlns:a16="http://schemas.microsoft.com/office/drawing/2014/main" id="{FF902349-8B08-4B9F-9BAC-6C978272AC5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4770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5" name="Straight Connector 304">
                    <a:extLst>
                      <a:ext uri="{FF2B5EF4-FFF2-40B4-BE49-F238E27FC236}">
                        <a16:creationId xmlns:a16="http://schemas.microsoft.com/office/drawing/2014/main" id="{A98C3675-BDD8-43A4-9FD1-06796C0C345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60832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6" name="Straight Connector 305">
                    <a:extLst>
                      <a:ext uri="{FF2B5EF4-FFF2-40B4-BE49-F238E27FC236}">
                        <a16:creationId xmlns:a16="http://schemas.microsoft.com/office/drawing/2014/main" id="{6FE2537A-7EAE-4711-9536-3150251D96A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62601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7" name="Straight Connector 306">
                    <a:extLst>
                      <a:ext uri="{FF2B5EF4-FFF2-40B4-BE49-F238E27FC236}">
                        <a16:creationId xmlns:a16="http://schemas.microsoft.com/office/drawing/2014/main" id="{9AEDD2E3-2F50-4FDB-AE13-DF66DC4B006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60077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8" name="Straight Connector 307">
                    <a:extLst>
                      <a:ext uri="{FF2B5EF4-FFF2-40B4-BE49-F238E27FC236}">
                        <a16:creationId xmlns:a16="http://schemas.microsoft.com/office/drawing/2014/main" id="{7255ECF3-AEFE-47FE-9BF6-980CF6C5A40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61846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42" name="Group 241">
                <a:extLst>
                  <a:ext uri="{FF2B5EF4-FFF2-40B4-BE49-F238E27FC236}">
                    <a16:creationId xmlns:a16="http://schemas.microsoft.com/office/drawing/2014/main" id="{C0D6A82D-63B2-456D-8DDD-AA73D6E113C9}"/>
                  </a:ext>
                </a:extLst>
              </p:cNvPr>
              <p:cNvGrpSpPr/>
              <p:nvPr/>
            </p:nvGrpSpPr>
            <p:grpSpPr>
              <a:xfrm>
                <a:off x="4862745" y="845134"/>
                <a:ext cx="4583987" cy="1099349"/>
                <a:chOff x="65055" y="835233"/>
                <a:chExt cx="4583987" cy="1099349"/>
              </a:xfrm>
            </p:grpSpPr>
            <p:grpSp>
              <p:nvGrpSpPr>
                <p:cNvPr id="272" name="Group 271">
                  <a:extLst>
                    <a:ext uri="{FF2B5EF4-FFF2-40B4-BE49-F238E27FC236}">
                      <a16:creationId xmlns:a16="http://schemas.microsoft.com/office/drawing/2014/main" id="{44BBD7CD-BA81-4125-900E-0F1953464870}"/>
                    </a:ext>
                  </a:extLst>
                </p:cNvPr>
                <p:cNvGrpSpPr/>
                <p:nvPr/>
              </p:nvGrpSpPr>
              <p:grpSpPr>
                <a:xfrm>
                  <a:off x="1055981" y="845134"/>
                  <a:ext cx="1197865" cy="1089448"/>
                  <a:chOff x="3153001" y="1419726"/>
                  <a:chExt cx="1197865" cy="1089448"/>
                </a:xfrm>
              </p:grpSpPr>
              <p:cxnSp>
                <p:nvCxnSpPr>
                  <p:cNvPr id="293" name="Straight Connector 292">
                    <a:extLst>
                      <a:ext uri="{FF2B5EF4-FFF2-40B4-BE49-F238E27FC236}">
                        <a16:creationId xmlns:a16="http://schemas.microsoft.com/office/drawing/2014/main" id="{F9F4C1E7-B5B5-4301-AF5E-921C765A6FD8}"/>
                      </a:ext>
                    </a:extLst>
                  </p:cNvPr>
                  <p:cNvCxnSpPr/>
                  <p:nvPr/>
                </p:nvCxnSpPr>
                <p:spPr>
                  <a:xfrm>
                    <a:off x="3153001" y="14197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4" name="Straight Connector 293">
                    <a:extLst>
                      <a:ext uri="{FF2B5EF4-FFF2-40B4-BE49-F238E27FC236}">
                        <a16:creationId xmlns:a16="http://schemas.microsoft.com/office/drawing/2014/main" id="{B35A89E6-1944-406D-9077-5A7A92064B0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4770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5" name="Straight Connector 294">
                    <a:extLst>
                      <a:ext uri="{FF2B5EF4-FFF2-40B4-BE49-F238E27FC236}">
                        <a16:creationId xmlns:a16="http://schemas.microsoft.com/office/drawing/2014/main" id="{4A72A17D-2E29-424D-B05E-638F06FED6E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60832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6" name="Straight Connector 295">
                    <a:extLst>
                      <a:ext uri="{FF2B5EF4-FFF2-40B4-BE49-F238E27FC236}">
                        <a16:creationId xmlns:a16="http://schemas.microsoft.com/office/drawing/2014/main" id="{3904AF2B-E687-4392-9B15-45053CAF210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62601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7" name="Straight Connector 296">
                    <a:extLst>
                      <a:ext uri="{FF2B5EF4-FFF2-40B4-BE49-F238E27FC236}">
                        <a16:creationId xmlns:a16="http://schemas.microsoft.com/office/drawing/2014/main" id="{6BB34CAD-7955-4B09-BE4B-CFE3CCF759C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60077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8" name="Straight Connector 297">
                    <a:extLst>
                      <a:ext uri="{FF2B5EF4-FFF2-40B4-BE49-F238E27FC236}">
                        <a16:creationId xmlns:a16="http://schemas.microsoft.com/office/drawing/2014/main" id="{E8EE3E32-43C6-44E0-9049-BA6651BE606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61846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9" name="Straight Connector 298">
                    <a:extLst>
                      <a:ext uri="{FF2B5EF4-FFF2-40B4-BE49-F238E27FC236}">
                        <a16:creationId xmlns:a16="http://schemas.microsoft.com/office/drawing/2014/main" id="{E4F8D000-4BAA-4940-B92D-988D00FCE7BF}"/>
                      </a:ext>
                    </a:extLst>
                  </p:cNvPr>
                  <p:cNvCxnSpPr/>
                  <p:nvPr/>
                </p:nvCxnSpPr>
                <p:spPr>
                  <a:xfrm>
                    <a:off x="4350866" y="14197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73" name="Group 272">
                  <a:extLst>
                    <a:ext uri="{FF2B5EF4-FFF2-40B4-BE49-F238E27FC236}">
                      <a16:creationId xmlns:a16="http://schemas.microsoft.com/office/drawing/2014/main" id="{806F03D3-D4F2-412A-839A-5662F0A04037}"/>
                    </a:ext>
                  </a:extLst>
                </p:cNvPr>
                <p:cNvGrpSpPr/>
                <p:nvPr/>
              </p:nvGrpSpPr>
              <p:grpSpPr>
                <a:xfrm>
                  <a:off x="2459405" y="842566"/>
                  <a:ext cx="996096" cy="1089448"/>
                  <a:chOff x="3507170" y="1572126"/>
                  <a:chExt cx="996096" cy="1089448"/>
                </a:xfrm>
              </p:grpSpPr>
              <p:cxnSp>
                <p:nvCxnSpPr>
                  <p:cNvPr id="287" name="Straight Connector 286">
                    <a:extLst>
                      <a:ext uri="{FF2B5EF4-FFF2-40B4-BE49-F238E27FC236}">
                        <a16:creationId xmlns:a16="http://schemas.microsoft.com/office/drawing/2014/main" id="{72C68E53-AB9E-4A87-B1C1-C88F8D1E475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7170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8" name="Straight Connector 287">
                    <a:extLst>
                      <a:ext uri="{FF2B5EF4-FFF2-40B4-BE49-F238E27FC236}">
                        <a16:creationId xmlns:a16="http://schemas.microsoft.com/office/drawing/2014/main" id="{797A4B1E-50DC-4148-95FF-E6F749F3E96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13232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9" name="Straight Connector 288">
                    <a:extLst>
                      <a:ext uri="{FF2B5EF4-FFF2-40B4-BE49-F238E27FC236}">
                        <a16:creationId xmlns:a16="http://schemas.microsoft.com/office/drawing/2014/main" id="{49CFBC8A-AFEF-4BCC-91A2-A9FC8E81E00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15001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0" name="Straight Connector 289">
                    <a:extLst>
                      <a:ext uri="{FF2B5EF4-FFF2-40B4-BE49-F238E27FC236}">
                        <a16:creationId xmlns:a16="http://schemas.microsoft.com/office/drawing/2014/main" id="{834B900A-4C19-461B-8E13-44CA567F168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2477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1" name="Straight Connector 290">
                    <a:extLst>
                      <a:ext uri="{FF2B5EF4-FFF2-40B4-BE49-F238E27FC236}">
                        <a16:creationId xmlns:a16="http://schemas.microsoft.com/office/drawing/2014/main" id="{A2D9D457-AFEA-4008-B0A5-279C24E15C1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14246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2" name="Straight Connector 291">
                    <a:extLst>
                      <a:ext uri="{FF2B5EF4-FFF2-40B4-BE49-F238E27FC236}">
                        <a16:creationId xmlns:a16="http://schemas.microsoft.com/office/drawing/2014/main" id="{4A98A7D1-FF9C-4185-93B6-1651C3FF6F0B}"/>
                      </a:ext>
                    </a:extLst>
                  </p:cNvPr>
                  <p:cNvCxnSpPr/>
                  <p:nvPr/>
                </p:nvCxnSpPr>
                <p:spPr>
                  <a:xfrm>
                    <a:off x="4503266" y="15721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74" name="Group 273">
                  <a:extLst>
                    <a:ext uri="{FF2B5EF4-FFF2-40B4-BE49-F238E27FC236}">
                      <a16:creationId xmlns:a16="http://schemas.microsoft.com/office/drawing/2014/main" id="{F1388029-BA51-4463-9F11-384C65B0198D}"/>
                    </a:ext>
                  </a:extLst>
                </p:cNvPr>
                <p:cNvGrpSpPr/>
                <p:nvPr/>
              </p:nvGrpSpPr>
              <p:grpSpPr>
                <a:xfrm>
                  <a:off x="3652946" y="835233"/>
                  <a:ext cx="996096" cy="1089448"/>
                  <a:chOff x="3507170" y="1572126"/>
                  <a:chExt cx="996096" cy="1089448"/>
                </a:xfrm>
              </p:grpSpPr>
              <p:cxnSp>
                <p:nvCxnSpPr>
                  <p:cNvPr id="281" name="Straight Connector 280">
                    <a:extLst>
                      <a:ext uri="{FF2B5EF4-FFF2-40B4-BE49-F238E27FC236}">
                        <a16:creationId xmlns:a16="http://schemas.microsoft.com/office/drawing/2014/main" id="{42D98130-8218-421B-A299-9024405704D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7170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2" name="Straight Connector 281">
                    <a:extLst>
                      <a:ext uri="{FF2B5EF4-FFF2-40B4-BE49-F238E27FC236}">
                        <a16:creationId xmlns:a16="http://schemas.microsoft.com/office/drawing/2014/main" id="{F28D6A9F-2FD6-4150-8F95-4D2F7957D1D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13232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3" name="Straight Connector 282">
                    <a:extLst>
                      <a:ext uri="{FF2B5EF4-FFF2-40B4-BE49-F238E27FC236}">
                        <a16:creationId xmlns:a16="http://schemas.microsoft.com/office/drawing/2014/main" id="{30A42FF3-88D2-4754-81B0-E62E3481D05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15001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4" name="Straight Connector 283">
                    <a:extLst>
                      <a:ext uri="{FF2B5EF4-FFF2-40B4-BE49-F238E27FC236}">
                        <a16:creationId xmlns:a16="http://schemas.microsoft.com/office/drawing/2014/main" id="{08959625-1352-4802-BED4-8658F8208FC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2477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5" name="Straight Connector 284">
                    <a:extLst>
                      <a:ext uri="{FF2B5EF4-FFF2-40B4-BE49-F238E27FC236}">
                        <a16:creationId xmlns:a16="http://schemas.microsoft.com/office/drawing/2014/main" id="{99D7F68F-CD1D-44A9-BAB1-7CCF1CC55F4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14246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6" name="Straight Connector 285">
                    <a:extLst>
                      <a:ext uri="{FF2B5EF4-FFF2-40B4-BE49-F238E27FC236}">
                        <a16:creationId xmlns:a16="http://schemas.microsoft.com/office/drawing/2014/main" id="{D19071D0-96DB-4607-9125-1861969E3092}"/>
                      </a:ext>
                    </a:extLst>
                  </p:cNvPr>
                  <p:cNvCxnSpPr/>
                  <p:nvPr/>
                </p:nvCxnSpPr>
                <p:spPr>
                  <a:xfrm>
                    <a:off x="4503266" y="15721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75" name="Group 274">
                  <a:extLst>
                    <a:ext uri="{FF2B5EF4-FFF2-40B4-BE49-F238E27FC236}">
                      <a16:creationId xmlns:a16="http://schemas.microsoft.com/office/drawing/2014/main" id="{663FA0AB-6415-4E56-B68A-C3CB5F8F52C2}"/>
                    </a:ext>
                  </a:extLst>
                </p:cNvPr>
                <p:cNvGrpSpPr/>
                <p:nvPr/>
              </p:nvGrpSpPr>
              <p:grpSpPr>
                <a:xfrm flipH="1">
                  <a:off x="65055" y="835233"/>
                  <a:ext cx="807076" cy="542156"/>
                  <a:chOff x="3354770" y="1419726"/>
                  <a:chExt cx="807076" cy="542156"/>
                </a:xfrm>
              </p:grpSpPr>
              <p:cxnSp>
                <p:nvCxnSpPr>
                  <p:cNvPr id="276" name="Straight Connector 275">
                    <a:extLst>
                      <a:ext uri="{FF2B5EF4-FFF2-40B4-BE49-F238E27FC236}">
                        <a16:creationId xmlns:a16="http://schemas.microsoft.com/office/drawing/2014/main" id="{B2F58D1A-D3B1-43DB-AB28-A27876DDEB9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4770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7" name="Straight Connector 276">
                    <a:extLst>
                      <a:ext uri="{FF2B5EF4-FFF2-40B4-BE49-F238E27FC236}">
                        <a16:creationId xmlns:a16="http://schemas.microsoft.com/office/drawing/2014/main" id="{C28A6B73-65CD-4894-B8C7-48C32988BFC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60832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8" name="Straight Connector 277">
                    <a:extLst>
                      <a:ext uri="{FF2B5EF4-FFF2-40B4-BE49-F238E27FC236}">
                        <a16:creationId xmlns:a16="http://schemas.microsoft.com/office/drawing/2014/main" id="{07D512C9-035F-4308-A8FD-750BE02CA8E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62601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9" name="Straight Connector 278">
                    <a:extLst>
                      <a:ext uri="{FF2B5EF4-FFF2-40B4-BE49-F238E27FC236}">
                        <a16:creationId xmlns:a16="http://schemas.microsoft.com/office/drawing/2014/main" id="{F120B350-ACB4-42F2-8BA5-22D50494D37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60077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0" name="Straight Connector 279">
                    <a:extLst>
                      <a:ext uri="{FF2B5EF4-FFF2-40B4-BE49-F238E27FC236}">
                        <a16:creationId xmlns:a16="http://schemas.microsoft.com/office/drawing/2014/main" id="{3803989A-A5FE-4F32-BA84-DA7B1BB3940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61846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43" name="Group 242">
                <a:extLst>
                  <a:ext uri="{FF2B5EF4-FFF2-40B4-BE49-F238E27FC236}">
                    <a16:creationId xmlns:a16="http://schemas.microsoft.com/office/drawing/2014/main" id="{51931D7C-CAFD-455B-BEB0-D1B12A51F888}"/>
                  </a:ext>
                </a:extLst>
              </p:cNvPr>
              <p:cNvGrpSpPr/>
              <p:nvPr/>
            </p:nvGrpSpPr>
            <p:grpSpPr>
              <a:xfrm>
                <a:off x="9663094" y="842566"/>
                <a:ext cx="4583987" cy="1099349"/>
                <a:chOff x="65055" y="835233"/>
                <a:chExt cx="4583987" cy="1099349"/>
              </a:xfrm>
            </p:grpSpPr>
            <p:grpSp>
              <p:nvGrpSpPr>
                <p:cNvPr id="244" name="Group 243">
                  <a:extLst>
                    <a:ext uri="{FF2B5EF4-FFF2-40B4-BE49-F238E27FC236}">
                      <a16:creationId xmlns:a16="http://schemas.microsoft.com/office/drawing/2014/main" id="{E9D0AFEC-79D2-4CB1-B870-3B84F9CEFF55}"/>
                    </a:ext>
                  </a:extLst>
                </p:cNvPr>
                <p:cNvGrpSpPr/>
                <p:nvPr/>
              </p:nvGrpSpPr>
              <p:grpSpPr>
                <a:xfrm>
                  <a:off x="1055981" y="845134"/>
                  <a:ext cx="1197865" cy="1089448"/>
                  <a:chOff x="3153001" y="1419726"/>
                  <a:chExt cx="1197865" cy="1089448"/>
                </a:xfrm>
              </p:grpSpPr>
              <p:cxnSp>
                <p:nvCxnSpPr>
                  <p:cNvPr id="265" name="Straight Connector 264">
                    <a:extLst>
                      <a:ext uri="{FF2B5EF4-FFF2-40B4-BE49-F238E27FC236}">
                        <a16:creationId xmlns:a16="http://schemas.microsoft.com/office/drawing/2014/main" id="{DD563D1E-CE28-4633-B580-0E1ED9C32745}"/>
                      </a:ext>
                    </a:extLst>
                  </p:cNvPr>
                  <p:cNvCxnSpPr/>
                  <p:nvPr/>
                </p:nvCxnSpPr>
                <p:spPr>
                  <a:xfrm>
                    <a:off x="3153001" y="14197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6" name="Straight Connector 265">
                    <a:extLst>
                      <a:ext uri="{FF2B5EF4-FFF2-40B4-BE49-F238E27FC236}">
                        <a16:creationId xmlns:a16="http://schemas.microsoft.com/office/drawing/2014/main" id="{F26075AE-0BF6-4645-AFB2-57B77BDE377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4770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7" name="Straight Connector 266">
                    <a:extLst>
                      <a:ext uri="{FF2B5EF4-FFF2-40B4-BE49-F238E27FC236}">
                        <a16:creationId xmlns:a16="http://schemas.microsoft.com/office/drawing/2014/main" id="{A65573EA-B866-4293-8B0C-99B25AD0CEA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60832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8" name="Straight Connector 267">
                    <a:extLst>
                      <a:ext uri="{FF2B5EF4-FFF2-40B4-BE49-F238E27FC236}">
                        <a16:creationId xmlns:a16="http://schemas.microsoft.com/office/drawing/2014/main" id="{6D6C516C-BB51-4328-A8E7-6366951AE9E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62601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9" name="Straight Connector 268">
                    <a:extLst>
                      <a:ext uri="{FF2B5EF4-FFF2-40B4-BE49-F238E27FC236}">
                        <a16:creationId xmlns:a16="http://schemas.microsoft.com/office/drawing/2014/main" id="{6636F1FA-84EC-42AB-8AD0-ED1FD1FB02E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60077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0" name="Straight Connector 269">
                    <a:extLst>
                      <a:ext uri="{FF2B5EF4-FFF2-40B4-BE49-F238E27FC236}">
                        <a16:creationId xmlns:a16="http://schemas.microsoft.com/office/drawing/2014/main" id="{E821ADB7-7B0E-4EB3-8578-94382AD9764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61846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1" name="Straight Connector 270">
                    <a:extLst>
                      <a:ext uri="{FF2B5EF4-FFF2-40B4-BE49-F238E27FC236}">
                        <a16:creationId xmlns:a16="http://schemas.microsoft.com/office/drawing/2014/main" id="{AB638D6D-D93C-4E9C-AB59-2640D138C75A}"/>
                      </a:ext>
                    </a:extLst>
                  </p:cNvPr>
                  <p:cNvCxnSpPr/>
                  <p:nvPr/>
                </p:nvCxnSpPr>
                <p:spPr>
                  <a:xfrm>
                    <a:off x="4350866" y="14197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45" name="Group 244">
                  <a:extLst>
                    <a:ext uri="{FF2B5EF4-FFF2-40B4-BE49-F238E27FC236}">
                      <a16:creationId xmlns:a16="http://schemas.microsoft.com/office/drawing/2014/main" id="{0FC037DF-3621-41D5-960A-69CD7C0A219F}"/>
                    </a:ext>
                  </a:extLst>
                </p:cNvPr>
                <p:cNvGrpSpPr/>
                <p:nvPr/>
              </p:nvGrpSpPr>
              <p:grpSpPr>
                <a:xfrm>
                  <a:off x="2459405" y="842566"/>
                  <a:ext cx="996096" cy="1089448"/>
                  <a:chOff x="3507170" y="1572126"/>
                  <a:chExt cx="996096" cy="1089448"/>
                </a:xfrm>
              </p:grpSpPr>
              <p:cxnSp>
                <p:nvCxnSpPr>
                  <p:cNvPr id="259" name="Straight Connector 258">
                    <a:extLst>
                      <a:ext uri="{FF2B5EF4-FFF2-40B4-BE49-F238E27FC236}">
                        <a16:creationId xmlns:a16="http://schemas.microsoft.com/office/drawing/2014/main" id="{FC489A13-F8D3-42BE-A9B8-1458B0D8AEE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7170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0" name="Straight Connector 259">
                    <a:extLst>
                      <a:ext uri="{FF2B5EF4-FFF2-40B4-BE49-F238E27FC236}">
                        <a16:creationId xmlns:a16="http://schemas.microsoft.com/office/drawing/2014/main" id="{DB364028-070E-4B69-BAD8-EECA4D3C00B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13232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1" name="Straight Connector 260">
                    <a:extLst>
                      <a:ext uri="{FF2B5EF4-FFF2-40B4-BE49-F238E27FC236}">
                        <a16:creationId xmlns:a16="http://schemas.microsoft.com/office/drawing/2014/main" id="{EF64B5B1-8CA6-46E6-9262-03C23811FBB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15001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2" name="Straight Connector 261">
                    <a:extLst>
                      <a:ext uri="{FF2B5EF4-FFF2-40B4-BE49-F238E27FC236}">
                        <a16:creationId xmlns:a16="http://schemas.microsoft.com/office/drawing/2014/main" id="{32AB6E7D-6F78-42C7-9318-1539BFAEDC9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2477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3" name="Straight Connector 262">
                    <a:extLst>
                      <a:ext uri="{FF2B5EF4-FFF2-40B4-BE49-F238E27FC236}">
                        <a16:creationId xmlns:a16="http://schemas.microsoft.com/office/drawing/2014/main" id="{804D42B4-974D-4709-9762-9470746AB5C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14246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4" name="Straight Connector 263">
                    <a:extLst>
                      <a:ext uri="{FF2B5EF4-FFF2-40B4-BE49-F238E27FC236}">
                        <a16:creationId xmlns:a16="http://schemas.microsoft.com/office/drawing/2014/main" id="{8310A010-622A-4E33-AA5A-BF6AE3E79287}"/>
                      </a:ext>
                    </a:extLst>
                  </p:cNvPr>
                  <p:cNvCxnSpPr/>
                  <p:nvPr/>
                </p:nvCxnSpPr>
                <p:spPr>
                  <a:xfrm>
                    <a:off x="4503266" y="15721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46" name="Group 245">
                  <a:extLst>
                    <a:ext uri="{FF2B5EF4-FFF2-40B4-BE49-F238E27FC236}">
                      <a16:creationId xmlns:a16="http://schemas.microsoft.com/office/drawing/2014/main" id="{DA66DB5D-9321-4810-9CC7-1279C5677921}"/>
                    </a:ext>
                  </a:extLst>
                </p:cNvPr>
                <p:cNvGrpSpPr/>
                <p:nvPr/>
              </p:nvGrpSpPr>
              <p:grpSpPr>
                <a:xfrm>
                  <a:off x="3652946" y="835233"/>
                  <a:ext cx="996096" cy="1089448"/>
                  <a:chOff x="3507170" y="1572126"/>
                  <a:chExt cx="996096" cy="1089448"/>
                </a:xfrm>
              </p:grpSpPr>
              <p:cxnSp>
                <p:nvCxnSpPr>
                  <p:cNvPr id="253" name="Straight Connector 252">
                    <a:extLst>
                      <a:ext uri="{FF2B5EF4-FFF2-40B4-BE49-F238E27FC236}">
                        <a16:creationId xmlns:a16="http://schemas.microsoft.com/office/drawing/2014/main" id="{AD44DC3F-89B0-4398-BBC8-09043427881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7170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4" name="Straight Connector 253">
                    <a:extLst>
                      <a:ext uri="{FF2B5EF4-FFF2-40B4-BE49-F238E27FC236}">
                        <a16:creationId xmlns:a16="http://schemas.microsoft.com/office/drawing/2014/main" id="{E969B7A9-B333-4A58-8E6E-C0D9D47BAF9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13232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5" name="Straight Connector 254">
                    <a:extLst>
                      <a:ext uri="{FF2B5EF4-FFF2-40B4-BE49-F238E27FC236}">
                        <a16:creationId xmlns:a16="http://schemas.microsoft.com/office/drawing/2014/main" id="{2CE8502B-DB60-48C1-80E5-B013C2755D7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15001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6" name="Straight Connector 255">
                    <a:extLst>
                      <a:ext uri="{FF2B5EF4-FFF2-40B4-BE49-F238E27FC236}">
                        <a16:creationId xmlns:a16="http://schemas.microsoft.com/office/drawing/2014/main" id="{335F9F64-5D91-4D8C-8A6C-F18B82B1DF4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2477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7" name="Straight Connector 256">
                    <a:extLst>
                      <a:ext uri="{FF2B5EF4-FFF2-40B4-BE49-F238E27FC236}">
                        <a16:creationId xmlns:a16="http://schemas.microsoft.com/office/drawing/2014/main" id="{86C94D36-7EE1-4C8C-96F2-FAC5E654ACD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14246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8" name="Straight Connector 257">
                    <a:extLst>
                      <a:ext uri="{FF2B5EF4-FFF2-40B4-BE49-F238E27FC236}">
                        <a16:creationId xmlns:a16="http://schemas.microsoft.com/office/drawing/2014/main" id="{D3C38C57-6387-4BE1-8BCC-61114C5CF7E2}"/>
                      </a:ext>
                    </a:extLst>
                  </p:cNvPr>
                  <p:cNvCxnSpPr/>
                  <p:nvPr/>
                </p:nvCxnSpPr>
                <p:spPr>
                  <a:xfrm>
                    <a:off x="4503266" y="15721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47" name="Group 246">
                  <a:extLst>
                    <a:ext uri="{FF2B5EF4-FFF2-40B4-BE49-F238E27FC236}">
                      <a16:creationId xmlns:a16="http://schemas.microsoft.com/office/drawing/2014/main" id="{2A8762CB-19BB-403C-AC2A-C3B449B0E183}"/>
                    </a:ext>
                  </a:extLst>
                </p:cNvPr>
                <p:cNvGrpSpPr/>
                <p:nvPr/>
              </p:nvGrpSpPr>
              <p:grpSpPr>
                <a:xfrm flipH="1">
                  <a:off x="65055" y="835233"/>
                  <a:ext cx="807076" cy="542156"/>
                  <a:chOff x="3354770" y="1419726"/>
                  <a:chExt cx="807076" cy="542156"/>
                </a:xfrm>
              </p:grpSpPr>
              <p:cxnSp>
                <p:nvCxnSpPr>
                  <p:cNvPr id="248" name="Straight Connector 247">
                    <a:extLst>
                      <a:ext uri="{FF2B5EF4-FFF2-40B4-BE49-F238E27FC236}">
                        <a16:creationId xmlns:a16="http://schemas.microsoft.com/office/drawing/2014/main" id="{6022D7FA-568E-493E-A1F8-50A66A15A40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4770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9" name="Straight Connector 248">
                    <a:extLst>
                      <a:ext uri="{FF2B5EF4-FFF2-40B4-BE49-F238E27FC236}">
                        <a16:creationId xmlns:a16="http://schemas.microsoft.com/office/drawing/2014/main" id="{F624F33B-9FF7-4100-AAE1-23E22FA0FD7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60832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0" name="Straight Connector 249">
                    <a:extLst>
                      <a:ext uri="{FF2B5EF4-FFF2-40B4-BE49-F238E27FC236}">
                        <a16:creationId xmlns:a16="http://schemas.microsoft.com/office/drawing/2014/main" id="{C4B3EBDB-C382-4646-B583-D14506EDB43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62601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1" name="Straight Connector 250">
                    <a:extLst>
                      <a:ext uri="{FF2B5EF4-FFF2-40B4-BE49-F238E27FC236}">
                        <a16:creationId xmlns:a16="http://schemas.microsoft.com/office/drawing/2014/main" id="{7AD44426-BE9C-4A23-AAD5-2E5206DB328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60077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2" name="Straight Connector 251">
                    <a:extLst>
                      <a:ext uri="{FF2B5EF4-FFF2-40B4-BE49-F238E27FC236}">
                        <a16:creationId xmlns:a16="http://schemas.microsoft.com/office/drawing/2014/main" id="{1E30902E-0732-48AB-A0CF-569DC7EEA55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61846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153" name="Group 152">
              <a:extLst>
                <a:ext uri="{FF2B5EF4-FFF2-40B4-BE49-F238E27FC236}">
                  <a16:creationId xmlns:a16="http://schemas.microsoft.com/office/drawing/2014/main" id="{E4EBC38F-BD85-4E0A-8235-225938E6C709}"/>
                </a:ext>
              </a:extLst>
            </p:cNvPr>
            <p:cNvGrpSpPr/>
            <p:nvPr/>
          </p:nvGrpSpPr>
          <p:grpSpPr>
            <a:xfrm>
              <a:off x="8111920" y="585834"/>
              <a:ext cx="11183109" cy="750872"/>
              <a:chOff x="65055" y="835233"/>
              <a:chExt cx="14182026" cy="1109250"/>
            </a:xfrm>
          </p:grpSpPr>
          <p:grpSp>
            <p:nvGrpSpPr>
              <p:cNvPr id="154" name="Group 153">
                <a:extLst>
                  <a:ext uri="{FF2B5EF4-FFF2-40B4-BE49-F238E27FC236}">
                    <a16:creationId xmlns:a16="http://schemas.microsoft.com/office/drawing/2014/main" id="{B525E1EF-3CBD-4531-8D36-D3B54CBF55C5}"/>
                  </a:ext>
                </a:extLst>
              </p:cNvPr>
              <p:cNvGrpSpPr/>
              <p:nvPr/>
            </p:nvGrpSpPr>
            <p:grpSpPr>
              <a:xfrm>
                <a:off x="65055" y="835233"/>
                <a:ext cx="4583987" cy="1099349"/>
                <a:chOff x="65055" y="835233"/>
                <a:chExt cx="4583987" cy="1099349"/>
              </a:xfrm>
            </p:grpSpPr>
            <p:grpSp>
              <p:nvGrpSpPr>
                <p:cNvPr id="213" name="Group 212">
                  <a:extLst>
                    <a:ext uri="{FF2B5EF4-FFF2-40B4-BE49-F238E27FC236}">
                      <a16:creationId xmlns:a16="http://schemas.microsoft.com/office/drawing/2014/main" id="{F4D51176-E41F-426B-9E72-5C19EFD0C1B1}"/>
                    </a:ext>
                  </a:extLst>
                </p:cNvPr>
                <p:cNvGrpSpPr/>
                <p:nvPr/>
              </p:nvGrpSpPr>
              <p:grpSpPr>
                <a:xfrm>
                  <a:off x="1055981" y="845134"/>
                  <a:ext cx="1197865" cy="1089448"/>
                  <a:chOff x="3153001" y="1419726"/>
                  <a:chExt cx="1197865" cy="1089448"/>
                </a:xfrm>
              </p:grpSpPr>
              <p:cxnSp>
                <p:nvCxnSpPr>
                  <p:cNvPr id="234" name="Straight Connector 233">
                    <a:extLst>
                      <a:ext uri="{FF2B5EF4-FFF2-40B4-BE49-F238E27FC236}">
                        <a16:creationId xmlns:a16="http://schemas.microsoft.com/office/drawing/2014/main" id="{F085C299-4EC9-45DF-8D3E-8456AC576466}"/>
                      </a:ext>
                    </a:extLst>
                  </p:cNvPr>
                  <p:cNvCxnSpPr/>
                  <p:nvPr/>
                </p:nvCxnSpPr>
                <p:spPr>
                  <a:xfrm>
                    <a:off x="3153001" y="14197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5" name="Straight Connector 234">
                    <a:extLst>
                      <a:ext uri="{FF2B5EF4-FFF2-40B4-BE49-F238E27FC236}">
                        <a16:creationId xmlns:a16="http://schemas.microsoft.com/office/drawing/2014/main" id="{EC411CBC-BE26-4669-A1E1-2B15D47C233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4770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6" name="Straight Connector 235">
                    <a:extLst>
                      <a:ext uri="{FF2B5EF4-FFF2-40B4-BE49-F238E27FC236}">
                        <a16:creationId xmlns:a16="http://schemas.microsoft.com/office/drawing/2014/main" id="{52F0B30C-0FEE-49A8-AD68-C1093D5E27E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60832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7" name="Straight Connector 236">
                    <a:extLst>
                      <a:ext uri="{FF2B5EF4-FFF2-40B4-BE49-F238E27FC236}">
                        <a16:creationId xmlns:a16="http://schemas.microsoft.com/office/drawing/2014/main" id="{2C5620C2-7776-4297-AD28-0C9FE04702F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62601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8" name="Straight Connector 237">
                    <a:extLst>
                      <a:ext uri="{FF2B5EF4-FFF2-40B4-BE49-F238E27FC236}">
                        <a16:creationId xmlns:a16="http://schemas.microsoft.com/office/drawing/2014/main" id="{13A6D20D-7728-4115-B0B2-E54723E3524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60077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9" name="Straight Connector 238">
                    <a:extLst>
                      <a:ext uri="{FF2B5EF4-FFF2-40B4-BE49-F238E27FC236}">
                        <a16:creationId xmlns:a16="http://schemas.microsoft.com/office/drawing/2014/main" id="{FCB2F429-3759-4C84-881C-4B3B8E34A89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61846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0" name="Straight Connector 239">
                    <a:extLst>
                      <a:ext uri="{FF2B5EF4-FFF2-40B4-BE49-F238E27FC236}">
                        <a16:creationId xmlns:a16="http://schemas.microsoft.com/office/drawing/2014/main" id="{C3F5B094-CF37-4A5B-842C-6D2AD97754C3}"/>
                      </a:ext>
                    </a:extLst>
                  </p:cNvPr>
                  <p:cNvCxnSpPr/>
                  <p:nvPr/>
                </p:nvCxnSpPr>
                <p:spPr>
                  <a:xfrm>
                    <a:off x="4350866" y="14197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14" name="Group 213">
                  <a:extLst>
                    <a:ext uri="{FF2B5EF4-FFF2-40B4-BE49-F238E27FC236}">
                      <a16:creationId xmlns:a16="http://schemas.microsoft.com/office/drawing/2014/main" id="{9B577517-BE7B-4F14-BAD3-D06225070D1D}"/>
                    </a:ext>
                  </a:extLst>
                </p:cNvPr>
                <p:cNvGrpSpPr/>
                <p:nvPr/>
              </p:nvGrpSpPr>
              <p:grpSpPr>
                <a:xfrm>
                  <a:off x="2459405" y="842566"/>
                  <a:ext cx="996096" cy="1089448"/>
                  <a:chOff x="3507170" y="1572126"/>
                  <a:chExt cx="996096" cy="1089448"/>
                </a:xfrm>
              </p:grpSpPr>
              <p:cxnSp>
                <p:nvCxnSpPr>
                  <p:cNvPr id="228" name="Straight Connector 227">
                    <a:extLst>
                      <a:ext uri="{FF2B5EF4-FFF2-40B4-BE49-F238E27FC236}">
                        <a16:creationId xmlns:a16="http://schemas.microsoft.com/office/drawing/2014/main" id="{AEBC2CCC-1880-4774-8AFA-3D510E8E123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7170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9" name="Straight Connector 228">
                    <a:extLst>
                      <a:ext uri="{FF2B5EF4-FFF2-40B4-BE49-F238E27FC236}">
                        <a16:creationId xmlns:a16="http://schemas.microsoft.com/office/drawing/2014/main" id="{E67FCAE7-C541-4E59-AA5D-19FC0D952AD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13232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0" name="Straight Connector 229">
                    <a:extLst>
                      <a:ext uri="{FF2B5EF4-FFF2-40B4-BE49-F238E27FC236}">
                        <a16:creationId xmlns:a16="http://schemas.microsoft.com/office/drawing/2014/main" id="{161B8460-9DF1-44E5-803F-5BF13688754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15001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1" name="Straight Connector 230">
                    <a:extLst>
                      <a:ext uri="{FF2B5EF4-FFF2-40B4-BE49-F238E27FC236}">
                        <a16:creationId xmlns:a16="http://schemas.microsoft.com/office/drawing/2014/main" id="{6EF58C59-7F4F-405A-99A4-3C138D87C4C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2477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2" name="Straight Connector 231">
                    <a:extLst>
                      <a:ext uri="{FF2B5EF4-FFF2-40B4-BE49-F238E27FC236}">
                        <a16:creationId xmlns:a16="http://schemas.microsoft.com/office/drawing/2014/main" id="{D3532E6B-FFCF-4E47-A9BD-BDD6568C2AA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14246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3" name="Straight Connector 232">
                    <a:extLst>
                      <a:ext uri="{FF2B5EF4-FFF2-40B4-BE49-F238E27FC236}">
                        <a16:creationId xmlns:a16="http://schemas.microsoft.com/office/drawing/2014/main" id="{0F290842-8973-4232-B9E0-EC118CE7A49F}"/>
                      </a:ext>
                    </a:extLst>
                  </p:cNvPr>
                  <p:cNvCxnSpPr/>
                  <p:nvPr/>
                </p:nvCxnSpPr>
                <p:spPr>
                  <a:xfrm>
                    <a:off x="4503266" y="15721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15" name="Group 214">
                  <a:extLst>
                    <a:ext uri="{FF2B5EF4-FFF2-40B4-BE49-F238E27FC236}">
                      <a16:creationId xmlns:a16="http://schemas.microsoft.com/office/drawing/2014/main" id="{50C94B18-4F7A-4160-88E5-DE5AE4EA2EDF}"/>
                    </a:ext>
                  </a:extLst>
                </p:cNvPr>
                <p:cNvGrpSpPr/>
                <p:nvPr/>
              </p:nvGrpSpPr>
              <p:grpSpPr>
                <a:xfrm>
                  <a:off x="3652946" y="835233"/>
                  <a:ext cx="996096" cy="1089448"/>
                  <a:chOff x="3507170" y="1572126"/>
                  <a:chExt cx="996096" cy="1089448"/>
                </a:xfrm>
              </p:grpSpPr>
              <p:cxnSp>
                <p:nvCxnSpPr>
                  <p:cNvPr id="222" name="Straight Connector 221">
                    <a:extLst>
                      <a:ext uri="{FF2B5EF4-FFF2-40B4-BE49-F238E27FC236}">
                        <a16:creationId xmlns:a16="http://schemas.microsoft.com/office/drawing/2014/main" id="{0400B227-0464-477B-B30D-18B44B7361E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7170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3" name="Straight Connector 222">
                    <a:extLst>
                      <a:ext uri="{FF2B5EF4-FFF2-40B4-BE49-F238E27FC236}">
                        <a16:creationId xmlns:a16="http://schemas.microsoft.com/office/drawing/2014/main" id="{7B2CEC9C-72D6-4F39-BC5B-EB4CB88DA40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13232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4" name="Straight Connector 223">
                    <a:extLst>
                      <a:ext uri="{FF2B5EF4-FFF2-40B4-BE49-F238E27FC236}">
                        <a16:creationId xmlns:a16="http://schemas.microsoft.com/office/drawing/2014/main" id="{41206158-30DC-4D3F-9667-193E3528FDD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15001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5" name="Straight Connector 224">
                    <a:extLst>
                      <a:ext uri="{FF2B5EF4-FFF2-40B4-BE49-F238E27FC236}">
                        <a16:creationId xmlns:a16="http://schemas.microsoft.com/office/drawing/2014/main" id="{F7D95C27-BF2E-4462-BF52-6B13A1255E0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2477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6" name="Straight Connector 225">
                    <a:extLst>
                      <a:ext uri="{FF2B5EF4-FFF2-40B4-BE49-F238E27FC236}">
                        <a16:creationId xmlns:a16="http://schemas.microsoft.com/office/drawing/2014/main" id="{63EE8C81-B186-4C68-A1BB-82A2D09ED2D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14246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7" name="Straight Connector 226">
                    <a:extLst>
                      <a:ext uri="{FF2B5EF4-FFF2-40B4-BE49-F238E27FC236}">
                        <a16:creationId xmlns:a16="http://schemas.microsoft.com/office/drawing/2014/main" id="{D502FA81-3069-49F2-B34E-5FF7CDCA49B2}"/>
                      </a:ext>
                    </a:extLst>
                  </p:cNvPr>
                  <p:cNvCxnSpPr/>
                  <p:nvPr/>
                </p:nvCxnSpPr>
                <p:spPr>
                  <a:xfrm>
                    <a:off x="4503266" y="15721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16" name="Group 215">
                  <a:extLst>
                    <a:ext uri="{FF2B5EF4-FFF2-40B4-BE49-F238E27FC236}">
                      <a16:creationId xmlns:a16="http://schemas.microsoft.com/office/drawing/2014/main" id="{8AA4B6D0-4415-4AEA-B4D5-568D03AF6B9E}"/>
                    </a:ext>
                  </a:extLst>
                </p:cNvPr>
                <p:cNvGrpSpPr/>
                <p:nvPr/>
              </p:nvGrpSpPr>
              <p:grpSpPr>
                <a:xfrm flipH="1">
                  <a:off x="65055" y="835233"/>
                  <a:ext cx="807076" cy="542156"/>
                  <a:chOff x="3354770" y="1419726"/>
                  <a:chExt cx="807076" cy="542156"/>
                </a:xfrm>
              </p:grpSpPr>
              <p:cxnSp>
                <p:nvCxnSpPr>
                  <p:cNvPr id="217" name="Straight Connector 216">
                    <a:extLst>
                      <a:ext uri="{FF2B5EF4-FFF2-40B4-BE49-F238E27FC236}">
                        <a16:creationId xmlns:a16="http://schemas.microsoft.com/office/drawing/2014/main" id="{1638D12D-5E4C-4CE4-8F06-AFB8B6D2E11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4770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8" name="Straight Connector 217">
                    <a:extLst>
                      <a:ext uri="{FF2B5EF4-FFF2-40B4-BE49-F238E27FC236}">
                        <a16:creationId xmlns:a16="http://schemas.microsoft.com/office/drawing/2014/main" id="{EC766CC0-54EB-42DC-AD94-1DB2DCE5EAB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60832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9" name="Straight Connector 218">
                    <a:extLst>
                      <a:ext uri="{FF2B5EF4-FFF2-40B4-BE49-F238E27FC236}">
                        <a16:creationId xmlns:a16="http://schemas.microsoft.com/office/drawing/2014/main" id="{D142F4D1-EEB4-4DBA-B68A-E43ADF32677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62601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0" name="Straight Connector 219">
                    <a:extLst>
                      <a:ext uri="{FF2B5EF4-FFF2-40B4-BE49-F238E27FC236}">
                        <a16:creationId xmlns:a16="http://schemas.microsoft.com/office/drawing/2014/main" id="{244BD0FD-B148-41CD-96E7-EA04BC1E54B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60077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1" name="Straight Connector 220">
                    <a:extLst>
                      <a:ext uri="{FF2B5EF4-FFF2-40B4-BE49-F238E27FC236}">
                        <a16:creationId xmlns:a16="http://schemas.microsoft.com/office/drawing/2014/main" id="{79FC600D-79EC-4E85-B2C2-FA8697537CE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61846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55" name="Group 154">
                <a:extLst>
                  <a:ext uri="{FF2B5EF4-FFF2-40B4-BE49-F238E27FC236}">
                    <a16:creationId xmlns:a16="http://schemas.microsoft.com/office/drawing/2014/main" id="{58D71D91-FD76-4759-A896-10A2F104133B}"/>
                  </a:ext>
                </a:extLst>
              </p:cNvPr>
              <p:cNvGrpSpPr/>
              <p:nvPr/>
            </p:nvGrpSpPr>
            <p:grpSpPr>
              <a:xfrm>
                <a:off x="4862745" y="845134"/>
                <a:ext cx="4583987" cy="1099349"/>
                <a:chOff x="65055" y="835233"/>
                <a:chExt cx="4583987" cy="1099349"/>
              </a:xfrm>
            </p:grpSpPr>
            <p:grpSp>
              <p:nvGrpSpPr>
                <p:cNvPr id="185" name="Group 184">
                  <a:extLst>
                    <a:ext uri="{FF2B5EF4-FFF2-40B4-BE49-F238E27FC236}">
                      <a16:creationId xmlns:a16="http://schemas.microsoft.com/office/drawing/2014/main" id="{4875D0A4-3F3D-4EEF-8FE1-0E7E27BFFFA4}"/>
                    </a:ext>
                  </a:extLst>
                </p:cNvPr>
                <p:cNvGrpSpPr/>
                <p:nvPr/>
              </p:nvGrpSpPr>
              <p:grpSpPr>
                <a:xfrm>
                  <a:off x="1055981" y="845134"/>
                  <a:ext cx="1197865" cy="1089448"/>
                  <a:chOff x="3153001" y="1419726"/>
                  <a:chExt cx="1197865" cy="1089448"/>
                </a:xfrm>
              </p:grpSpPr>
              <p:cxnSp>
                <p:nvCxnSpPr>
                  <p:cNvPr id="206" name="Straight Connector 205">
                    <a:extLst>
                      <a:ext uri="{FF2B5EF4-FFF2-40B4-BE49-F238E27FC236}">
                        <a16:creationId xmlns:a16="http://schemas.microsoft.com/office/drawing/2014/main" id="{E974A108-4B69-4B5D-8205-4C3E0ECB3CA9}"/>
                      </a:ext>
                    </a:extLst>
                  </p:cNvPr>
                  <p:cNvCxnSpPr/>
                  <p:nvPr/>
                </p:nvCxnSpPr>
                <p:spPr>
                  <a:xfrm>
                    <a:off x="3153001" y="14197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7" name="Straight Connector 206">
                    <a:extLst>
                      <a:ext uri="{FF2B5EF4-FFF2-40B4-BE49-F238E27FC236}">
                        <a16:creationId xmlns:a16="http://schemas.microsoft.com/office/drawing/2014/main" id="{CA6A5701-35FD-437C-9A3F-AF0BBADC77C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4770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8" name="Straight Connector 207">
                    <a:extLst>
                      <a:ext uri="{FF2B5EF4-FFF2-40B4-BE49-F238E27FC236}">
                        <a16:creationId xmlns:a16="http://schemas.microsoft.com/office/drawing/2014/main" id="{7537B5E0-D672-4019-8822-22C0F0E9F7A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60832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9" name="Straight Connector 208">
                    <a:extLst>
                      <a:ext uri="{FF2B5EF4-FFF2-40B4-BE49-F238E27FC236}">
                        <a16:creationId xmlns:a16="http://schemas.microsoft.com/office/drawing/2014/main" id="{A9090076-B3B4-4921-95DE-5586F99B490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62601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0" name="Straight Connector 209">
                    <a:extLst>
                      <a:ext uri="{FF2B5EF4-FFF2-40B4-BE49-F238E27FC236}">
                        <a16:creationId xmlns:a16="http://schemas.microsoft.com/office/drawing/2014/main" id="{91A447B6-F1C4-462E-BD42-47CB7973BE8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60077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1" name="Straight Connector 210">
                    <a:extLst>
                      <a:ext uri="{FF2B5EF4-FFF2-40B4-BE49-F238E27FC236}">
                        <a16:creationId xmlns:a16="http://schemas.microsoft.com/office/drawing/2014/main" id="{884572CB-F5DC-47B8-AB21-B85B794D592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61846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2" name="Straight Connector 211">
                    <a:extLst>
                      <a:ext uri="{FF2B5EF4-FFF2-40B4-BE49-F238E27FC236}">
                        <a16:creationId xmlns:a16="http://schemas.microsoft.com/office/drawing/2014/main" id="{A0995AF1-FCB3-45CA-A6FC-CC66ACAA6704}"/>
                      </a:ext>
                    </a:extLst>
                  </p:cNvPr>
                  <p:cNvCxnSpPr/>
                  <p:nvPr/>
                </p:nvCxnSpPr>
                <p:spPr>
                  <a:xfrm>
                    <a:off x="4350866" y="14197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86" name="Group 185">
                  <a:extLst>
                    <a:ext uri="{FF2B5EF4-FFF2-40B4-BE49-F238E27FC236}">
                      <a16:creationId xmlns:a16="http://schemas.microsoft.com/office/drawing/2014/main" id="{69A091FE-B395-44A9-BED9-C493F6D0AD79}"/>
                    </a:ext>
                  </a:extLst>
                </p:cNvPr>
                <p:cNvGrpSpPr/>
                <p:nvPr/>
              </p:nvGrpSpPr>
              <p:grpSpPr>
                <a:xfrm>
                  <a:off x="2459405" y="842566"/>
                  <a:ext cx="996096" cy="1089448"/>
                  <a:chOff x="3507170" y="1572126"/>
                  <a:chExt cx="996096" cy="1089448"/>
                </a:xfrm>
              </p:grpSpPr>
              <p:cxnSp>
                <p:nvCxnSpPr>
                  <p:cNvPr id="200" name="Straight Connector 199">
                    <a:extLst>
                      <a:ext uri="{FF2B5EF4-FFF2-40B4-BE49-F238E27FC236}">
                        <a16:creationId xmlns:a16="http://schemas.microsoft.com/office/drawing/2014/main" id="{35C5DDFD-EF7F-492C-8750-DA00687630F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7170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1" name="Straight Connector 200">
                    <a:extLst>
                      <a:ext uri="{FF2B5EF4-FFF2-40B4-BE49-F238E27FC236}">
                        <a16:creationId xmlns:a16="http://schemas.microsoft.com/office/drawing/2014/main" id="{C6940389-7AAC-48F6-8F28-ABA7CAB4D70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13232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2" name="Straight Connector 201">
                    <a:extLst>
                      <a:ext uri="{FF2B5EF4-FFF2-40B4-BE49-F238E27FC236}">
                        <a16:creationId xmlns:a16="http://schemas.microsoft.com/office/drawing/2014/main" id="{35185594-8F82-48D5-83E5-899DA638D04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15001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3" name="Straight Connector 202">
                    <a:extLst>
                      <a:ext uri="{FF2B5EF4-FFF2-40B4-BE49-F238E27FC236}">
                        <a16:creationId xmlns:a16="http://schemas.microsoft.com/office/drawing/2014/main" id="{6709557C-E857-424F-9ED6-8F5A6F03460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2477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4" name="Straight Connector 203">
                    <a:extLst>
                      <a:ext uri="{FF2B5EF4-FFF2-40B4-BE49-F238E27FC236}">
                        <a16:creationId xmlns:a16="http://schemas.microsoft.com/office/drawing/2014/main" id="{63C24ACA-900F-4E82-9E66-E47E756B478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14246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5" name="Straight Connector 204">
                    <a:extLst>
                      <a:ext uri="{FF2B5EF4-FFF2-40B4-BE49-F238E27FC236}">
                        <a16:creationId xmlns:a16="http://schemas.microsoft.com/office/drawing/2014/main" id="{E4E0CC3E-0837-44B9-87B5-2E7701311A7B}"/>
                      </a:ext>
                    </a:extLst>
                  </p:cNvPr>
                  <p:cNvCxnSpPr/>
                  <p:nvPr/>
                </p:nvCxnSpPr>
                <p:spPr>
                  <a:xfrm>
                    <a:off x="4503266" y="15721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87" name="Group 186">
                  <a:extLst>
                    <a:ext uri="{FF2B5EF4-FFF2-40B4-BE49-F238E27FC236}">
                      <a16:creationId xmlns:a16="http://schemas.microsoft.com/office/drawing/2014/main" id="{2D7984D7-0CA1-422D-BA15-738D496BBE42}"/>
                    </a:ext>
                  </a:extLst>
                </p:cNvPr>
                <p:cNvGrpSpPr/>
                <p:nvPr/>
              </p:nvGrpSpPr>
              <p:grpSpPr>
                <a:xfrm>
                  <a:off x="3652946" y="835233"/>
                  <a:ext cx="996096" cy="1089448"/>
                  <a:chOff x="3507170" y="1572126"/>
                  <a:chExt cx="996096" cy="1089448"/>
                </a:xfrm>
              </p:grpSpPr>
              <p:cxnSp>
                <p:nvCxnSpPr>
                  <p:cNvPr id="194" name="Straight Connector 193">
                    <a:extLst>
                      <a:ext uri="{FF2B5EF4-FFF2-40B4-BE49-F238E27FC236}">
                        <a16:creationId xmlns:a16="http://schemas.microsoft.com/office/drawing/2014/main" id="{78EA861A-F743-4553-8522-0D5E1FD633C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7170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5" name="Straight Connector 194">
                    <a:extLst>
                      <a:ext uri="{FF2B5EF4-FFF2-40B4-BE49-F238E27FC236}">
                        <a16:creationId xmlns:a16="http://schemas.microsoft.com/office/drawing/2014/main" id="{3FD144CE-390E-4D00-A1B4-0A3C259D4C0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13232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6" name="Straight Connector 195">
                    <a:extLst>
                      <a:ext uri="{FF2B5EF4-FFF2-40B4-BE49-F238E27FC236}">
                        <a16:creationId xmlns:a16="http://schemas.microsoft.com/office/drawing/2014/main" id="{6554CFD6-20E3-4BB3-ACF6-D7AB61F4039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15001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7" name="Straight Connector 196">
                    <a:extLst>
                      <a:ext uri="{FF2B5EF4-FFF2-40B4-BE49-F238E27FC236}">
                        <a16:creationId xmlns:a16="http://schemas.microsoft.com/office/drawing/2014/main" id="{712A2EA6-3170-41C0-A7F9-766EA1AE323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2477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8" name="Straight Connector 197">
                    <a:extLst>
                      <a:ext uri="{FF2B5EF4-FFF2-40B4-BE49-F238E27FC236}">
                        <a16:creationId xmlns:a16="http://schemas.microsoft.com/office/drawing/2014/main" id="{796BE960-B56E-48FA-B16F-058669C89C8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14246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9" name="Straight Connector 198">
                    <a:extLst>
                      <a:ext uri="{FF2B5EF4-FFF2-40B4-BE49-F238E27FC236}">
                        <a16:creationId xmlns:a16="http://schemas.microsoft.com/office/drawing/2014/main" id="{752514DE-8528-4576-9617-70A52B92FB1F}"/>
                      </a:ext>
                    </a:extLst>
                  </p:cNvPr>
                  <p:cNvCxnSpPr/>
                  <p:nvPr/>
                </p:nvCxnSpPr>
                <p:spPr>
                  <a:xfrm>
                    <a:off x="4503266" y="15721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88" name="Group 187">
                  <a:extLst>
                    <a:ext uri="{FF2B5EF4-FFF2-40B4-BE49-F238E27FC236}">
                      <a16:creationId xmlns:a16="http://schemas.microsoft.com/office/drawing/2014/main" id="{0F8DE6A3-6023-45D2-B674-9D661C45FDD7}"/>
                    </a:ext>
                  </a:extLst>
                </p:cNvPr>
                <p:cNvGrpSpPr/>
                <p:nvPr/>
              </p:nvGrpSpPr>
              <p:grpSpPr>
                <a:xfrm flipH="1">
                  <a:off x="65055" y="835233"/>
                  <a:ext cx="807076" cy="542156"/>
                  <a:chOff x="3354770" y="1419726"/>
                  <a:chExt cx="807076" cy="542156"/>
                </a:xfrm>
              </p:grpSpPr>
              <p:cxnSp>
                <p:nvCxnSpPr>
                  <p:cNvPr id="189" name="Straight Connector 188">
                    <a:extLst>
                      <a:ext uri="{FF2B5EF4-FFF2-40B4-BE49-F238E27FC236}">
                        <a16:creationId xmlns:a16="http://schemas.microsoft.com/office/drawing/2014/main" id="{74F77F23-4045-4647-BA1C-359D586F485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4770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0" name="Straight Connector 189">
                    <a:extLst>
                      <a:ext uri="{FF2B5EF4-FFF2-40B4-BE49-F238E27FC236}">
                        <a16:creationId xmlns:a16="http://schemas.microsoft.com/office/drawing/2014/main" id="{82B21837-253E-40AF-91FF-99404FDAE04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60832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1" name="Straight Connector 190">
                    <a:extLst>
                      <a:ext uri="{FF2B5EF4-FFF2-40B4-BE49-F238E27FC236}">
                        <a16:creationId xmlns:a16="http://schemas.microsoft.com/office/drawing/2014/main" id="{EB196585-3AD0-47A6-8C51-C3EE3088244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62601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2" name="Straight Connector 191">
                    <a:extLst>
                      <a:ext uri="{FF2B5EF4-FFF2-40B4-BE49-F238E27FC236}">
                        <a16:creationId xmlns:a16="http://schemas.microsoft.com/office/drawing/2014/main" id="{BA5CA670-7CA0-4006-B5A1-D3B8B05B51E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60077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3" name="Straight Connector 192">
                    <a:extLst>
                      <a:ext uri="{FF2B5EF4-FFF2-40B4-BE49-F238E27FC236}">
                        <a16:creationId xmlns:a16="http://schemas.microsoft.com/office/drawing/2014/main" id="{EE69C8D9-1C23-48EE-994B-CE595DF1C79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61846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56" name="Group 155">
                <a:extLst>
                  <a:ext uri="{FF2B5EF4-FFF2-40B4-BE49-F238E27FC236}">
                    <a16:creationId xmlns:a16="http://schemas.microsoft.com/office/drawing/2014/main" id="{5CCC074F-E956-4B23-94B4-E84FF57D08F9}"/>
                  </a:ext>
                </a:extLst>
              </p:cNvPr>
              <p:cNvGrpSpPr/>
              <p:nvPr/>
            </p:nvGrpSpPr>
            <p:grpSpPr>
              <a:xfrm>
                <a:off x="9663094" y="842566"/>
                <a:ext cx="4583987" cy="1099349"/>
                <a:chOff x="65055" y="835233"/>
                <a:chExt cx="4583987" cy="1099349"/>
              </a:xfrm>
            </p:grpSpPr>
            <p:grpSp>
              <p:nvGrpSpPr>
                <p:cNvPr id="157" name="Group 156">
                  <a:extLst>
                    <a:ext uri="{FF2B5EF4-FFF2-40B4-BE49-F238E27FC236}">
                      <a16:creationId xmlns:a16="http://schemas.microsoft.com/office/drawing/2014/main" id="{F342E4B5-6646-47CF-83A4-4E05FD92D3F8}"/>
                    </a:ext>
                  </a:extLst>
                </p:cNvPr>
                <p:cNvGrpSpPr/>
                <p:nvPr/>
              </p:nvGrpSpPr>
              <p:grpSpPr>
                <a:xfrm>
                  <a:off x="1055981" y="845134"/>
                  <a:ext cx="1197865" cy="1089448"/>
                  <a:chOff x="3153001" y="1419726"/>
                  <a:chExt cx="1197865" cy="1089448"/>
                </a:xfrm>
              </p:grpSpPr>
              <p:cxnSp>
                <p:nvCxnSpPr>
                  <p:cNvPr id="178" name="Straight Connector 177">
                    <a:extLst>
                      <a:ext uri="{FF2B5EF4-FFF2-40B4-BE49-F238E27FC236}">
                        <a16:creationId xmlns:a16="http://schemas.microsoft.com/office/drawing/2014/main" id="{56AA035C-42DD-49FC-83F4-84CD2C5C8575}"/>
                      </a:ext>
                    </a:extLst>
                  </p:cNvPr>
                  <p:cNvCxnSpPr/>
                  <p:nvPr/>
                </p:nvCxnSpPr>
                <p:spPr>
                  <a:xfrm>
                    <a:off x="3153001" y="14197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9" name="Straight Connector 178">
                    <a:extLst>
                      <a:ext uri="{FF2B5EF4-FFF2-40B4-BE49-F238E27FC236}">
                        <a16:creationId xmlns:a16="http://schemas.microsoft.com/office/drawing/2014/main" id="{AC814FDD-9380-4CD5-81FF-773B57B1190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4770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0" name="Straight Connector 179">
                    <a:extLst>
                      <a:ext uri="{FF2B5EF4-FFF2-40B4-BE49-F238E27FC236}">
                        <a16:creationId xmlns:a16="http://schemas.microsoft.com/office/drawing/2014/main" id="{A7438586-7685-4720-8272-8ED9104F087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60832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1" name="Straight Connector 180">
                    <a:extLst>
                      <a:ext uri="{FF2B5EF4-FFF2-40B4-BE49-F238E27FC236}">
                        <a16:creationId xmlns:a16="http://schemas.microsoft.com/office/drawing/2014/main" id="{9CAE8695-E4BC-438D-A33B-5D544BFF7B1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62601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2" name="Straight Connector 181">
                    <a:extLst>
                      <a:ext uri="{FF2B5EF4-FFF2-40B4-BE49-F238E27FC236}">
                        <a16:creationId xmlns:a16="http://schemas.microsoft.com/office/drawing/2014/main" id="{FBF27AE7-B559-4909-A690-E4F3D924D34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60077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3" name="Straight Connector 182">
                    <a:extLst>
                      <a:ext uri="{FF2B5EF4-FFF2-40B4-BE49-F238E27FC236}">
                        <a16:creationId xmlns:a16="http://schemas.microsoft.com/office/drawing/2014/main" id="{825B988C-1906-4CCF-94E7-61923D88F94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61846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4" name="Straight Connector 183">
                    <a:extLst>
                      <a:ext uri="{FF2B5EF4-FFF2-40B4-BE49-F238E27FC236}">
                        <a16:creationId xmlns:a16="http://schemas.microsoft.com/office/drawing/2014/main" id="{386E410F-45CD-4688-8E8C-6494D70CDF27}"/>
                      </a:ext>
                    </a:extLst>
                  </p:cNvPr>
                  <p:cNvCxnSpPr/>
                  <p:nvPr/>
                </p:nvCxnSpPr>
                <p:spPr>
                  <a:xfrm>
                    <a:off x="4350866" y="14197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58" name="Group 157">
                  <a:extLst>
                    <a:ext uri="{FF2B5EF4-FFF2-40B4-BE49-F238E27FC236}">
                      <a16:creationId xmlns:a16="http://schemas.microsoft.com/office/drawing/2014/main" id="{91B3FA62-E296-4602-8DD7-8C421BACBF04}"/>
                    </a:ext>
                  </a:extLst>
                </p:cNvPr>
                <p:cNvGrpSpPr/>
                <p:nvPr/>
              </p:nvGrpSpPr>
              <p:grpSpPr>
                <a:xfrm>
                  <a:off x="2459405" y="842566"/>
                  <a:ext cx="996096" cy="1089448"/>
                  <a:chOff x="3507170" y="1572126"/>
                  <a:chExt cx="996096" cy="1089448"/>
                </a:xfrm>
              </p:grpSpPr>
              <p:cxnSp>
                <p:nvCxnSpPr>
                  <p:cNvPr id="172" name="Straight Connector 171">
                    <a:extLst>
                      <a:ext uri="{FF2B5EF4-FFF2-40B4-BE49-F238E27FC236}">
                        <a16:creationId xmlns:a16="http://schemas.microsoft.com/office/drawing/2014/main" id="{FE1B959A-F7FF-4812-BD57-745631BEB99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7170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3" name="Straight Connector 172">
                    <a:extLst>
                      <a:ext uri="{FF2B5EF4-FFF2-40B4-BE49-F238E27FC236}">
                        <a16:creationId xmlns:a16="http://schemas.microsoft.com/office/drawing/2014/main" id="{04707A0D-BBA9-4C09-86AB-8A5C782E045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13232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4" name="Straight Connector 173">
                    <a:extLst>
                      <a:ext uri="{FF2B5EF4-FFF2-40B4-BE49-F238E27FC236}">
                        <a16:creationId xmlns:a16="http://schemas.microsoft.com/office/drawing/2014/main" id="{BE09A9A9-1A42-452E-8691-9F695C23855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15001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5" name="Straight Connector 174">
                    <a:extLst>
                      <a:ext uri="{FF2B5EF4-FFF2-40B4-BE49-F238E27FC236}">
                        <a16:creationId xmlns:a16="http://schemas.microsoft.com/office/drawing/2014/main" id="{A56F060E-E736-499C-9AE1-4CBD763C17D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2477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6" name="Straight Connector 175">
                    <a:extLst>
                      <a:ext uri="{FF2B5EF4-FFF2-40B4-BE49-F238E27FC236}">
                        <a16:creationId xmlns:a16="http://schemas.microsoft.com/office/drawing/2014/main" id="{045485D3-C732-483A-BED4-F6770174907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14246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7" name="Straight Connector 176">
                    <a:extLst>
                      <a:ext uri="{FF2B5EF4-FFF2-40B4-BE49-F238E27FC236}">
                        <a16:creationId xmlns:a16="http://schemas.microsoft.com/office/drawing/2014/main" id="{44169DB6-6EFB-43C8-8544-4E96F86AE2F3}"/>
                      </a:ext>
                    </a:extLst>
                  </p:cNvPr>
                  <p:cNvCxnSpPr/>
                  <p:nvPr/>
                </p:nvCxnSpPr>
                <p:spPr>
                  <a:xfrm>
                    <a:off x="4503266" y="15721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59" name="Group 158">
                  <a:extLst>
                    <a:ext uri="{FF2B5EF4-FFF2-40B4-BE49-F238E27FC236}">
                      <a16:creationId xmlns:a16="http://schemas.microsoft.com/office/drawing/2014/main" id="{AEDB4112-8F1A-4996-86AC-B061247DE5EC}"/>
                    </a:ext>
                  </a:extLst>
                </p:cNvPr>
                <p:cNvGrpSpPr/>
                <p:nvPr/>
              </p:nvGrpSpPr>
              <p:grpSpPr>
                <a:xfrm>
                  <a:off x="3652946" y="835233"/>
                  <a:ext cx="996096" cy="1089448"/>
                  <a:chOff x="3507170" y="1572126"/>
                  <a:chExt cx="996096" cy="1089448"/>
                </a:xfrm>
              </p:grpSpPr>
              <p:cxnSp>
                <p:nvCxnSpPr>
                  <p:cNvPr id="166" name="Straight Connector 165">
                    <a:extLst>
                      <a:ext uri="{FF2B5EF4-FFF2-40B4-BE49-F238E27FC236}">
                        <a16:creationId xmlns:a16="http://schemas.microsoft.com/office/drawing/2014/main" id="{AA1CFC2B-B0D8-4995-83E7-34728026DAC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7170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7" name="Straight Connector 166">
                    <a:extLst>
                      <a:ext uri="{FF2B5EF4-FFF2-40B4-BE49-F238E27FC236}">
                        <a16:creationId xmlns:a16="http://schemas.microsoft.com/office/drawing/2014/main" id="{C444123D-80AF-4487-9311-E94659C9D47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13232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8" name="Straight Connector 167">
                    <a:extLst>
                      <a:ext uri="{FF2B5EF4-FFF2-40B4-BE49-F238E27FC236}">
                        <a16:creationId xmlns:a16="http://schemas.microsoft.com/office/drawing/2014/main" id="{8BD0394E-DF32-444D-B907-64B92BE754A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15001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9" name="Straight Connector 168">
                    <a:extLst>
                      <a:ext uri="{FF2B5EF4-FFF2-40B4-BE49-F238E27FC236}">
                        <a16:creationId xmlns:a16="http://schemas.microsoft.com/office/drawing/2014/main" id="{075B1204-47BF-45DD-A34E-57EDA52C7F6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2477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0" name="Straight Connector 169">
                    <a:extLst>
                      <a:ext uri="{FF2B5EF4-FFF2-40B4-BE49-F238E27FC236}">
                        <a16:creationId xmlns:a16="http://schemas.microsoft.com/office/drawing/2014/main" id="{70B05FE8-E5D1-4F89-A27D-9A640A184D5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14246" y="15721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1" name="Straight Connector 170">
                    <a:extLst>
                      <a:ext uri="{FF2B5EF4-FFF2-40B4-BE49-F238E27FC236}">
                        <a16:creationId xmlns:a16="http://schemas.microsoft.com/office/drawing/2014/main" id="{8F790BBD-9BC8-4516-A690-7EBB560F1574}"/>
                      </a:ext>
                    </a:extLst>
                  </p:cNvPr>
                  <p:cNvCxnSpPr/>
                  <p:nvPr/>
                </p:nvCxnSpPr>
                <p:spPr>
                  <a:xfrm>
                    <a:off x="4503266" y="1572126"/>
                    <a:ext cx="0" cy="1089448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60" name="Group 159">
                  <a:extLst>
                    <a:ext uri="{FF2B5EF4-FFF2-40B4-BE49-F238E27FC236}">
                      <a16:creationId xmlns:a16="http://schemas.microsoft.com/office/drawing/2014/main" id="{E431BC0E-A937-488E-9B8E-6D1119EC1DC2}"/>
                    </a:ext>
                  </a:extLst>
                </p:cNvPr>
                <p:cNvGrpSpPr/>
                <p:nvPr/>
              </p:nvGrpSpPr>
              <p:grpSpPr>
                <a:xfrm flipH="1">
                  <a:off x="65055" y="835233"/>
                  <a:ext cx="807076" cy="542156"/>
                  <a:chOff x="3354770" y="1419726"/>
                  <a:chExt cx="807076" cy="542156"/>
                </a:xfrm>
              </p:grpSpPr>
              <p:cxnSp>
                <p:nvCxnSpPr>
                  <p:cNvPr id="161" name="Straight Connector 160">
                    <a:extLst>
                      <a:ext uri="{FF2B5EF4-FFF2-40B4-BE49-F238E27FC236}">
                        <a16:creationId xmlns:a16="http://schemas.microsoft.com/office/drawing/2014/main" id="{27838718-7107-4958-B624-47BC3A87874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4770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2" name="Straight Connector 161">
                    <a:extLst>
                      <a:ext uri="{FF2B5EF4-FFF2-40B4-BE49-F238E27FC236}">
                        <a16:creationId xmlns:a16="http://schemas.microsoft.com/office/drawing/2014/main" id="{B2D1AE58-4E05-4E2B-A3B7-19F553751A4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60832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3" name="Straight Connector 162">
                    <a:extLst>
                      <a:ext uri="{FF2B5EF4-FFF2-40B4-BE49-F238E27FC236}">
                        <a16:creationId xmlns:a16="http://schemas.microsoft.com/office/drawing/2014/main" id="{098C9C46-48AE-46CB-89CA-AC77875ED29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62601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4" name="Straight Connector 163">
                    <a:extLst>
                      <a:ext uri="{FF2B5EF4-FFF2-40B4-BE49-F238E27FC236}">
                        <a16:creationId xmlns:a16="http://schemas.microsoft.com/office/drawing/2014/main" id="{C07B0E8C-FFCE-49C3-A568-FF6B9393428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60077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5" name="Straight Connector 164">
                    <a:extLst>
                      <a:ext uri="{FF2B5EF4-FFF2-40B4-BE49-F238E27FC236}">
                        <a16:creationId xmlns:a16="http://schemas.microsoft.com/office/drawing/2014/main" id="{F356948D-0ED3-48D8-8FD4-EDB63463E17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61846" y="1419726"/>
                    <a:ext cx="0" cy="542156"/>
                  </a:xfrm>
                  <a:prstGeom prst="line">
                    <a:avLst/>
                  </a:prstGeom>
                  <a:ln w="19050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</p:grpSp>
      <p:sp>
        <p:nvSpPr>
          <p:cNvPr id="328" name="TextBox 327">
            <a:extLst>
              <a:ext uri="{FF2B5EF4-FFF2-40B4-BE49-F238E27FC236}">
                <a16:creationId xmlns:a16="http://schemas.microsoft.com/office/drawing/2014/main" id="{B7A1D8EC-7834-41E7-8FFE-B60E34CFD0E9}"/>
              </a:ext>
            </a:extLst>
          </p:cNvPr>
          <p:cNvSpPr txBox="1"/>
          <p:nvPr/>
        </p:nvSpPr>
        <p:spPr>
          <a:xfrm>
            <a:off x="4944884" y="5887908"/>
            <a:ext cx="230223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spc="300">
                <a:solidFill>
                  <a:prstClr val="white"/>
                </a:solidFill>
                <a:latin typeface="Tahoma" panose="020B0604030504040204" pitchFamily="34" charset="0"/>
              </a:rPr>
              <a:t>Kéo co</a:t>
            </a:r>
            <a:endParaRPr kumimoji="0" lang="en-US" sz="4400" b="1" i="0" u="none" strike="noStrike" kern="1200" cap="none" spc="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28533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repeatCount="indefinite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repeatCount="indefinite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repeatCount="indefinite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3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repeatCount="indefinite" fill="hold" grpId="0" nodeType="withEffect">
                                  <p:stCondLst>
                                    <p:cond delay="6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repeatCount="indefinite" fill="hold" grpId="0" nodeType="withEffect">
                                  <p:stCondLst>
                                    <p:cond delay="13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repeatCount="indefinite" fill="hold" grpId="0" nodeType="withEffect">
                                  <p:stCondLst>
                                    <p:cond delay="18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5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7.40741E-7 L -0.06705 7.40741E-7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59" y="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3.33333E-6 L 0.0496 -3.33333E-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4" y="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3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repeatCount="indefinite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repeatCount="indefinite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3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2" repeatCount="indefinite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3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repeatCount="indefinite" fill="hold" grpId="0" nodeType="withEffect">
                                  <p:stCondLst>
                                    <p:cond delay="6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repeatCount="indefinite" fill="hold" grpId="0" nodeType="withEffect">
                                  <p:stCondLst>
                                    <p:cond delay="13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repeatCount="indefinite" fill="hold" grpId="0" nodeType="withEffect">
                                  <p:stCondLst>
                                    <p:cond delay="18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5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3.7037E-7 L -0.06705 -3.7037E-7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59" y="0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4.44444E-6 L 0.0496 -4.44444E-6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4" y="0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11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7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nodeType="withEffect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7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1" fill="hold" nodeType="withEffect">
                                  <p:stCondLst>
                                    <p:cond delay="675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7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2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3" dur="7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8" presetClass="emph" presetSubtype="0" repeatCount="indefinite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21600000">
                                      <p:cBhvr>
                                        <p:cTn id="95" dur="5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8" grpId="0" animBg="1"/>
      <p:bldP spid="49" grpId="0" animBg="1"/>
      <p:bldP spid="50" grpId="0" animBg="1"/>
      <p:bldP spid="66" grpId="0" animBg="1"/>
      <p:bldP spid="72" grpId="0" animBg="1"/>
      <p:bldP spid="73" grpId="0" animBg="1"/>
      <p:bldP spid="74" grpId="0" animBg="1"/>
      <p:bldP spid="32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7051019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525" row="9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2F270318-00EB-4C33-B558-4CAF2C44EED8}">
  <we:reference id="wa104381063" version="1.0.0.1" store="en-US" storeType="OMEX"/>
  <we:alternateReferences>
    <we:reference id="wa104381063" version="1.0.0.1" store="WA104381063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827</TotalTime>
  <Words>636</Words>
  <Application>Microsoft Office PowerPoint</Application>
  <PresentationFormat>Widescreen</PresentationFormat>
  <Paragraphs>128</Paragraphs>
  <Slides>24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4" baseType="lpstr">
      <vt:lpstr>Arial</vt:lpstr>
      <vt:lpstr>UVN Bach Dang Nang</vt:lpstr>
      <vt:lpstr>Times New Roman</vt:lpstr>
      <vt:lpstr>Calibri</vt:lpstr>
      <vt:lpstr>Tahoma</vt:lpstr>
      <vt:lpstr>Calibri Light</vt:lpstr>
      <vt:lpstr>UTM Bitsumishi Pro</vt:lpstr>
      <vt:lpstr>Porky's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S</Manager>
  <Company>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</dc:title>
  <dc:subject>T</dc:subject>
  <dc:creator>KTUTS</dc:creator>
  <cp:keywords>HaiHa</cp:keywords>
  <dc:description>U</dc:description>
  <cp:lastModifiedBy>Nguyen Huu Hieu</cp:lastModifiedBy>
  <cp:revision>38</cp:revision>
  <dcterms:created xsi:type="dcterms:W3CDTF">2021-05-09T10:02:37Z</dcterms:created>
  <dcterms:modified xsi:type="dcterms:W3CDTF">2021-12-18T18:41:54Z</dcterms:modified>
  <cp:version>V14</cp:version>
</cp:coreProperties>
</file>