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9"/>
  </p:notesMasterIdLst>
  <p:sldIdLst>
    <p:sldId id="283" r:id="rId2"/>
    <p:sldId id="260" r:id="rId3"/>
    <p:sldId id="280" r:id="rId4"/>
    <p:sldId id="295" r:id="rId5"/>
    <p:sldId id="291" r:id="rId6"/>
    <p:sldId id="300" r:id="rId7"/>
    <p:sldId id="288" r:id="rId8"/>
    <p:sldId id="284" r:id="rId9"/>
    <p:sldId id="297" r:id="rId10"/>
    <p:sldId id="298" r:id="rId11"/>
    <p:sldId id="299" r:id="rId12"/>
    <p:sldId id="289" r:id="rId13"/>
    <p:sldId id="292" r:id="rId14"/>
    <p:sldId id="301" r:id="rId15"/>
    <p:sldId id="304" r:id="rId16"/>
    <p:sldId id="302" r:id="rId17"/>
    <p:sldId id="305" r:id="rId18"/>
    <p:sldId id="290" r:id="rId19"/>
    <p:sldId id="306" r:id="rId20"/>
    <p:sldId id="293" r:id="rId21"/>
    <p:sldId id="303" r:id="rId22"/>
    <p:sldId id="294" r:id="rId23"/>
    <p:sldId id="285" r:id="rId24"/>
    <p:sldId id="307" r:id="rId25"/>
    <p:sldId id="308" r:id="rId26"/>
    <p:sldId id="309" r:id="rId27"/>
    <p:sldId id="31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#9Slide03 AmpleSoft Bold" panose="02000000000000000000" pitchFamily="2" charset="0"/>
      <p:regular r:id="rId34"/>
    </p:embeddedFont>
    <p:embeddedFont>
      <p:font typeface="UTM Aurora" panose="02040603050506020204" pitchFamily="18" charset="0"/>
      <p:regular r:id="rId35"/>
    </p:embeddedFont>
    <p:embeddedFont>
      <p:font typeface="UTM Candombe" panose="02040603050506020204" pitchFamily="18" charset="0"/>
      <p:regular r:id="rId36"/>
    </p:embeddedFont>
    <p:embeddedFont>
      <p:font typeface="UTM Showcard" panose="02040603050506020204" pitchFamily="18" charset="0"/>
      <p:regular r:id="rId37"/>
    </p:embeddedFont>
    <p:embeddedFont>
      <p:font typeface="UVN Banh Mi" pitchFamily="2" charset="0"/>
      <p:regular r:id="rId38"/>
    </p:embeddedFont>
    <p:embeddedFont>
      <p:font typeface="UVN Tin Tuc" panose="020B0503020203020204" pitchFamily="34" charset="0"/>
      <p:regular r:id="rId39"/>
      <p:bold r:id="rId40"/>
      <p:italic r:id="rId41"/>
      <p:boldItalic r:id="rId42"/>
    </p:embeddedFont>
    <p:embeddedFont>
      <p:font typeface="UVN Van Chuong Nang" panose="00000400000000000000" pitchFamily="2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AEE"/>
    <a:srgbClr val="C3D215"/>
    <a:srgbClr val="ED277C"/>
    <a:srgbClr val="566643"/>
    <a:srgbClr val="39442C"/>
    <a:srgbClr val="008696"/>
    <a:srgbClr val="0063A6"/>
    <a:srgbClr val="0054AF"/>
    <a:srgbClr val="FE9300"/>
    <a:srgbClr val="000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>
        <p:scale>
          <a:sx n="50" d="100"/>
          <a:sy n="50" d="100"/>
        </p:scale>
        <p:origin x="12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5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54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8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062162" y="6211669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>
            <a:spLocks noGrp="1"/>
          </p:cNvSpPr>
          <p:nvPr>
            <p:ph type="pic" sz="quarter" idx="10"/>
          </p:nvPr>
        </p:nvSpPr>
        <p:spPr>
          <a:xfrm>
            <a:off x="3793595" y="7107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任意多边形 2"/>
          <p:cNvSpPr>
            <a:spLocks noGrp="1"/>
          </p:cNvSpPr>
          <p:nvPr>
            <p:ph type="pic" sz="quarter" idx="11"/>
          </p:nvPr>
        </p:nvSpPr>
        <p:spPr>
          <a:xfrm>
            <a:off x="1245766" y="3579766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任意多边形 3"/>
          <p:cNvSpPr>
            <a:spLocks noGrp="1"/>
          </p:cNvSpPr>
          <p:nvPr>
            <p:ph type="pic" sz="quarter" idx="12"/>
          </p:nvPr>
        </p:nvSpPr>
        <p:spPr>
          <a:xfrm>
            <a:off x="5995566" y="13076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任意多边形 4"/>
          <p:cNvSpPr>
            <a:spLocks noGrp="1"/>
          </p:cNvSpPr>
          <p:nvPr>
            <p:ph type="pic" sz="quarter" idx="13"/>
          </p:nvPr>
        </p:nvSpPr>
        <p:spPr>
          <a:xfrm>
            <a:off x="8423806" y="2653324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3B4A07-9442-4DE4-8FE2-C44786958F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EE479D-9DDD-45D9-B3A3-A22A52615C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E52BD9-6FBC-4723-9F8D-18E8FEB9AE07}"/>
              </a:ext>
            </a:extLst>
          </p:cNvPr>
          <p:cNvSpPr/>
          <p:nvPr userDrawn="1"/>
        </p:nvSpPr>
        <p:spPr>
          <a:xfrm>
            <a:off x="1" y="0"/>
            <a:ext cx="12192000" cy="4984955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BBBEECC-1EC5-45F5-AA7B-A603A7B3B022}"/>
              </a:ext>
            </a:extLst>
          </p:cNvPr>
          <p:cNvGrpSpPr/>
          <p:nvPr userDrawn="1"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63736C0-C220-48B7-A67D-FB4A61DF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952579-7472-47E8-93E1-24B9CAD6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D48D4DF-1370-407A-954E-684CA539D7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57" y="428247"/>
            <a:ext cx="2648131" cy="1405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E51153-7D41-43F3-B783-25AC4C73AF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14598" y="624967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3204A7-6D1A-4CEF-8F37-6ADA203B08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9B73F6-ADF0-4359-BEAF-9F2155DA35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6B3CAF-1F3D-46EA-A584-057B751DE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5095F2-5085-477A-8F52-5D85AC28D4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FF98DD-E0C9-46F0-8AB9-4B6A42F535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BA6112-C7F3-43C9-8DD5-6905C5A12C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0" y="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7" name="文本框 24">
            <a:extLst>
              <a:ext uri="{FF2B5EF4-FFF2-40B4-BE49-F238E27FC236}">
                <a16:creationId xmlns:a16="http://schemas.microsoft.com/office/drawing/2014/main" id="{6254EB0B-663E-4708-B25A-D889504CCB18}"/>
              </a:ext>
            </a:extLst>
          </p:cNvPr>
          <p:cNvSpPr txBox="1"/>
          <p:nvPr/>
        </p:nvSpPr>
        <p:spPr>
          <a:xfrm>
            <a:off x="2431884" y="2126542"/>
            <a:ext cx="6817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chemeClr val="accent1">
                  <a:lumMod val="50000"/>
                </a:schemeClr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2492209" y="2146621"/>
            <a:ext cx="6757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FFFF00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rgbClr val="FFFF00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2930" y="3535543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108 0.09213 L 0.0108 0.09236 C 0.08671 0.07824 0.11171 0.06597 0.18554 0.08079 C 0.19179 0.08194 0.197 0.0912 0.20286 0.09491 C 0.21432 0.10162 0.22591 0.10602 0.23776 0.1118 C 0.24596 0.12014 0.25429 0.12708 0.26158 0.13727 C 0.27369 0.15416 0.28086 0.17801 0.28711 0.20208 C 0.28997 0.21412 0.29257 0.22639 0.29492 0.23866 C 0.29661 0.24699 0.29713 0.25579 0.29817 0.26412 C 0.29713 0.31041 0.29752 0.35671 0.29492 0.40231 C 0.29453 0.4125 0.29101 0.42106 0.2888 0.43079 C 0.28476 0.44583 0.28007 0.45949 0.27421 0.47291 C 0.27109 0.48079 0.26705 0.48819 0.26315 0.4956 C 0.25755 0.50602 0.25182 0.5169 0.24596 0.52639 C 0.24244 0.53194 0.23867 0.53634 0.23463 0.54051 C 0.21132 0.56597 0.21132 0.56551 0.18724 0.58009 C 0.15911 0.59676 0.14622 0.60116 0.11106 0.60532 C 0.07487 0.60972 0.03893 0.60903 0.00299 0.61134 C -0.01394 0.60903 -0.03099 0.6081 -0.04766 0.60532 C -0.05339 0.6044 -0.05951 0.60347 -0.06498 0.59977 C -0.07331 0.59398 -0.08086 0.58449 -0.08881 0.57731 C -0.09766 0.56921 -0.10704 0.56319 -0.11576 0.55486 C -0.12878 0.54236 -0.14089 0.52754 -0.15391 0.51528 C -0.16185 0.50764 -0.17006 0.50116 -0.17774 0.49282 C -0.18607 0.48356 -0.17943 0.48403 -0.18412 0.48403 L -0.18412 0.48449 " pathEditMode="relative" rAng="0" ptsTypes="AAAAAAAAAAAAAAAAAAAAAAAA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655" y="978275"/>
            <a:ext cx="4073125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347480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984" y="225832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05687" y="1058072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253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09551" y="2407646"/>
            <a:ext cx="509145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898040" y="3648699"/>
            <a:ext cx="598272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83" y="1105705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6121" y="2260103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6559" y="227732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3935" y="138957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5455" y="291535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7642" y="2920110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0" y="2927078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42873" y="59547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2" y="3895479"/>
            <a:ext cx="2692458" cy="26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6" y="1953502"/>
            <a:ext cx="1364522" cy="1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787 L -0.00795 0.22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32" grpId="0"/>
      <p:bldP spid="32" grpId="1"/>
      <p:bldP spid="3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40" y="982550"/>
            <a:ext cx="3969806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1963" y="1214495"/>
            <a:ext cx="1354299" cy="1953170"/>
            <a:chOff x="4962493" y="2318418"/>
            <a:chExt cx="1354299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615536" y="2226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71192" y="1070964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585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056363" y="1679566"/>
            <a:ext cx="25282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60637" y="211477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23997" y="2228153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5675" y="283684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4317" y="355086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76" y="355761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9727" y="3551056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698" y="221652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9" y="2580745"/>
            <a:ext cx="1364522" cy="1308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41" y="1108464"/>
            <a:ext cx="1364522" cy="13085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3" y="4029439"/>
            <a:ext cx="2692458" cy="26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4" y="422012"/>
            <a:ext cx="5338939" cy="3753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6981" y="3253594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" y="1857751"/>
            <a:ext cx="11083657" cy="5490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6" y="3843876"/>
            <a:ext cx="3067192" cy="3071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8169" y="101850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02863" y="865703"/>
            <a:ext cx="1354299" cy="1953170"/>
            <a:chOff x="4962493" y="2318418"/>
            <a:chExt cx="1354299" cy="195317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000640" y="183334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6965" y="173464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35877" y="2400333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13016" y="30374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481014" y="4063849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41535:195 = 213</a:t>
            </a:r>
          </a:p>
        </p:txBody>
      </p:sp>
      <p:sp>
        <p:nvSpPr>
          <p:cNvPr id="5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762354" y="4123369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" y="764200"/>
            <a:ext cx="11454287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283" y="938463"/>
            <a:ext cx="10658047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72849" y="1210623"/>
            <a:ext cx="48325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b.80120 : 245 =?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244" y="4025120"/>
            <a:ext cx="5811742" cy="2336301"/>
            <a:chOff x="761544" y="4016864"/>
            <a:chExt cx="5811742" cy="233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1544" y="4016864"/>
              <a:ext cx="5811742" cy="2336301"/>
            </a:xfrm>
            <a:prstGeom prst="rect">
              <a:avLst/>
            </a:prstGeom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1805925" y="4939327"/>
              <a:ext cx="31838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sang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phải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99351" y="106417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  801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4668" y="3295635"/>
            <a:ext cx="5160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43321" y="259506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2572" y="3367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16825" y="1738568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70628" y="2918230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12,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; 20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045659" y="4697077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;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261513" y="5803143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54" y="73629"/>
            <a:ext cx="1413205" cy="11081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1707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0980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" y="1077761"/>
            <a:ext cx="534617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0026 0.098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4" grpId="0"/>
      <p:bldP spid="24" grpId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0816" y="974558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150816" y="1187816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16090" y="1600960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89059" y="3334194"/>
            <a:ext cx="1473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739" y="332081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5151" y="3337248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82184" y="3312478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; 16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03936" y="4818485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;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103392" y="1016185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54423" y="3334194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906510" y="5809556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1542" y="4047911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73969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0190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7451" y="257916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1" y="1077761"/>
            <a:ext cx="494022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111 L -0.00013 0.213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" y="800295"/>
            <a:ext cx="11405713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01" y="974557"/>
            <a:ext cx="10631688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94929" y="1200628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13498" y="160096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2586" y="3364192"/>
            <a:ext cx="1862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7637" y="3336610"/>
            <a:ext cx="9444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885989" y="3281474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; 32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09962" y="4922575"/>
            <a:ext cx="56412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;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000802" y="1016185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577" y="4093348"/>
            <a:ext cx="1917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172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1032" y="334520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16112" y="473008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0640" y="4734590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16568" y="471972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077761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148" y="800295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31840" y="2456935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382461" y="1165079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718" y="2631175"/>
            <a:ext cx="7739385" cy="2899662"/>
            <a:chOff x="5238393" y="1646053"/>
            <a:chExt cx="7739385" cy="28996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93" y="1646053"/>
              <a:ext cx="7739385" cy="2899662"/>
            </a:xfrm>
            <a:prstGeom prst="rect">
              <a:avLst/>
            </a:prstGeom>
          </p:spPr>
        </p:pic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6596478" y="2179566"/>
              <a:ext cx="4455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Phép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chia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có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dư</a:t>
              </a:r>
              <a:endPara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3148" y="2631174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7440" y="3333557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1042061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309396" y="500637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5431" y="4780584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772" y="958697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35760" y="2290431"/>
            <a:ext cx="1354299" cy="1683993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8798" y="2297503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10895" y="3352379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7" y="5535679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610245" y="4678967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06280" y="4453175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6869" y="2511289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563" y="2358487"/>
            <a:ext cx="1354299" cy="1953170"/>
            <a:chOff x="4962493" y="2318418"/>
            <a:chExt cx="1354299" cy="195317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595665" y="322743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04577" y="3893117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7920" y="3300248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85681" y="4753718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1716" y="453022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08022" y="1345434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411041" y="1286163"/>
            <a:ext cx="445506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có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endParaRPr lang="en-US" altLang="zh-CN" sz="4800" b="1" dirty="0">
              <a:solidFill>
                <a:srgbClr val="7030A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675" y="717509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041670" y="1523416"/>
            <a:ext cx="689804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1: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2446746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62 321 : 307 =?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3353260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81 350 : 187 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56" y="2908411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6" y="4001727"/>
            <a:ext cx="3626193" cy="29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346920"/>
            <a:ext cx="2648131" cy="1405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1659" y="387492"/>
            <a:ext cx="3702441" cy="1224667"/>
            <a:chOff x="3039713" y="831571"/>
            <a:chExt cx="3702441" cy="1224667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0" y="186174"/>
            <a:ext cx="2648131" cy="140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3" y="189454"/>
            <a:ext cx="1978818" cy="10907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345324" y="1634652"/>
            <a:ext cx="24449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Chia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2869573" y="1627841"/>
            <a:ext cx="20521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cho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E8B50C9-6793-453A-92D6-843CB184B6BD}"/>
              </a:ext>
            </a:extLst>
          </p:cNvPr>
          <p:cNvSpPr txBox="1"/>
          <p:nvPr/>
        </p:nvSpPr>
        <p:spPr>
          <a:xfrm>
            <a:off x="4952551" y="1634652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>
            <a:off x="2897865" y="3163274"/>
            <a:ext cx="14189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có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B7BCB45-28A2-4B7B-BC59-7B8A33AE523D}"/>
              </a:ext>
            </a:extLst>
          </p:cNvPr>
          <p:cNvSpPr txBox="1"/>
          <p:nvPr/>
        </p:nvSpPr>
        <p:spPr>
          <a:xfrm>
            <a:off x="4440535" y="3141548"/>
            <a:ext cx="14285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566643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ba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566643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13DBE04-3E84-451F-8B35-86FAA92AE791}"/>
              </a:ext>
            </a:extLst>
          </p:cNvPr>
          <p:cNvSpPr txBox="1"/>
          <p:nvPr/>
        </p:nvSpPr>
        <p:spPr>
          <a:xfrm>
            <a:off x="6017138" y="3127176"/>
            <a:ext cx="20649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chữ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8203882" y="3108041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9764863" y="3061609"/>
            <a:ext cx="1771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(</a:t>
            </a:r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tt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)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623" y="243775"/>
            <a:ext cx="6797379" cy="1558303"/>
            <a:chOff x="4145179" y="291575"/>
            <a:chExt cx="6797379" cy="1558303"/>
          </a:xfrm>
        </p:grpSpPr>
        <p:grpSp>
          <p:nvGrpSpPr>
            <p:cNvPr id="2" name="Group 1"/>
            <p:cNvGrpSpPr/>
            <p:nvPr/>
          </p:nvGrpSpPr>
          <p:grpSpPr>
            <a:xfrm>
              <a:off x="4145179" y="291575"/>
              <a:ext cx="4014268" cy="1248367"/>
              <a:chOff x="3039713" y="831571"/>
              <a:chExt cx="4014268" cy="1248367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36742" y="1495163"/>
                <a:ext cx="917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82CAA06-8A74-4637-9C74-DC6A04A7051B}"/>
                </a:ext>
              </a:extLst>
            </p:cNvPr>
            <p:cNvGrpSpPr/>
            <p:nvPr/>
          </p:nvGrpSpPr>
          <p:grpSpPr>
            <a:xfrm>
              <a:off x="5919844" y="387413"/>
              <a:ext cx="5022714" cy="1462465"/>
              <a:chOff x="5515938" y="1159684"/>
              <a:chExt cx="5022714" cy="1462465"/>
            </a:xfrm>
          </p:grpSpPr>
          <p:pic>
            <p:nvPicPr>
              <p:cNvPr id="33" name="Picture 32" descr="Diagram, shape, arrow&#10;&#10;Description automatically generated">
                <a:extLst>
                  <a:ext uri="{FF2B5EF4-FFF2-40B4-BE49-F238E27FC236}">
                    <a16:creationId xmlns:a16="http://schemas.microsoft.com/office/drawing/2014/main" id="{37D4A100-0BB7-4AFF-A796-2D6813569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165" b="67866" l="12571" r="44139">
                            <a14:foregroundMark x1="43250" y1="59741" x2="43250" y2="65077"/>
                            <a14:foregroundMark x1="13754" y1="59792" x2="21463" y2="60226"/>
                            <a14:foregroundMark x1="21463" y1="60226" x2="14188" y2="59984"/>
                            <a14:foregroundMark x1="44139" y1="59903" x2="44058" y2="67057"/>
                            <a14:backgroundMark x1="12894" y1="59741" x2="12975" y2="67017"/>
                            <a14:backgroundMark x1="12975" y1="67017" x2="12894" y2="67138"/>
                            <a14:backgroundMark x1="162" y1="57154" x2="162" y2="57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8" t="56976" r="53995" b="30895"/>
              <a:stretch/>
            </p:blipFill>
            <p:spPr>
              <a:xfrm>
                <a:off x="5515938" y="1352112"/>
                <a:ext cx="4922239" cy="1270037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1711C92-2DB1-4FB1-A3B8-88359D492FC1}"/>
                  </a:ext>
                </a:extLst>
              </p:cNvPr>
              <p:cNvSpPr/>
              <p:nvPr/>
            </p:nvSpPr>
            <p:spPr>
              <a:xfrm>
                <a:off x="5715776" y="1159684"/>
                <a:ext cx="4822876" cy="14333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b="1" cap="none" spc="0" dirty="0" err="1">
                    <a:ln/>
                    <a:solidFill>
                      <a:srgbClr val="1293A4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UVN Banh Mi" pitchFamily="2" charset="0"/>
                    <a:cs typeface="Times New Roman" panose="02020603050405020304" pitchFamily="18" charset="0"/>
                  </a:rPr>
                  <a:t>Toán</a:t>
                </a:r>
                <a:endParaRPr lang="en-US" sz="6600" b="1" cap="none" spc="0" dirty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80D923-0F78-431B-A003-868FD508DEFE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6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8" grpId="0"/>
      <p:bldP spid="29" grpId="0"/>
      <p:bldP spid="2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62321  307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: 307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95825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76441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2965" y="2612990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58212" y="3350090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2" y="4013144"/>
            <a:ext cx="1939106" cy="1352865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568620" y="4292134"/>
            <a:ext cx="661270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62 321 : 307 =203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1" y="3813976"/>
            <a:ext cx="3910035" cy="3246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4" y="558334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81350  187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: 187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868" y="2503522"/>
            <a:ext cx="10829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05493" y="2494634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237" y="3112648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4" y="3974422"/>
            <a:ext cx="1705583" cy="1189942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463376" y="4632098"/>
            <a:ext cx="85860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81 350 : 187 = 435 (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5527" y="3112648"/>
            <a:ext cx="549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6320" y="3768959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7" y="3700868"/>
            <a:ext cx="3580597" cy="2972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1" y="499937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924417" y="1545975"/>
            <a:ext cx="3526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CỦNG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627627" y="2879466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CỐ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08" y="290875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53F0FD-31ED-496A-97BC-84B7DC4E539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12 345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64297" y="268392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12345   275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4547" y="280637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382112" y="3659210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314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3620" y="4874481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" y="2262833"/>
            <a:ext cx="4107855" cy="4480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43576" y="4116881"/>
            <a:ext cx="20120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3819" y="377230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4395" y="3450168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409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82 775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549" y="285143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82775   275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7800" y="297388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431085" y="3867097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301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201" y="3816749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9979" y="4681660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" y="2084223"/>
            <a:ext cx="3829639" cy="47479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1505021" y="1272853"/>
            <a:ext cx="9307820" cy="4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24" y="2968328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4187759" y="1594317"/>
            <a:ext cx="2337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Dặn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6670799" y="1724649"/>
            <a:ext cx="147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dò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4" y="420378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0" y="163358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 rot="215208">
            <a:off x="2481649" y="3186808"/>
            <a:ext cx="684033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Hoàn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thành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Chuẩn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bị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tiếp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theo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FFF5C-EBA1-49F1-B518-BAA785C8152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34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1207360" y="2125892"/>
            <a:ext cx="923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Chúc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em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tốt</a:t>
            </a:r>
            <a:endParaRPr lang="zh-CN" altLang="en-US" sz="10000" dirty="0">
              <a:solidFill>
                <a:srgbClr val="ED277C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21" y="1572845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BBD39E-E35E-4F4B-A73B-CABFF933326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93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3123189" y="1545975"/>
            <a:ext cx="3129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KHỞI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4731548" y="2879466"/>
            <a:ext cx="3573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ĐỘNG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8" y="933185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1901CC-44AA-4E2F-B5C6-AC14F1F498F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3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3307 -0.12917 L -0.13307 -0.12894 C -0.05716 -0.14306 -0.03216 -0.15533 0.04167 -0.14051 C 0.04792 -0.13935 0.05313 -0.13009 0.05899 -0.12639 C 0.07045 -0.11968 0.08204 -0.11528 0.09388 -0.10949 C 0.10209 -0.10116 0.11042 -0.09422 0.11771 -0.08403 C 0.12982 -0.06713 0.13698 -0.04329 0.14323 -0.01922 C 0.1461 -0.00718 0.1487 0.00509 0.15105 0.01736 C 0.15274 0.02569 0.15326 0.03449 0.1543 0.04282 C 0.15326 0.08912 0.15365 0.13541 0.15105 0.18102 C 0.15065 0.1912 0.14714 0.19977 0.14493 0.20949 C 0.14089 0.22453 0.1362 0.23819 0.13034 0.25162 C 0.12722 0.25949 0.12318 0.2669 0.11927 0.2743 C 0.11368 0.28472 0.10795 0.2956 0.10209 0.30509 C 0.09857 0.31065 0.0948 0.31504 0.09076 0.31921 C 0.06745 0.34467 0.06745 0.34421 0.04336 0.35879 C 0.01524 0.37546 0.00235 0.37986 -0.03281 0.38403 C -0.06901 0.38842 -0.10494 0.38773 -0.14088 0.39004 C -0.15781 0.38773 -0.17487 0.3868 -0.19153 0.38403 C -0.19726 0.3831 -0.20338 0.38217 -0.20885 0.37847 C -0.21718 0.37268 -0.22474 0.36319 -0.23268 0.35602 C -0.24153 0.34791 -0.25091 0.3419 -0.25963 0.33356 C -0.27265 0.32106 -0.28476 0.30625 -0.29778 0.29398 C -0.30573 0.28634 -0.31393 0.27986 -0.32161 0.27153 C -0.32994 0.26227 -0.3233 0.26273 -0.32799 0.26273 L -0.32799 0.26319 " pathEditMode="relative" rAng="0" ptsTypes="AAAAAAAAAAAAAAAAAAAAAAAAAA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828" y="-1"/>
            <a:ext cx="12316827" cy="69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: 125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1365" y="3064341"/>
            <a:ext cx="37673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1500  125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1859" y="3932018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141" y="3939785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7114" y="464479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7 056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5185" y="3064341"/>
            <a:ext cx="3959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7056   345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613" y="4029656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8765" y="4036041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849076" y="1545975"/>
            <a:ext cx="367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KHÁM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216457" y="2879466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PHÁ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38" y="801891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39" y="3727428"/>
            <a:ext cx="2391477" cy="3099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38C24A-EF79-49CE-9ECD-8F41DFA01654}"/>
              </a:ext>
            </a:extLst>
          </p:cNvPr>
          <p:cNvSpPr txBox="1"/>
          <p:nvPr/>
        </p:nvSpPr>
        <p:spPr>
          <a:xfrm rot="20812149">
            <a:off x="1866590" y="517655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1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6263 -0.10092 L -0.06263 -0.10069 C 0.01329 -0.11481 0.03829 -0.12708 0.11211 -0.11226 C 0.11836 -0.11111 0.12357 -0.10185 0.12943 -0.09814 C 0.14089 -0.09143 0.15248 -0.08703 0.16433 -0.08125 C 0.17253 -0.07291 0.18086 -0.06597 0.18816 -0.05578 C 0.20027 -0.03888 0.20743 -0.01504 0.21368 0.00903 C 0.21654 0.02107 0.21915 0.03334 0.22149 0.04561 C 0.22318 0.05394 0.2237 0.06274 0.22474 0.07107 C 0.2237 0.11737 0.22409 0.16366 0.22149 0.20926 C 0.2211 0.21945 0.21758 0.22801 0.21537 0.23774 C 0.21133 0.25278 0.20665 0.26644 0.20079 0.27987 C 0.19766 0.28774 0.19362 0.29514 0.18972 0.30255 C 0.18412 0.31297 0.17839 0.32385 0.17253 0.33334 C 0.16902 0.33889 0.16524 0.34329 0.1612 0.34746 C 0.1379 0.37292 0.1379 0.37246 0.11381 0.38704 C 0.08568 0.40371 0.07279 0.40811 0.03764 0.41227 C 0.00144 0.41667 -0.0345 0.41598 -0.07045 0.41829 C -0.08737 0.41598 -0.10443 0.41505 -0.1211 0.41227 C -0.12683 0.41135 -0.13295 0.41042 -0.13842 0.40672 C -0.14675 0.40093 -0.1543 0.39144 -0.16224 0.38426 C -0.1711 0.37616 -0.18047 0.37014 -0.1892 0.36181 C -0.20222 0.34931 -0.21433 0.3345 -0.22735 0.32223 C -0.23529 0.31459 -0.24349 0.30811 -0.25118 0.29977 C -0.25951 0.29051 -0.25287 0.29098 -0.25756 0.29098 L -0.25756 0.2914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39" y="982550"/>
            <a:ext cx="4024237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219694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2227" y="23046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314" y="137725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1070964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phải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415 chia 195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8" y="1214495"/>
            <a:ext cx="1364522" cy="1308599"/>
          </a:xfrm>
          <a:prstGeom prst="rect">
            <a:avLst/>
          </a:prstGeom>
        </p:spPr>
      </p:pic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6001" y="13740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3" y="1195550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03" y="3780469"/>
            <a:ext cx="2692458" cy="269660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91234" y="228870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190" y="22839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71880" y="5960598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</p:spTree>
    <p:extLst>
      <p:ext uri="{BB962C8B-B14F-4D97-AF65-F5344CB8AC3E}">
        <p14:creationId xmlns:p14="http://schemas.microsoft.com/office/powerpoint/2010/main" val="2376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729 0.1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8" grpId="1" build="allAtOnce"/>
      <p:bldP spid="33" grpId="0"/>
      <p:bldP spid="34" grpId="0"/>
      <p:bldP spid="35" grpId="0"/>
      <p:bldP spid="39" grpId="0"/>
      <p:bldP spid="40" grpId="0"/>
      <p:bldP spid="41" grpId="0"/>
      <p:bldP spid="30" grpId="0"/>
      <p:bldP spid="53" grpId="1"/>
      <p:bldP spid="53" grpId="2"/>
      <p:bldP spid="60" grpId="1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989</TotalTime>
  <Words>767</Words>
  <Application>Microsoft Office PowerPoint</Application>
  <PresentationFormat>Widescreen</PresentationFormat>
  <Paragraphs>248</Paragraphs>
  <Slides>27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#9Slide03 AmpleSoft Bold</vt:lpstr>
      <vt:lpstr>UTM Aurora</vt:lpstr>
      <vt:lpstr>Embassy BT</vt:lpstr>
      <vt:lpstr>UVN Van Chuong Nang</vt:lpstr>
      <vt:lpstr>UVN Tin Tuc</vt:lpstr>
      <vt:lpstr>UVN Banh Mi</vt:lpstr>
      <vt:lpstr>等线</vt:lpstr>
      <vt:lpstr>UTM Candombe</vt:lpstr>
      <vt:lpstr>Times New Roman</vt:lpstr>
      <vt:lpstr>UTM Showcard</vt:lpstr>
      <vt:lpstr>微软雅黑</vt:lpstr>
      <vt:lpstr>Arial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BichHa</cp:keywords>
  <dc:description>U</dc:description>
  <cp:lastModifiedBy>PHAN HOÀNG PHƯỚC HẠNH</cp:lastModifiedBy>
  <cp:revision>179</cp:revision>
  <dcterms:created xsi:type="dcterms:W3CDTF">2017-08-18T03:02:00Z</dcterms:created>
  <dcterms:modified xsi:type="dcterms:W3CDTF">2021-12-19T05:08:23Z</dcterms:modified>
  <cp:version>V14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