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9" r:id="rId3"/>
    <p:sldId id="266" r:id="rId4"/>
    <p:sldId id="267" r:id="rId5"/>
    <p:sldId id="257" r:id="rId6"/>
    <p:sldId id="258" r:id="rId7"/>
    <p:sldId id="260" r:id="rId8"/>
    <p:sldId id="261" r:id="rId9"/>
    <p:sldId id="263" r:id="rId10"/>
    <p:sldId id="262" r:id="rId11"/>
    <p:sldId id="264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5" d="100"/>
          <a:sy n="95" d="100"/>
        </p:scale>
        <p:origin x="-666" y="2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95FF71-5499-4FE0-93EB-12034F79A6A9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2BE5B1-C9F1-4A7A-9061-43522AD16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28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9E45B-568E-44FB-B907-9C1BAD2FEC45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5C264-8412-4862-B2ED-8604ACE6E1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7603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9E45B-568E-44FB-B907-9C1BAD2FEC45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5C264-8412-4862-B2ED-8604ACE6E1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034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9E45B-568E-44FB-B907-9C1BAD2FEC45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5C264-8412-4862-B2ED-8604ACE6E1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26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9E45B-568E-44FB-B907-9C1BAD2FEC45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5C264-8412-4862-B2ED-8604ACE6E1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151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9E45B-568E-44FB-B907-9C1BAD2FEC45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5C264-8412-4862-B2ED-8604ACE6E1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985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9E45B-568E-44FB-B907-9C1BAD2FEC45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5C264-8412-4862-B2ED-8604ACE6E1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917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9E45B-568E-44FB-B907-9C1BAD2FEC45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5C264-8412-4862-B2ED-8604ACE6E1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03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9E45B-568E-44FB-B907-9C1BAD2FEC45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5C264-8412-4862-B2ED-8604ACE6E1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398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9E45B-568E-44FB-B907-9C1BAD2FEC45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5C264-8412-4862-B2ED-8604ACE6E1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689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9E45B-568E-44FB-B907-9C1BAD2FEC45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5C264-8412-4862-B2ED-8604ACE6E1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2867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9E45B-568E-44FB-B907-9C1BAD2FEC45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5C264-8412-4862-B2ED-8604ACE6E1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40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49E45B-568E-44FB-B907-9C1BAD2FEC45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C5C264-8412-4862-B2ED-8604ACE6E1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331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11560" y="1855930"/>
            <a:ext cx="6480720" cy="369332"/>
          </a:xfrm>
          <a:prstGeom prst="rect">
            <a:avLst/>
          </a:prstGeom>
        </p:spPr>
        <p:txBody>
          <a:bodyPr wrap="none">
            <a:prstTxWarp prst="textArchUp">
              <a:avLst>
                <a:gd name="adj" fmla="val 10958996"/>
              </a:avLst>
            </a:prstTxWarp>
            <a:spAutoFit/>
          </a:bodyPr>
          <a:lstStyle/>
          <a:p>
            <a:r>
              <a:rPr lang="en-US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00CC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LIỆT CHÀO MỪNG CÁC THẦY CÔ GIÁO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8" y="0"/>
            <a:ext cx="9143999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71601" y="980728"/>
            <a:ext cx="633670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Trườ</a:t>
            </a:r>
            <a:r>
              <a:rPr lang="en-US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NG </a:t>
            </a:r>
            <a:r>
              <a:rPr lang="en-US" sz="2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tiểu</a:t>
            </a:r>
            <a:r>
              <a:rPr lang="en-US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2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học</a:t>
            </a:r>
            <a:r>
              <a:rPr lang="en-US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2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nguyễn</a:t>
            </a:r>
            <a:r>
              <a:rPr lang="en-US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2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trãi</a:t>
            </a:r>
            <a:endParaRPr lang="en-US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87624" y="1903237"/>
            <a:ext cx="7013394" cy="443198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Inflat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Chào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mừng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các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em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đến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với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tiết</a:t>
            </a:r>
            <a:endParaRPr lang="en-US" sz="4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en-US" sz="4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</a:t>
            </a:r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ĩ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thuật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 </a:t>
            </a:r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Lớp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2</a:t>
            </a:r>
          </a:p>
          <a:p>
            <a:pPr algn="ctr"/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en-US" sz="5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GV:</a:t>
            </a:r>
            <a:endParaRPr lang="en-US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53418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9" name="TextBox 8"/>
          <p:cNvSpPr txBox="1"/>
          <p:nvPr/>
        </p:nvSpPr>
        <p:spPr>
          <a:xfrm>
            <a:off x="3203848" y="980728"/>
            <a:ext cx="24929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DĂN DÒ: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69923" y="2060848"/>
            <a:ext cx="756084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</a:t>
            </a:r>
          </a:p>
          <a:p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A4,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chì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tẩy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…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theo.</a:t>
            </a:r>
            <a:endParaRPr lang="en-US" sz="2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60+ Lời chúc mừng sinh nhật bạn thân hay và ý nghĩ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437112"/>
            <a:ext cx="6804248" cy="2420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2120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539552" y="1052736"/>
            <a:ext cx="77768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s-ES" sz="40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 HỌC ĐẾN ĐÂY LÀ HẾT</a:t>
            </a:r>
            <a:endParaRPr lang="en-US" sz="4000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17739" y="2276872"/>
            <a:ext cx="846043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4800" b="1" kern="10" dirty="0" err="1">
                <a:ln w="12700">
                  <a:round/>
                  <a:headEnd/>
                  <a:tailEnd/>
                </a:ln>
                <a:solidFill>
                  <a:srgbClr val="00B050"/>
                </a:solidFill>
                <a:latin typeface="Cooper Black" panose="0208090404030B020404" pitchFamily="18" charset="0"/>
                <a:cs typeface="Times New Roman" panose="02020603050405020304" pitchFamily="18" charset="0"/>
              </a:rPr>
              <a:t>Kính</a:t>
            </a:r>
            <a:r>
              <a:rPr lang="en-US" sz="4800" b="1" kern="10" dirty="0">
                <a:ln w="12700">
                  <a:round/>
                  <a:headEnd/>
                  <a:tailEnd/>
                </a:ln>
                <a:solidFill>
                  <a:srgbClr val="00B050"/>
                </a:solidFill>
                <a:latin typeface="Cooper Black" panose="0208090404030B0204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kern="10" dirty="0" err="1">
                <a:ln w="12700">
                  <a:round/>
                  <a:headEnd/>
                  <a:tailEnd/>
                </a:ln>
                <a:solidFill>
                  <a:srgbClr val="00B050"/>
                </a:solidFill>
                <a:latin typeface="Cooper Black" panose="0208090404030B020404" pitchFamily="18" charset="0"/>
                <a:cs typeface="Times New Roman" panose="02020603050405020304" pitchFamily="18" charset="0"/>
              </a:rPr>
              <a:t>chúc</a:t>
            </a:r>
            <a:r>
              <a:rPr lang="en-US" sz="4800" b="1" kern="10" dirty="0">
                <a:ln w="12700">
                  <a:round/>
                  <a:headEnd/>
                  <a:tailEnd/>
                </a:ln>
                <a:solidFill>
                  <a:srgbClr val="00B050"/>
                </a:solidFill>
                <a:latin typeface="Cooper Black" panose="0208090404030B0204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kern="10" dirty="0" err="1">
                <a:ln w="12700">
                  <a:round/>
                  <a:headEnd/>
                  <a:tailEnd/>
                </a:ln>
                <a:solidFill>
                  <a:srgbClr val="00B050"/>
                </a:solidFill>
                <a:latin typeface="Cooper Black" panose="0208090404030B020404" pitchFamily="18" charset="0"/>
                <a:cs typeface="Times New Roman" panose="02020603050405020304" pitchFamily="18" charset="0"/>
              </a:rPr>
              <a:t>các</a:t>
            </a:r>
            <a:r>
              <a:rPr lang="en-US" sz="4800" b="1" kern="10" dirty="0">
                <a:ln w="12700">
                  <a:round/>
                  <a:headEnd/>
                  <a:tailEnd/>
                </a:ln>
                <a:solidFill>
                  <a:srgbClr val="00B050"/>
                </a:solidFill>
                <a:latin typeface="Cooper Black" panose="0208090404030B0204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kern="10" dirty="0" err="1">
                <a:ln w="12700">
                  <a:round/>
                  <a:headEnd/>
                  <a:tailEnd/>
                </a:ln>
                <a:solidFill>
                  <a:srgbClr val="00B050"/>
                </a:solidFill>
                <a:latin typeface="Cooper Black" panose="0208090404030B020404" pitchFamily="18" charset="0"/>
                <a:cs typeface="Times New Roman" panose="02020603050405020304" pitchFamily="18" charset="0"/>
              </a:rPr>
              <a:t>thầy</a:t>
            </a:r>
            <a:r>
              <a:rPr lang="en-US" sz="4800" b="1" kern="10" dirty="0">
                <a:ln w="12700">
                  <a:round/>
                  <a:headEnd/>
                  <a:tailEnd/>
                </a:ln>
                <a:solidFill>
                  <a:srgbClr val="00B050"/>
                </a:solidFill>
                <a:latin typeface="Cooper Black" panose="0208090404030B0204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kern="10" dirty="0" err="1">
                <a:ln w="12700">
                  <a:round/>
                  <a:headEnd/>
                  <a:tailEnd/>
                </a:ln>
                <a:solidFill>
                  <a:srgbClr val="00B050"/>
                </a:solidFill>
                <a:latin typeface="Cooper Black" panose="0208090404030B020404" pitchFamily="18" charset="0"/>
                <a:cs typeface="Times New Roman" panose="02020603050405020304" pitchFamily="18" charset="0"/>
              </a:rPr>
              <a:t>cô</a:t>
            </a:r>
            <a:r>
              <a:rPr lang="en-US" sz="4800" b="1" kern="10" dirty="0">
                <a:ln w="12700">
                  <a:round/>
                  <a:headEnd/>
                  <a:tailEnd/>
                </a:ln>
                <a:solidFill>
                  <a:srgbClr val="00B050"/>
                </a:solidFill>
                <a:latin typeface="Cooper Black" panose="0208090404030B0204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kern="10" dirty="0" err="1">
                <a:ln w="12700">
                  <a:round/>
                  <a:headEnd/>
                  <a:tailEnd/>
                </a:ln>
                <a:solidFill>
                  <a:srgbClr val="00B050"/>
                </a:solidFill>
                <a:latin typeface="Cooper Black" panose="0208090404030B020404" pitchFamily="18" charset="0"/>
                <a:cs typeface="Times New Roman" panose="02020603050405020304" pitchFamily="18" charset="0"/>
              </a:rPr>
              <a:t>giáo</a:t>
            </a:r>
            <a:r>
              <a:rPr lang="en-US" sz="4800" b="1" kern="10" dirty="0">
                <a:ln w="12700">
                  <a:round/>
                  <a:headEnd/>
                  <a:tailEnd/>
                </a:ln>
                <a:solidFill>
                  <a:srgbClr val="00B050"/>
                </a:solidFill>
                <a:latin typeface="Cooper Black" panose="0208090404030B0204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kern="10" dirty="0" err="1">
                <a:ln w="12700">
                  <a:round/>
                  <a:headEnd/>
                  <a:tailEnd/>
                </a:ln>
                <a:solidFill>
                  <a:srgbClr val="00B050"/>
                </a:solidFill>
                <a:latin typeface="Cooper Black" panose="0208090404030B020404" pitchFamily="18" charset="0"/>
                <a:cs typeface="Times New Roman" panose="02020603050405020304" pitchFamily="18" charset="0"/>
              </a:rPr>
              <a:t>và</a:t>
            </a:r>
            <a:r>
              <a:rPr lang="en-US" sz="4800" b="1" kern="10" dirty="0">
                <a:ln w="12700">
                  <a:round/>
                  <a:headEnd/>
                  <a:tailEnd/>
                </a:ln>
                <a:solidFill>
                  <a:srgbClr val="00B050"/>
                </a:solidFill>
                <a:latin typeface="Cooper Black" panose="0208090404030B0204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kern="10" dirty="0" err="1">
                <a:ln w="12700">
                  <a:round/>
                  <a:headEnd/>
                  <a:tailEnd/>
                </a:ln>
                <a:solidFill>
                  <a:srgbClr val="00B050"/>
                </a:solidFill>
                <a:latin typeface="Cooper Black" panose="0208090404030B020404" pitchFamily="18" charset="0"/>
                <a:cs typeface="Times New Roman" panose="02020603050405020304" pitchFamily="18" charset="0"/>
              </a:rPr>
              <a:t>các</a:t>
            </a:r>
            <a:r>
              <a:rPr lang="en-US" sz="4800" b="1" kern="10" dirty="0">
                <a:ln w="12700">
                  <a:round/>
                  <a:headEnd/>
                  <a:tailEnd/>
                </a:ln>
                <a:solidFill>
                  <a:srgbClr val="00B050"/>
                </a:solidFill>
                <a:latin typeface="Cooper Black" panose="0208090404030B0204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kern="10" dirty="0" err="1">
                <a:ln w="12700">
                  <a:round/>
                  <a:headEnd/>
                  <a:tailEnd/>
                </a:ln>
                <a:solidFill>
                  <a:srgbClr val="00B050"/>
                </a:solidFill>
                <a:latin typeface="Cooper Black" panose="0208090404030B020404" pitchFamily="18" charset="0"/>
                <a:cs typeface="Times New Roman" panose="02020603050405020304" pitchFamily="18" charset="0"/>
              </a:rPr>
              <a:t>em</a:t>
            </a:r>
            <a:r>
              <a:rPr lang="en-US" sz="4800" b="1" kern="10" dirty="0">
                <a:ln w="12700">
                  <a:round/>
                  <a:headEnd/>
                  <a:tailEnd/>
                </a:ln>
                <a:solidFill>
                  <a:srgbClr val="00B050"/>
                </a:solidFill>
                <a:latin typeface="Cooper Black" panose="0208090404030B020404" pitchFamily="18" charset="0"/>
                <a:cs typeface="Times New Roman" panose="02020603050405020304" pitchFamily="18" charset="0"/>
              </a:rPr>
              <a:t> </a:t>
            </a:r>
          </a:p>
          <a:p>
            <a:pPr lvl="0" algn="ctr">
              <a:defRPr/>
            </a:pPr>
            <a:r>
              <a:rPr lang="en-US" sz="4800" b="1" kern="10" dirty="0" err="1">
                <a:ln w="12700">
                  <a:round/>
                  <a:headEnd/>
                  <a:tailEnd/>
                </a:ln>
                <a:solidFill>
                  <a:srgbClr val="00B050"/>
                </a:solidFill>
                <a:latin typeface="Cooper Black" panose="0208090404030B020404" pitchFamily="18" charset="0"/>
                <a:cs typeface="Times New Roman" panose="02020603050405020304" pitchFamily="18" charset="0"/>
              </a:rPr>
              <a:t>Mạnh</a:t>
            </a:r>
            <a:r>
              <a:rPr lang="en-US" sz="4800" b="1" kern="10" dirty="0">
                <a:ln w="12700">
                  <a:round/>
                  <a:headEnd/>
                  <a:tailEnd/>
                </a:ln>
                <a:solidFill>
                  <a:srgbClr val="00B050"/>
                </a:solidFill>
                <a:latin typeface="Cooper Black" panose="0208090404030B0204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kern="10" dirty="0" err="1">
                <a:ln w="12700">
                  <a:round/>
                  <a:headEnd/>
                  <a:tailEnd/>
                </a:ln>
                <a:solidFill>
                  <a:srgbClr val="00B050"/>
                </a:solidFill>
                <a:latin typeface="Cooper Black" panose="0208090404030B020404" pitchFamily="18" charset="0"/>
                <a:cs typeface="Times New Roman" panose="02020603050405020304" pitchFamily="18" charset="0"/>
              </a:rPr>
              <a:t>khỏe</a:t>
            </a:r>
            <a:r>
              <a:rPr lang="en-US" sz="4800" b="1" kern="10" dirty="0">
                <a:ln w="12700">
                  <a:round/>
                  <a:headEnd/>
                  <a:tailEnd/>
                </a:ln>
                <a:solidFill>
                  <a:srgbClr val="00B050"/>
                </a:solidFill>
                <a:latin typeface="Cooper Black" panose="0208090404030B020404" pitchFamily="18" charset="0"/>
                <a:cs typeface="Times New Roman" panose="02020603050405020304" pitchFamily="18" charset="0"/>
              </a:rPr>
              <a:t> – </a:t>
            </a:r>
            <a:r>
              <a:rPr lang="en-US" sz="4800" b="1" kern="10" dirty="0" err="1">
                <a:ln w="12700">
                  <a:round/>
                  <a:headEnd/>
                  <a:tailEnd/>
                </a:ln>
                <a:solidFill>
                  <a:srgbClr val="00B050"/>
                </a:solidFill>
                <a:latin typeface="Cooper Black" panose="0208090404030B020404" pitchFamily="18" charset="0"/>
                <a:cs typeface="Times New Roman" panose="02020603050405020304" pitchFamily="18" charset="0"/>
              </a:rPr>
              <a:t>Hạnh</a:t>
            </a:r>
            <a:r>
              <a:rPr lang="en-US" sz="4800" b="1" kern="10" dirty="0">
                <a:ln w="12700">
                  <a:round/>
                  <a:headEnd/>
                  <a:tailEnd/>
                </a:ln>
                <a:solidFill>
                  <a:srgbClr val="00B050"/>
                </a:solidFill>
                <a:latin typeface="Cooper Black" panose="0208090404030B0204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kern="10" dirty="0" err="1">
                <a:ln w="12700">
                  <a:round/>
                  <a:headEnd/>
                  <a:tailEnd/>
                </a:ln>
                <a:solidFill>
                  <a:srgbClr val="00B050"/>
                </a:solidFill>
                <a:latin typeface="Cooper Black" panose="0208090404030B020404" pitchFamily="18" charset="0"/>
                <a:cs typeface="Times New Roman" panose="02020603050405020304" pitchFamily="18" charset="0"/>
              </a:rPr>
              <a:t>phúc</a:t>
            </a:r>
            <a:endParaRPr lang="en-US" sz="4800" b="1" kern="10" dirty="0">
              <a:ln w="12700">
                <a:round/>
                <a:headEnd/>
                <a:tailEnd/>
              </a:ln>
              <a:solidFill>
                <a:srgbClr val="00B050"/>
              </a:solidFill>
              <a:latin typeface="Cooper Black" panose="0208090404030B0204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673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 TRA ĐỒ DÙNG HỌC TẬP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412776"/>
            <a:ext cx="7776863" cy="482453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534362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3" name="Bài hát Happy Birthday - Bài Chúc mừng sinh nhật tiếng anh hay nhất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161039" y="29417"/>
            <a:ext cx="2975992" cy="1426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810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738"/>
            <a:ext cx="9144000" cy="6857999"/>
          </a:xfrm>
        </p:spPr>
      </p:pic>
      <p:sp>
        <p:nvSpPr>
          <p:cNvPr id="5" name="TextBox 4"/>
          <p:cNvSpPr txBox="1"/>
          <p:nvPr/>
        </p:nvSpPr>
        <p:spPr>
          <a:xfrm>
            <a:off x="1691680" y="2996952"/>
            <a:ext cx="5917197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MĨ THUẬT</a:t>
            </a:r>
          </a:p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 3: GIA ĐÌNH NHỎ</a:t>
            </a:r>
          </a:p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BÀI 3: SINH NHẬT VUI VẺ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0586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HIỂU CÁC HOẠT ĐỘNG TRONG BUỔI SINH NHẬT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926120"/>
            <a:ext cx="4176464" cy="4303080"/>
          </a:xfrm>
        </p:spPr>
      </p:pic>
      <p:pic>
        <p:nvPicPr>
          <p:cNvPr id="4098" name="Picture 2" descr="Nhận Đặt Tiệc Sinh Nhật Tại Đà Nẵng - Đặt Tiệc Gia Đình - Kokogre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48580"/>
            <a:ext cx="4176464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Tổ chức sinh nhật cho bé tại lớp thật lung linh và ấn tượ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501008"/>
            <a:ext cx="4176464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36921" y="5405136"/>
            <a:ext cx="76962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6589" y="5942399"/>
            <a:ext cx="82205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882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530" y="-243408"/>
            <a:ext cx="8686800" cy="11430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VẼ TRANH VỚI CHIẾC BÁNH SINH NHẬT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7" y="764704"/>
            <a:ext cx="3761905" cy="281904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7623" y="745522"/>
            <a:ext cx="4226707" cy="28190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410" y="4221088"/>
            <a:ext cx="3866667" cy="254169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39552" y="4396463"/>
            <a:ext cx="34563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/>
          </a:p>
        </p:txBody>
      </p:sp>
      <p:sp>
        <p:nvSpPr>
          <p:cNvPr id="9" name="Rectangle 8"/>
          <p:cNvSpPr/>
          <p:nvPr/>
        </p:nvSpPr>
        <p:spPr>
          <a:xfrm>
            <a:off x="251520" y="3583752"/>
            <a:ext cx="33159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B1: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597623" y="3613666"/>
            <a:ext cx="43451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B2: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3567492" y="5966123"/>
            <a:ext cx="13538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B3: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8015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5" y="125760"/>
            <a:ext cx="8229600" cy="1143000"/>
          </a:xfrm>
        </p:spPr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khảo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4149080"/>
            <a:ext cx="2993535" cy="223224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75" y="4149080"/>
            <a:ext cx="2757425" cy="2232247"/>
          </a:xfrm>
          <a:prstGeom prst="rect">
            <a:avLst/>
          </a:prstGeom>
        </p:spPr>
      </p:pic>
      <p:sp>
        <p:nvSpPr>
          <p:cNvPr id="6" name="AutoShape 2" descr="Chúc mừng sinh nhật | Vẽ tranh sinh nhật đơn giản #191 - YouTub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" descr="Chúc mừng sinh nhật | Vẽ tranh sinh nhật đơn giản #191 - YouTub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6" descr="Chúc mừng sinh nhật | Vẽ tranh sinh nhật đơn giản #191 - YouTub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2" name="Picture 8" descr="Vẽ tranh Sinh nhật của em/How to draw Happy Birthday - Collectif-du-chamb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27" y="1268760"/>
            <a:ext cx="2880320" cy="23976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34" name="Picture 10" descr="Sinh nhật của bố - Tranh vẽ TN sưu tầm - Trần Đức Nam - ĐÔI BỜ HIỀN LƯƠ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115" y="1268759"/>
            <a:ext cx="2691502" cy="2397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Vẽ tranh đề tài cuộc sống quanh em: Mừng sinh nhật / How to draw Happy  Birthday - Dạy vẽ trang hay nhấ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268760"/>
            <a:ext cx="2857500" cy="23976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38" name="Picture 14" descr="Trao tặng giải thưởng “Bé vẽ ước mơ” - Báo Nhân Dâ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5158" y="4149080"/>
            <a:ext cx="2822985" cy="2232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3233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HÀNH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4048" y="2564904"/>
            <a:ext cx="4139952" cy="41395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51720" y="1628800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619672" y="1412776"/>
            <a:ext cx="72728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endParaRPr lang="en-US" sz="28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a4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08920"/>
            <a:ext cx="9144000" cy="412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666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TextBox 5"/>
          <p:cNvSpPr txBox="1"/>
          <p:nvPr/>
        </p:nvSpPr>
        <p:spPr>
          <a:xfrm>
            <a:off x="899592" y="1043444"/>
            <a:ext cx="70567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Trưng</a:t>
            </a:r>
            <a:r>
              <a:rPr 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endParaRPr lang="en-US" sz="4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85739"/>
            <a:ext cx="1496013" cy="20722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4941169"/>
            <a:ext cx="1753562" cy="19168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25+ lời chúc mừng sinh nhật bằng tiếng Anh cực ấn tượ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785739"/>
            <a:ext cx="3672408" cy="1667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3077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360</TotalTime>
  <Words>222</Words>
  <Application>Microsoft Office PowerPoint</Application>
  <PresentationFormat>On-screen Show (4:3)</PresentationFormat>
  <Paragraphs>31</Paragraphs>
  <Slides>11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KIỂM TRA ĐỒ DÙNG HỌC TẬP</vt:lpstr>
      <vt:lpstr>PowerPoint Presentation</vt:lpstr>
      <vt:lpstr>PowerPoint Presentation</vt:lpstr>
      <vt:lpstr>TÌM HIỂU CÁC HOẠT ĐỘNG TRONG BUỔI SINH NHẬT </vt:lpstr>
      <vt:lpstr>CÁCH VẼ TRANH VỚI CHIẾC BÁNH SINH NHẬT</vt:lpstr>
      <vt:lpstr>Bài tham khảo</vt:lpstr>
      <vt:lpstr>THỰC HÀNH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21AK22.COM</dc:creator>
  <cp:lastModifiedBy>21AK22.COM</cp:lastModifiedBy>
  <cp:revision>22</cp:revision>
  <dcterms:created xsi:type="dcterms:W3CDTF">2021-07-20T23:49:10Z</dcterms:created>
  <dcterms:modified xsi:type="dcterms:W3CDTF">2021-08-19T05:47:49Z</dcterms:modified>
</cp:coreProperties>
</file>