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Lst>
  <p:notesMasterIdLst>
    <p:notesMasterId r:id="rId25"/>
  </p:notesMasterIdLst>
  <p:sldIdLst>
    <p:sldId id="3758" r:id="rId4"/>
    <p:sldId id="443" r:id="rId5"/>
    <p:sldId id="444" r:id="rId6"/>
    <p:sldId id="445" r:id="rId7"/>
    <p:sldId id="446" r:id="rId8"/>
    <p:sldId id="447" r:id="rId9"/>
    <p:sldId id="456" r:id="rId10"/>
    <p:sldId id="257" r:id="rId11"/>
    <p:sldId id="295" r:id="rId12"/>
    <p:sldId id="261" r:id="rId13"/>
    <p:sldId id="3766" r:id="rId14"/>
    <p:sldId id="3810" r:id="rId15"/>
    <p:sldId id="3813" r:id="rId16"/>
    <p:sldId id="3812" r:id="rId17"/>
    <p:sldId id="3818" r:id="rId18"/>
    <p:sldId id="3814" r:id="rId19"/>
    <p:sldId id="3820" r:id="rId20"/>
    <p:sldId id="3821" r:id="rId21"/>
    <p:sldId id="3822" r:id="rId22"/>
    <p:sldId id="3798" r:id="rId23"/>
    <p:sldId id="379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15FA8-1155-4865-9625-69EB19F60B0C}" type="datetimeFigureOut">
              <a:rPr lang="en-US" smtClean="0"/>
              <a:t>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9A4E8-05DD-4B2E-83FA-1857A2828560}" type="slidenum">
              <a:rPr lang="en-US" smtClean="0"/>
              <a:t>‹#›</a:t>
            </a:fld>
            <a:endParaRPr lang="en-US"/>
          </a:p>
        </p:txBody>
      </p:sp>
    </p:spTree>
    <p:extLst>
      <p:ext uri="{BB962C8B-B14F-4D97-AF65-F5344CB8AC3E}">
        <p14:creationId xmlns:p14="http://schemas.microsoft.com/office/powerpoint/2010/main" val="1651473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086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67165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4655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7645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8428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846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918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9606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24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482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8642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5375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B1: Nhấn chuột</a:t>
            </a:r>
          </a:p>
          <a:p>
            <a:r>
              <a:rPr lang="vi-VN" altLang="zh-CN"/>
              <a:t>B2: Nhấn vào chữ bắt đầu</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9903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F273-24E7-4BEA-B94C-F8CE7F0C0E2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A20A41-C152-4FF6-9987-4C5E53415B3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CDD707-3125-472C-8CBE-5802B9C803F7}"/>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2/18/2023</a:t>
            </a:fld>
            <a:endParaRPr lang="en-US"/>
          </a:p>
        </p:txBody>
      </p:sp>
      <p:sp>
        <p:nvSpPr>
          <p:cNvPr id="5" name="Footer Placeholder 4">
            <a:extLst>
              <a:ext uri="{FF2B5EF4-FFF2-40B4-BE49-F238E27FC236}">
                <a16:creationId xmlns:a16="http://schemas.microsoft.com/office/drawing/2014/main" id="{CB3D9A89-C821-4EE5-BBE4-8329811342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3329BF-F65D-4CFA-B8C0-C5827CCD99B5}"/>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90260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BCAB-BE3D-4755-9D46-3BB3A4FCFE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956BE-38AF-44BC-B2E6-CBE433384F9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A08B27-5D26-430E-9328-E29D8A68375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2/18/2023</a:t>
            </a:fld>
            <a:endParaRPr lang="en-US"/>
          </a:p>
        </p:txBody>
      </p:sp>
      <p:sp>
        <p:nvSpPr>
          <p:cNvPr id="5" name="Footer Placeholder 4">
            <a:extLst>
              <a:ext uri="{FF2B5EF4-FFF2-40B4-BE49-F238E27FC236}">
                <a16:creationId xmlns:a16="http://schemas.microsoft.com/office/drawing/2014/main" id="{02FF6235-A1ED-4B4C-8DD0-92A5F78C3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FFB4A9-8C77-4FAA-82DD-7CBD7B0E774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77507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34221-0C5B-4B10-89B5-85E5CA7F5D3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36353B-E4A5-44BE-9C75-09AA06C29ED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357B7-A3FE-44F6-95A1-141C9C44161B}"/>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2/18/2023</a:t>
            </a:fld>
            <a:endParaRPr lang="en-US"/>
          </a:p>
        </p:txBody>
      </p:sp>
      <p:sp>
        <p:nvSpPr>
          <p:cNvPr id="5" name="Footer Placeholder 4">
            <a:extLst>
              <a:ext uri="{FF2B5EF4-FFF2-40B4-BE49-F238E27FC236}">
                <a16:creationId xmlns:a16="http://schemas.microsoft.com/office/drawing/2014/main" id="{D7BB2843-09E1-4FE7-AB32-746B0B9DC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A1781E-28BA-4B73-88F9-85E1D38B1B88}"/>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449818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4E226E-2DF7-4814-9942-29E9C1C230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56F09DB-35EA-4382-B27C-F773D5B0AB9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72B31A0-92EF-49F4-BEDB-66CDFD81AD48}"/>
              </a:ext>
            </a:extLst>
          </p:cNvPr>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2023/2/18</a:t>
            </a:fld>
            <a:endParaRPr lang="zh-CN" altLang="en-US"/>
          </a:p>
        </p:txBody>
      </p:sp>
      <p:sp>
        <p:nvSpPr>
          <p:cNvPr id="5" name="页脚占位符 4">
            <a:extLst>
              <a:ext uri="{FF2B5EF4-FFF2-40B4-BE49-F238E27FC236}">
                <a16:creationId xmlns:a16="http://schemas.microsoft.com/office/drawing/2014/main" id="{CEE58F2E-3605-4EC8-A0CA-F4F13960BA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00517F9-59DC-4325-B982-94D2285631D3}"/>
              </a:ext>
            </a:extLst>
          </p:cNvPr>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441350389"/>
      </p:ext>
    </p:extLst>
  </p:cSld>
  <p:clrMapOvr>
    <a:masterClrMapping/>
  </p:clrMapOvr>
  <p:transition spd="med">
    <p:blinds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25600958"/>
      </p:ext>
    </p:extLst>
  </p:cSld>
  <p:clrMapOvr>
    <a:masterClrMapping/>
  </p:clrMapOvr>
  <p:transition>
    <p:newsfla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00746277"/>
      </p:ext>
    </p:extLst>
  </p:cSld>
  <p:clrMapOvr>
    <a:masterClrMapping/>
  </p:clrMapOvr>
  <p:transition>
    <p:newsfla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37789563"/>
      </p:ext>
    </p:extLst>
  </p:cSld>
  <p:clrMapOvr>
    <a:masterClrMapping/>
  </p:clrMapOvr>
  <p:transition>
    <p:newsfla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4712900"/>
      </p:ext>
    </p:extLst>
  </p:cSld>
  <p:clrMapOvr>
    <a:masterClrMapping/>
  </p:clrMapOvr>
  <p:transition>
    <p:newsfla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48881140"/>
      </p:ext>
    </p:extLst>
  </p:cSld>
  <p:clrMapOvr>
    <a:masterClrMapping/>
  </p:clrMapOvr>
  <p:transition>
    <p:newsfla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74216932"/>
      </p:ext>
    </p:extLst>
  </p:cSld>
  <p:clrMapOvr>
    <a:masterClrMapping/>
  </p:clrMapOvr>
  <p:transition>
    <p:newsfla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10649052"/>
      </p:ext>
    </p:extLst>
  </p:cSld>
  <p:clrMapOvr>
    <a:masterClrMapping/>
  </p:clrMapOvr>
  <p:transition>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CDFC-510E-49C5-9EEA-779D47783E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4B7F71-DBB2-4B99-87D7-C86DF0404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005185-A8A0-4306-960E-05D02BEF397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2/18/2023</a:t>
            </a:fld>
            <a:endParaRPr lang="en-US"/>
          </a:p>
        </p:txBody>
      </p:sp>
      <p:sp>
        <p:nvSpPr>
          <p:cNvPr id="5" name="Footer Placeholder 4">
            <a:extLst>
              <a:ext uri="{FF2B5EF4-FFF2-40B4-BE49-F238E27FC236}">
                <a16:creationId xmlns:a16="http://schemas.microsoft.com/office/drawing/2014/main" id="{DB763066-F858-44E8-958E-F27DC0FA79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A74645-B6D4-409F-B723-6EBB12CA9C09}"/>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497851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36141796"/>
      </p:ext>
    </p:extLst>
  </p:cSld>
  <p:clrMapOvr>
    <a:masterClrMapping/>
  </p:clrMapOvr>
  <p:transition>
    <p:newsfla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55769939"/>
      </p:ext>
    </p:extLst>
  </p:cSld>
  <p:clrMapOvr>
    <a:masterClrMapping/>
  </p:clrMapOvr>
  <p:transition>
    <p:newsfla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5163939"/>
      </p:ext>
    </p:extLst>
  </p:cSld>
  <p:clrMapOvr>
    <a:masterClrMapping/>
  </p:clrMapOvr>
  <p:transition>
    <p:newsfla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59211838"/>
      </p:ext>
    </p:extLst>
  </p:cSld>
  <p:clrMapOvr>
    <a:masterClrMapping/>
  </p:clrMapOvr>
  <p:transition>
    <p:newsflash/>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3120290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6783" y="4898899"/>
            <a:ext cx="1660570" cy="1598493"/>
          </a:xfrm>
          <a:prstGeom prst="rect">
            <a:avLst/>
          </a:prstGeom>
        </p:spPr>
      </p:pic>
    </p:spTree>
    <p:extLst>
      <p:ext uri="{BB962C8B-B14F-4D97-AF65-F5344CB8AC3E}">
        <p14:creationId xmlns:p14="http://schemas.microsoft.com/office/powerpoint/2010/main" val="8736437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1137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EE6C-4CDC-4C81-8D99-618766B176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1C7A51-754F-4B54-90A8-1E5C689FD0E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075F3-08D3-4B59-8267-667D86CE13A8}"/>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2/18/2023</a:t>
            </a:fld>
            <a:endParaRPr lang="en-US"/>
          </a:p>
        </p:txBody>
      </p:sp>
      <p:sp>
        <p:nvSpPr>
          <p:cNvPr id="5" name="Footer Placeholder 4">
            <a:extLst>
              <a:ext uri="{FF2B5EF4-FFF2-40B4-BE49-F238E27FC236}">
                <a16:creationId xmlns:a16="http://schemas.microsoft.com/office/drawing/2014/main" id="{71A7323E-1DE6-4A6E-87EF-ED2A579A3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2364DA-ABF5-494F-95AB-B86209005BE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5408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C2FF-C1BC-463D-9C29-EF15A7B7DE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A25EC6-35ED-425C-9B4D-028AE066F5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92944-E8A1-4130-8A44-F60F71D2CD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35A13-1035-4ED7-B44A-528B158BA110}"/>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2/18/2023</a:t>
            </a:fld>
            <a:endParaRPr lang="en-US"/>
          </a:p>
        </p:txBody>
      </p:sp>
      <p:sp>
        <p:nvSpPr>
          <p:cNvPr id="6" name="Footer Placeholder 5">
            <a:extLst>
              <a:ext uri="{FF2B5EF4-FFF2-40B4-BE49-F238E27FC236}">
                <a16:creationId xmlns:a16="http://schemas.microsoft.com/office/drawing/2014/main" id="{7575576E-2A7B-478C-BEBA-123C68AE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C10C5A-55FA-421C-A767-A41E6B7E09A4}"/>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729510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566B-D38A-4552-9FE1-0AA7606934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F6F0D8-C43F-41FD-9BEE-9C22BBFA89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7AAD2D-9B22-4B70-A17C-05DC363E79E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0A00D2-F860-4EE1-BA54-3FBEF208C78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97F457-E468-4B3F-ADA8-D4A4EB5A67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91FEA-E0B4-49EF-A49A-C2B7C69C0EF1}"/>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2/18/2023</a:t>
            </a:fld>
            <a:endParaRPr lang="en-US"/>
          </a:p>
        </p:txBody>
      </p:sp>
      <p:sp>
        <p:nvSpPr>
          <p:cNvPr id="8" name="Footer Placeholder 7">
            <a:extLst>
              <a:ext uri="{FF2B5EF4-FFF2-40B4-BE49-F238E27FC236}">
                <a16:creationId xmlns:a16="http://schemas.microsoft.com/office/drawing/2014/main" id="{EB43059A-3044-4C78-B19A-84C89FC46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F830F18-3ECF-49D7-9725-E6BAF9D958B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257877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8D83-D65A-4398-83A0-CE2BC9A7B7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2FF2668-7759-445C-9602-777DEA6384A5}"/>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2/18/2023</a:t>
            </a:fld>
            <a:endParaRPr lang="en-US"/>
          </a:p>
        </p:txBody>
      </p:sp>
      <p:sp>
        <p:nvSpPr>
          <p:cNvPr id="4" name="Footer Placeholder 3">
            <a:extLst>
              <a:ext uri="{FF2B5EF4-FFF2-40B4-BE49-F238E27FC236}">
                <a16:creationId xmlns:a16="http://schemas.microsoft.com/office/drawing/2014/main" id="{C7AFFA7F-E4B7-44DD-B18C-8EED2FEC3C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2AF55A-A11D-4AEA-8843-BA20D20FBCE6}"/>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7117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B85A08-E50C-48A7-AE4F-F82AF2B455D9}"/>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2/18/2023</a:t>
            </a:fld>
            <a:endParaRPr lang="en-US"/>
          </a:p>
        </p:txBody>
      </p:sp>
      <p:sp>
        <p:nvSpPr>
          <p:cNvPr id="3" name="Footer Placeholder 2">
            <a:extLst>
              <a:ext uri="{FF2B5EF4-FFF2-40B4-BE49-F238E27FC236}">
                <a16:creationId xmlns:a16="http://schemas.microsoft.com/office/drawing/2014/main" id="{6B475BDE-8811-4E1E-8DFF-983455A15E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2D455-DCEF-498D-9F43-AE3330C0D250}"/>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137928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BCD1C-D8AA-41E4-8208-9D7A04B4FD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5C00D8-DE52-4BFC-BE05-119296FFAE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A4DFB-ED61-4D7D-A061-FE119EE4A8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E7DBAC-F78A-4DCE-A45D-0403366AFC9F}"/>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2/18/2023</a:t>
            </a:fld>
            <a:endParaRPr lang="en-US"/>
          </a:p>
        </p:txBody>
      </p:sp>
      <p:sp>
        <p:nvSpPr>
          <p:cNvPr id="6" name="Footer Placeholder 5">
            <a:extLst>
              <a:ext uri="{FF2B5EF4-FFF2-40B4-BE49-F238E27FC236}">
                <a16:creationId xmlns:a16="http://schemas.microsoft.com/office/drawing/2014/main" id="{CFAB10D9-9F99-4DFE-AD33-9EC3013C66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FB36BE-3BD6-40A9-9211-C7B23B73B84A}"/>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230604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9A5E6-0EA1-4BB5-BFE5-91F3E77F44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9B2ECC-A569-4FB8-A1BB-68905574C91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3BD436-9E04-4454-92D7-7707C0C7AB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F83D8-1163-438A-937C-D3807772BA8D}"/>
              </a:ext>
            </a:extLst>
          </p:cNvPr>
          <p:cNvSpPr>
            <a:spLocks noGrp="1"/>
          </p:cNvSpPr>
          <p:nvPr>
            <p:ph type="dt" sz="half" idx="10"/>
          </p:nvPr>
        </p:nvSpPr>
        <p:spPr>
          <a:xfrm>
            <a:off x="838200" y="6356350"/>
            <a:ext cx="2743200" cy="365125"/>
          </a:xfrm>
          <a:prstGeom prst="rect">
            <a:avLst/>
          </a:prstGeom>
        </p:spPr>
        <p:txBody>
          <a:bodyPr/>
          <a:lstStyle/>
          <a:p>
            <a:fld id="{53F91E4B-90DD-4E8B-9640-C1A950B05B35}" type="datetimeFigureOut">
              <a:rPr lang="en-US" smtClean="0"/>
              <a:t>2/18/2023</a:t>
            </a:fld>
            <a:endParaRPr lang="en-US"/>
          </a:p>
        </p:txBody>
      </p:sp>
      <p:sp>
        <p:nvSpPr>
          <p:cNvPr id="6" name="Footer Placeholder 5">
            <a:extLst>
              <a:ext uri="{FF2B5EF4-FFF2-40B4-BE49-F238E27FC236}">
                <a16:creationId xmlns:a16="http://schemas.microsoft.com/office/drawing/2014/main" id="{B32C1DF8-A718-4AEF-86CB-02181917F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85A905-0FEF-4806-B94D-76E12994EAF7}"/>
              </a:ext>
            </a:extLst>
          </p:cNvPr>
          <p:cNvSpPr>
            <a:spLocks noGrp="1"/>
          </p:cNvSpPr>
          <p:nvPr>
            <p:ph type="sldNum" sz="quarter" idx="12"/>
          </p:nvPr>
        </p:nvSpPr>
        <p:spPr>
          <a:xfrm>
            <a:off x="8610600" y="6356350"/>
            <a:ext cx="2743200" cy="365125"/>
          </a:xfrm>
          <a:prstGeom prst="rect">
            <a:avLst/>
          </a:prstGeom>
        </p:spPr>
        <p:txBody>
          <a:bodyPr/>
          <a:lstStyle/>
          <a:p>
            <a:fld id="{6CC37AFC-15BB-40F5-9338-22380B671744}" type="slidenum">
              <a:rPr lang="en-US" smtClean="0"/>
              <a:t>‹#›</a:t>
            </a:fld>
            <a:endParaRPr lang="en-US"/>
          </a:p>
        </p:txBody>
      </p:sp>
    </p:spTree>
    <p:extLst>
      <p:ext uri="{BB962C8B-B14F-4D97-AF65-F5344CB8AC3E}">
        <p14:creationId xmlns:p14="http://schemas.microsoft.com/office/powerpoint/2010/main" val="333403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59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A3463-38FB-41FA-8650-73352B0BF3BF}" type="datetimeFigureOut">
              <a:rPr lang="en-US" smtClean="0">
                <a:solidFill>
                  <a:prstClr val="black">
                    <a:tint val="75000"/>
                  </a:prstClr>
                </a:solidFill>
              </a:rPr>
              <a:t>2/18/2023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56711E-FB1F-4340-9235-7530DAA2BB93}"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6526658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p:newsflash/>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感谢您下载包图网平台上提供的</a:t>
            </a:r>
            <a:r>
              <a:rPr lang="en-US" altLang="zh-CN" sz="300" dirty="0">
                <a:solidFill>
                  <a:schemeClr val="bg1">
                    <a:alpha val="0"/>
                  </a:schemeClr>
                </a:solidFill>
                <a:latin typeface="Microsoft YaHei" panose="020B0503020204020204" pitchFamily="34" charset="-122"/>
                <a:ea typeface="Microsoft YaHei" panose="020B0503020204020204" pitchFamily="34" charset="-122"/>
                <a:sym typeface="+mn-ea"/>
              </a:rPr>
              <a:t>PPT</a:t>
            </a:r>
            <a:r>
              <a:rPr lang="zh-CN" altLang="en-US" sz="300" dirty="0">
                <a:solidFill>
                  <a:schemeClr val="bg1">
                    <a:alpha val="0"/>
                  </a:schemeClr>
                </a:solidFill>
                <a:latin typeface="Microsoft YaHei" panose="020B0503020204020204" pitchFamily="34" charset="-122"/>
                <a:ea typeface="Microsoft YaHei"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Microsoft YaHei" panose="020B0503020204020204" pitchFamily="34" charset="-122"/>
                <a:ea typeface="Microsoft YaHei" panose="020B0503020204020204" pitchFamily="34" charset="-122"/>
                <a:sym typeface="+mn-ea"/>
              </a:rPr>
              <a:t>ibaotu.com</a:t>
            </a:r>
          </a:p>
        </p:txBody>
      </p:sp>
      <p:grpSp>
        <p:nvGrpSpPr>
          <p:cNvPr id="3" name="组合 2"/>
          <p:cNvGrpSpPr/>
          <p:nvPr userDrawn="1"/>
        </p:nvGrpSpPr>
        <p:grpSpPr>
          <a:xfrm>
            <a:off x="0" y="0"/>
            <a:ext cx="12192000" cy="6858000"/>
            <a:chOff x="0" y="0"/>
            <a:chExt cx="12192000" cy="6750674"/>
          </a:xfrm>
        </p:grpSpPr>
        <p:sp>
          <p:nvSpPr>
            <p:cNvPr id="4" name="矩形 3"/>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p:cNvGrpSpPr>
            <a:grpSpLocks noChangeAspect="1"/>
          </p:cNvGrpSpPr>
          <p:nvPr userDrawn="1"/>
        </p:nvGrpSpPr>
        <p:grpSpPr bwMode="auto">
          <a:xfrm>
            <a:off x="-319548" y="5517737"/>
            <a:ext cx="12831097" cy="1340263"/>
            <a:chOff x="0" y="1761"/>
            <a:chExt cx="7678" cy="802"/>
          </a:xfrm>
        </p:grpSpPr>
        <p:grpSp>
          <p:nvGrpSpPr>
            <p:cNvPr id="19" name="Group 205"/>
            <p:cNvGrpSpPr/>
            <p:nvPr/>
          </p:nvGrpSpPr>
          <p:grpSpPr bwMode="auto">
            <a:xfrm>
              <a:off x="0" y="1761"/>
              <a:ext cx="7678" cy="802"/>
              <a:chOff x="0" y="1761"/>
              <a:chExt cx="7678" cy="802"/>
            </a:xfrm>
          </p:grpSpPr>
          <p:sp>
            <p:nvSpPr>
              <p:cNvPr id="120" name="Freeform 5"/>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6"/>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Rectangle 7"/>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3" name="Freeform 8"/>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0"/>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Rectangle 11"/>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27" name="Freeform 12"/>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13"/>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14"/>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Rectangle 15"/>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1" name="Freeform 16"/>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17"/>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18"/>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Rectangle 19"/>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5" name="Freeform 20"/>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21"/>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22"/>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Rectangle 23"/>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39" name="Freeform 24"/>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Rectangle 25"/>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1" name="Oval 26"/>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27"/>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28"/>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Rectangle 29"/>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5" name="Oval 30"/>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1"/>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Rectangle 33"/>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49" name="Oval 34"/>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5"/>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6"/>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Rectangle 37"/>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53" name="Oval 38"/>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9"/>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40"/>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41"/>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42"/>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43"/>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44"/>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45"/>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46"/>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Rectangle 47"/>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63" name="Oval 48"/>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49"/>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50"/>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51"/>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52"/>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53"/>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54"/>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55"/>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56"/>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Rectangle 57"/>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73" name="Oval 58"/>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59"/>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0"/>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2"/>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3"/>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4"/>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6"/>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7"/>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8"/>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Rectangle 69"/>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185" name="Freeform 70"/>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71"/>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72"/>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73"/>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74"/>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75"/>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76"/>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77"/>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78"/>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79"/>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80"/>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81"/>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82"/>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83"/>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84"/>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85"/>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86"/>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87"/>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88"/>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89"/>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Freeform 90"/>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91"/>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92"/>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93"/>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94"/>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95"/>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96"/>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97"/>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98"/>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99"/>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00"/>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01"/>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02"/>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03"/>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04"/>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05"/>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06"/>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07"/>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08"/>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Rectangle 109"/>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25" name="Freeform 110"/>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11"/>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12"/>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3"/>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14"/>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115"/>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116"/>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117"/>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118"/>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119"/>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120"/>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121"/>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122"/>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123"/>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124"/>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125"/>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126"/>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127"/>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28"/>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29"/>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30"/>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131"/>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132"/>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133"/>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134"/>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135"/>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136"/>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137"/>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138"/>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139"/>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140"/>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141"/>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142"/>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143"/>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144"/>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145"/>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146"/>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147"/>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148"/>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149"/>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150"/>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151"/>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152"/>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153"/>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154"/>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155"/>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156"/>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157"/>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158"/>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159"/>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160"/>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161"/>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162"/>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163"/>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164"/>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165"/>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166"/>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167"/>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168"/>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169"/>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170"/>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171"/>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172"/>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173"/>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174"/>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175"/>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176"/>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177"/>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178"/>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179"/>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180"/>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181"/>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182"/>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183"/>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184"/>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185"/>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186"/>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187"/>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188"/>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189"/>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190"/>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191"/>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192"/>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193"/>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194"/>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195"/>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196"/>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197"/>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198"/>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199"/>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200"/>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201"/>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202"/>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203"/>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204"/>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206"/>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207"/>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208"/>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209"/>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210"/>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11"/>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12"/>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3"/>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4"/>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5"/>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6"/>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7"/>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8"/>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9"/>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20"/>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21"/>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22"/>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23"/>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24"/>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5"/>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6"/>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7"/>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8"/>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9"/>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30"/>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31"/>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32"/>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33"/>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34"/>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5"/>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6"/>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7"/>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8"/>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9"/>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40"/>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41"/>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42"/>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43"/>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44"/>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5"/>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6"/>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7"/>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8"/>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9"/>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50"/>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51"/>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52"/>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53"/>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54"/>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5"/>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6"/>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7"/>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8"/>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9"/>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60"/>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61"/>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62"/>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63"/>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64"/>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5"/>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6"/>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7"/>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8"/>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9"/>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70"/>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71"/>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72"/>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73"/>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74"/>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5"/>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6"/>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7"/>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8"/>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9"/>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80"/>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81"/>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82"/>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83"/>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84"/>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5"/>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6"/>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7"/>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8"/>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9"/>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90"/>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91"/>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92"/>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93"/>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94"/>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5"/>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6"/>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7"/>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8"/>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9"/>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300"/>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301"/>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302"/>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303"/>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304"/>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5"/>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1581129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microsoft.com/office/2007/relationships/hdphoto" Target="../media/hdphoto9.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png"/><Relationship Id="rId9" Type="http://schemas.microsoft.com/office/2007/relationships/hdphoto" Target="../media/hdphoto10.wdp"/></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3.wdp"/><Relationship Id="rId3" Type="http://schemas.openxmlformats.org/officeDocument/2006/relationships/image" Target="../media/image2.png"/><Relationship Id="rId7" Type="http://schemas.microsoft.com/office/2007/relationships/hdphoto" Target="../media/hdphoto9.wdp"/><Relationship Id="rId12"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12.wdp"/><Relationship Id="rId5" Type="http://schemas.openxmlformats.org/officeDocument/2006/relationships/image" Target="../media/image8.png"/><Relationship Id="rId10" Type="http://schemas.openxmlformats.org/officeDocument/2006/relationships/image" Target="../media/image36.png"/><Relationship Id="rId4" Type="http://schemas.openxmlformats.org/officeDocument/2006/relationships/image" Target="../media/image34.png"/><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wav"/><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2.png"/><Relationship Id="rId9" Type="http://schemas.microsoft.com/office/2007/relationships/hdphoto" Target="../media/hdphoto14.wdp"/></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2.png"/><Relationship Id="rId9" Type="http://schemas.microsoft.com/office/2007/relationships/hdphoto" Target="../media/hdphoto15.wdp"/></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microsoft.com/office/2007/relationships/hdphoto" Target="../media/hdphoto16.wdp"/><Relationship Id="rId3" Type="http://schemas.openxmlformats.org/officeDocument/2006/relationships/image" Target="../media/image2.png"/><Relationship Id="rId21" Type="http://schemas.microsoft.com/office/2007/relationships/hdphoto" Target="../media/hdphoto17.wdp"/><Relationship Id="rId7" Type="http://schemas.microsoft.com/office/2007/relationships/hdphoto" Target="../media/hdphoto14.wdp"/><Relationship Id="rId12" Type="http://schemas.microsoft.com/office/2007/relationships/hdphoto" Target="../media/hdphoto11.wdp"/><Relationship Id="rId17" Type="http://schemas.openxmlformats.org/officeDocument/2006/relationships/image" Target="../media/image44.png"/><Relationship Id="rId2" Type="http://schemas.openxmlformats.org/officeDocument/2006/relationships/notesSlide" Target="../notesSlides/notesSlide8.xml"/><Relationship Id="rId16" Type="http://schemas.microsoft.com/office/2007/relationships/hdphoto" Target="../media/hdphoto9.wdp"/><Relationship Id="rId20"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35.png"/><Relationship Id="rId5" Type="http://schemas.openxmlformats.org/officeDocument/2006/relationships/image" Target="../media/image8.png"/><Relationship Id="rId15" Type="http://schemas.openxmlformats.org/officeDocument/2006/relationships/image" Target="../media/image32.png"/><Relationship Id="rId23"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45.png"/><Relationship Id="rId4" Type="http://schemas.openxmlformats.org/officeDocument/2006/relationships/image" Target="../media/image34.png"/><Relationship Id="rId9" Type="http://schemas.microsoft.com/office/2007/relationships/hdphoto" Target="../media/hdphoto13.wdp"/><Relationship Id="rId14" Type="http://schemas.microsoft.com/office/2007/relationships/hdphoto" Target="../media/hdphoto15.wdp"/><Relationship Id="rId22"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21.wdp"/><Relationship Id="rId3" Type="http://schemas.openxmlformats.org/officeDocument/2006/relationships/image" Target="../media/image49.png"/><Relationship Id="rId7" Type="http://schemas.microsoft.com/office/2007/relationships/hdphoto" Target="../media/hdphoto9.wdp"/><Relationship Id="rId12"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20.wdp"/><Relationship Id="rId5" Type="http://schemas.microsoft.com/office/2007/relationships/hdphoto" Target="../media/hdphoto18.wdp"/><Relationship Id="rId10" Type="http://schemas.openxmlformats.org/officeDocument/2006/relationships/image" Target="../media/image52.png"/><Relationship Id="rId4" Type="http://schemas.openxmlformats.org/officeDocument/2006/relationships/image" Target="../media/image50.png"/><Relationship Id="rId9" Type="http://schemas.microsoft.com/office/2007/relationships/hdphoto" Target="../media/hdphoto19.wdp"/></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microsoft.com/office/2007/relationships/hdphoto" Target="../media/hdphoto9.wdp"/><Relationship Id="rId12"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53.png"/><Relationship Id="rId4" Type="http://schemas.openxmlformats.org/officeDocument/2006/relationships/image" Target="../media/image50.png"/><Relationship Id="rId9" Type="http://schemas.microsoft.com/office/2007/relationships/hdphoto" Target="../media/hdphoto20.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9.jpeg"/><Relationship Id="rId5" Type="http://schemas.microsoft.com/office/2007/relationships/hdphoto" Target="../media/hdphoto22.wdp"/><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2.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6.png"/><Relationship Id="rId17" Type="http://schemas.openxmlformats.org/officeDocument/2006/relationships/image" Target="../media/image19.jpeg"/><Relationship Id="rId2" Type="http://schemas.openxmlformats.org/officeDocument/2006/relationships/audio" Target="../media/audio1.wav"/><Relationship Id="rId16" Type="http://schemas.openxmlformats.org/officeDocument/2006/relationships/image" Target="../media/image18.png"/><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5" Type="http://schemas.microsoft.com/office/2007/relationships/hdphoto" Target="../media/hdphoto7.wdp"/><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4.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59.png"/><Relationship Id="rId1" Type="http://schemas.openxmlformats.org/officeDocument/2006/relationships/slideLayout" Target="../slideLayouts/slideLayout7.xml"/><Relationship Id="rId6" Type="http://schemas.microsoft.com/office/2007/relationships/hdphoto" Target="../media/hdphoto24.wdp"/><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png"/><Relationship Id="rId7" Type="http://schemas.microsoft.com/office/2007/relationships/hdphoto" Target="../media/hdphoto2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8.png"/><Relationship Id="rId10" Type="http://schemas.openxmlformats.org/officeDocument/2006/relationships/image" Target="../media/image64.png"/><Relationship Id="rId4" Type="http://schemas.openxmlformats.org/officeDocument/2006/relationships/image" Target="../media/image34.png"/><Relationship Id="rId9" Type="http://schemas.microsoft.com/office/2007/relationships/hdphoto" Target="../media/hdphoto26.wdp"/></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microsoft.com/office/2007/relationships/media" Target="../media/media1.mp3"/><Relationship Id="rId7" Type="http://schemas.openxmlformats.org/officeDocument/2006/relationships/image" Target="../media/image13.png"/><Relationship Id="rId12" Type="http://schemas.microsoft.com/office/2007/relationships/hdphoto" Target="../media/hdphoto7.wdp"/><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2.png"/><Relationship Id="rId10" Type="http://schemas.openxmlformats.org/officeDocument/2006/relationships/image" Target="../media/image16.png"/><Relationship Id="rId4" Type="http://schemas.openxmlformats.org/officeDocument/2006/relationships/slideLayout" Target="../slideLayouts/slideLayout14.xml"/><Relationship Id="rId9" Type="http://schemas.openxmlformats.org/officeDocument/2006/relationships/image" Target="../media/image15.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2.wav"/><Relationship Id="rId7" Type="http://schemas.openxmlformats.org/officeDocument/2006/relationships/image" Target="../media/image23.png"/><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audio" Target="../media/audio4.wav"/><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5.png"/><Relationship Id="rId18" Type="http://schemas.microsoft.com/office/2007/relationships/hdphoto" Target="../media/hdphoto7.wdp"/><Relationship Id="rId3" Type="http://schemas.microsoft.com/office/2007/relationships/media" Target="../media/media1.mp3"/><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audio" Target="NULL" TargetMode="External"/><Relationship Id="rId16" Type="http://schemas.openxmlformats.org/officeDocument/2006/relationships/image" Target="../media/image26.png"/><Relationship Id="rId1" Type="http://schemas.openxmlformats.org/officeDocument/2006/relationships/tags" Target="../tags/tag4.xml"/><Relationship Id="rId6" Type="http://schemas.openxmlformats.org/officeDocument/2006/relationships/image" Target="../media/image11.png"/><Relationship Id="rId11" Type="http://schemas.openxmlformats.org/officeDocument/2006/relationships/image" Target="../media/image24.png"/><Relationship Id="rId5" Type="http://schemas.openxmlformats.org/officeDocument/2006/relationships/audio" Target="../media/audio5.wav"/><Relationship Id="rId15" Type="http://schemas.openxmlformats.org/officeDocument/2006/relationships/image" Target="../media/image13.png"/><Relationship Id="rId10" Type="http://schemas.openxmlformats.org/officeDocument/2006/relationships/image" Target="../media/image22.png"/><Relationship Id="rId19" Type="http://schemas.openxmlformats.org/officeDocument/2006/relationships/image" Target="../media/image27.png"/><Relationship Id="rId4" Type="http://schemas.openxmlformats.org/officeDocument/2006/relationships/slideLayout" Target="../slideLayouts/slideLayout14.xml"/><Relationship Id="rId9" Type="http://schemas.openxmlformats.org/officeDocument/2006/relationships/image" Target="../media/image18.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microsoft.com/office/2007/relationships/hdphoto" Target="../media/hdphoto8.wdp"/><Relationship Id="rId5" Type="http://schemas.openxmlformats.org/officeDocument/2006/relationships/image" Target="../media/image4.pn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3" y="0"/>
            <a:ext cx="12192000" cy="6858000"/>
          </a:xfrm>
          <a:prstGeom prst="rect">
            <a:avLst/>
          </a:prstGeom>
        </p:spPr>
      </p:pic>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0"/>
            <a:ext cx="12192000" cy="2526469"/>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9833" y="1592220"/>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descr="A picture containing clipart&#10;&#10;Description automatically generated">
            <a:extLst>
              <a:ext uri="{FF2B5EF4-FFF2-40B4-BE49-F238E27FC236}">
                <a16:creationId xmlns:a16="http://schemas.microsoft.com/office/drawing/2014/main" id="{2639D602-6EF4-446C-8128-2DDBEAA241D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867" b="93333" l="9585" r="89617">
                        <a14:foregroundMark x1="35144" y1="34933" x2="35144" y2="34933"/>
                        <a14:foregroundMark x1="34026" y1="31733" x2="34026" y2="31733"/>
                        <a14:foregroundMark x1="47125" y1="6133" x2="47125" y2="6133"/>
                        <a14:foregroundMark x1="40895" y1="89867" x2="40895" y2="89867"/>
                        <a14:foregroundMark x1="41214" y1="91733" x2="41214" y2="91733"/>
                        <a14:foregroundMark x1="49681" y1="48267" x2="49681" y2="48267"/>
                        <a14:foregroundMark x1="55591" y1="48267" x2="55591" y2="48267"/>
                        <a14:foregroundMark x1="51278" y1="93333" x2="51278" y2="93333"/>
                        <a14:foregroundMark x1="57348" y1="89867" x2="57348" y2="89867"/>
                        <a14:foregroundMark x1="58946" y1="20267" x2="58946" y2="20267"/>
                      </a14:backgroundRemoval>
                    </a14:imgEffect>
                  </a14:imgLayer>
                </a14:imgProps>
              </a:ext>
              <a:ext uri="{28A0092B-C50C-407E-A947-70E740481C1C}">
                <a14:useLocalDpi xmlns:a14="http://schemas.microsoft.com/office/drawing/2010/main" val="0"/>
              </a:ext>
            </a:extLst>
          </a:blip>
          <a:stretch>
            <a:fillRect/>
          </a:stretch>
        </p:blipFill>
        <p:spPr>
          <a:xfrm>
            <a:off x="-4387946" y="3368689"/>
            <a:ext cx="5962650" cy="3571875"/>
          </a:xfrm>
          <a:prstGeom prst="rect">
            <a:avLst/>
          </a:prstGeom>
        </p:spPr>
      </p:pic>
      <p:pic>
        <p:nvPicPr>
          <p:cNvPr id="2" name="Picture 1">
            <a:extLst>
              <a:ext uri="{FF2B5EF4-FFF2-40B4-BE49-F238E27FC236}">
                <a16:creationId xmlns:a16="http://schemas.microsoft.com/office/drawing/2014/main" id="{F5A5438A-23C2-BE6E-5C23-260AC7520A58}"/>
              </a:ext>
            </a:extLst>
          </p:cNvPr>
          <p:cNvPicPr>
            <a:picLocks noChangeAspect="1"/>
          </p:cNvPicPr>
          <p:nvPr/>
        </p:nvPicPr>
        <p:blipFill>
          <a:blip r:embed="rId12"/>
          <a:stretch>
            <a:fillRect/>
          </a:stretch>
        </p:blipFill>
        <p:spPr>
          <a:xfrm>
            <a:off x="2247998" y="1917081"/>
            <a:ext cx="8431499" cy="2566638"/>
          </a:xfrm>
          <a:prstGeom prst="rect">
            <a:avLst/>
          </a:prstGeom>
        </p:spPr>
      </p:pic>
    </p:spTree>
    <p:extLst>
      <p:ext uri="{BB962C8B-B14F-4D97-AF65-F5344CB8AC3E}">
        <p14:creationId xmlns:p14="http://schemas.microsoft.com/office/powerpoint/2010/main" val="55112058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par>
                                <p:cTn id="23" presetID="63" presetClass="path" presetSubtype="0" accel="50000" decel="50000" fill="hold" nodeType="withEffect">
                                  <p:stCondLst>
                                    <p:cond delay="0"/>
                                  </p:stCondLst>
                                  <p:childTnLst>
                                    <p:animMotion origin="layout" path="M 4.58333E-6 1.48148E-6 L 0.79362 -0.01389 " pathEditMode="relative" rAng="0" ptsTypes="AA">
                                      <p:cBhvr>
                                        <p:cTn id="24" dur="2000" fill="hold"/>
                                        <p:tgtEl>
                                          <p:spTgt spid="38"/>
                                        </p:tgtEl>
                                        <p:attrNameLst>
                                          <p:attrName>ppt_x</p:attrName>
                                          <p:attrName>ppt_y</p:attrName>
                                        </p:attrNameLst>
                                      </p:cBhvr>
                                      <p:rCtr x="39674" y="-694"/>
                                    </p:animMotion>
                                  </p:childTnLst>
                                </p:cTn>
                              </p:par>
                              <p:par>
                                <p:cTn id="25" presetID="38" presetClass="path" presetSubtype="0" accel="50000" decel="30000" fill="hold" nodeType="withEffect">
                                  <p:stCondLst>
                                    <p:cond delay="0"/>
                                  </p:stCondLst>
                                  <p:childTnLst>
                                    <p:animMotion origin="layout" path="M 4.58333E-6 -0.0294 L 0.05625 0.09907 L 0.10872 -0.0294 L 0.16484 0.09907 L 0.22096 -0.0294 L 0.27343 0.09907 L 0.32968 -0.0294 L 0.38216 0.09907 L 0.43841 -0.0294 L 0.49453 0.09907 L 0.547 -0.0294 L 0.60325 0.09907 L 0.65572 -0.0294 L 0.71184 0.09907 L 0.76809 -0.0294 L 0.82057 0.09907 L 0.87682 -0.0294 " pathEditMode="relative" rAng="0" ptsTypes="AAAAAAAAAAAAAAAAA">
                                      <p:cBhvr>
                                        <p:cTn id="26" dur="3000" fill="hold"/>
                                        <p:tgtEl>
                                          <p:spTgt spid="7"/>
                                        </p:tgtEl>
                                        <p:attrNameLst>
                                          <p:attrName>ppt_x</p:attrName>
                                          <p:attrName>ppt_y</p:attrName>
                                        </p:attrNameLst>
                                      </p:cBhvr>
                                      <p:rCtr x="43841" y="6412"/>
                                    </p:animMotion>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67EB6A8-BAB0-475B-8786-8A33CA9BF4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组合 15">
            <a:extLst>
              <a:ext uri="{FF2B5EF4-FFF2-40B4-BE49-F238E27FC236}">
                <a16:creationId xmlns:a16="http://schemas.microsoft.com/office/drawing/2014/main" id="{F7CC8196-FA22-4282-B63E-312D82033721}"/>
              </a:ext>
            </a:extLst>
          </p:cNvPr>
          <p:cNvGrpSpPr/>
          <p:nvPr/>
        </p:nvGrpSpPr>
        <p:grpSpPr>
          <a:xfrm>
            <a:off x="1" y="5744572"/>
            <a:ext cx="12191999" cy="1113427"/>
            <a:chOff x="1" y="5605056"/>
            <a:chExt cx="13719705" cy="1252944"/>
          </a:xfrm>
        </p:grpSpPr>
        <p:pic>
          <p:nvPicPr>
            <p:cNvPr id="17" name="图片 16">
              <a:extLst>
                <a:ext uri="{FF2B5EF4-FFF2-40B4-BE49-F238E27FC236}">
                  <a16:creationId xmlns:a16="http://schemas.microsoft.com/office/drawing/2014/main" id="{CBA0912A-3E91-4D26-B99A-5CF972F69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A96D2A71-9B83-4E66-AED7-2424BF47C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1" name="图片 20">
            <a:extLst>
              <a:ext uri="{FF2B5EF4-FFF2-40B4-BE49-F238E27FC236}">
                <a16:creationId xmlns:a16="http://schemas.microsoft.com/office/drawing/2014/main" id="{62C64DEE-91E6-4241-88F2-5819C81A9A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897"/>
            <a:ext cx="3807658" cy="2227943"/>
          </a:xfrm>
          <a:prstGeom prst="rect">
            <a:avLst/>
          </a:prstGeom>
        </p:spPr>
      </p:pic>
      <p:sp>
        <p:nvSpPr>
          <p:cNvPr id="2" name="TextBox 1">
            <a:extLst>
              <a:ext uri="{FF2B5EF4-FFF2-40B4-BE49-F238E27FC236}">
                <a16:creationId xmlns:a16="http://schemas.microsoft.com/office/drawing/2014/main" id="{FF209805-E100-422F-84AB-D97FA1B4730A}"/>
              </a:ext>
            </a:extLst>
          </p:cNvPr>
          <p:cNvSpPr txBox="1"/>
          <p:nvPr/>
        </p:nvSpPr>
        <p:spPr>
          <a:xfrm>
            <a:off x="4483884" y="147879"/>
            <a:ext cx="72873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ea typeface="+mn-ea"/>
                <a:cs typeface="Times New Roman" panose="02020603050405020304" pitchFamily="18" charset="0"/>
              </a:rPr>
              <a:t>Hành trình thám hiểm</a:t>
            </a:r>
          </a:p>
        </p:txBody>
      </p:sp>
      <p:pic>
        <p:nvPicPr>
          <p:cNvPr id="15" name="Picture 14">
            <a:extLst>
              <a:ext uri="{FF2B5EF4-FFF2-40B4-BE49-F238E27FC236}">
                <a16:creationId xmlns:a16="http://schemas.microsoft.com/office/drawing/2014/main" id="{21795949-B31D-4917-AE3C-CA92AB8479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9" name="TextBox 8">
            <a:extLst>
              <a:ext uri="{FF2B5EF4-FFF2-40B4-BE49-F238E27FC236}">
                <a16:creationId xmlns:a16="http://schemas.microsoft.com/office/drawing/2014/main" id="{4E554024-3BA1-4DFC-92A1-E860948624AB}"/>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Chuẩn</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bị</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đồ</a:t>
            </a:r>
            <a:r>
              <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
        <p:nvSpPr>
          <p:cNvPr id="25" name="文本框 24">
            <a:extLst>
              <a:ext uri="{FF2B5EF4-FFF2-40B4-BE49-F238E27FC236}">
                <a16:creationId xmlns:a16="http://schemas.microsoft.com/office/drawing/2014/main" id="{1888A427-A6F0-4682-94FB-0E4A83086368}"/>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7" name="Picture 36">
            <a:extLst>
              <a:ext uri="{FF2B5EF4-FFF2-40B4-BE49-F238E27FC236}">
                <a16:creationId xmlns:a16="http://schemas.microsoft.com/office/drawing/2014/main" id="{71A854D1-F7F5-4EB6-9D5B-1CA03273C82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3740778" y="2525830"/>
            <a:ext cx="4579490" cy="2661562"/>
          </a:xfrm>
          <a:prstGeom prst="rect">
            <a:avLst/>
          </a:prstGeom>
        </p:spPr>
      </p:pic>
      <p:sp>
        <p:nvSpPr>
          <p:cNvPr id="38" name="TextBox 37">
            <a:extLst>
              <a:ext uri="{FF2B5EF4-FFF2-40B4-BE49-F238E27FC236}">
                <a16:creationId xmlns:a16="http://schemas.microsoft.com/office/drawing/2014/main" id="{1B98ECA4-9590-4B45-AA12-CD453B54C615}"/>
              </a:ext>
            </a:extLst>
          </p:cNvPr>
          <p:cNvSpPr txBox="1"/>
          <p:nvPr/>
        </p:nvSpPr>
        <p:spPr>
          <a:xfrm>
            <a:off x="4179317" y="3945045"/>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Leo núi</a:t>
            </a:r>
          </a:p>
        </p:txBody>
      </p:sp>
      <p:sp>
        <p:nvSpPr>
          <p:cNvPr id="27" name="文本框 26">
            <a:extLst>
              <a:ext uri="{FF2B5EF4-FFF2-40B4-BE49-F238E27FC236}">
                <a16:creationId xmlns:a16="http://schemas.microsoft.com/office/drawing/2014/main" id="{2A5C99F4-32C0-4C70-B401-E4AE39350852}"/>
              </a:ext>
            </a:extLst>
          </p:cNvPr>
          <p:cNvSpPr txBox="1"/>
          <p:nvPr/>
        </p:nvSpPr>
        <p:spPr>
          <a:xfrm>
            <a:off x="5135319" y="3375461"/>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39" name="Picture 38">
            <a:extLst>
              <a:ext uri="{FF2B5EF4-FFF2-40B4-BE49-F238E27FC236}">
                <a16:creationId xmlns:a16="http://schemas.microsoft.com/office/drawing/2014/main" id="{D8EC2504-BFC4-4A0A-9CB2-9A089693425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7549648" y="2545065"/>
            <a:ext cx="4579490" cy="2661562"/>
          </a:xfrm>
          <a:prstGeom prst="rect">
            <a:avLst/>
          </a:prstGeom>
        </p:spPr>
      </p:pic>
      <p:sp>
        <p:nvSpPr>
          <p:cNvPr id="40" name="TextBox 39">
            <a:extLst>
              <a:ext uri="{FF2B5EF4-FFF2-40B4-BE49-F238E27FC236}">
                <a16:creationId xmlns:a16="http://schemas.microsoft.com/office/drawing/2014/main" id="{D5D72E8A-D075-4D11-B7F6-8E8B5B1A5FB2}"/>
              </a:ext>
            </a:extLst>
          </p:cNvPr>
          <p:cNvSpPr txBox="1"/>
          <p:nvPr/>
        </p:nvSpPr>
        <p:spPr>
          <a:xfrm>
            <a:off x="8080325" y="3801974"/>
            <a:ext cx="251444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rPr>
              <a:t>Cắm trại                                                                                                                                      </a:t>
            </a:r>
            <a:r>
              <a:rPr kumimoji="0" lang="en-US" sz="5400" b="1" i="0" u="none" strike="noStrike" kern="1200" cap="none" spc="0" normalizeH="0" baseline="0" noProof="0">
                <a:ln>
                  <a:noFill/>
                </a:ln>
                <a:solidFill>
                  <a:prstClr val="black"/>
                </a:solidFill>
                <a:effectLst/>
                <a:uLnTx/>
                <a:uFillTx/>
                <a:ea typeface="+mn-ea"/>
                <a:cs typeface="Times New Roman" panose="02020603050405020304" pitchFamily="18" charset="0"/>
              </a:rPr>
              <a:t> </a:t>
            </a:r>
            <a:endParaRPr kumimoji="0" lang="en-US" sz="44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41" name="文本框 26">
            <a:extLst>
              <a:ext uri="{FF2B5EF4-FFF2-40B4-BE49-F238E27FC236}">
                <a16:creationId xmlns:a16="http://schemas.microsoft.com/office/drawing/2014/main" id="{85B1E32E-5008-4F3F-B87B-98D1E437D310}"/>
              </a:ext>
            </a:extLst>
          </p:cNvPr>
          <p:cNvSpPr txBox="1"/>
          <p:nvPr/>
        </p:nvSpPr>
        <p:spPr>
          <a:xfrm>
            <a:off x="9039461" y="3410008"/>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a:ln>
                  <a:noFill/>
                </a:ln>
                <a:solidFill>
                  <a:prstClr val="black"/>
                </a:solidFill>
                <a:effectLst/>
                <a:uLnTx/>
                <a:uFillTx/>
                <a:ea typeface="字魂27号-布丁体" panose="00000500000000000000" pitchFamily="2" charset="-122"/>
                <a:cs typeface="+mn-cs"/>
              </a:rPr>
              <a:t>03</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20" name="Picture 19" descr="A picture containing chain, accessory&#10;&#10;Description automatically generated">
            <a:extLst>
              <a:ext uri="{FF2B5EF4-FFF2-40B4-BE49-F238E27FC236}">
                <a16:creationId xmlns:a16="http://schemas.microsoft.com/office/drawing/2014/main" id="{45F294C3-BC15-4579-892E-84209E961C1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8462" r="90000">
                        <a14:foregroundMark x1="9615" y1="58077" x2="9615" y2="58077"/>
                        <a14:foregroundMark x1="8462" y1="56923" x2="8462" y2="56923"/>
                        <a14:foregroundMark x1="26923" y1="28077" x2="26923" y2="28077"/>
                        <a14:foregroundMark x1="58077" y1="24615" x2="58077" y2="24615"/>
                        <a14:foregroundMark x1="63846" y1="27308" x2="63846" y2="27308"/>
                        <a14:foregroundMark x1="68462" y1="31923" x2="68462" y2="31923"/>
                        <a14:foregroundMark x1="70385" y1="33462" x2="70385" y2="33462"/>
                        <a14:foregroundMark x1="39615" y1="73462" x2="39615" y2="73462"/>
                        <a14:foregroundMark x1="39615" y1="74231" x2="39615" y2="74231"/>
                        <a14:foregroundMark x1="38846" y1="73846" x2="38846" y2="73846"/>
                      </a14:backgroundRemoval>
                    </a14:imgEffect>
                  </a14:imgLayer>
                </a14:imgProps>
              </a:ext>
              <a:ext uri="{28A0092B-C50C-407E-A947-70E740481C1C}">
                <a14:useLocalDpi xmlns:a14="http://schemas.microsoft.com/office/drawing/2010/main" val="0"/>
              </a:ext>
            </a:extLst>
          </a:blip>
          <a:stretch>
            <a:fillRect/>
          </a:stretch>
        </p:blipFill>
        <p:spPr>
          <a:xfrm>
            <a:off x="5812062" y="172375"/>
            <a:ext cx="3302000" cy="3302000"/>
          </a:xfrm>
          <a:prstGeom prst="rect">
            <a:avLst/>
          </a:prstGeom>
        </p:spPr>
      </p:pic>
      <p:sp>
        <p:nvSpPr>
          <p:cNvPr id="22" name="TextBox 21">
            <a:extLst>
              <a:ext uri="{FF2B5EF4-FFF2-40B4-BE49-F238E27FC236}">
                <a16:creationId xmlns:a16="http://schemas.microsoft.com/office/drawing/2014/main" id="{032E5AE7-5CC6-47C0-91C3-8E1A5E328C9F}"/>
              </a:ext>
            </a:extLst>
          </p:cNvPr>
          <p:cNvSpPr txBox="1"/>
          <p:nvPr/>
        </p:nvSpPr>
        <p:spPr>
          <a:xfrm>
            <a:off x="6480568" y="1353884"/>
            <a:ext cx="198610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70C0"/>
                </a:solidFill>
                <a:effectLst/>
                <a:uLnTx/>
                <a:uFillTx/>
                <a:ea typeface="+mn-ea"/>
                <a:cs typeface="+mn-cs"/>
              </a:rPr>
              <a:t>Ngày 1 </a:t>
            </a:r>
          </a:p>
        </p:txBody>
      </p:sp>
    </p:spTree>
    <p:extLst>
      <p:ext uri="{BB962C8B-B14F-4D97-AF65-F5344CB8AC3E}">
        <p14:creationId xmlns:p14="http://schemas.microsoft.com/office/powerpoint/2010/main" val="972738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750"/>
                                        <p:tgtEl>
                                          <p:spTgt spid="16"/>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9" name="Picture 8">
            <a:extLst>
              <a:ext uri="{FF2B5EF4-FFF2-40B4-BE49-F238E27FC236}">
                <a16:creationId xmlns:a16="http://schemas.microsoft.com/office/drawing/2014/main" id="{9F8CF126-C957-43B3-BB74-65ED739DFF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149450" y="2475962"/>
            <a:ext cx="4579490" cy="2661562"/>
          </a:xfrm>
          <a:prstGeom prst="rect">
            <a:avLst/>
          </a:prstGeom>
        </p:spPr>
      </p:pic>
      <p:sp>
        <p:nvSpPr>
          <p:cNvPr id="10" name="TextBox 9">
            <a:extLst>
              <a:ext uri="{FF2B5EF4-FFF2-40B4-BE49-F238E27FC236}">
                <a16:creationId xmlns:a16="http://schemas.microsoft.com/office/drawing/2014/main" id="{BEB3D4E5-B077-4EAA-9E01-ECB10F535E22}"/>
              </a:ext>
            </a:extLst>
          </p:cNvPr>
          <p:cNvSpPr txBox="1"/>
          <p:nvPr/>
        </p:nvSpPr>
        <p:spPr>
          <a:xfrm>
            <a:off x="646604" y="3806743"/>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ea typeface="+mn-ea"/>
              <a:cs typeface="Times New Roman" panose="02020603050405020304" pitchFamily="18" charset="0"/>
            </a:endParaRPr>
          </a:p>
        </p:txBody>
      </p:sp>
      <p:sp>
        <p:nvSpPr>
          <p:cNvPr id="11" name="文本框 24">
            <a:extLst>
              <a:ext uri="{FF2B5EF4-FFF2-40B4-BE49-F238E27FC236}">
                <a16:creationId xmlns:a16="http://schemas.microsoft.com/office/drawing/2014/main" id="{B442DB84-BFCB-4C75-8517-9A1680416CB0}"/>
              </a:ext>
            </a:extLst>
          </p:cNvPr>
          <p:cNvSpPr txBox="1"/>
          <p:nvPr/>
        </p:nvSpPr>
        <p:spPr>
          <a:xfrm>
            <a:off x="1609717" y="3344390"/>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ea typeface="字魂27号-布丁体" panose="00000500000000000000" pitchFamily="2" charset="-122"/>
              <a:cs typeface="+mn-cs"/>
            </a:endParaRPr>
          </a:p>
        </p:txBody>
      </p:sp>
      <p:pic>
        <p:nvPicPr>
          <p:cNvPr id="12" name="Picture 11" descr="A picture containing shape&#10;&#10;Description automatically generated">
            <a:extLst>
              <a:ext uri="{FF2B5EF4-FFF2-40B4-BE49-F238E27FC236}">
                <a16:creationId xmlns:a16="http://schemas.microsoft.com/office/drawing/2014/main" id="{A8CC0F00-548D-49F9-8820-45DFFA34EB8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3161053" y="1376687"/>
            <a:ext cx="3813527" cy="5351177"/>
          </a:xfrm>
          <a:prstGeom prst="rect">
            <a:avLst/>
          </a:prstGeom>
        </p:spPr>
      </p:pic>
      <p:pic>
        <p:nvPicPr>
          <p:cNvPr id="17" name="Picture 16" descr="Diagram, shape&#10;&#10;Description automatically generated">
            <a:extLst>
              <a:ext uri="{FF2B5EF4-FFF2-40B4-BE49-F238E27FC236}">
                <a16:creationId xmlns:a16="http://schemas.microsoft.com/office/drawing/2014/main" id="{E7D1B960-93DF-43E4-A76F-5D3CE11C53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226094" y="-1019713"/>
            <a:ext cx="6501026" cy="6501026"/>
          </a:xfrm>
          <a:prstGeom prst="rect">
            <a:avLst/>
          </a:prstGeom>
        </p:spPr>
      </p:pic>
      <p:sp>
        <p:nvSpPr>
          <p:cNvPr id="18" name="TextBox 17">
            <a:extLst>
              <a:ext uri="{FF2B5EF4-FFF2-40B4-BE49-F238E27FC236}">
                <a16:creationId xmlns:a16="http://schemas.microsoft.com/office/drawing/2014/main" id="{E96D4758-7C57-462B-B29A-AFC2DB644C1A}"/>
              </a:ext>
            </a:extLst>
          </p:cNvPr>
          <p:cNvSpPr txBox="1"/>
          <p:nvPr/>
        </p:nvSpPr>
        <p:spPr>
          <a:xfrm>
            <a:off x="6978863" y="1382746"/>
            <a:ext cx="381352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ea typeface="+mn-ea"/>
                <a:cs typeface="Times New Roman" panose="02020603050405020304" pitchFamily="18" charset="0"/>
              </a:rPr>
              <a:t>Để có một chuyến đi vui vẻ chúng ta phải chuẩn bị đầy đủ đồ dùng </a:t>
            </a:r>
          </a:p>
        </p:txBody>
      </p:sp>
      <p:pic>
        <p:nvPicPr>
          <p:cNvPr id="19" name="Picture 18">
            <a:extLst>
              <a:ext uri="{FF2B5EF4-FFF2-40B4-BE49-F238E27FC236}">
                <a16:creationId xmlns:a16="http://schemas.microsoft.com/office/drawing/2014/main" id="{3E9F3565-6E13-4B38-9697-43B3509DDA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6513983" y="3344390"/>
            <a:ext cx="3480867" cy="3480867"/>
          </a:xfrm>
          <a:prstGeom prst="rect">
            <a:avLst/>
          </a:prstGeom>
        </p:spPr>
      </p:pic>
    </p:spTree>
    <p:extLst>
      <p:ext uri="{BB962C8B-B14F-4D97-AF65-F5344CB8AC3E}">
        <p14:creationId xmlns:p14="http://schemas.microsoft.com/office/powerpoint/2010/main" val="2339268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34100"/>
            <a:ext cx="12191999" cy="723899"/>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2" name="Group 1">
            <a:extLst>
              <a:ext uri="{FF2B5EF4-FFF2-40B4-BE49-F238E27FC236}">
                <a16:creationId xmlns:a16="http://schemas.microsoft.com/office/drawing/2014/main" id="{7E71AA40-0D8B-40D5-23BD-0776FDFCB620}"/>
              </a:ext>
            </a:extLst>
          </p:cNvPr>
          <p:cNvGrpSpPr/>
          <p:nvPr/>
        </p:nvGrpSpPr>
        <p:grpSpPr>
          <a:xfrm>
            <a:off x="124287" y="130939"/>
            <a:ext cx="11715288" cy="1269236"/>
            <a:chOff x="238966" y="619946"/>
            <a:chExt cx="9065259" cy="1339048"/>
          </a:xfrm>
        </p:grpSpPr>
        <p:grpSp>
          <p:nvGrpSpPr>
            <p:cNvPr id="6" name="Group 5">
              <a:extLst>
                <a:ext uri="{FF2B5EF4-FFF2-40B4-BE49-F238E27FC236}">
                  <a16:creationId xmlns:a16="http://schemas.microsoft.com/office/drawing/2014/main" id="{2B531CBC-EEBC-F951-94B8-1574DD683FBD}"/>
                </a:ext>
              </a:extLst>
            </p:cNvPr>
            <p:cNvGrpSpPr/>
            <p:nvPr/>
          </p:nvGrpSpPr>
          <p:grpSpPr>
            <a:xfrm>
              <a:off x="1388969" y="651097"/>
              <a:ext cx="7915256" cy="1307897"/>
              <a:chOff x="1388969" y="651097"/>
              <a:chExt cx="7915256" cy="1307897"/>
            </a:xfrm>
          </p:grpSpPr>
          <p:pic>
            <p:nvPicPr>
              <p:cNvPr id="11" name="Picture 10">
                <a:extLst>
                  <a:ext uri="{FF2B5EF4-FFF2-40B4-BE49-F238E27FC236}">
                    <a16:creationId xmlns:a16="http://schemas.microsoft.com/office/drawing/2014/main" id="{0CC2E6F9-77AF-2E1C-DF4A-E45D4C21D6F4}"/>
                  </a:ext>
                </a:extLst>
              </p:cNvPr>
              <p:cNvPicPr>
                <a:picLocks noChangeAspect="1"/>
              </p:cNvPicPr>
              <p:nvPr/>
            </p:nvPicPr>
            <p:blipFill>
              <a:blip r:embed="rId6"/>
              <a:stretch>
                <a:fillRect/>
              </a:stretch>
            </p:blipFill>
            <p:spPr>
              <a:xfrm>
                <a:off x="1388969" y="651097"/>
                <a:ext cx="7915256" cy="130789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A8D18293-B873-5B9C-155F-5304C7B8B52D}"/>
                  </a:ext>
                </a:extLst>
              </p:cNvPr>
              <p:cNvSpPr txBox="1"/>
              <p:nvPr/>
            </p:nvSpPr>
            <p:spPr>
              <a:xfrm>
                <a:off x="1425246" y="737371"/>
                <a:ext cx="7473606" cy="1039057"/>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Buổi</a:t>
                </a:r>
                <a:r>
                  <a:rPr lang="en-US" sz="3200" b="0" i="0" dirty="0">
                    <a:solidFill>
                      <a:srgbClr val="000000"/>
                    </a:solidFill>
                    <a:effectLst/>
                  </a:rPr>
                  <a:t> </a:t>
                </a:r>
                <a:r>
                  <a:rPr lang="en-US" sz="3200" b="0" i="0" dirty="0" err="1">
                    <a:solidFill>
                      <a:srgbClr val="000000"/>
                    </a:solidFill>
                    <a:effectLst/>
                  </a:rPr>
                  <a:t>sáng</a:t>
                </a:r>
                <a:r>
                  <a:rPr lang="en-US" sz="3200" b="0" i="0" dirty="0">
                    <a:solidFill>
                      <a:srgbClr val="000000"/>
                    </a:solidFill>
                    <a:effectLst/>
                  </a:rPr>
                  <a:t>, Mai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bố</a:t>
                </a:r>
                <a:r>
                  <a:rPr lang="en-US" sz="3200" b="0" i="0" dirty="0">
                    <a:solidFill>
                      <a:srgbClr val="000000"/>
                    </a:solidFill>
                    <a:effectLst/>
                  </a:rPr>
                  <a:t>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tặng</a:t>
                </a:r>
                <a:r>
                  <a:rPr lang="en-US" sz="3200" b="0" i="0" dirty="0">
                    <a:solidFill>
                      <a:srgbClr val="000000"/>
                    </a:solidFill>
                    <a:effectLst/>
                  </a:rPr>
                  <a:t> bánh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đồng</a:t>
                </a:r>
                <a:r>
                  <a:rPr lang="en-US" sz="3200" b="0" i="0" dirty="0">
                    <a:solidFill>
                      <a:srgbClr val="000000"/>
                    </a:solidFill>
                    <a:effectLst/>
                  </a:rPr>
                  <a:t> </a:t>
                </a:r>
                <a:r>
                  <a:rPr lang="en-US" sz="3200" b="0" i="0" dirty="0" err="1">
                    <a:solidFill>
                      <a:srgbClr val="000000"/>
                    </a:solidFill>
                    <a:effectLst/>
                  </a:rPr>
                  <a:t>hồ</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Mai </a:t>
                </a:r>
                <a:r>
                  <a:rPr lang="en-US" sz="3200" b="0" i="0" dirty="0" err="1">
                    <a:solidFill>
                      <a:srgbClr val="000000"/>
                    </a:solidFill>
                    <a:effectLst/>
                  </a:rPr>
                  <a:t>đến</a:t>
                </a:r>
                <a:r>
                  <a:rPr lang="en-US" sz="3200" b="0" i="0" dirty="0">
                    <a:solidFill>
                      <a:srgbClr val="000000"/>
                    </a:solidFill>
                    <a:effectLst/>
                  </a:rPr>
                  <a:t> </a:t>
                </a:r>
                <a:r>
                  <a:rPr lang="en-US" sz="3200" b="0" i="0" dirty="0" err="1">
                    <a:solidFill>
                      <a:srgbClr val="000000"/>
                    </a:solidFill>
                    <a:effectLst/>
                  </a:rPr>
                  <a:t>nhà</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bạn</a:t>
                </a:r>
                <a:r>
                  <a:rPr lang="en-US" sz="3200" b="0" i="0" dirty="0">
                    <a:solidFill>
                      <a:srgbClr val="000000"/>
                    </a:solidFill>
                    <a:effectLst/>
                  </a:rPr>
                  <a:t> </a:t>
                </a:r>
                <a:r>
                  <a:rPr lang="en-US" sz="3200" b="0" i="0" dirty="0" err="1">
                    <a:solidFill>
                      <a:srgbClr val="000000"/>
                    </a:solidFill>
                    <a:effectLst/>
                  </a:rPr>
                  <a:t>vào</a:t>
                </a:r>
                <a:r>
                  <a:rPr lang="en-US" sz="3200" b="0" i="0" dirty="0">
                    <a:solidFill>
                      <a:srgbClr val="000000"/>
                    </a:solidFill>
                    <a:effectLst/>
                  </a:rPr>
                  <a:t> </a:t>
                </a:r>
                <a:r>
                  <a:rPr lang="en-US" sz="3200" b="0" i="0" dirty="0" err="1">
                    <a:solidFill>
                      <a:srgbClr val="000000"/>
                    </a:solidFill>
                    <a:effectLst/>
                  </a:rPr>
                  <a:t>lúc</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7" name="Group 6">
              <a:extLst>
                <a:ext uri="{FF2B5EF4-FFF2-40B4-BE49-F238E27FC236}">
                  <a16:creationId xmlns:a16="http://schemas.microsoft.com/office/drawing/2014/main" id="{C2EC7F2C-8C8D-E78B-DC12-7636CB98BB92}"/>
                </a:ext>
              </a:extLst>
            </p:cNvPr>
            <p:cNvGrpSpPr/>
            <p:nvPr/>
          </p:nvGrpSpPr>
          <p:grpSpPr>
            <a:xfrm>
              <a:off x="238966" y="619946"/>
              <a:ext cx="1149680" cy="1248103"/>
              <a:chOff x="238966" y="619946"/>
              <a:chExt cx="1149680" cy="1248103"/>
            </a:xfrm>
          </p:grpSpPr>
          <p:sp>
            <p:nvSpPr>
              <p:cNvPr id="8" name="Isosceles Triangle 7">
                <a:extLst>
                  <a:ext uri="{FF2B5EF4-FFF2-40B4-BE49-F238E27FC236}">
                    <a16:creationId xmlns:a16="http://schemas.microsoft.com/office/drawing/2014/main" id="{D4831824-BA89-A9D5-B22C-87FFFF3DD405}"/>
                  </a:ext>
                </a:extLst>
              </p:cNvPr>
              <p:cNvSpPr/>
              <p:nvPr/>
            </p:nvSpPr>
            <p:spPr>
              <a:xfrm>
                <a:off x="238966" y="619946"/>
                <a:ext cx="1149680" cy="1248103"/>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C31E5111-92BC-F5E4-E4FF-D0192056881F}"/>
                  </a:ext>
                </a:extLst>
              </p:cNvPr>
              <p:cNvSpPr txBox="1"/>
              <p:nvPr/>
            </p:nvSpPr>
            <p:spPr>
              <a:xfrm>
                <a:off x="648563" y="945829"/>
                <a:ext cx="315746" cy="837712"/>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1</a:t>
                </a:r>
              </a:p>
            </p:txBody>
          </p:sp>
        </p:grpSp>
      </p:grpSp>
      <p:pic>
        <p:nvPicPr>
          <p:cNvPr id="17" name="Picture 16">
            <a:extLst>
              <a:ext uri="{FF2B5EF4-FFF2-40B4-BE49-F238E27FC236}">
                <a16:creationId xmlns:a16="http://schemas.microsoft.com/office/drawing/2014/main" id="{65C824FD-5C2C-C070-6FFB-5F9E7E13C0FD}"/>
              </a:ext>
            </a:extLst>
          </p:cNvPr>
          <p:cNvPicPr>
            <a:picLocks noChangeAspect="1"/>
          </p:cNvPicPr>
          <p:nvPr/>
        </p:nvPicPr>
        <p:blipFill>
          <a:blip r:embed="rId7"/>
          <a:stretch>
            <a:fillRect/>
          </a:stretch>
        </p:blipFill>
        <p:spPr>
          <a:xfrm>
            <a:off x="2847975" y="1474255"/>
            <a:ext cx="6805612" cy="4569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ctangle: Rounded Corners 19">
            <a:extLst>
              <a:ext uri="{FF2B5EF4-FFF2-40B4-BE49-F238E27FC236}">
                <a16:creationId xmlns:a16="http://schemas.microsoft.com/office/drawing/2014/main" id="{7F6C0F6B-20E5-8849-0461-2B1A67E512F6}"/>
              </a:ext>
            </a:extLst>
          </p:cNvPr>
          <p:cNvSpPr/>
          <p:nvPr/>
        </p:nvSpPr>
        <p:spPr>
          <a:xfrm>
            <a:off x="8696325" y="2371726"/>
            <a:ext cx="3638552" cy="1295400"/>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đối</a:t>
            </a:r>
            <a:r>
              <a:rPr lang="en-US" sz="2400" dirty="0"/>
              <a:t> </a:t>
            </a:r>
            <a:r>
              <a:rPr lang="en-US" sz="2400" dirty="0" err="1"/>
              <a:t>diện</a:t>
            </a:r>
            <a:r>
              <a:rPr lang="en-US" sz="2400" dirty="0"/>
              <a:t> </a:t>
            </a:r>
            <a:r>
              <a:rPr lang="en-US" sz="2400" dirty="0" err="1"/>
              <a:t>lúc</a:t>
            </a:r>
            <a:r>
              <a:rPr lang="en-US" sz="2400" dirty="0"/>
              <a:t> 8 </a:t>
            </a:r>
            <a:r>
              <a:rPr lang="en-US" sz="2400" dirty="0" err="1"/>
              <a:t>giờ</a:t>
            </a:r>
            <a:r>
              <a:rPr lang="en-US" sz="2400" dirty="0"/>
              <a:t> 35 </a:t>
            </a:r>
            <a:r>
              <a:rPr lang="en-US" sz="2400" dirty="0" err="1"/>
              <a:t>phút</a:t>
            </a:r>
            <a:r>
              <a:rPr lang="en-US" sz="2400" dirty="0"/>
              <a:t>, hay 9 </a:t>
            </a:r>
            <a:r>
              <a:rPr lang="en-US" sz="2400" dirty="0" err="1"/>
              <a:t>giờ</a:t>
            </a:r>
            <a:r>
              <a:rPr lang="en-US" sz="2400" dirty="0"/>
              <a:t> </a:t>
            </a:r>
            <a:r>
              <a:rPr lang="en-US" sz="2400" dirty="0" err="1"/>
              <a:t>kém</a:t>
            </a:r>
            <a:r>
              <a:rPr lang="en-US" sz="2400" dirty="0"/>
              <a:t> 25 </a:t>
            </a:r>
            <a:r>
              <a:rPr lang="en-US" sz="2400" dirty="0" err="1"/>
              <a:t>phút</a:t>
            </a:r>
            <a:r>
              <a:rPr lang="en-US" sz="2400" dirty="0"/>
              <a:t>.</a:t>
            </a:r>
          </a:p>
        </p:txBody>
      </p:sp>
      <p:sp>
        <p:nvSpPr>
          <p:cNvPr id="21" name="Rectangle: Rounded Corners 20">
            <a:extLst>
              <a:ext uri="{FF2B5EF4-FFF2-40B4-BE49-F238E27FC236}">
                <a16:creationId xmlns:a16="http://schemas.microsoft.com/office/drawing/2014/main" id="{37AC6491-7632-0090-3C9D-058266462352}"/>
              </a:ext>
            </a:extLst>
          </p:cNvPr>
          <p:cNvSpPr/>
          <p:nvPr/>
        </p:nvSpPr>
        <p:spPr>
          <a:xfrm>
            <a:off x="3886200" y="5657850"/>
            <a:ext cx="4076702" cy="113347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Mai </a:t>
            </a:r>
            <a:r>
              <a:rPr lang="en-US" sz="2400" dirty="0" err="1"/>
              <a:t>đến</a:t>
            </a:r>
            <a:r>
              <a:rPr lang="en-US" sz="2400" dirty="0"/>
              <a:t> </a:t>
            </a:r>
            <a:r>
              <a:rPr lang="en-US" sz="2400" dirty="0" err="1"/>
              <a:t>nhà</a:t>
            </a:r>
            <a:r>
              <a:rPr lang="en-US" sz="2400" dirty="0"/>
              <a:t> </a:t>
            </a:r>
            <a:r>
              <a:rPr lang="en-US" sz="2400" dirty="0" err="1"/>
              <a:t>bạn</a:t>
            </a:r>
            <a:r>
              <a:rPr lang="en-US" sz="2400" dirty="0"/>
              <a:t> </a:t>
            </a:r>
            <a:r>
              <a:rPr lang="en-US" sz="2400" dirty="0" err="1"/>
              <a:t>nam</a:t>
            </a:r>
            <a:r>
              <a:rPr lang="en-US" sz="2400" dirty="0"/>
              <a:t> </a:t>
            </a:r>
            <a:r>
              <a:rPr lang="en-US" sz="2400" dirty="0" err="1"/>
              <a:t>bên</a:t>
            </a:r>
            <a:r>
              <a:rPr lang="en-US" sz="2400" dirty="0"/>
              <a:t> </a:t>
            </a:r>
            <a:r>
              <a:rPr lang="en-US" sz="2400" dirty="0" err="1"/>
              <a:t>cạnh</a:t>
            </a:r>
            <a:r>
              <a:rPr lang="en-US" sz="2400" dirty="0"/>
              <a:t> </a:t>
            </a:r>
            <a:r>
              <a:rPr lang="en-US" sz="2400" dirty="0" err="1"/>
              <a:t>lúc</a:t>
            </a:r>
            <a:r>
              <a:rPr lang="en-US" sz="2400" dirty="0"/>
              <a:t> 8 </a:t>
            </a:r>
            <a:r>
              <a:rPr lang="en-US" sz="2400" dirty="0" err="1"/>
              <a:t>giờ</a:t>
            </a:r>
            <a:r>
              <a:rPr lang="en-US" sz="2400" dirty="0"/>
              <a:t> 45 </a:t>
            </a:r>
            <a:r>
              <a:rPr lang="en-US" sz="2400" dirty="0" err="1"/>
              <a:t>phút</a:t>
            </a:r>
            <a:r>
              <a:rPr lang="en-US" sz="2400" dirty="0"/>
              <a:t>, hay 9 </a:t>
            </a:r>
            <a:r>
              <a:rPr lang="en-US" sz="2400" dirty="0" err="1"/>
              <a:t>giờ</a:t>
            </a:r>
            <a:r>
              <a:rPr lang="en-US" sz="2400" dirty="0"/>
              <a:t> 15 </a:t>
            </a:r>
            <a:r>
              <a:rPr lang="en-US" sz="2400" dirty="0" err="1"/>
              <a:t>phút</a:t>
            </a:r>
            <a:r>
              <a:rPr lang="en-US" sz="2400" dirty="0"/>
              <a:t>.</a:t>
            </a:r>
          </a:p>
        </p:txBody>
      </p:sp>
      <p:pic>
        <p:nvPicPr>
          <p:cNvPr id="23" name="Picture 22">
            <a:extLst>
              <a:ext uri="{FF2B5EF4-FFF2-40B4-BE49-F238E27FC236}">
                <a16:creationId xmlns:a16="http://schemas.microsoft.com/office/drawing/2014/main" id="{51DDEF7C-8DFD-8591-AE1A-AE581EE5CD6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16200000">
            <a:off x="-4577567" y="4469231"/>
            <a:ext cx="2135010" cy="1940724"/>
          </a:xfrm>
          <a:prstGeom prst="rect">
            <a:avLst/>
          </a:prstGeom>
        </p:spPr>
      </p:pic>
    </p:spTree>
    <p:extLst>
      <p:ext uri="{BB962C8B-B14F-4D97-AF65-F5344CB8AC3E}">
        <p14:creationId xmlns:p14="http://schemas.microsoft.com/office/powerpoint/2010/main" val="1438980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6.25E-7 4.44444E-6 L 0.42513 -0.03588 " pathEditMode="relative" rAng="0" ptsTypes="AA">
                                      <p:cBhvr>
                                        <p:cTn id="21" dur="2000" fill="hold"/>
                                        <p:tgtEl>
                                          <p:spTgt spid="23"/>
                                        </p:tgtEl>
                                        <p:attrNameLst>
                                          <p:attrName>ppt_x</p:attrName>
                                          <p:attrName>ppt_y</p:attrName>
                                        </p:attrNameLst>
                                      </p:cBhvr>
                                      <p:rCtr x="21263" y="-1806"/>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5"/>
            <a:ext cx="12192000" cy="5848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组合 12">
            <a:extLst>
              <a:ext uri="{FF2B5EF4-FFF2-40B4-BE49-F238E27FC236}">
                <a16:creationId xmlns:a16="http://schemas.microsoft.com/office/drawing/2014/main" id="{5E6DD25B-B844-4A10-BC7B-0E84E414F4BF}"/>
              </a:ext>
            </a:extLst>
          </p:cNvPr>
          <p:cNvGrpSpPr/>
          <p:nvPr/>
        </p:nvGrpSpPr>
        <p:grpSpPr>
          <a:xfrm>
            <a:off x="1" y="6117336"/>
            <a:ext cx="12191999" cy="740663"/>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grpSp>
        <p:nvGrpSpPr>
          <p:cNvPr id="11" name="Group 10">
            <a:extLst>
              <a:ext uri="{FF2B5EF4-FFF2-40B4-BE49-F238E27FC236}">
                <a16:creationId xmlns:a16="http://schemas.microsoft.com/office/drawing/2014/main" id="{6CB88B95-8236-49CB-844D-C099D711DFD7}"/>
              </a:ext>
            </a:extLst>
          </p:cNvPr>
          <p:cNvGrpSpPr/>
          <p:nvPr/>
        </p:nvGrpSpPr>
        <p:grpSpPr>
          <a:xfrm>
            <a:off x="116668" y="383924"/>
            <a:ext cx="9219524" cy="996821"/>
            <a:chOff x="231596" y="770680"/>
            <a:chExt cx="7134044" cy="1051649"/>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18213" y="1017681"/>
              <a:ext cx="6047427" cy="804648"/>
              <a:chOff x="1318213" y="1017681"/>
              <a:chExt cx="6047427" cy="804648"/>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6"/>
              <a:stretch>
                <a:fillRect/>
              </a:stretch>
            </p:blipFill>
            <p:spPr>
              <a:xfrm>
                <a:off x="1318213" y="1017681"/>
                <a:ext cx="6047427" cy="804648"/>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590271" y="1113602"/>
                <a:ext cx="4842669" cy="519529"/>
              </a:xfrm>
              <a:prstGeom prst="rect">
                <a:avLst/>
              </a:prstGeom>
              <a:noFill/>
            </p:spPr>
            <p:txBody>
              <a:bodyPr wrap="non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rPr>
                  <a:t>Xem</a:t>
                </a:r>
                <a:r>
                  <a:rPr lang="en-US" sz="3200" b="0" i="0" dirty="0">
                    <a:solidFill>
                      <a:srgbClr val="000000"/>
                    </a:solidFill>
                    <a:effectLst/>
                  </a:rPr>
                  <a:t> </a:t>
                </a:r>
                <a:r>
                  <a:rPr lang="en-US" sz="3200" b="0" i="0" dirty="0" err="1">
                    <a:solidFill>
                      <a:srgbClr val="000000"/>
                    </a:solidFill>
                    <a:effectLst/>
                  </a:rPr>
                  <a:t>tờ</a:t>
                </a:r>
                <a:r>
                  <a:rPr lang="en-US" sz="3200" b="0" i="0" dirty="0">
                    <a:solidFill>
                      <a:srgbClr val="000000"/>
                    </a:solidFill>
                    <a:effectLst/>
                  </a:rPr>
                  <a:t> </a:t>
                </a:r>
                <a:r>
                  <a:rPr lang="en-US" sz="3200" b="0" i="0" dirty="0" err="1">
                    <a:solidFill>
                      <a:srgbClr val="000000"/>
                    </a:solidFill>
                    <a:effectLst/>
                  </a:rPr>
                  <a:t>lịch</a:t>
                </a:r>
                <a:r>
                  <a:rPr lang="en-US" sz="3200" b="0" i="0" dirty="0">
                    <a:solidFill>
                      <a:srgbClr val="000000"/>
                    </a:solidFill>
                    <a:effectLst/>
                  </a:rPr>
                  <a:t> </a:t>
                </a:r>
                <a:r>
                  <a:rPr lang="en-US" sz="3200" b="0" i="0" dirty="0" err="1">
                    <a:solidFill>
                      <a:srgbClr val="000000"/>
                    </a:solidFill>
                    <a:effectLst/>
                  </a:rPr>
                  <a:t>tháng</a:t>
                </a:r>
                <a:r>
                  <a:rPr lang="en-US" sz="3200" b="0" i="0" dirty="0">
                    <a:solidFill>
                      <a:srgbClr val="000000"/>
                    </a:solidFill>
                    <a:effectLst/>
                  </a:rPr>
                  <a:t> 4 </a:t>
                </a:r>
                <a:r>
                  <a:rPr lang="en-US" sz="3200" b="0" i="0" dirty="0" err="1">
                    <a:solidFill>
                      <a:srgbClr val="000000"/>
                    </a:solidFill>
                    <a:effectLst/>
                  </a:rPr>
                  <a:t>rồi</a:t>
                </a:r>
                <a:r>
                  <a:rPr lang="en-US" sz="3200" b="0" i="0" dirty="0">
                    <a:solidFill>
                      <a:srgbClr val="000000"/>
                    </a:solidFill>
                    <a:effectLst/>
                  </a:rPr>
                  <a:t> </a:t>
                </a:r>
                <a:r>
                  <a:rPr lang="en-US" sz="3200" b="0" i="0" dirty="0" err="1">
                    <a:solidFill>
                      <a:srgbClr val="000000"/>
                    </a:solidFill>
                    <a:effectLst/>
                  </a:rPr>
                  <a:t>trả</a:t>
                </a:r>
                <a:r>
                  <a:rPr lang="en-US" sz="3200" b="0" i="0" dirty="0">
                    <a:solidFill>
                      <a:srgbClr val="000000"/>
                    </a:solidFill>
                    <a:effectLst/>
                  </a:rPr>
                  <a:t> </a:t>
                </a:r>
                <a:r>
                  <a:rPr lang="en-US" sz="3200" b="0" i="0" dirty="0" err="1">
                    <a:solidFill>
                      <a:srgbClr val="000000"/>
                    </a:solidFill>
                    <a:effectLst/>
                  </a:rPr>
                  <a:t>lời</a:t>
                </a:r>
                <a:r>
                  <a:rPr lang="en-US" sz="3200" b="0" i="0" dirty="0">
                    <a:solidFill>
                      <a:srgbClr val="000000"/>
                    </a:solidFill>
                    <a:effectLst/>
                  </a:rPr>
                  <a:t> </a:t>
                </a:r>
                <a:r>
                  <a:rPr lang="en-US" sz="3200" b="0" i="0" dirty="0" err="1">
                    <a:solidFill>
                      <a:srgbClr val="000000"/>
                    </a:solidFill>
                    <a:effectLst/>
                  </a:rPr>
                  <a:t>câu</a:t>
                </a:r>
                <a:r>
                  <a:rPr lang="en-US" sz="3200" b="0" i="0" dirty="0">
                    <a:solidFill>
                      <a:srgbClr val="000000"/>
                    </a:solidFill>
                    <a:effectLst/>
                  </a:rPr>
                  <a:t> </a:t>
                </a:r>
                <a:r>
                  <a:rPr lang="en-US" sz="3200" b="0" i="0" dirty="0" err="1">
                    <a:solidFill>
                      <a:srgbClr val="000000"/>
                    </a:solidFill>
                    <a:effectLst/>
                  </a:rPr>
                  <a:t>hỏi</a:t>
                </a:r>
                <a:r>
                  <a:rPr lang="en-US" sz="3200" b="0" i="0" dirty="0">
                    <a:solidFill>
                      <a:srgbClr val="000000"/>
                    </a:solidFill>
                    <a:effectLst/>
                  </a:rPr>
                  <a:t>:</a:t>
                </a:r>
                <a:endParaRPr kumimoji="0" lang="en-US" sz="3200" b="1" i="0" u="none" strike="noStrike" kern="0" cap="none" spc="0" normalizeH="0" baseline="0" noProof="0" dirty="0">
                  <a:ln>
                    <a:noFill/>
                  </a:ln>
                  <a:solidFill>
                    <a:prstClr val="white"/>
                  </a:solidFill>
                  <a:effectLst/>
                  <a:uLnTx/>
                  <a:uFillTx/>
                  <a:ea typeface="+mn-ea"/>
                  <a:cs typeface="Arial" panose="020B060402020202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231596" y="770680"/>
              <a:ext cx="1006441" cy="1003414"/>
              <a:chOff x="231596" y="770680"/>
              <a:chExt cx="1006441" cy="1003414"/>
            </a:xfrm>
          </p:grpSpPr>
          <p:sp>
            <p:nvSpPr>
              <p:cNvPr id="17" name="Isosceles Triangle 16">
                <a:extLst>
                  <a:ext uri="{FF2B5EF4-FFF2-40B4-BE49-F238E27FC236}">
                    <a16:creationId xmlns:a16="http://schemas.microsoft.com/office/drawing/2014/main" id="{7BD5423C-A2FE-4C7A-B93F-007AE8FA897B}"/>
                  </a:ext>
                </a:extLst>
              </p:cNvPr>
              <p:cNvSpPr/>
              <p:nvPr/>
            </p:nvSpPr>
            <p:spPr>
              <a:xfrm>
                <a:off x="231596" y="770680"/>
                <a:ext cx="1006441" cy="1003414"/>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599350" y="1046317"/>
                <a:ext cx="244359" cy="649411"/>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微软雅黑"/>
                    <a:ea typeface="+mn-ea"/>
                    <a:cs typeface="Calibri" panose="020F0502020204030204" pitchFamily="34" charset="0"/>
                  </a:rPr>
                  <a:t>2</a:t>
                </a:r>
              </a:p>
            </p:txBody>
          </p:sp>
        </p:grpSp>
      </p:grpSp>
      <p:pic>
        <p:nvPicPr>
          <p:cNvPr id="5" name="Picture 4">
            <a:extLst>
              <a:ext uri="{FF2B5EF4-FFF2-40B4-BE49-F238E27FC236}">
                <a16:creationId xmlns:a16="http://schemas.microsoft.com/office/drawing/2014/main" id="{5DC4950D-41D5-4A0C-26A2-8B5B6E41520E}"/>
              </a:ext>
            </a:extLst>
          </p:cNvPr>
          <p:cNvPicPr>
            <a:picLocks noChangeAspect="1"/>
          </p:cNvPicPr>
          <p:nvPr/>
        </p:nvPicPr>
        <p:blipFill>
          <a:blip r:embed="rId7"/>
          <a:stretch>
            <a:fillRect/>
          </a:stretch>
        </p:blipFill>
        <p:spPr>
          <a:xfrm>
            <a:off x="7582408" y="1801368"/>
            <a:ext cx="4609592" cy="3191256"/>
          </a:xfrm>
          <a:prstGeom prst="rect">
            <a:avLst/>
          </a:prstGeom>
        </p:spPr>
      </p:pic>
      <p:sp>
        <p:nvSpPr>
          <p:cNvPr id="6" name="TextBox 5">
            <a:extLst>
              <a:ext uri="{FF2B5EF4-FFF2-40B4-BE49-F238E27FC236}">
                <a16:creationId xmlns:a16="http://schemas.microsoft.com/office/drawing/2014/main" id="{AEE8B1E1-6E87-4F26-728C-93C7606162A4}"/>
              </a:ext>
            </a:extLst>
          </p:cNvPr>
          <p:cNvSpPr txBox="1"/>
          <p:nvPr/>
        </p:nvSpPr>
        <p:spPr>
          <a:xfrm>
            <a:off x="137160" y="1847088"/>
            <a:ext cx="7662672" cy="2308324"/>
          </a:xfrm>
          <a:prstGeom prst="rect">
            <a:avLst/>
          </a:prstGeom>
          <a:noFill/>
        </p:spPr>
        <p:txBody>
          <a:bodyPr wrap="square" rtlCol="0">
            <a:spAutoFit/>
          </a:bodyPr>
          <a:lstStyle/>
          <a:p>
            <a:r>
              <a:rPr lang="en-US" sz="2400" b="1" dirty="0"/>
              <a:t>a) </a:t>
            </a:r>
            <a:r>
              <a:rPr lang="en-US" sz="2400" b="1" dirty="0" err="1"/>
              <a:t>Ngày</a:t>
            </a:r>
            <a:r>
              <a:rPr lang="en-US" sz="2400" b="1" dirty="0"/>
              <a:t> </a:t>
            </a:r>
            <a:r>
              <a:rPr lang="en-US" sz="2400" b="1" dirty="0" err="1"/>
              <a:t>Sách</a:t>
            </a:r>
            <a:r>
              <a:rPr lang="en-US" sz="2400" b="1" dirty="0"/>
              <a:t> </a:t>
            </a:r>
            <a:r>
              <a:rPr lang="en-US" sz="2400" b="1" dirty="0" err="1"/>
              <a:t>Việt</a:t>
            </a:r>
            <a:r>
              <a:rPr lang="en-US" sz="2400" b="1" dirty="0"/>
              <a:t> Nam 21 </a:t>
            </a:r>
            <a:r>
              <a:rPr lang="en-US" sz="2400" b="1" dirty="0" err="1"/>
              <a:t>tháng</a:t>
            </a:r>
            <a:r>
              <a:rPr lang="en-US" sz="2400" b="1" dirty="0"/>
              <a:t> 4 </a:t>
            </a:r>
            <a:r>
              <a:rPr lang="en-US" sz="2400" b="1" dirty="0" err="1"/>
              <a:t>là</a:t>
            </a:r>
            <a:r>
              <a:rPr lang="en-US" sz="2400" b="1" dirty="0"/>
              <a:t> </a:t>
            </a:r>
            <a:r>
              <a:rPr lang="en-US" sz="2400" b="1" dirty="0" err="1"/>
              <a:t>thứ</a:t>
            </a:r>
            <a:r>
              <a:rPr lang="en-US" sz="2400" b="1" dirty="0"/>
              <a:t> </a:t>
            </a:r>
            <a:r>
              <a:rPr lang="en-US" sz="2400" b="1" dirty="0" err="1"/>
              <a:t>mấy</a:t>
            </a:r>
            <a:r>
              <a:rPr lang="en-US" sz="2400" b="1" dirty="0"/>
              <a:t>?</a:t>
            </a:r>
          </a:p>
          <a:p>
            <a:endParaRPr lang="en-US" sz="2400" b="1" dirty="0"/>
          </a:p>
          <a:p>
            <a:endParaRPr lang="en-US" sz="2400" b="1" dirty="0"/>
          </a:p>
          <a:p>
            <a:r>
              <a:rPr lang="en-US" sz="2400" b="1" dirty="0"/>
              <a:t>b) </a:t>
            </a:r>
            <a:r>
              <a:rPr lang="en-US" sz="2400" b="1" dirty="0" err="1"/>
              <a:t>Mỗi</a:t>
            </a:r>
            <a:r>
              <a:rPr lang="en-US" sz="2400" b="1" dirty="0"/>
              <a:t> </a:t>
            </a:r>
            <a:r>
              <a:rPr lang="en-US" sz="2400" b="1" dirty="0" err="1"/>
              <a:t>ngày</a:t>
            </a:r>
            <a:r>
              <a:rPr lang="en-US" sz="2400" b="1" dirty="0"/>
              <a:t>, </a:t>
            </a:r>
            <a:r>
              <a:rPr lang="en-US" sz="2400" b="1" dirty="0" err="1"/>
              <a:t>cây</a:t>
            </a:r>
            <a:r>
              <a:rPr lang="en-US" sz="2400" b="1" dirty="0"/>
              <a:t> </a:t>
            </a:r>
            <a:r>
              <a:rPr lang="en-US" sz="2400" b="1" dirty="0" err="1"/>
              <a:t>đậu</a:t>
            </a:r>
            <a:r>
              <a:rPr lang="en-US" sz="2400" b="1" dirty="0"/>
              <a:t> </a:t>
            </a:r>
            <a:r>
              <a:rPr lang="en-US" sz="2400" b="1" dirty="0" err="1"/>
              <a:t>thần</a:t>
            </a:r>
            <a:r>
              <a:rPr lang="en-US" sz="2400" b="1" dirty="0"/>
              <a:t> </a:t>
            </a:r>
            <a:r>
              <a:rPr lang="en-US" sz="2400" b="1" dirty="0" err="1"/>
              <a:t>kì</a:t>
            </a:r>
            <a:r>
              <a:rPr lang="en-US" sz="2400" b="1" dirty="0"/>
              <a:t> </a:t>
            </a:r>
            <a:r>
              <a:rPr lang="en-US" sz="2400" b="1" dirty="0" err="1"/>
              <a:t>của</a:t>
            </a:r>
            <a:r>
              <a:rPr lang="en-US" sz="2400" b="1" dirty="0"/>
              <a:t> </a:t>
            </a:r>
            <a:r>
              <a:rPr lang="en-US" sz="2400" b="1" dirty="0" err="1"/>
              <a:t>Rô-bốt</a:t>
            </a:r>
            <a:r>
              <a:rPr lang="en-US" sz="2400" b="1" dirty="0"/>
              <a:t> </a:t>
            </a:r>
            <a:r>
              <a:rPr lang="en-US" sz="2400" b="1" dirty="0" err="1"/>
              <a:t>đều</a:t>
            </a:r>
            <a:r>
              <a:rPr lang="en-US" sz="2400" b="1" dirty="0"/>
              <a:t> </a:t>
            </a:r>
            <a:r>
              <a:rPr lang="en-US" sz="2400" b="1" dirty="0" err="1"/>
              <a:t>có</a:t>
            </a:r>
            <a:r>
              <a:rPr lang="en-US" sz="2400" b="1" dirty="0"/>
              <a:t> </a:t>
            </a:r>
            <a:r>
              <a:rPr lang="en-US" sz="2400" b="1" dirty="0" err="1"/>
              <a:t>thêm</a:t>
            </a:r>
            <a:r>
              <a:rPr lang="en-US" sz="2400" b="1" dirty="0"/>
              <a:t> </a:t>
            </a:r>
            <a:r>
              <a:rPr lang="en-US" sz="2400" b="1" dirty="0" err="1"/>
              <a:t>một</a:t>
            </a:r>
            <a:r>
              <a:rPr lang="en-US" sz="2400" b="1" dirty="0"/>
              <a:t> </a:t>
            </a:r>
            <a:r>
              <a:rPr lang="en-US" sz="2400" b="1" dirty="0" err="1"/>
              <a:t>bông</a:t>
            </a:r>
            <a:r>
              <a:rPr lang="en-US" sz="2400" b="1" dirty="0"/>
              <a:t> </a:t>
            </a:r>
            <a:r>
              <a:rPr lang="en-US" sz="2400" b="1" dirty="0" err="1"/>
              <a:t>hoa</a:t>
            </a:r>
            <a:r>
              <a:rPr lang="en-US" sz="2400" b="1" dirty="0"/>
              <a:t>. </a:t>
            </a:r>
            <a:r>
              <a:rPr lang="en-US" sz="2400" b="1" dirty="0" err="1"/>
              <a:t>Vào</a:t>
            </a:r>
            <a:r>
              <a:rPr lang="en-US" sz="2400" b="1" dirty="0"/>
              <a:t> </a:t>
            </a:r>
            <a:r>
              <a:rPr lang="en-US" sz="2400" b="1" dirty="0" err="1"/>
              <a:t>thứ</a:t>
            </a:r>
            <a:r>
              <a:rPr lang="en-US" sz="2400" b="1" dirty="0"/>
              <a:t> </a:t>
            </a:r>
            <a:r>
              <a:rPr lang="en-US" sz="2400" b="1" dirty="0" err="1"/>
              <a:t>Bảy</a:t>
            </a:r>
            <a:r>
              <a:rPr lang="en-US" sz="2400" b="1" dirty="0"/>
              <a:t> </a:t>
            </a:r>
            <a:r>
              <a:rPr lang="en-US" sz="2400" b="1" dirty="0" err="1"/>
              <a:t>đầu</a:t>
            </a:r>
            <a:r>
              <a:rPr lang="en-US" sz="2400" b="1" dirty="0"/>
              <a:t> </a:t>
            </a:r>
            <a:r>
              <a:rPr lang="en-US" sz="2400" b="1" dirty="0" err="1"/>
              <a:t>tiên</a:t>
            </a:r>
            <a:r>
              <a:rPr lang="en-US" sz="2400" b="1" dirty="0"/>
              <a:t> </a:t>
            </a:r>
            <a:r>
              <a:rPr lang="en-US" sz="2400" b="1" dirty="0" err="1"/>
              <a:t>của</a:t>
            </a:r>
            <a:r>
              <a:rPr lang="en-US" sz="2400" b="1" dirty="0"/>
              <a:t> </a:t>
            </a:r>
            <a:r>
              <a:rPr lang="en-US" sz="2400" b="1" dirty="0" err="1"/>
              <a:t>tháng</a:t>
            </a:r>
            <a:r>
              <a:rPr lang="en-US" sz="2400" b="1" dirty="0"/>
              <a:t> 4, </a:t>
            </a:r>
            <a:r>
              <a:rPr lang="en-US" sz="2400" b="1" dirty="0" err="1"/>
              <a:t>trên</a:t>
            </a:r>
            <a:r>
              <a:rPr lang="en-US" sz="2400" b="1" dirty="0"/>
              <a:t> </a:t>
            </a:r>
            <a:r>
              <a:rPr lang="en-US" sz="2400" b="1" dirty="0" err="1"/>
              <a:t>cây</a:t>
            </a:r>
            <a:r>
              <a:rPr lang="en-US" sz="2400" b="1" dirty="0"/>
              <a:t> </a:t>
            </a:r>
            <a:r>
              <a:rPr lang="en-US" sz="2400" b="1" dirty="0" err="1"/>
              <a:t>có</a:t>
            </a:r>
            <a:r>
              <a:rPr lang="en-US" sz="2400" b="1" dirty="0"/>
              <a:t> </a:t>
            </a:r>
            <a:r>
              <a:rPr lang="en-US" sz="2400" b="1" dirty="0" err="1"/>
              <a:t>bốn</a:t>
            </a:r>
            <a:r>
              <a:rPr lang="en-US" sz="2400" b="1" dirty="0"/>
              <a:t> </a:t>
            </a:r>
            <a:r>
              <a:rPr lang="en-US" sz="2400" b="1" dirty="0" err="1"/>
              <a:t>bông</a:t>
            </a:r>
            <a:r>
              <a:rPr lang="en-US" sz="2400" b="1" dirty="0"/>
              <a:t> </a:t>
            </a:r>
            <a:r>
              <a:rPr lang="en-US" sz="2400" b="1" dirty="0" err="1"/>
              <a:t>hoa</a:t>
            </a:r>
            <a:r>
              <a:rPr lang="en-US" sz="2400" b="1" dirty="0"/>
              <a:t>. </a:t>
            </a:r>
            <a:r>
              <a:rPr lang="en-US" sz="2400" b="1" dirty="0" err="1"/>
              <a:t>Hỏi</a:t>
            </a:r>
            <a:r>
              <a:rPr lang="en-US" sz="2400" b="1" dirty="0"/>
              <a:t> </a:t>
            </a:r>
            <a:r>
              <a:rPr lang="en-US" sz="2400" b="1" dirty="0" err="1"/>
              <a:t>cây</a:t>
            </a:r>
            <a:r>
              <a:rPr lang="en-US" sz="2400" b="1" dirty="0"/>
              <a:t> </a:t>
            </a:r>
            <a:r>
              <a:rPr lang="en-US" sz="2400" b="1" dirty="0" err="1"/>
              <a:t>bắt</a:t>
            </a:r>
            <a:r>
              <a:rPr lang="en-US" sz="2400" b="1" dirty="0"/>
              <a:t> </a:t>
            </a:r>
            <a:r>
              <a:rPr lang="en-US" sz="2400" b="1" dirty="0" err="1"/>
              <a:t>đầu</a:t>
            </a:r>
            <a:r>
              <a:rPr lang="en-US" sz="2400" b="1" dirty="0"/>
              <a:t> </a:t>
            </a:r>
            <a:r>
              <a:rPr lang="en-US" sz="2400" b="1" dirty="0" err="1"/>
              <a:t>ra</a:t>
            </a:r>
            <a:r>
              <a:rPr lang="en-US" sz="2400" b="1" dirty="0"/>
              <a:t> </a:t>
            </a:r>
            <a:r>
              <a:rPr lang="en-US" sz="2400" b="1" dirty="0" err="1"/>
              <a:t>hoa</a:t>
            </a:r>
            <a:r>
              <a:rPr lang="en-US" sz="2400" b="1" dirty="0"/>
              <a:t> </a:t>
            </a:r>
            <a:r>
              <a:rPr lang="en-US" sz="2400" b="1" dirty="0" err="1"/>
              <a:t>vào</a:t>
            </a:r>
            <a:r>
              <a:rPr lang="en-US" sz="2400" b="1" dirty="0"/>
              <a:t> </a:t>
            </a:r>
            <a:r>
              <a:rPr lang="en-US" sz="2400" b="1" dirty="0" err="1"/>
              <a:t>ngày</a:t>
            </a:r>
            <a:r>
              <a:rPr lang="en-US" sz="2400" b="1" dirty="0"/>
              <a:t> </a:t>
            </a:r>
            <a:r>
              <a:rPr lang="en-US" sz="2400" b="1" dirty="0" err="1"/>
              <a:t>nào</a:t>
            </a:r>
            <a:r>
              <a:rPr lang="en-US" sz="2400" b="1" dirty="0"/>
              <a:t>?</a:t>
            </a:r>
          </a:p>
        </p:txBody>
      </p:sp>
      <p:sp>
        <p:nvSpPr>
          <p:cNvPr id="7" name="Oval 6">
            <a:extLst>
              <a:ext uri="{FF2B5EF4-FFF2-40B4-BE49-F238E27FC236}">
                <a16:creationId xmlns:a16="http://schemas.microsoft.com/office/drawing/2014/main" id="{D6B61E72-579F-8A80-42D2-1785F8A7195A}"/>
              </a:ext>
            </a:extLst>
          </p:cNvPr>
          <p:cNvSpPr/>
          <p:nvPr/>
        </p:nvSpPr>
        <p:spPr>
          <a:xfrm>
            <a:off x="11045952" y="3721608"/>
            <a:ext cx="493776" cy="3749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5CCBAD7-B953-9339-7E79-0BA2ED55CFE6}"/>
              </a:ext>
            </a:extLst>
          </p:cNvPr>
          <p:cNvCxnSpPr>
            <a:cxnSpLocks/>
          </p:cNvCxnSpPr>
          <p:nvPr/>
        </p:nvCxnSpPr>
        <p:spPr>
          <a:xfrm>
            <a:off x="539496" y="2286000"/>
            <a:ext cx="5495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FC48514-55F4-B381-C11F-FC60D0A24B38}"/>
              </a:ext>
            </a:extLst>
          </p:cNvPr>
          <p:cNvSpPr txBox="1"/>
          <p:nvPr/>
        </p:nvSpPr>
        <p:spPr>
          <a:xfrm>
            <a:off x="521208" y="2404872"/>
            <a:ext cx="6675120" cy="523220"/>
          </a:xfrm>
          <a:prstGeom prst="rect">
            <a:avLst/>
          </a:prstGeom>
          <a:noFill/>
        </p:spPr>
        <p:txBody>
          <a:bodyPr wrap="square" rtlCol="0">
            <a:spAutoFit/>
          </a:bodyPr>
          <a:lstStyle/>
          <a:p>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Sách</a:t>
            </a:r>
            <a:r>
              <a:rPr lang="en-US" sz="2800" b="1" i="1" dirty="0">
                <a:solidFill>
                  <a:srgbClr val="FF0000"/>
                </a:solidFill>
              </a:rPr>
              <a:t> </a:t>
            </a:r>
            <a:r>
              <a:rPr lang="en-US" sz="2800" b="1" i="1" dirty="0" err="1">
                <a:solidFill>
                  <a:srgbClr val="FF0000"/>
                </a:solidFill>
              </a:rPr>
              <a:t>Việt</a:t>
            </a:r>
            <a:r>
              <a:rPr lang="en-US" sz="2800" b="1" i="1" dirty="0">
                <a:solidFill>
                  <a:srgbClr val="FF0000"/>
                </a:solidFill>
              </a:rPr>
              <a:t> Nam 21 </a:t>
            </a:r>
            <a:r>
              <a:rPr lang="en-US" sz="2800" b="1" i="1" dirty="0" err="1">
                <a:solidFill>
                  <a:srgbClr val="FF0000"/>
                </a:solidFill>
              </a:rPr>
              <a:t>tháng</a:t>
            </a:r>
            <a:r>
              <a:rPr lang="en-US" sz="2800" b="1" i="1" dirty="0">
                <a:solidFill>
                  <a:srgbClr val="FF0000"/>
                </a:solidFill>
              </a:rPr>
              <a:t> 4 </a:t>
            </a:r>
            <a:r>
              <a:rPr lang="en-US" sz="2800" b="1" i="1" dirty="0" err="1">
                <a:solidFill>
                  <a:srgbClr val="FF0000"/>
                </a:solidFill>
              </a:rPr>
              <a:t>là</a:t>
            </a:r>
            <a:r>
              <a:rPr lang="en-US" sz="2800" b="1" i="1" dirty="0">
                <a:solidFill>
                  <a:srgbClr val="FF0000"/>
                </a:solidFill>
              </a:rPr>
              <a:t> </a:t>
            </a:r>
            <a:r>
              <a:rPr lang="en-US" sz="2800" b="1" i="1" dirty="0" err="1">
                <a:solidFill>
                  <a:srgbClr val="FF0000"/>
                </a:solidFill>
              </a:rPr>
              <a:t>chủ</a:t>
            </a:r>
            <a:r>
              <a:rPr lang="en-US" sz="2800" b="1" i="1" dirty="0">
                <a:solidFill>
                  <a:srgbClr val="FF0000"/>
                </a:solidFill>
              </a:rPr>
              <a:t> </a:t>
            </a:r>
            <a:r>
              <a:rPr lang="en-US" sz="2800" b="1" i="1" dirty="0" err="1">
                <a:solidFill>
                  <a:srgbClr val="FF0000"/>
                </a:solidFill>
              </a:rPr>
              <a:t>nhật</a:t>
            </a:r>
            <a:r>
              <a:rPr lang="en-US" sz="2800" b="1" i="1" dirty="0">
                <a:solidFill>
                  <a:srgbClr val="FF0000"/>
                </a:solidFill>
              </a:rPr>
              <a:t>.</a:t>
            </a:r>
          </a:p>
        </p:txBody>
      </p:sp>
      <p:cxnSp>
        <p:nvCxnSpPr>
          <p:cNvPr id="19" name="Straight Connector 18">
            <a:extLst>
              <a:ext uri="{FF2B5EF4-FFF2-40B4-BE49-F238E27FC236}">
                <a16:creationId xmlns:a16="http://schemas.microsoft.com/office/drawing/2014/main" id="{07BA2C6D-B95F-4DD3-CD0F-189C0E360128}"/>
              </a:ext>
            </a:extLst>
          </p:cNvPr>
          <p:cNvCxnSpPr>
            <a:cxnSpLocks/>
          </p:cNvCxnSpPr>
          <p:nvPr/>
        </p:nvCxnSpPr>
        <p:spPr>
          <a:xfrm>
            <a:off x="594360" y="3355848"/>
            <a:ext cx="1124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F202FA-30CF-3C26-0470-17EBCED2704D}"/>
              </a:ext>
            </a:extLst>
          </p:cNvPr>
          <p:cNvCxnSpPr>
            <a:cxnSpLocks/>
          </p:cNvCxnSpPr>
          <p:nvPr/>
        </p:nvCxnSpPr>
        <p:spPr>
          <a:xfrm>
            <a:off x="5897880" y="3328416"/>
            <a:ext cx="1618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F5BA6E2-C699-891D-4109-52F6660BC7BD}"/>
              </a:ext>
            </a:extLst>
          </p:cNvPr>
          <p:cNvCxnSpPr>
            <a:cxnSpLocks/>
          </p:cNvCxnSpPr>
          <p:nvPr/>
        </p:nvCxnSpPr>
        <p:spPr>
          <a:xfrm>
            <a:off x="256032" y="3712464"/>
            <a:ext cx="11978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C8CF41D-10DF-321E-D833-289775566563}"/>
              </a:ext>
            </a:extLst>
          </p:cNvPr>
          <p:cNvCxnSpPr>
            <a:cxnSpLocks/>
          </p:cNvCxnSpPr>
          <p:nvPr/>
        </p:nvCxnSpPr>
        <p:spPr>
          <a:xfrm>
            <a:off x="2139696" y="3694176"/>
            <a:ext cx="21488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DB6D7ED-4C13-AC71-2E5E-BC994758CFEF}"/>
              </a:ext>
            </a:extLst>
          </p:cNvPr>
          <p:cNvCxnSpPr>
            <a:cxnSpLocks/>
          </p:cNvCxnSpPr>
          <p:nvPr/>
        </p:nvCxnSpPr>
        <p:spPr>
          <a:xfrm>
            <a:off x="274320" y="4096512"/>
            <a:ext cx="1719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3CE6B97-9469-2690-BC83-E54EC7B9BFD9}"/>
              </a:ext>
            </a:extLst>
          </p:cNvPr>
          <p:cNvCxnSpPr>
            <a:cxnSpLocks/>
          </p:cNvCxnSpPr>
          <p:nvPr/>
        </p:nvCxnSpPr>
        <p:spPr>
          <a:xfrm>
            <a:off x="2642616" y="4069080"/>
            <a:ext cx="4023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CB356E44-E10F-8A4E-91AA-C2995DA3D06F}"/>
              </a:ext>
            </a:extLst>
          </p:cNvPr>
          <p:cNvSpPr/>
          <p:nvPr/>
        </p:nvSpPr>
        <p:spPr>
          <a:xfrm>
            <a:off x="10597896" y="3200400"/>
            <a:ext cx="384048" cy="26517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4F6803A6-DE87-212E-7F34-810FE0E4537B}"/>
              </a:ext>
            </a:extLst>
          </p:cNvPr>
          <p:cNvGrpSpPr/>
          <p:nvPr/>
        </p:nvGrpSpPr>
        <p:grpSpPr>
          <a:xfrm>
            <a:off x="11013948" y="3072384"/>
            <a:ext cx="1357884" cy="470916"/>
            <a:chOff x="11050524" y="3081528"/>
            <a:chExt cx="1357884" cy="470916"/>
          </a:xfrm>
        </p:grpSpPr>
        <p:sp>
          <p:nvSpPr>
            <p:cNvPr id="65" name="Arrow: Down 64">
              <a:extLst>
                <a:ext uri="{FF2B5EF4-FFF2-40B4-BE49-F238E27FC236}">
                  <a16:creationId xmlns:a16="http://schemas.microsoft.com/office/drawing/2014/main" id="{0F77BE7B-F938-B2D2-C4FD-397A313975A1}"/>
                </a:ext>
              </a:extLst>
            </p:cNvPr>
            <p:cNvSpPr/>
            <p:nvPr/>
          </p:nvSpPr>
          <p:spPr>
            <a:xfrm rot="5400000">
              <a:off x="11385804" y="2746248"/>
              <a:ext cx="470916" cy="114147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D51C6607-A41B-104A-9496-113E4CCCDD85}"/>
                </a:ext>
              </a:extLst>
            </p:cNvPr>
            <p:cNvSpPr txBox="1"/>
            <p:nvPr/>
          </p:nvSpPr>
          <p:spPr>
            <a:xfrm>
              <a:off x="11073384" y="3154680"/>
              <a:ext cx="1335024" cy="369332"/>
            </a:xfrm>
            <a:prstGeom prst="rect">
              <a:avLst/>
            </a:prstGeom>
            <a:noFill/>
          </p:spPr>
          <p:txBody>
            <a:bodyPr wrap="square" rtlCol="0">
              <a:spAutoFit/>
            </a:bodyPr>
            <a:lstStyle/>
            <a:p>
              <a:r>
                <a:rPr lang="en-US" dirty="0"/>
                <a:t>T7 </a:t>
              </a:r>
              <a:r>
                <a:rPr lang="en-US" dirty="0" err="1"/>
                <a:t>đầu</a:t>
              </a:r>
              <a:r>
                <a:rPr lang="en-US" dirty="0"/>
                <a:t> </a:t>
              </a:r>
              <a:r>
                <a:rPr lang="en-US" dirty="0" err="1"/>
                <a:t>tiên</a:t>
              </a:r>
              <a:endParaRPr lang="en-US" dirty="0"/>
            </a:p>
          </p:txBody>
        </p:sp>
      </p:grpSp>
      <p:sp>
        <p:nvSpPr>
          <p:cNvPr id="68" name="TextBox 67">
            <a:extLst>
              <a:ext uri="{FF2B5EF4-FFF2-40B4-BE49-F238E27FC236}">
                <a16:creationId xmlns:a16="http://schemas.microsoft.com/office/drawing/2014/main" id="{BFA2408B-A893-621F-8531-2FA5BBC9EA46}"/>
              </a:ext>
            </a:extLst>
          </p:cNvPr>
          <p:cNvSpPr txBox="1"/>
          <p:nvPr/>
        </p:nvSpPr>
        <p:spPr>
          <a:xfrm>
            <a:off x="256032" y="4261104"/>
            <a:ext cx="7223760" cy="954107"/>
          </a:xfrm>
          <a:prstGeom prst="rect">
            <a:avLst/>
          </a:prstGeom>
          <a:noFill/>
        </p:spPr>
        <p:txBody>
          <a:bodyPr wrap="square" rtlCol="0">
            <a:spAutoFit/>
          </a:bodyPr>
          <a:lstStyle/>
          <a:p>
            <a:r>
              <a:rPr lang="en-US" sz="2800" b="1" i="1" dirty="0" err="1">
                <a:solidFill>
                  <a:srgbClr val="FF0000"/>
                </a:solidFill>
              </a:rPr>
              <a:t>Cây</a:t>
            </a:r>
            <a:r>
              <a:rPr lang="en-US" sz="2800" b="1" i="1" dirty="0">
                <a:solidFill>
                  <a:srgbClr val="FF0000"/>
                </a:solidFill>
              </a:rPr>
              <a:t> </a:t>
            </a:r>
            <a:r>
              <a:rPr lang="en-US" sz="2800" b="1" i="1" dirty="0" err="1">
                <a:solidFill>
                  <a:srgbClr val="FF0000"/>
                </a:solidFill>
              </a:rPr>
              <a:t>bắt</a:t>
            </a:r>
            <a:r>
              <a:rPr lang="en-US" sz="2800" b="1" i="1" dirty="0">
                <a:solidFill>
                  <a:srgbClr val="FF0000"/>
                </a:solidFill>
              </a:rPr>
              <a:t> </a:t>
            </a:r>
            <a:r>
              <a:rPr lang="en-US" sz="2800" b="1" i="1" dirty="0" err="1">
                <a:solidFill>
                  <a:srgbClr val="FF0000"/>
                </a:solidFill>
              </a:rPr>
              <a:t>đầu</a:t>
            </a:r>
            <a:r>
              <a:rPr lang="en-US" sz="2800" b="1" i="1" dirty="0">
                <a:solidFill>
                  <a:srgbClr val="FF0000"/>
                </a:solidFill>
              </a:rPr>
              <a:t> </a:t>
            </a:r>
            <a:r>
              <a:rPr lang="en-US" sz="2800" b="1" i="1" dirty="0" err="1">
                <a:solidFill>
                  <a:srgbClr val="FF0000"/>
                </a:solidFill>
              </a:rPr>
              <a:t>ra</a:t>
            </a:r>
            <a:r>
              <a:rPr lang="en-US" sz="2800" b="1" i="1" dirty="0">
                <a:solidFill>
                  <a:srgbClr val="FF0000"/>
                </a:solidFill>
              </a:rPr>
              <a:t> </a:t>
            </a:r>
            <a:r>
              <a:rPr lang="en-US" sz="2800" b="1" i="1" dirty="0" err="1">
                <a:solidFill>
                  <a:srgbClr val="FF0000"/>
                </a:solidFill>
              </a:rPr>
              <a:t>hoa</a:t>
            </a:r>
            <a:r>
              <a:rPr lang="en-US" sz="2800" b="1" i="1" dirty="0">
                <a:solidFill>
                  <a:srgbClr val="FF0000"/>
                </a:solidFill>
              </a:rPr>
              <a:t> </a:t>
            </a:r>
            <a:r>
              <a:rPr lang="en-US" sz="2800" b="1" i="1" dirty="0" err="1">
                <a:solidFill>
                  <a:srgbClr val="FF0000"/>
                </a:solidFill>
              </a:rPr>
              <a:t>vào</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năm</a:t>
            </a:r>
            <a:r>
              <a:rPr lang="en-US" sz="2800" b="1" i="1" dirty="0">
                <a:solidFill>
                  <a:srgbClr val="FF0000"/>
                </a:solidFill>
              </a:rPr>
              <a:t> </a:t>
            </a:r>
            <a:r>
              <a:rPr lang="en-US" sz="2800" b="1" i="1" dirty="0" err="1">
                <a:solidFill>
                  <a:srgbClr val="FF0000"/>
                </a:solidFill>
              </a:rPr>
              <a:t>ngày</a:t>
            </a:r>
            <a:r>
              <a:rPr lang="en-US" sz="2800" b="1" i="1" dirty="0">
                <a:solidFill>
                  <a:srgbClr val="FF0000"/>
                </a:solidFill>
              </a:rPr>
              <a:t> </a:t>
            </a:r>
            <a:r>
              <a:rPr lang="en-US" sz="2800" b="1" i="1" dirty="0" err="1">
                <a:solidFill>
                  <a:srgbClr val="FF0000"/>
                </a:solidFill>
              </a:rPr>
              <a:t>mùng</a:t>
            </a:r>
            <a:r>
              <a:rPr lang="en-US" sz="2800" b="1" i="1" dirty="0">
                <a:solidFill>
                  <a:srgbClr val="FF0000"/>
                </a:solidFill>
              </a:rPr>
              <a:t> 4 </a:t>
            </a:r>
            <a:r>
              <a:rPr lang="en-US" sz="2800" b="1" i="1" dirty="0" err="1">
                <a:solidFill>
                  <a:srgbClr val="FF0000"/>
                </a:solidFill>
              </a:rPr>
              <a:t>tháng</a:t>
            </a:r>
            <a:r>
              <a:rPr lang="en-US" sz="2800" b="1" i="1" dirty="0">
                <a:solidFill>
                  <a:srgbClr val="FF0000"/>
                </a:solidFill>
              </a:rPr>
              <a:t> 4 </a:t>
            </a:r>
          </a:p>
        </p:txBody>
      </p:sp>
      <p:cxnSp>
        <p:nvCxnSpPr>
          <p:cNvPr id="69" name="Straight Connector 68">
            <a:extLst>
              <a:ext uri="{FF2B5EF4-FFF2-40B4-BE49-F238E27FC236}">
                <a16:creationId xmlns:a16="http://schemas.microsoft.com/office/drawing/2014/main" id="{0ECCDBD0-B05E-D11E-351E-EF9AB81EC4BB}"/>
              </a:ext>
            </a:extLst>
          </p:cNvPr>
          <p:cNvCxnSpPr>
            <a:cxnSpLocks/>
          </p:cNvCxnSpPr>
          <p:nvPr/>
        </p:nvCxnSpPr>
        <p:spPr>
          <a:xfrm>
            <a:off x="1865376" y="3319272"/>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9700A064-E657-6352-B258-C279A1918ED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2831402" y="3607114"/>
            <a:ext cx="1943100" cy="1943100"/>
          </a:xfrm>
          <a:prstGeom prst="rect">
            <a:avLst/>
          </a:prstGeom>
        </p:spPr>
      </p:pic>
    </p:spTree>
    <p:extLst>
      <p:ext uri="{BB962C8B-B14F-4D97-AF65-F5344CB8AC3E}">
        <p14:creationId xmlns:p14="http://schemas.microsoft.com/office/powerpoint/2010/main" val="21343266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down)">
                                      <p:cBhvr>
                                        <p:cTn id="27" dur="500"/>
                                        <p:tgtEl>
                                          <p:spTgt spid="1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down)">
                                      <p:cBhvr>
                                        <p:cTn id="37" dur="500"/>
                                        <p:tgtEl>
                                          <p:spTgt spid="6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wipe(down)">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animEffect transition="in" filter="wipe(down)">
                                      <p:cBhvr>
                                        <p:cTn id="67" dur="500"/>
                                        <p:tgtEl>
                                          <p:spTgt spid="64"/>
                                        </p:tgtEl>
                                      </p:cBhvr>
                                    </p:animEffect>
                                  </p:childTnLst>
                                </p:cTn>
                              </p:par>
                              <p:par>
                                <p:cTn id="68" presetID="22" presetClass="entr" presetSubtype="4" fill="hold"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wipe(down)">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8">
                                            <p:txEl>
                                              <p:pRg st="0" end="0"/>
                                            </p:txEl>
                                          </p:spTgt>
                                        </p:tgtEl>
                                        <p:attrNameLst>
                                          <p:attrName>style.visibility</p:attrName>
                                        </p:attrNameLst>
                                      </p:cBhvr>
                                      <p:to>
                                        <p:strVal val="visible"/>
                                      </p:to>
                                    </p:set>
                                    <p:animEffect transition="in" filter="wipe(down)">
                                      <p:cBhvr>
                                        <p:cTn id="75" dur="500"/>
                                        <p:tgtEl>
                                          <p:spTgt spid="6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4.16667E-6 -2.59259E-6 L 0.37539 0.14584 " pathEditMode="relative" rAng="0" ptsTypes="AA">
                                      <p:cBhvr>
                                        <p:cTn id="79" dur="2000" fill="hold"/>
                                        <p:tgtEl>
                                          <p:spTgt spid="71"/>
                                        </p:tgtEl>
                                        <p:attrNameLst>
                                          <p:attrName>ppt_x</p:attrName>
                                          <p:attrName>ppt_y</p:attrName>
                                        </p:attrNameLst>
                                      </p:cBhvr>
                                      <p:rCtr x="18763" y="7292"/>
                                    </p:animMotion>
                                  </p:childTnLst>
                                  <p:subTnLst>
                                    <p:audio>
                                      <p:cMediaNode>
                                        <p:cTn display="0" masterRel="sameClick">
                                          <p:stCondLst>
                                            <p:cond evt="begin" delay="0">
                                              <p:tn val="7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a:extLst>
              <a:ext uri="{FF2B5EF4-FFF2-40B4-BE49-F238E27FC236}">
                <a16:creationId xmlns:a16="http://schemas.microsoft.com/office/drawing/2014/main" id="{EA9F834A-BD4D-4CA4-86EC-4CEE82354DF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16200000">
            <a:off x="6324252" y="2808750"/>
            <a:ext cx="2135010" cy="1940724"/>
          </a:xfrm>
          <a:prstGeom prst="rect">
            <a:avLst/>
          </a:prstGeom>
        </p:spPr>
      </p:pic>
      <p:pic>
        <p:nvPicPr>
          <p:cNvPr id="31" name="Picture 30">
            <a:extLst>
              <a:ext uri="{FF2B5EF4-FFF2-40B4-BE49-F238E27FC236}">
                <a16:creationId xmlns:a16="http://schemas.microsoft.com/office/drawing/2014/main" id="{FE25B5DE-C216-4D79-9E5E-872DC5BFED9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07245" y="3438245"/>
            <a:ext cx="3428998" cy="3428998"/>
          </a:xfrm>
          <a:prstGeom prst="rect">
            <a:avLst/>
          </a:prstGeom>
        </p:spPr>
      </p:pic>
      <p:pic>
        <p:nvPicPr>
          <p:cNvPr id="32" name="图片 2">
            <a:extLst>
              <a:ext uri="{FF2B5EF4-FFF2-40B4-BE49-F238E27FC236}">
                <a16:creationId xmlns:a16="http://schemas.microsoft.com/office/drawing/2014/main" id="{E7BABFA0-4215-4304-98AA-DC9AF40B2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pic>
        <p:nvPicPr>
          <p:cNvPr id="36" name="Picture 35" descr="A picture containing shape&#10;&#10;Description automatically generated">
            <a:extLst>
              <a:ext uri="{FF2B5EF4-FFF2-40B4-BE49-F238E27FC236}">
                <a16:creationId xmlns:a16="http://schemas.microsoft.com/office/drawing/2014/main" id="{87B50608-3C18-4777-BE31-B9FB7BBD53D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911" b="46326" l="35144" r="64537">
                        <a14:foregroundMark x1="36102" y1="26837" x2="36102" y2="26837"/>
                        <a14:foregroundMark x1="35144" y1="25879" x2="35144" y2="25879"/>
                        <a14:foregroundMark x1="52716" y1="45687" x2="52716" y2="45687"/>
                        <a14:foregroundMark x1="42812" y1="46326" x2="42812" y2="46326"/>
                        <a14:foregroundMark x1="53035" y1="46326" x2="53035" y2="46326"/>
                        <a14:foregroundMark x1="64537" y1="26518" x2="64537" y2="26518"/>
                      </a14:backgroundRemoval>
                    </a14:imgEffect>
                    <a14:imgEffect>
                      <a14:brightnessContrast contrast="20000"/>
                    </a14:imgEffect>
                  </a14:imgLayer>
                </a14:imgProps>
              </a:ext>
              <a:ext uri="{28A0092B-C50C-407E-A947-70E740481C1C}">
                <a14:useLocalDpi xmlns:a14="http://schemas.microsoft.com/office/drawing/2010/main" val="0"/>
              </a:ext>
            </a:extLst>
          </a:blip>
          <a:srcRect l="32926" t="1528" r="33149" b="50868"/>
          <a:stretch/>
        </p:blipFill>
        <p:spPr>
          <a:xfrm>
            <a:off x="7504251" y="1443460"/>
            <a:ext cx="3813527" cy="5351177"/>
          </a:xfrm>
          <a:prstGeom prst="rect">
            <a:avLst/>
          </a:prstGeom>
        </p:spPr>
      </p:pic>
      <p:pic>
        <p:nvPicPr>
          <p:cNvPr id="5" name="Picture 4">
            <a:extLst>
              <a:ext uri="{FF2B5EF4-FFF2-40B4-BE49-F238E27FC236}">
                <a16:creationId xmlns:a16="http://schemas.microsoft.com/office/drawing/2014/main" id="{B093A9A4-89D1-460A-A9FC-F1E02A9CC8C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9668446" y="4768402"/>
            <a:ext cx="1943100" cy="1943100"/>
          </a:xfrm>
          <a:prstGeom prst="rect">
            <a:avLst/>
          </a:prstGeom>
        </p:spPr>
      </p:pic>
      <p:pic>
        <p:nvPicPr>
          <p:cNvPr id="37" name="Picture 36">
            <a:extLst>
              <a:ext uri="{FF2B5EF4-FFF2-40B4-BE49-F238E27FC236}">
                <a16:creationId xmlns:a16="http://schemas.microsoft.com/office/drawing/2014/main" id="{FE60FEC2-BFC3-4232-B407-881298111E1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969151" y="76069"/>
            <a:ext cx="4579490" cy="2661562"/>
          </a:xfrm>
          <a:prstGeom prst="rect">
            <a:avLst/>
          </a:prstGeom>
        </p:spPr>
      </p:pic>
      <p:sp>
        <p:nvSpPr>
          <p:cNvPr id="38" name="TextBox 37">
            <a:extLst>
              <a:ext uri="{FF2B5EF4-FFF2-40B4-BE49-F238E27FC236}">
                <a16:creationId xmlns:a16="http://schemas.microsoft.com/office/drawing/2014/main" id="{7E1481B7-09A0-48E8-A22B-9476F595B1F1}"/>
              </a:ext>
            </a:extLst>
          </p:cNvPr>
          <p:cNvSpPr txBox="1"/>
          <p:nvPr/>
        </p:nvSpPr>
        <p:spPr>
          <a:xfrm>
            <a:off x="1466305" y="1406850"/>
            <a:ext cx="25144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Chuẩn bị đồ </a:t>
            </a: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dùng</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文本框 24">
            <a:extLst>
              <a:ext uri="{FF2B5EF4-FFF2-40B4-BE49-F238E27FC236}">
                <a16:creationId xmlns:a16="http://schemas.microsoft.com/office/drawing/2014/main" id="{A1C4D23D-1684-42A9-9F63-1CC3C0DEFD61}"/>
              </a:ext>
            </a:extLst>
          </p:cNvPr>
          <p:cNvSpPr txBox="1"/>
          <p:nvPr/>
        </p:nvSpPr>
        <p:spPr>
          <a:xfrm>
            <a:off x="2429418" y="944497"/>
            <a:ext cx="12116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01</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6" name="Picture 15" descr="Chart, bubble chart&#10;&#10;Description automatically generated">
            <a:extLst>
              <a:ext uri="{FF2B5EF4-FFF2-40B4-BE49-F238E27FC236}">
                <a16:creationId xmlns:a16="http://schemas.microsoft.com/office/drawing/2014/main" id="{E6399DA2-38F8-4697-A224-F236DBB3629E}"/>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4444" r="94722">
                        <a14:foregroundMark x1="8611" y1="46944" x2="8611" y2="46944"/>
                        <a14:foregroundMark x1="4722" y1="49167" x2="4722" y2="49167"/>
                        <a14:foregroundMark x1="88056" y1="71667" x2="88056" y2="71667"/>
                        <a14:foregroundMark x1="94722" y1="77778" x2="94722" y2="77778"/>
                      </a14:backgroundRemoval>
                    </a14:imgEffect>
                  </a14:imgLayer>
                </a14:imgProps>
              </a:ext>
              <a:ext uri="{28A0092B-C50C-407E-A947-70E740481C1C}">
                <a14:useLocalDpi xmlns:a14="http://schemas.microsoft.com/office/drawing/2010/main" val="0"/>
              </a:ext>
            </a:extLst>
          </a:blip>
          <a:stretch>
            <a:fillRect/>
          </a:stretch>
        </p:blipFill>
        <p:spPr>
          <a:xfrm>
            <a:off x="3936082" y="-666844"/>
            <a:ext cx="5125659" cy="5125659"/>
          </a:xfrm>
          <a:prstGeom prst="rect">
            <a:avLst/>
          </a:prstGeom>
        </p:spPr>
      </p:pic>
      <p:sp>
        <p:nvSpPr>
          <p:cNvPr id="21" name="TextBox 20">
            <a:extLst>
              <a:ext uri="{FF2B5EF4-FFF2-40B4-BE49-F238E27FC236}">
                <a16:creationId xmlns:a16="http://schemas.microsoft.com/office/drawing/2014/main" id="{76182EE4-86D5-4DBC-B353-206FC59CA8A1}"/>
              </a:ext>
            </a:extLst>
          </p:cNvPr>
          <p:cNvSpPr txBox="1"/>
          <p:nvPr/>
        </p:nvSpPr>
        <p:spPr>
          <a:xfrm>
            <a:off x="4248190" y="617928"/>
            <a:ext cx="3875974"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Chúng ta đã có đủ các đồ dùng rồi. Bây giờ chúng ta tiếp tục hành trình nào.</a:t>
            </a:r>
          </a:p>
        </p:txBody>
      </p:sp>
      <p:pic>
        <p:nvPicPr>
          <p:cNvPr id="40" name="Picture 39">
            <a:extLst>
              <a:ext uri="{FF2B5EF4-FFF2-40B4-BE49-F238E27FC236}">
                <a16:creationId xmlns:a16="http://schemas.microsoft.com/office/drawing/2014/main" id="{0C5921AD-221E-489A-9FF7-4684330E4B48}"/>
              </a:ext>
            </a:extLst>
          </p:cNvPr>
          <p:cNvPicPr>
            <a:picLocks noChangeAspect="1"/>
          </p:cNvPicPr>
          <p:nvPr/>
        </p:nvPicPr>
        <p:blipFill>
          <a:blip r:embed="rId19"/>
          <a:stretch>
            <a:fillRect/>
          </a:stretch>
        </p:blipFill>
        <p:spPr>
          <a:xfrm rot="10800000">
            <a:off x="2265632" y="3816912"/>
            <a:ext cx="1670449" cy="731583"/>
          </a:xfrm>
          <a:prstGeom prst="rect">
            <a:avLst/>
          </a:prstGeom>
        </p:spPr>
      </p:pic>
      <p:pic>
        <p:nvPicPr>
          <p:cNvPr id="27" name="Picture 26">
            <a:extLst>
              <a:ext uri="{FF2B5EF4-FFF2-40B4-BE49-F238E27FC236}">
                <a16:creationId xmlns:a16="http://schemas.microsoft.com/office/drawing/2014/main" id="{6279515F-B2DA-46D7-AB30-CF6E0EEB485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7500" b="94375" l="1667" r="97667">
                        <a14:foregroundMark x1="27333" y1="7083" x2="45667" y2="8125"/>
                        <a14:foregroundMark x1="45667" y1="8125" x2="59111" y2="7500"/>
                        <a14:foregroundMark x1="7556" y1="81875" x2="7556" y2="81875"/>
                        <a14:foregroundMark x1="1667" y1="80625" x2="1667" y2="80625"/>
                        <a14:foregroundMark x1="4444" y1="78958" x2="4444" y2="78958"/>
                        <a14:foregroundMark x1="61444" y1="94583" x2="61444" y2="94583"/>
                        <a14:foregroundMark x1="97667" y1="81250" x2="97667" y2="81250"/>
                        <a14:foregroundMark x1="2000" y1="77917" x2="2000" y2="77917"/>
                      </a14:backgroundRemoval>
                    </a14:imgEffect>
                  </a14:imgLayer>
                </a14:imgProps>
              </a:ext>
            </a:extLst>
          </a:blip>
          <a:stretch>
            <a:fillRect/>
          </a:stretch>
        </p:blipFill>
        <p:spPr>
          <a:xfrm>
            <a:off x="2957700" y="3647750"/>
            <a:ext cx="5587167" cy="2979822"/>
          </a:xfrm>
          <a:prstGeom prst="rect">
            <a:avLst/>
          </a:prstGeom>
        </p:spPr>
      </p:pic>
      <p:pic>
        <p:nvPicPr>
          <p:cNvPr id="41" name="Picture 40">
            <a:extLst>
              <a:ext uri="{FF2B5EF4-FFF2-40B4-BE49-F238E27FC236}">
                <a16:creationId xmlns:a16="http://schemas.microsoft.com/office/drawing/2014/main" id="{0B1123D3-36FA-40D1-B1C9-5A80848F45B4}"/>
              </a:ext>
            </a:extLst>
          </p:cNvPr>
          <p:cNvPicPr>
            <a:picLocks noChangeAspect="1"/>
          </p:cNvPicPr>
          <p:nvPr/>
        </p:nvPicPr>
        <p:blipFill>
          <a:blip r:embed="rId22"/>
          <a:stretch>
            <a:fillRect/>
          </a:stretch>
        </p:blipFill>
        <p:spPr>
          <a:xfrm rot="942283">
            <a:off x="2264272" y="4344074"/>
            <a:ext cx="1353429" cy="1347333"/>
          </a:xfrm>
          <a:prstGeom prst="rect">
            <a:avLst/>
          </a:prstGeom>
        </p:spPr>
      </p:pic>
      <p:pic>
        <p:nvPicPr>
          <p:cNvPr id="42" name="Picture 41">
            <a:extLst>
              <a:ext uri="{FF2B5EF4-FFF2-40B4-BE49-F238E27FC236}">
                <a16:creationId xmlns:a16="http://schemas.microsoft.com/office/drawing/2014/main" id="{618ACCEC-6E06-4BEE-8D79-07E51DF53E8B}"/>
              </a:ext>
            </a:extLst>
          </p:cNvPr>
          <p:cNvPicPr>
            <a:picLocks noChangeAspect="1"/>
          </p:cNvPicPr>
          <p:nvPr/>
        </p:nvPicPr>
        <p:blipFill>
          <a:blip r:embed="rId23"/>
          <a:stretch>
            <a:fillRect/>
          </a:stretch>
        </p:blipFill>
        <p:spPr>
          <a:xfrm>
            <a:off x="2145539" y="5359676"/>
            <a:ext cx="1054699" cy="1115665"/>
          </a:xfrm>
          <a:prstGeom prst="rect">
            <a:avLst/>
          </a:prstGeom>
        </p:spPr>
      </p:pic>
    </p:spTree>
    <p:extLst>
      <p:ext uri="{BB962C8B-B14F-4D97-AF65-F5344CB8AC3E}">
        <p14:creationId xmlns:p14="http://schemas.microsoft.com/office/powerpoint/2010/main" val="4188681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9" name="Picture 8">
            <a:extLst>
              <a:ext uri="{FF2B5EF4-FFF2-40B4-BE49-F238E27FC236}">
                <a16:creationId xmlns:a16="http://schemas.microsoft.com/office/drawing/2014/main" id="{558CA8B0-36D3-48CC-B919-364760A68D3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790713" y="3904142"/>
            <a:ext cx="2803593" cy="2944951"/>
          </a:xfrm>
          <a:prstGeom prst="rect">
            <a:avLst/>
          </a:prstGeom>
        </p:spPr>
      </p:pic>
      <p:sp>
        <p:nvSpPr>
          <p:cNvPr id="10" name="TextBox 9">
            <a:hlinkClick r:id="" action="ppaction://noaction"/>
            <a:extLst>
              <a:ext uri="{FF2B5EF4-FFF2-40B4-BE49-F238E27FC236}">
                <a16:creationId xmlns:a16="http://schemas.microsoft.com/office/drawing/2014/main" id="{D090C50A-9F4A-4591-A412-19F631BE6C71}"/>
              </a:ext>
            </a:extLst>
          </p:cNvPr>
          <p:cNvSpPr txBox="1"/>
          <p:nvPr/>
        </p:nvSpPr>
        <p:spPr>
          <a:xfrm>
            <a:off x="10469880" y="4739640"/>
            <a:ext cx="21313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Bắt đầu</a:t>
            </a: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828675" y="-453046"/>
            <a:ext cx="5521721" cy="4572000"/>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543050" y="1033776"/>
            <a:ext cx="41244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ơi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Bây</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giờ</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hoàn</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thành</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bài</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tập</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để</a:t>
            </a:r>
            <a:r>
              <a:rPr kumimoji="0" lang="en-US" sz="30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nhau</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endParaRPr kumimoji="0" lang="en-US" sz="3000" b="1" i="0" u="none" strike="noStrike" kern="1200" cap="none" spc="0" normalizeH="0" baseline="0" noProof="0" dirty="0">
              <a:ln>
                <a:noFill/>
              </a:ln>
              <a:solidFill>
                <a:prstClr val="black"/>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55953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11" name="Group 10">
            <a:extLst>
              <a:ext uri="{FF2B5EF4-FFF2-40B4-BE49-F238E27FC236}">
                <a16:creationId xmlns:a16="http://schemas.microsoft.com/office/drawing/2014/main" id="{6CB88B95-8236-49CB-844D-C099D711DFD7}"/>
              </a:ext>
            </a:extLst>
          </p:cNvPr>
          <p:cNvGrpSpPr/>
          <p:nvPr/>
        </p:nvGrpSpPr>
        <p:grpSpPr>
          <a:xfrm>
            <a:off x="658369" y="301628"/>
            <a:ext cx="10753343" cy="1184598"/>
            <a:chOff x="475500" y="770680"/>
            <a:chExt cx="6954982" cy="1249754"/>
          </a:xfrm>
        </p:grpSpPr>
        <p:grpSp>
          <p:nvGrpSpPr>
            <p:cNvPr id="12" name="Group 11">
              <a:extLst>
                <a:ext uri="{FF2B5EF4-FFF2-40B4-BE49-F238E27FC236}">
                  <a16:creationId xmlns:a16="http://schemas.microsoft.com/office/drawing/2014/main" id="{4B162B79-7E4F-480B-90A7-BC420B207F55}"/>
                </a:ext>
              </a:extLst>
            </p:cNvPr>
            <p:cNvGrpSpPr/>
            <p:nvPr/>
          </p:nvGrpSpPr>
          <p:grpSpPr>
            <a:xfrm>
              <a:off x="1383055" y="901918"/>
              <a:ext cx="6047427" cy="1007234"/>
              <a:chOff x="1383055" y="901918"/>
              <a:chExt cx="6047427" cy="1007234"/>
            </a:xfrm>
          </p:grpSpPr>
          <p:pic>
            <p:nvPicPr>
              <p:cNvPr id="21" name="Picture 20">
                <a:extLst>
                  <a:ext uri="{FF2B5EF4-FFF2-40B4-BE49-F238E27FC236}">
                    <a16:creationId xmlns:a16="http://schemas.microsoft.com/office/drawing/2014/main" id="{FA372136-26C8-4D4A-ABEC-A858F77358BD}"/>
                  </a:ext>
                </a:extLst>
              </p:cNvPr>
              <p:cNvPicPr>
                <a:picLocks noChangeAspect="1"/>
              </p:cNvPicPr>
              <p:nvPr/>
            </p:nvPicPr>
            <p:blipFill>
              <a:blip r:embed="rId4"/>
              <a:stretch>
                <a:fillRect/>
              </a:stretch>
            </p:blipFill>
            <p:spPr>
              <a:xfrm>
                <a:off x="1383055" y="901918"/>
                <a:ext cx="6047427" cy="1007234"/>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9707A78B-1F47-4BE2-865E-ADBFD04A1DE8}"/>
                  </a:ext>
                </a:extLst>
              </p:cNvPr>
              <p:cNvSpPr txBox="1"/>
              <p:nvPr/>
            </p:nvSpPr>
            <p:spPr>
              <a:xfrm>
                <a:off x="1420629" y="1065367"/>
                <a:ext cx="5684578" cy="584470"/>
              </a:xfrm>
              <a:prstGeom prst="rect">
                <a:avLst/>
              </a:prstGeom>
              <a:noFill/>
            </p:spPr>
            <p:txBody>
              <a:bodyPr wrap="square" lIns="0" tIns="0" rIns="0" bIns="0" rtlCol="0">
                <a:spAutoFit/>
              </a:bodyPr>
              <a:lstStyle/>
              <a:p>
                <a:pPr marL="0" marR="0" lvl="0" indent="0" algn="l" defTabSz="1218804" rtl="0" eaLnBrk="1" fontAlgn="auto" latinLnBrk="0" hangingPunct="1">
                  <a:lnSpc>
                    <a:spcPct val="100000"/>
                  </a:lnSpc>
                  <a:spcBef>
                    <a:spcPts val="0"/>
                  </a:spcBef>
                  <a:spcAft>
                    <a:spcPts val="0"/>
                  </a:spcAft>
                  <a:buClrTx/>
                  <a:buSzTx/>
                  <a:buFontTx/>
                  <a:buNone/>
                  <a:tabLst/>
                  <a:defRPr/>
                </a:pPr>
                <a:r>
                  <a:rPr lang="vi-VN" sz="3600" b="0" i="0" dirty="0">
                    <a:solidFill>
                      <a:srgbClr val="002060"/>
                    </a:solidFill>
                    <a:effectLst/>
                    <a:latin typeface="Calibri" panose="020F0502020204030204" pitchFamily="34" charset="0"/>
                    <a:cs typeface="Calibri" panose="020F0502020204030204" pitchFamily="34" charset="0"/>
                  </a:rPr>
                  <a:t>Mai vừa mua một cái kẹo có giá như dưới đây:</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172CED92-06CC-469E-A5A3-701FCE1DD391}"/>
                </a:ext>
              </a:extLst>
            </p:cNvPr>
            <p:cNvGrpSpPr/>
            <p:nvPr/>
          </p:nvGrpSpPr>
          <p:grpSpPr>
            <a:xfrm>
              <a:off x="475500" y="770680"/>
              <a:ext cx="905776" cy="1249754"/>
              <a:chOff x="475500" y="770680"/>
              <a:chExt cx="905776" cy="1249754"/>
            </a:xfrm>
          </p:grpSpPr>
          <p:sp>
            <p:nvSpPr>
              <p:cNvPr id="17" name="Isosceles Triangle 16">
                <a:extLst>
                  <a:ext uri="{FF2B5EF4-FFF2-40B4-BE49-F238E27FC236}">
                    <a16:creationId xmlns:a16="http://schemas.microsoft.com/office/drawing/2014/main" id="{7BD5423C-A2FE-4C7A-B93F-007AE8FA897B}"/>
                  </a:ext>
                </a:extLst>
              </p:cNvPr>
              <p:cNvSpPr/>
              <p:nvPr/>
            </p:nvSpPr>
            <p:spPr>
              <a:xfrm>
                <a:off x="475500" y="770680"/>
                <a:ext cx="905776" cy="1215648"/>
              </a:xfrm>
              <a:prstGeom prst="triangle">
                <a:avLst/>
              </a:prstGeom>
              <a:solidFill>
                <a:srgbClr val="4472C4"/>
              </a:solidFill>
              <a:ln w="5715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sp>
            <p:nvSpPr>
              <p:cNvPr id="20" name="TextBox 19">
                <a:extLst>
                  <a:ext uri="{FF2B5EF4-FFF2-40B4-BE49-F238E27FC236}">
                    <a16:creationId xmlns:a16="http://schemas.microsoft.com/office/drawing/2014/main" id="{52D15333-8A8F-490E-9596-DE32B0081D29}"/>
                  </a:ext>
                </a:extLst>
              </p:cNvPr>
              <p:cNvSpPr txBox="1"/>
              <p:nvPr/>
            </p:nvSpPr>
            <p:spPr>
              <a:xfrm>
                <a:off x="779922" y="1046318"/>
                <a:ext cx="301417" cy="974116"/>
              </a:xfrm>
              <a:prstGeom prst="rect">
                <a:avLst/>
              </a:prstGeom>
              <a:noFill/>
            </p:spPr>
            <p:txBody>
              <a:bodyPr wrap="none" lIns="0" tIns="0" rIns="0" bIns="0" rtlCol="0">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ea typeface="+mn-ea"/>
                    <a:cs typeface="Calibri" panose="020F0502020204030204" pitchFamily="34" charset="0"/>
                  </a:rPr>
                  <a:t>3</a:t>
                </a:r>
              </a:p>
            </p:txBody>
          </p:sp>
        </p:grpSp>
      </p:grpSp>
      <p:pic>
        <p:nvPicPr>
          <p:cNvPr id="7" name="Picture 6">
            <a:extLst>
              <a:ext uri="{FF2B5EF4-FFF2-40B4-BE49-F238E27FC236}">
                <a16:creationId xmlns:a16="http://schemas.microsoft.com/office/drawing/2014/main" id="{B2984F4A-ACF0-BDAF-6D48-1568371B7AB3}"/>
              </a:ext>
            </a:extLst>
          </p:cNvPr>
          <p:cNvPicPr>
            <a:picLocks noChangeAspect="1"/>
          </p:cNvPicPr>
          <p:nvPr/>
        </p:nvPicPr>
        <p:blipFill>
          <a:blip r:embed="rId5"/>
          <a:stretch>
            <a:fillRect/>
          </a:stretch>
        </p:blipFill>
        <p:spPr>
          <a:xfrm>
            <a:off x="812101" y="1686877"/>
            <a:ext cx="7344506" cy="1586675"/>
          </a:xfrm>
          <a:prstGeom prst="rect">
            <a:avLst/>
          </a:prstGeom>
        </p:spPr>
      </p:pic>
      <p:sp>
        <p:nvSpPr>
          <p:cNvPr id="8" name="TextBox 7">
            <a:extLst>
              <a:ext uri="{FF2B5EF4-FFF2-40B4-BE49-F238E27FC236}">
                <a16:creationId xmlns:a16="http://schemas.microsoft.com/office/drawing/2014/main" id="{8F1AA66D-D26F-0F8C-1D30-DD400332B13F}"/>
              </a:ext>
            </a:extLst>
          </p:cNvPr>
          <p:cNvSpPr txBox="1"/>
          <p:nvPr/>
        </p:nvSpPr>
        <p:spPr>
          <a:xfrm>
            <a:off x="420624" y="3310128"/>
            <a:ext cx="11771376" cy="1938992"/>
          </a:xfrm>
          <a:prstGeom prst="rect">
            <a:avLst/>
          </a:prstGeom>
          <a:noFill/>
        </p:spPr>
        <p:txBody>
          <a:bodyPr wrap="square" rtlCol="0">
            <a:spAutoFit/>
          </a:bodyPr>
          <a:lstStyle/>
          <a:p>
            <a:pPr algn="just"/>
            <a:r>
              <a:rPr lang="vi-VN" sz="2400" b="1" dirty="0">
                <a:latin typeface="Calibri" panose="020F0502020204030204" pitchFamily="34" charset="0"/>
                <a:cs typeface="Calibri" panose="020F0502020204030204" pitchFamily="34" charset="0"/>
              </a:rPr>
              <a:t>Sau đó, Mai muốn trả lại cái kẹo để mua một gói bim bim, người bán hàng đồng ý. Như vậy, Mai phải đưa thêm cho người bán hàng một tờ 5 00</a:t>
            </a:r>
            <a:r>
              <a:rPr lang="en-US" sz="2400" b="1" dirty="0">
                <a:latin typeface="Calibri" panose="020F0502020204030204" pitchFamily="34" charset="0"/>
                <a:cs typeface="Calibri" panose="020F0502020204030204" pitchFamily="34" charset="0"/>
              </a:rPr>
              <a:t>0</a:t>
            </a:r>
            <a:r>
              <a:rPr lang="vi-VN" sz="2400" b="1" dirty="0">
                <a:latin typeface="Calibri" panose="020F0502020204030204" pitchFamily="34" charset="0"/>
                <a:cs typeface="Calibri" panose="020F0502020204030204" pitchFamily="34" charset="0"/>
              </a:rPr>
              <a:t> đồng.</a:t>
            </a:r>
          </a:p>
          <a:p>
            <a:pPr algn="just"/>
            <a:r>
              <a:rPr lang="vi-VN" sz="2400" b="1" dirty="0">
                <a:latin typeface="Calibri" panose="020F0502020204030204" pitchFamily="34" charset="0"/>
                <a:cs typeface="Calibri" panose="020F0502020204030204" pitchFamily="34" charset="0"/>
              </a:rPr>
              <a:t>Hỏi:</a:t>
            </a:r>
          </a:p>
          <a:p>
            <a:pPr algn="just"/>
            <a:r>
              <a:rPr lang="vi-VN" sz="2400" b="1" dirty="0">
                <a:latin typeface="Calibri" panose="020F0502020204030204" pitchFamily="34" charset="0"/>
                <a:cs typeface="Calibri" panose="020F0502020204030204" pitchFamily="34" charset="0"/>
              </a:rPr>
              <a:t>a) Giá của một cái kẹo là bao nhiêu tiền</a:t>
            </a:r>
          </a:p>
          <a:p>
            <a:pPr algn="just"/>
            <a:r>
              <a:rPr lang="vi-VN" sz="2400" b="1" dirty="0">
                <a:latin typeface="Calibri" panose="020F0502020204030204" pitchFamily="34" charset="0"/>
                <a:cs typeface="Calibri" panose="020F0502020204030204" pitchFamily="34" charset="0"/>
              </a:rPr>
              <a:t>b) Giá của một gói bim bim là bao nhiêu tiền?</a:t>
            </a:r>
            <a:endParaRPr lang="en-US" sz="2400" b="1" dirty="0">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8381F322-F93E-5E9C-F213-A93FD5B2BD6B}"/>
              </a:ext>
            </a:extLst>
          </p:cNvPr>
          <p:cNvSpPr/>
          <p:nvPr/>
        </p:nvSpPr>
        <p:spPr>
          <a:xfrm>
            <a:off x="8147304" y="1828800"/>
            <a:ext cx="3950208" cy="1033272"/>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 </a:t>
            </a:r>
            <a:r>
              <a:rPr lang="en-US" sz="3600" dirty="0" err="1"/>
              <a:t>Giá</a:t>
            </a:r>
            <a:r>
              <a:rPr lang="en-US" sz="3600" dirty="0"/>
              <a:t> </a:t>
            </a:r>
            <a:r>
              <a:rPr lang="en-US" sz="3600" dirty="0" err="1"/>
              <a:t>một</a:t>
            </a:r>
            <a:r>
              <a:rPr lang="en-US" sz="3600" dirty="0"/>
              <a:t> </a:t>
            </a:r>
            <a:r>
              <a:rPr lang="en-US" sz="3600" dirty="0" err="1"/>
              <a:t>cái</a:t>
            </a:r>
            <a:r>
              <a:rPr lang="en-US" sz="3600" dirty="0"/>
              <a:t> </a:t>
            </a:r>
            <a:r>
              <a:rPr lang="en-US" sz="3600" dirty="0" err="1"/>
              <a:t>kẹo</a:t>
            </a:r>
            <a:r>
              <a:rPr lang="en-US" sz="3600" dirty="0"/>
              <a:t> </a:t>
            </a:r>
            <a:r>
              <a:rPr lang="en-US" sz="3600" dirty="0" err="1"/>
              <a:t>là</a:t>
            </a:r>
            <a:r>
              <a:rPr lang="en-US" sz="3600" dirty="0"/>
              <a:t> 2 000 </a:t>
            </a:r>
            <a:r>
              <a:rPr lang="en-US" sz="3600" dirty="0" err="1"/>
              <a:t>đồng</a:t>
            </a:r>
            <a:endParaRPr lang="en-US" sz="3600" dirty="0"/>
          </a:p>
        </p:txBody>
      </p:sp>
      <p:sp>
        <p:nvSpPr>
          <p:cNvPr id="23" name="TextBox 22">
            <a:extLst>
              <a:ext uri="{FF2B5EF4-FFF2-40B4-BE49-F238E27FC236}">
                <a16:creationId xmlns:a16="http://schemas.microsoft.com/office/drawing/2014/main" id="{B166F1DD-54A5-C5E4-8DD6-3ACA7CCD58BB}"/>
              </a:ext>
            </a:extLst>
          </p:cNvPr>
          <p:cNvSpPr txBox="1"/>
          <p:nvPr/>
        </p:nvSpPr>
        <p:spPr>
          <a:xfrm>
            <a:off x="832104" y="5230368"/>
            <a:ext cx="11109960" cy="1200329"/>
          </a:xfrm>
          <a:prstGeom prst="rect">
            <a:avLst/>
          </a:prstGeom>
          <a:noFill/>
        </p:spPr>
        <p:txBody>
          <a:bodyPr wrap="square" rtlCol="0">
            <a:spAutoFit/>
          </a:bodyPr>
          <a:lstStyle/>
          <a:p>
            <a:r>
              <a:rPr lang="vi-VN" sz="2400" b="1" dirty="0">
                <a:solidFill>
                  <a:srgbClr val="FF0000"/>
                </a:solidFill>
                <a:latin typeface="Calibri" panose="020F0502020204030204" pitchFamily="34" charset="0"/>
                <a:cs typeface="Calibri" panose="020F0502020204030204" pitchFamily="34" charset="0"/>
              </a:rPr>
              <a:t>Mai muốn trả lại cái kẹo để mua một gói bim bim, Mai phải đưa thêm cho người bán hàng 5 000 đồng.</a:t>
            </a:r>
          </a:p>
          <a:p>
            <a:r>
              <a:rPr lang="vi-VN" sz="2400" b="1" dirty="0">
                <a:solidFill>
                  <a:srgbClr val="FF0000"/>
                </a:solidFill>
                <a:latin typeface="Calibri" panose="020F0502020204030204" pitchFamily="34" charset="0"/>
                <a:cs typeface="Calibri" panose="020F0502020204030204" pitchFamily="34" charset="0"/>
              </a:rPr>
              <a:t>Vậy giá tiền một gói bim bim là: 2 000 + 5 000 = 7 000 (đồng).</a:t>
            </a:r>
          </a:p>
        </p:txBody>
      </p:sp>
    </p:spTree>
    <p:extLst>
      <p:ext uri="{BB962C8B-B14F-4D97-AF65-F5344CB8AC3E}">
        <p14:creationId xmlns:p14="http://schemas.microsoft.com/office/powerpoint/2010/main" val="1622296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up)">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wipe(up)">
                                      <p:cBhvr>
                                        <p:cTn id="27" dur="500"/>
                                        <p:tgtEl>
                                          <p:spTgt spid="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CFEEE5-8728-43A4-9352-E137116D5E39}"/>
              </a:ext>
            </a:extLst>
          </p:cNvPr>
          <p:cNvPicPr>
            <a:picLocks noChangeAspect="1"/>
          </p:cNvPicPr>
          <p:nvPr/>
        </p:nvPicPr>
        <p:blipFill rotWithShape="1">
          <a:blip r:embed="rId3"/>
          <a:srcRect t="13275"/>
          <a:stretch/>
        </p:blipFill>
        <p:spPr>
          <a:xfrm>
            <a:off x="0" y="-106948"/>
            <a:ext cx="12141996" cy="6964948"/>
          </a:xfrm>
          <a:prstGeom prst="rect">
            <a:avLst/>
          </a:prstGeom>
        </p:spPr>
      </p:pic>
      <p:pic>
        <p:nvPicPr>
          <p:cNvPr id="3" name="Picture 2">
            <a:extLst>
              <a:ext uri="{FF2B5EF4-FFF2-40B4-BE49-F238E27FC236}">
                <a16:creationId xmlns:a16="http://schemas.microsoft.com/office/drawing/2014/main" id="{0926B09C-1B84-4FE3-8E75-E54D2BF12C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28662" y="-106948"/>
            <a:ext cx="2040025" cy="2040025"/>
          </a:xfrm>
          <a:prstGeom prst="rect">
            <a:avLst/>
          </a:prstGeom>
        </p:spPr>
      </p:pic>
      <p:pic>
        <p:nvPicPr>
          <p:cNvPr id="6" name="Picture 5">
            <a:extLst>
              <a:ext uri="{FF2B5EF4-FFF2-40B4-BE49-F238E27FC236}">
                <a16:creationId xmlns:a16="http://schemas.microsoft.com/office/drawing/2014/main" id="{5BFFE3BB-6EB9-48BF-97FC-8AF494BD1FB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135" b="37579" l="26643" r="97691">
                        <a14:foregroundMark x1="41385" y1="33291" x2="53286" y2="33039"/>
                        <a14:foregroundMark x1="53286" y1="33039" x2="75311" y2="33544"/>
                        <a14:foregroundMark x1="66607" y1="37579" x2="78863" y2="36822"/>
                        <a14:foregroundMark x1="29130" y1="25221" x2="29130" y2="25221"/>
                        <a14:foregroundMark x1="51332" y1="3405" x2="51332" y2="3405"/>
                        <a14:foregroundMark x1="53819" y1="1261" x2="53819" y2="1261"/>
                        <a14:foregroundMark x1="94494" y1="14754" x2="94494" y2="14754"/>
                        <a14:foregroundMark x1="96270" y1="8827" x2="96270" y2="8827"/>
                        <a14:foregroundMark x1="97691" y1="17528" x2="97691" y2="17528"/>
                        <a14:foregroundMark x1="90764" y1="21438" x2="90764" y2="21438"/>
                        <a14:foregroundMark x1="27709" y1="16267" x2="27709" y2="16267"/>
                        <a14:foregroundMark x1="26643" y1="24464" x2="26643" y2="24464"/>
                        <a14:foregroundMark x1="90764" y1="23707" x2="90764" y2="23707"/>
                        <a14:foregroundMark x1="90409" y1="18789" x2="90409" y2="18789"/>
                        <a14:foregroundMark x1="90409" y1="23960" x2="90409" y2="23960"/>
                      </a14:backgroundRemoval>
                    </a14:imgEffect>
                  </a14:imgLayer>
                </a14:imgProps>
              </a:ext>
            </a:extLst>
          </a:blip>
          <a:srcRect l="25075" t="-766" r="-22985" b="60366"/>
          <a:stretch/>
        </p:blipFill>
        <p:spPr>
          <a:xfrm>
            <a:off x="8545134" y="-230987"/>
            <a:ext cx="4579490" cy="2661562"/>
          </a:xfrm>
          <a:prstGeom prst="rect">
            <a:avLst/>
          </a:prstGeom>
        </p:spPr>
      </p:pic>
      <p:sp>
        <p:nvSpPr>
          <p:cNvPr id="7" name="TextBox 6">
            <a:extLst>
              <a:ext uri="{FF2B5EF4-FFF2-40B4-BE49-F238E27FC236}">
                <a16:creationId xmlns:a16="http://schemas.microsoft.com/office/drawing/2014/main" id="{DFAA470A-2DEA-4DE1-A5C9-2A33BF3DB554}"/>
              </a:ext>
            </a:extLst>
          </p:cNvPr>
          <p:cNvSpPr txBox="1"/>
          <p:nvPr/>
        </p:nvSpPr>
        <p:spPr>
          <a:xfrm>
            <a:off x="8977143" y="1241983"/>
            <a:ext cx="25144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Leo núi</a:t>
            </a:r>
          </a:p>
        </p:txBody>
      </p:sp>
      <p:sp>
        <p:nvSpPr>
          <p:cNvPr id="8" name="文本框 26">
            <a:extLst>
              <a:ext uri="{FF2B5EF4-FFF2-40B4-BE49-F238E27FC236}">
                <a16:creationId xmlns:a16="http://schemas.microsoft.com/office/drawing/2014/main" id="{95AA1DBB-6843-4B6E-BF37-9D352EACF36F}"/>
              </a:ext>
            </a:extLst>
          </p:cNvPr>
          <p:cNvSpPr txBox="1"/>
          <p:nvPr/>
        </p:nvSpPr>
        <p:spPr>
          <a:xfrm>
            <a:off x="9933145" y="672399"/>
            <a:ext cx="10929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rPr>
              <a:t>02</a:t>
            </a:r>
            <a:endParaRPr kumimoji="0" lang="zh-CN" altLang="en-US" sz="4000" b="1" i="0" u="none" strike="noStrike" kern="1200" cap="none" spc="-300" normalizeH="0" baseline="0" noProof="0" dirty="0">
              <a:ln>
                <a:noFill/>
              </a:ln>
              <a:solidFill>
                <a:prstClr val="black"/>
              </a:solidFill>
              <a:effectLst/>
              <a:uLnTx/>
              <a:uFillTx/>
              <a:latin typeface="UVN La Xanh" panose="03020702040502020203" pitchFamily="66" charset="0"/>
              <a:ea typeface="字魂27号-布丁体" panose="00000500000000000000" pitchFamily="2" charset="-122"/>
              <a:cs typeface="+mn-cs"/>
            </a:endParaRPr>
          </a:p>
        </p:txBody>
      </p:sp>
      <p:pic>
        <p:nvPicPr>
          <p:cNvPr id="12" name="Picture 11">
            <a:extLst>
              <a:ext uri="{FF2B5EF4-FFF2-40B4-BE49-F238E27FC236}">
                <a16:creationId xmlns:a16="http://schemas.microsoft.com/office/drawing/2014/main" id="{E1F3592D-E00C-4BB1-A6A9-D8F5B1F8CFFD}"/>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flipH="1">
            <a:off x="5336035" y="1832954"/>
            <a:ext cx="2810500" cy="5230821"/>
          </a:xfrm>
          <a:prstGeom prst="rect">
            <a:avLst/>
          </a:prstGeom>
        </p:spPr>
      </p:pic>
      <p:pic>
        <p:nvPicPr>
          <p:cNvPr id="13" name="Picture 12" descr="Shape, circle&#10;&#10;Description automatically generated">
            <a:extLst>
              <a:ext uri="{FF2B5EF4-FFF2-40B4-BE49-F238E27FC236}">
                <a16:creationId xmlns:a16="http://schemas.microsoft.com/office/drawing/2014/main" id="{CFC85A2E-CB16-499C-BA67-05E77A741D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1667">
                        <a14:foregroundMark x1="10000" y1="51111" x2="10000" y2="51111"/>
                        <a14:foregroundMark x1="67222" y1="18056" x2="67222" y2="18056"/>
                        <a14:foregroundMark x1="80278" y1="21389" x2="80278" y2="21389"/>
                        <a14:foregroundMark x1="58611" y1="29444" x2="91667" y2="46111"/>
                        <a14:foregroundMark x1="86111" y1="41389" x2="76944" y2="53333"/>
                        <a14:foregroundMark x1="76944" y1="53333" x2="56944" y2="66667"/>
                        <a14:foregroundMark x1="56944" y1="66667" x2="30278" y2="61111"/>
                        <a14:foregroundMark x1="30278" y1="61111" x2="26111" y2="40556"/>
                        <a14:foregroundMark x1="26111" y1="40556" x2="33889" y2="27778"/>
                        <a14:foregroundMark x1="33889" y1="27778" x2="35278" y2="22778"/>
                      </a14:backgroundRemoval>
                    </a14:imgEffect>
                  </a14:imgLayer>
                </a14:imgProps>
              </a:ext>
              <a:ext uri="{28A0092B-C50C-407E-A947-70E740481C1C}">
                <a14:useLocalDpi xmlns:a14="http://schemas.microsoft.com/office/drawing/2010/main" val="0"/>
              </a:ext>
            </a:extLst>
          </a:blip>
          <a:stretch>
            <a:fillRect/>
          </a:stretch>
        </p:blipFill>
        <p:spPr>
          <a:xfrm>
            <a:off x="1119575" y="-453047"/>
            <a:ext cx="5230821" cy="5230821"/>
          </a:xfrm>
          <a:prstGeom prst="rect">
            <a:avLst/>
          </a:prstGeom>
        </p:spPr>
      </p:pic>
      <p:sp>
        <p:nvSpPr>
          <p:cNvPr id="14" name="TextBox 13">
            <a:extLst>
              <a:ext uri="{FF2B5EF4-FFF2-40B4-BE49-F238E27FC236}">
                <a16:creationId xmlns:a16="http://schemas.microsoft.com/office/drawing/2014/main" id="{017D4E69-B694-401D-9C73-3B0B96A0B4A2}"/>
              </a:ext>
            </a:extLst>
          </p:cNvPr>
          <p:cNvSpPr txBox="1"/>
          <p:nvPr/>
        </p:nvSpPr>
        <p:spPr>
          <a:xfrm>
            <a:off x="1920241" y="1349012"/>
            <a:ext cx="37531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mừng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bạn</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leo</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núi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nhé</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DB613980-C767-413C-96EA-542F074BC62A}"/>
              </a:ext>
            </a:extLst>
          </p:cNvPr>
          <p:cNvPicPr>
            <a:picLocks noChangeAspect="1"/>
          </p:cNvPicPr>
          <p:nvPr/>
        </p:nvPicPr>
        <p:blipFill>
          <a:blip r:embed="rId12"/>
          <a:stretch>
            <a:fillRect/>
          </a:stretch>
        </p:blipFill>
        <p:spPr>
          <a:xfrm>
            <a:off x="4683631" y="3640039"/>
            <a:ext cx="1463167" cy="3243353"/>
          </a:xfrm>
          <a:prstGeom prst="rect">
            <a:avLst/>
          </a:prstGeom>
        </p:spPr>
      </p:pic>
    </p:spTree>
    <p:extLst>
      <p:ext uri="{BB962C8B-B14F-4D97-AF65-F5344CB8AC3E}">
        <p14:creationId xmlns:p14="http://schemas.microsoft.com/office/powerpoint/2010/main" val="289521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0" y="424359"/>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374904" y="667512"/>
            <a:ext cx="2478024" cy="735318"/>
            <a:chOff x="374904" y="667512"/>
            <a:chExt cx="2478024" cy="735318"/>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4</a:t>
              </a:r>
            </a:p>
          </p:txBody>
        </p:sp>
        <p:sp>
          <p:nvSpPr>
            <p:cNvPr id="5" name="TextBox 4">
              <a:extLst>
                <a:ext uri="{FF2B5EF4-FFF2-40B4-BE49-F238E27FC236}">
                  <a16:creationId xmlns:a16="http://schemas.microsoft.com/office/drawing/2014/main" id="{B6100DEF-CBC5-887A-75ED-0F10DCD2AC23}"/>
                </a:ext>
              </a:extLst>
            </p:cNvPr>
            <p:cNvSpPr txBox="1"/>
            <p:nvPr/>
          </p:nvSpPr>
          <p:spPr>
            <a:xfrm>
              <a:off x="1161288" y="694944"/>
              <a:ext cx="1691640" cy="707886"/>
            </a:xfrm>
            <a:prstGeom prst="rect">
              <a:avLst/>
            </a:prstGeom>
            <a:noFill/>
          </p:spPr>
          <p:txBody>
            <a:bodyPr wrap="square" rtlCol="0">
              <a:spAutoFit/>
            </a:bodyPr>
            <a:lstStyle/>
            <a:p>
              <a:r>
                <a:rPr lang="en-US" sz="4000" dirty="0" err="1"/>
                <a:t>Số</a:t>
              </a:r>
              <a:endParaRPr lang="en-US" sz="4000" dirty="0"/>
            </a:p>
          </p:txBody>
        </p:sp>
      </p:grpSp>
      <p:grpSp>
        <p:nvGrpSpPr>
          <p:cNvPr id="14" name="Group 13">
            <a:extLst>
              <a:ext uri="{FF2B5EF4-FFF2-40B4-BE49-F238E27FC236}">
                <a16:creationId xmlns:a16="http://schemas.microsoft.com/office/drawing/2014/main" id="{1932F703-0930-6EE3-30CD-B5C5B442C554}"/>
              </a:ext>
            </a:extLst>
          </p:cNvPr>
          <p:cNvGrpSpPr/>
          <p:nvPr/>
        </p:nvGrpSpPr>
        <p:grpSpPr>
          <a:xfrm>
            <a:off x="585216" y="1819656"/>
            <a:ext cx="4133088" cy="707886"/>
            <a:chOff x="585216" y="1819656"/>
            <a:chExt cx="4133088" cy="707886"/>
          </a:xfrm>
        </p:grpSpPr>
        <p:sp>
          <p:nvSpPr>
            <p:cNvPr id="10" name="TextBox 9">
              <a:extLst>
                <a:ext uri="{FF2B5EF4-FFF2-40B4-BE49-F238E27FC236}">
                  <a16:creationId xmlns:a16="http://schemas.microsoft.com/office/drawing/2014/main" id="{EBA8DDF4-6DC5-E54A-B198-56994583C158}"/>
                </a:ext>
              </a:extLst>
            </p:cNvPr>
            <p:cNvSpPr txBox="1"/>
            <p:nvPr/>
          </p:nvSpPr>
          <p:spPr>
            <a:xfrm>
              <a:off x="585216" y="1819656"/>
              <a:ext cx="4133088" cy="707886"/>
            </a:xfrm>
            <a:prstGeom prst="rect">
              <a:avLst/>
            </a:prstGeom>
            <a:noFill/>
          </p:spPr>
          <p:txBody>
            <a:bodyPr wrap="square" rtlCol="0">
              <a:spAutoFit/>
            </a:bodyPr>
            <a:lstStyle/>
            <a:p>
              <a:r>
                <a:rPr lang="en-US" sz="4000" dirty="0"/>
                <a:t>a) 2 </a:t>
              </a:r>
              <a:r>
                <a:rPr lang="en-US" sz="4000" dirty="0" err="1"/>
                <a:t>giờ</a:t>
              </a:r>
              <a:r>
                <a:rPr lang="en-US" sz="4000" dirty="0"/>
                <a:t> =         </a:t>
              </a:r>
              <a:r>
                <a:rPr lang="en-US" sz="4000" dirty="0" err="1"/>
                <a:t>phút</a:t>
              </a:r>
              <a:endParaRPr lang="en-US" sz="4000" dirty="0"/>
            </a:p>
          </p:txBody>
        </p:sp>
        <p:sp>
          <p:nvSpPr>
            <p:cNvPr id="13" name="Rectangle: Rounded Corners 12">
              <a:extLst>
                <a:ext uri="{FF2B5EF4-FFF2-40B4-BE49-F238E27FC236}">
                  <a16:creationId xmlns:a16="http://schemas.microsoft.com/office/drawing/2014/main" id="{29A49D6B-8F6A-FC37-C575-6ADD9C342332}"/>
                </a:ext>
              </a:extLst>
            </p:cNvPr>
            <p:cNvSpPr/>
            <p:nvPr/>
          </p:nvSpPr>
          <p:spPr>
            <a:xfrm>
              <a:off x="2715768" y="188366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15" name="Group 14">
            <a:extLst>
              <a:ext uri="{FF2B5EF4-FFF2-40B4-BE49-F238E27FC236}">
                <a16:creationId xmlns:a16="http://schemas.microsoft.com/office/drawing/2014/main" id="{71CBAFC2-30E7-9AAB-99B1-ABCD1EADE9FB}"/>
              </a:ext>
            </a:extLst>
          </p:cNvPr>
          <p:cNvGrpSpPr/>
          <p:nvPr/>
        </p:nvGrpSpPr>
        <p:grpSpPr>
          <a:xfrm>
            <a:off x="6711696" y="1837944"/>
            <a:ext cx="4672584" cy="707886"/>
            <a:chOff x="45720" y="1819656"/>
            <a:chExt cx="4672584" cy="707886"/>
          </a:xfrm>
        </p:grpSpPr>
        <p:sp>
          <p:nvSpPr>
            <p:cNvPr id="18" name="TextBox 17">
              <a:extLst>
                <a:ext uri="{FF2B5EF4-FFF2-40B4-BE49-F238E27FC236}">
                  <a16:creationId xmlns:a16="http://schemas.microsoft.com/office/drawing/2014/main" id="{8A475F72-9A2D-7DFA-3D89-246A0F82AF31}"/>
                </a:ext>
              </a:extLst>
            </p:cNvPr>
            <p:cNvSpPr txBox="1"/>
            <p:nvPr/>
          </p:nvSpPr>
          <p:spPr>
            <a:xfrm>
              <a:off x="45720" y="1819656"/>
              <a:ext cx="4672584" cy="707886"/>
            </a:xfrm>
            <a:prstGeom prst="rect">
              <a:avLst/>
            </a:prstGeom>
            <a:noFill/>
          </p:spPr>
          <p:txBody>
            <a:bodyPr wrap="square" rtlCol="0">
              <a:spAutoFit/>
            </a:bodyPr>
            <a:lstStyle/>
            <a:p>
              <a:r>
                <a:rPr lang="en-US" sz="4000" dirty="0"/>
                <a:t>b) 2 </a:t>
              </a:r>
              <a:r>
                <a:rPr lang="en-US" sz="4000" dirty="0" err="1"/>
                <a:t>năm</a:t>
              </a:r>
              <a:r>
                <a:rPr lang="en-US" sz="4000" dirty="0"/>
                <a:t> =         </a:t>
              </a:r>
              <a:r>
                <a:rPr lang="en-US" sz="4000" dirty="0" err="1"/>
                <a:t>tháng</a:t>
              </a:r>
              <a:endParaRPr lang="en-US" sz="4000" dirty="0"/>
            </a:p>
          </p:txBody>
        </p:sp>
        <p:sp>
          <p:nvSpPr>
            <p:cNvPr id="19" name="Rectangle: Rounded Corners 18">
              <a:extLst>
                <a:ext uri="{FF2B5EF4-FFF2-40B4-BE49-F238E27FC236}">
                  <a16:creationId xmlns:a16="http://schemas.microsoft.com/office/drawing/2014/main" id="{485B64DE-8E2C-5972-48D6-6D210FBF37D8}"/>
                </a:ext>
              </a:extLst>
            </p:cNvPr>
            <p:cNvSpPr/>
            <p:nvPr/>
          </p:nvSpPr>
          <p:spPr>
            <a:xfrm>
              <a:off x="2496312"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4" name="TextBox 23">
            <a:extLst>
              <a:ext uri="{FF2B5EF4-FFF2-40B4-BE49-F238E27FC236}">
                <a16:creationId xmlns:a16="http://schemas.microsoft.com/office/drawing/2014/main" id="{E28A3ECD-C092-9FB2-BE84-558E53F4B751}"/>
              </a:ext>
            </a:extLst>
          </p:cNvPr>
          <p:cNvSpPr txBox="1"/>
          <p:nvPr/>
        </p:nvSpPr>
        <p:spPr>
          <a:xfrm>
            <a:off x="64008" y="2770632"/>
            <a:ext cx="6583680"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giờ</a:t>
            </a:r>
            <a:r>
              <a:rPr lang="en-US" sz="3200" b="1" i="0" dirty="0">
                <a:solidFill>
                  <a:srgbClr val="0070C0"/>
                </a:solidFill>
                <a:effectLst/>
              </a:rPr>
              <a:t> = 60 </a:t>
            </a:r>
            <a:r>
              <a:rPr lang="en-US" sz="3200" b="1" i="0" dirty="0" err="1">
                <a:solidFill>
                  <a:srgbClr val="0070C0"/>
                </a:solidFill>
                <a:effectLst/>
              </a:rPr>
              <a:t>phút</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giờ</a:t>
            </a:r>
            <a:r>
              <a:rPr lang="en-US" sz="3200" b="1" dirty="0">
                <a:solidFill>
                  <a:srgbClr val="0070C0"/>
                </a:solidFill>
              </a:rPr>
              <a:t> = 60 </a:t>
            </a:r>
            <a:r>
              <a:rPr lang="en-US" sz="3200" b="1" dirty="0" err="1">
                <a:solidFill>
                  <a:srgbClr val="0070C0"/>
                </a:solidFill>
              </a:rPr>
              <a:t>phút</a:t>
            </a:r>
            <a:r>
              <a:rPr lang="en-US" sz="3200" b="1" dirty="0">
                <a:solidFill>
                  <a:srgbClr val="0070C0"/>
                </a:solidFill>
              </a:rPr>
              <a:t> x 2 = 120 </a:t>
            </a:r>
            <a:r>
              <a:rPr lang="en-US" sz="3200" b="1" dirty="0" err="1">
                <a:solidFill>
                  <a:srgbClr val="0070C0"/>
                </a:solidFill>
              </a:rPr>
              <a:t>phút</a:t>
            </a:r>
            <a:endParaRPr lang="en-US" sz="3200" b="1" dirty="0">
              <a:solidFill>
                <a:srgbClr val="0070C0"/>
              </a:solidFill>
            </a:endParaRPr>
          </a:p>
        </p:txBody>
      </p:sp>
      <p:sp>
        <p:nvSpPr>
          <p:cNvPr id="25" name="Rectangle: Rounded Corners 24">
            <a:extLst>
              <a:ext uri="{FF2B5EF4-FFF2-40B4-BE49-F238E27FC236}">
                <a16:creationId xmlns:a16="http://schemas.microsoft.com/office/drawing/2014/main" id="{D571D593-4767-1C06-AC00-D922CE4CD601}"/>
              </a:ext>
            </a:extLst>
          </p:cNvPr>
          <p:cNvSpPr/>
          <p:nvPr/>
        </p:nvSpPr>
        <p:spPr>
          <a:xfrm>
            <a:off x="2596896" y="18806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120</a:t>
            </a:r>
          </a:p>
        </p:txBody>
      </p:sp>
      <p:sp>
        <p:nvSpPr>
          <p:cNvPr id="27" name="TextBox 26">
            <a:extLst>
              <a:ext uri="{FF2B5EF4-FFF2-40B4-BE49-F238E27FC236}">
                <a16:creationId xmlns:a16="http://schemas.microsoft.com/office/drawing/2014/main" id="{9E77D1F5-6CE3-A6B3-3A02-533050D82EF2}"/>
              </a:ext>
            </a:extLst>
          </p:cNvPr>
          <p:cNvSpPr txBox="1"/>
          <p:nvPr/>
        </p:nvSpPr>
        <p:spPr>
          <a:xfrm>
            <a:off x="6355080" y="2816352"/>
            <a:ext cx="6358128" cy="1077218"/>
          </a:xfrm>
          <a:prstGeom prst="rect">
            <a:avLst/>
          </a:prstGeom>
          <a:noFill/>
        </p:spPr>
        <p:txBody>
          <a:bodyPr wrap="square" rtlCol="0">
            <a:spAutoFit/>
          </a:bodyPr>
          <a:lstStyle/>
          <a:p>
            <a:r>
              <a:rPr lang="en-US" sz="3200" b="1" i="0" dirty="0">
                <a:solidFill>
                  <a:srgbClr val="0070C0"/>
                </a:solidFill>
                <a:effectLst/>
              </a:rPr>
              <a:t>1 </a:t>
            </a:r>
            <a:r>
              <a:rPr lang="en-US" sz="3200" b="1" i="0" dirty="0" err="1">
                <a:solidFill>
                  <a:srgbClr val="0070C0"/>
                </a:solidFill>
                <a:effectLst/>
              </a:rPr>
              <a:t>năm</a:t>
            </a:r>
            <a:r>
              <a:rPr lang="en-US" sz="3200" b="1" i="0" dirty="0">
                <a:solidFill>
                  <a:srgbClr val="0070C0"/>
                </a:solidFill>
                <a:effectLst/>
              </a:rPr>
              <a:t> = 12 </a:t>
            </a:r>
            <a:r>
              <a:rPr lang="en-US" sz="3200" b="1" i="0" dirty="0" err="1">
                <a:solidFill>
                  <a:srgbClr val="0070C0"/>
                </a:solidFill>
                <a:effectLst/>
              </a:rPr>
              <a:t>tháng</a:t>
            </a:r>
            <a:endParaRPr lang="en-US" sz="3200" b="1" i="0" dirty="0">
              <a:solidFill>
                <a:srgbClr val="0070C0"/>
              </a:solidFill>
              <a:effectLst/>
            </a:endParaRPr>
          </a:p>
          <a:p>
            <a:r>
              <a:rPr lang="en-US" sz="3200" b="1" dirty="0">
                <a:solidFill>
                  <a:srgbClr val="0070C0"/>
                </a:solidFill>
              </a:rPr>
              <a:t>2 </a:t>
            </a:r>
            <a:r>
              <a:rPr lang="en-US" sz="3200" b="1" dirty="0" err="1">
                <a:solidFill>
                  <a:srgbClr val="0070C0"/>
                </a:solidFill>
              </a:rPr>
              <a:t>năm</a:t>
            </a:r>
            <a:r>
              <a:rPr lang="en-US" sz="3200" b="1" dirty="0">
                <a:solidFill>
                  <a:srgbClr val="0070C0"/>
                </a:solidFill>
              </a:rPr>
              <a:t> = 12 </a:t>
            </a:r>
            <a:r>
              <a:rPr lang="en-US" sz="3200" b="1" dirty="0" err="1">
                <a:solidFill>
                  <a:srgbClr val="0070C0"/>
                </a:solidFill>
              </a:rPr>
              <a:t>tháng</a:t>
            </a:r>
            <a:r>
              <a:rPr lang="en-US" sz="3200" b="1" dirty="0">
                <a:solidFill>
                  <a:srgbClr val="0070C0"/>
                </a:solidFill>
              </a:rPr>
              <a:t> x 2 = 24 </a:t>
            </a:r>
            <a:r>
              <a:rPr lang="en-US" sz="3200" b="1" dirty="0" err="1">
                <a:solidFill>
                  <a:srgbClr val="0070C0"/>
                </a:solidFill>
              </a:rPr>
              <a:t>tháng</a:t>
            </a:r>
            <a:endParaRPr lang="en-US" sz="3200" b="1" dirty="0">
              <a:solidFill>
                <a:srgbClr val="0070C0"/>
              </a:solidFill>
            </a:endParaRPr>
          </a:p>
        </p:txBody>
      </p:sp>
      <p:sp>
        <p:nvSpPr>
          <p:cNvPr id="28" name="Rectangle: Rounded Corners 27">
            <a:extLst>
              <a:ext uri="{FF2B5EF4-FFF2-40B4-BE49-F238E27FC236}">
                <a16:creationId xmlns:a16="http://schemas.microsoft.com/office/drawing/2014/main" id="{10AEDDE6-42DD-CC9D-5003-A0B047A013C8}"/>
              </a:ext>
            </a:extLst>
          </p:cNvPr>
          <p:cNvSpPr/>
          <p:nvPr/>
        </p:nvSpPr>
        <p:spPr>
          <a:xfrm>
            <a:off x="9079992" y="1853184"/>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24</a:t>
            </a:r>
          </a:p>
        </p:txBody>
      </p:sp>
      <p:pic>
        <p:nvPicPr>
          <p:cNvPr id="29" name="Picture 28">
            <a:extLst>
              <a:ext uri="{FF2B5EF4-FFF2-40B4-BE49-F238E27FC236}">
                <a16:creationId xmlns:a16="http://schemas.microsoft.com/office/drawing/2014/main" id="{A99A31F0-43DB-38B9-4451-2A4C995EB39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9429647" y="4504018"/>
            <a:ext cx="2582968" cy="2353982"/>
          </a:xfrm>
          <a:prstGeom prst="rect">
            <a:avLst/>
          </a:prstGeom>
        </p:spPr>
      </p:pic>
      <p:pic>
        <p:nvPicPr>
          <p:cNvPr id="30" name="Picture 29" descr="A picture containing shape&#10;&#10;Description automatically generated">
            <a:extLst>
              <a:ext uri="{FF2B5EF4-FFF2-40B4-BE49-F238E27FC236}">
                <a16:creationId xmlns:a16="http://schemas.microsoft.com/office/drawing/2014/main" id="{666DF5AE-59B4-C129-3940-A3A2223D25A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336929" y="685419"/>
            <a:ext cx="1201674" cy="1201674"/>
          </a:xfrm>
          <a:prstGeom prst="rect">
            <a:avLst/>
          </a:prstGeom>
        </p:spPr>
      </p:pic>
    </p:spTree>
    <p:extLst>
      <p:ext uri="{BB962C8B-B14F-4D97-AF65-F5344CB8AC3E}">
        <p14:creationId xmlns:p14="http://schemas.microsoft.com/office/powerpoint/2010/main" val="97422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down)">
                                      <p:cBhvr>
                                        <p:cTn id="22" dur="500"/>
                                        <p:tgtEl>
                                          <p:spTgt spid="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animEffect transition="in" filter="wipe(down)">
                                      <p:cBhvr>
                                        <p:cTn id="27" dur="500"/>
                                        <p:tgtEl>
                                          <p:spTgt spid="2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646C9742-5CAD-4069-AD96-2942BD53C7CB}"/>
              </a:ext>
            </a:extLst>
          </p:cNvPr>
          <p:cNvSpPr/>
          <p:nvPr/>
        </p:nvSpPr>
        <p:spPr>
          <a:xfrm>
            <a:off x="37812" y="452934"/>
            <a:ext cx="12192000" cy="621304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B13CF584-79EB-2C62-3E56-57AEDE87D32E}"/>
              </a:ext>
            </a:extLst>
          </p:cNvPr>
          <p:cNvGrpSpPr/>
          <p:nvPr/>
        </p:nvGrpSpPr>
        <p:grpSpPr>
          <a:xfrm>
            <a:off x="1014984" y="557784"/>
            <a:ext cx="10908792" cy="1569660"/>
            <a:chOff x="374904" y="557784"/>
            <a:chExt cx="11548872" cy="1569660"/>
          </a:xfrm>
        </p:grpSpPr>
        <p:sp>
          <p:nvSpPr>
            <p:cNvPr id="2" name="Oval 1">
              <a:extLst>
                <a:ext uri="{FF2B5EF4-FFF2-40B4-BE49-F238E27FC236}">
                  <a16:creationId xmlns:a16="http://schemas.microsoft.com/office/drawing/2014/main" id="{13C7896D-1C35-3371-11C7-DD6E4BB6C17D}"/>
                </a:ext>
              </a:extLst>
            </p:cNvPr>
            <p:cNvSpPr/>
            <p:nvPr/>
          </p:nvSpPr>
          <p:spPr>
            <a:xfrm>
              <a:off x="374904" y="667512"/>
              <a:ext cx="786384" cy="72237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TextBox 4">
              <a:extLst>
                <a:ext uri="{FF2B5EF4-FFF2-40B4-BE49-F238E27FC236}">
                  <a16:creationId xmlns:a16="http://schemas.microsoft.com/office/drawing/2014/main" id="{B6100DEF-CBC5-887A-75ED-0F10DCD2AC23}"/>
                </a:ext>
              </a:extLst>
            </p:cNvPr>
            <p:cNvSpPr txBox="1"/>
            <p:nvPr/>
          </p:nvSpPr>
          <p:spPr>
            <a:xfrm>
              <a:off x="1170432" y="557784"/>
              <a:ext cx="10753344"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Hôm nay, Rô-bốt đi học bằng xe buýt. Quan sát rồi cho biết Rô-bốt đi từ nhà đến trường mất bao nhiêu phút và đi từ trường về nhà mất bao nhiêu phút.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D743C9BC-C0CF-42AB-5B74-DBFA5035E886}"/>
              </a:ext>
            </a:extLst>
          </p:cNvPr>
          <p:cNvPicPr>
            <a:picLocks noChangeAspect="1"/>
          </p:cNvPicPr>
          <p:nvPr/>
        </p:nvPicPr>
        <p:blipFill>
          <a:blip r:embed="rId4"/>
          <a:stretch>
            <a:fillRect/>
          </a:stretch>
        </p:blipFill>
        <p:spPr>
          <a:xfrm>
            <a:off x="662749" y="2302002"/>
            <a:ext cx="4991321" cy="2279142"/>
          </a:xfrm>
          <a:prstGeom prst="rect">
            <a:avLst/>
          </a:prstGeom>
        </p:spPr>
      </p:pic>
      <p:pic>
        <p:nvPicPr>
          <p:cNvPr id="16" name="Picture 15">
            <a:extLst>
              <a:ext uri="{FF2B5EF4-FFF2-40B4-BE49-F238E27FC236}">
                <a16:creationId xmlns:a16="http://schemas.microsoft.com/office/drawing/2014/main" id="{15ADD975-A0FB-A853-00FA-648F73492F74}"/>
              </a:ext>
            </a:extLst>
          </p:cNvPr>
          <p:cNvPicPr>
            <a:picLocks noChangeAspect="1"/>
          </p:cNvPicPr>
          <p:nvPr/>
        </p:nvPicPr>
        <p:blipFill>
          <a:blip r:embed="rId5"/>
          <a:stretch>
            <a:fillRect/>
          </a:stretch>
        </p:blipFill>
        <p:spPr>
          <a:xfrm>
            <a:off x="5907024" y="2355976"/>
            <a:ext cx="5962840" cy="2016951"/>
          </a:xfrm>
          <a:prstGeom prst="rect">
            <a:avLst/>
          </a:prstGeom>
        </p:spPr>
      </p:pic>
      <p:sp>
        <p:nvSpPr>
          <p:cNvPr id="17" name="Rectangle: Rounded Corners 16">
            <a:extLst>
              <a:ext uri="{FF2B5EF4-FFF2-40B4-BE49-F238E27FC236}">
                <a16:creationId xmlns:a16="http://schemas.microsoft.com/office/drawing/2014/main" id="{469317BA-741F-5E96-468C-808E58EB3C0B}"/>
              </a:ext>
            </a:extLst>
          </p:cNvPr>
          <p:cNvSpPr/>
          <p:nvPr/>
        </p:nvSpPr>
        <p:spPr>
          <a:xfrm>
            <a:off x="246888" y="4773168"/>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đi học lúc 6 giờ 25 phút và đến trường lúc 6 giờ 50 phút.</a:t>
            </a:r>
          </a:p>
          <a:p>
            <a:pPr algn="just"/>
            <a:r>
              <a:rPr lang="vi-VN" sz="2800" dirty="0">
                <a:latin typeface="Calibri" panose="020F0502020204030204" pitchFamily="34" charset="0"/>
                <a:cs typeface="Calibri" panose="020F0502020204030204" pitchFamily="34" charset="0"/>
              </a:rPr>
              <a:t>   Vậy Rô-bốt đi từ nhà đến trường mất 25 phút.</a:t>
            </a:r>
          </a:p>
        </p:txBody>
      </p:sp>
      <p:sp>
        <p:nvSpPr>
          <p:cNvPr id="20" name="Rectangle: Rounded Corners 19">
            <a:extLst>
              <a:ext uri="{FF2B5EF4-FFF2-40B4-BE49-F238E27FC236}">
                <a16:creationId xmlns:a16="http://schemas.microsoft.com/office/drawing/2014/main" id="{28FB8898-BC0B-5C86-131B-6166955F05A5}"/>
              </a:ext>
            </a:extLst>
          </p:cNvPr>
          <p:cNvSpPr/>
          <p:nvPr/>
        </p:nvSpPr>
        <p:spPr>
          <a:xfrm>
            <a:off x="6144768" y="4764024"/>
            <a:ext cx="5687568" cy="1700784"/>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libri" panose="020F0502020204030204" pitchFamily="34" charset="0"/>
                <a:cs typeface="Calibri" panose="020F0502020204030204" pitchFamily="34" charset="0"/>
              </a:rPr>
              <a:t>- Rô-bốt tan học lúc 4 giờ 5 phút và về đến nhà lúc 4 giờ 30 phút.</a:t>
            </a:r>
          </a:p>
          <a:p>
            <a:pPr algn="just"/>
            <a:r>
              <a:rPr lang="vi-VN" sz="2800" dirty="0">
                <a:latin typeface="Calibri" panose="020F0502020204030204" pitchFamily="34" charset="0"/>
                <a:cs typeface="Calibri" panose="020F0502020204030204" pitchFamily="34" charset="0"/>
              </a:rPr>
              <a:t>   Vậy Rô-bốt đi từ trường về nhà mất 25 phút.</a:t>
            </a:r>
          </a:p>
        </p:txBody>
      </p:sp>
      <p:pic>
        <p:nvPicPr>
          <p:cNvPr id="21" name="Picture 20">
            <a:extLst>
              <a:ext uri="{FF2B5EF4-FFF2-40B4-BE49-F238E27FC236}">
                <a16:creationId xmlns:a16="http://schemas.microsoft.com/office/drawing/2014/main" id="{904C607D-AD30-7EA2-1D75-5FE97E8FF01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724" b="89689" l="2660" r="92908">
                        <a14:foregroundMark x1="7270" y1="23735" x2="7270" y2="23735"/>
                        <a14:foregroundMark x1="8156" y1="43191" x2="8156" y2="43191"/>
                        <a14:foregroundMark x1="4255" y1="38911" x2="4255" y2="38911"/>
                        <a14:foregroundMark x1="13121" y1="7588" x2="13121" y2="7588"/>
                        <a14:foregroundMark x1="73050" y1="2918" x2="73050" y2="2918"/>
                        <a14:foregroundMark x1="93262" y1="69455" x2="93262" y2="69455"/>
                        <a14:foregroundMark x1="3369" y1="68288" x2="3369" y2="68288"/>
                        <a14:foregroundMark x1="2660" y1="29572" x2="2660" y2="29572"/>
                      </a14:backgroundRemoval>
                    </a14:imgEffect>
                  </a14:imgLayer>
                </a14:imgProps>
              </a:ext>
            </a:extLst>
          </a:blip>
          <a:stretch>
            <a:fillRect/>
          </a:stretch>
        </p:blipFill>
        <p:spPr>
          <a:xfrm>
            <a:off x="0" y="274320"/>
            <a:ext cx="1043483" cy="950976"/>
          </a:xfrm>
          <a:prstGeom prst="rect">
            <a:avLst/>
          </a:prstGeom>
        </p:spPr>
      </p:pic>
    </p:spTree>
    <p:extLst>
      <p:ext uri="{BB962C8B-B14F-4D97-AF65-F5344CB8AC3E}">
        <p14:creationId xmlns:p14="http://schemas.microsoft.com/office/powerpoint/2010/main" val="979905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bg/>
                                          </p:spTgt>
                                        </p:tgtEl>
                                        <p:attrNameLst>
                                          <p:attrName>style.visibility</p:attrName>
                                        </p:attrNameLst>
                                      </p:cBhvr>
                                      <p:to>
                                        <p:strVal val="visible"/>
                                      </p:to>
                                    </p:set>
                                    <p:animEffect transition="in" filter="wipe(down)">
                                      <p:cBhvr>
                                        <p:cTn id="15" dur="500"/>
                                        <p:tgtEl>
                                          <p:spTgt spid="17">
                                            <p:bg/>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down)">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0">
                                            <p:bg/>
                                          </p:spTgt>
                                        </p:tgtEl>
                                        <p:attrNameLst>
                                          <p:attrName>style.visibility</p:attrName>
                                        </p:attrNameLst>
                                      </p:cBhvr>
                                      <p:to>
                                        <p:strVal val="visible"/>
                                      </p:to>
                                    </p:set>
                                    <p:animEffect transition="in" filter="wipe(down)">
                                      <p:cBhvr>
                                        <p:cTn id="30" dur="500"/>
                                        <p:tgtEl>
                                          <p:spTgt spid="20">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0">
                                            <p:txEl>
                                              <p:pRg st="1" end="1"/>
                                            </p:txEl>
                                          </p:spTgt>
                                        </p:tgtEl>
                                        <p:attrNameLst>
                                          <p:attrName>style.visibility</p:attrName>
                                        </p:attrNameLst>
                                      </p:cBhvr>
                                      <p:to>
                                        <p:strVal val="visible"/>
                                      </p:to>
                                    </p:set>
                                    <p:animEffect transition="in" filter="wipe(down)">
                                      <p:cBhvr>
                                        <p:cTn id="40"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P spid="20"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9434"/>
                    </a14:imgEffect>
                    <a14:imgEffect>
                      <a14:saturation sat="400000"/>
                    </a14:imgEffect>
                  </a14:imgLayer>
                </a14:imgProps>
              </a:ext>
            </a:extLst>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Lst>
          </a:blip>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20581" y1="45349" x2="37209" y2="52907"/>
                        <a14:backgroundMark x1="48605" y1="50814" x2="81395" y2="60581"/>
                        <a14:backgroundMark x1="64302" y1="48256" x2="66512" y2="45349"/>
                        <a14:backgroundMark x1="56744" y1="66977" x2="57558" y2="75116"/>
                        <a14:backgroundMark x1="66860" y1="83953" x2="74070" y2="78488"/>
                        <a14:backgroundMark x1="35000" y1="35930" x2="44767" y2="41512"/>
                      </a14:backgroundRemoval>
                    </a14:imgEffect>
                  </a14:imgLayer>
                </a14:imgProps>
              </a:ext>
            </a:extLst>
          </a:blip>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8417" b="51417" l="36167" r="84250"/>
                    </a14:imgEffect>
                  </a14:imgLayer>
                </a14:imgProps>
              </a:ext>
            </a:extLst>
          </a:blip>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11" cstate="print"/>
          <a:stretch>
            <a:fillRect/>
          </a:stretch>
        </p:blipFill>
        <p:spPr>
          <a:xfrm>
            <a:off x="4419600" y="2342979"/>
            <a:ext cx="1005941" cy="636841"/>
          </a:xfrm>
          <a:prstGeom prst="rect">
            <a:avLst/>
          </a:prstGeom>
        </p:spPr>
      </p:pic>
      <p:pic>
        <p:nvPicPr>
          <p:cNvPr id="9" name="Picture 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50" b="100000" l="10000" r="90000">
                        <a14:foregroundMark x1="42667" y1="39500" x2="41333" y2="28000"/>
                      </a14:backgroundRemoval>
                    </a14:imgEffect>
                  </a14:imgLayer>
                </a14:imgProps>
              </a:ext>
            </a:extLst>
          </a:blip>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sp>
        <p:nvSpPr>
          <p:cNvPr id="11" name="Horizontal Scroll 10"/>
          <p:cNvSpPr/>
          <p:nvPr/>
        </p:nvSpPr>
        <p:spPr>
          <a:xfrm>
            <a:off x="2177163" y="3597442"/>
            <a:ext cx="7924800" cy="2514600"/>
          </a:xfrm>
          <a:prstGeom prst="horizontalScroll">
            <a:avLst/>
          </a:prstGeom>
          <a:solidFill>
            <a:srgbClr val="99FF66"/>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TRÒ CHƠI: ĐI CHỢ</a:t>
            </a:r>
          </a:p>
        </p:txBody>
      </p:sp>
      <p:pic>
        <p:nvPicPr>
          <p:cNvPr id="12" name="Picture 11"/>
          <p:cNvPicPr>
            <a:picLocks noChangeAspect="1"/>
          </p:cNvPicPr>
          <p:nvPr/>
        </p:nvPicPr>
        <p:blipFill>
          <a:blip r:embed="rId16" cstate="print"/>
          <a:stretch>
            <a:fillRect/>
          </a:stretch>
        </p:blipFill>
        <p:spPr>
          <a:xfrm>
            <a:off x="3048000" y="2342979"/>
            <a:ext cx="777327" cy="777327"/>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6293C7E1-78D7-A994-CA9D-F7A4DFFC1E00}"/>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1365504" y="694944"/>
            <a:ext cx="1201674" cy="1201674"/>
          </a:xfrm>
          <a:prstGeom prst="rect">
            <a:avLst/>
          </a:prstGeom>
        </p:spPr>
      </p:pic>
    </p:spTree>
    <p:extLst>
      <p:ext uri="{BB962C8B-B14F-4D97-AF65-F5344CB8AC3E}">
        <p14:creationId xmlns:p14="http://schemas.microsoft.com/office/powerpoint/2010/main" val="4262147126"/>
      </p:ext>
    </p:extLst>
  </p:cSld>
  <p:clrMapOvr>
    <a:masterClrMapping/>
  </p:clrMapOvr>
  <p:transition spd="slow">
    <p:fade/>
    <p:sndAc>
      <p:stSnd>
        <p:snd r:embed="rId2" name="Am-thanh-phep-thuat-www_nhacchuongvui_com (1) (online-audio-converter.com).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9"/>
                                        </p:tgtEl>
                                        <p:attrNameLst>
                                          <p:attrName>r</p:attrName>
                                        </p:attrNameLst>
                                      </p:cBhvr>
                                    </p:animRot>
                                    <p:animRot by="-240000">
                                      <p:cBhvr>
                                        <p:cTn id="14" dur="200" fill="hold">
                                          <p:stCondLst>
                                            <p:cond delay="200"/>
                                          </p:stCondLst>
                                        </p:cTn>
                                        <p:tgtEl>
                                          <p:spTgt spid="9"/>
                                        </p:tgtEl>
                                        <p:attrNameLst>
                                          <p:attrName>r</p:attrName>
                                        </p:attrNameLst>
                                      </p:cBhvr>
                                    </p:animRot>
                                    <p:animRot by="240000">
                                      <p:cBhvr>
                                        <p:cTn id="15" dur="200" fill="hold">
                                          <p:stCondLst>
                                            <p:cond delay="400"/>
                                          </p:stCondLst>
                                        </p:cTn>
                                        <p:tgtEl>
                                          <p:spTgt spid="9"/>
                                        </p:tgtEl>
                                        <p:attrNameLst>
                                          <p:attrName>r</p:attrName>
                                        </p:attrNameLst>
                                      </p:cBhvr>
                                    </p:animRot>
                                    <p:animRot by="-240000">
                                      <p:cBhvr>
                                        <p:cTn id="16" dur="200" fill="hold">
                                          <p:stCondLst>
                                            <p:cond delay="600"/>
                                          </p:stCondLst>
                                        </p:cTn>
                                        <p:tgtEl>
                                          <p:spTgt spid="9"/>
                                        </p:tgtEl>
                                        <p:attrNameLst>
                                          <p:attrName>r</p:attrName>
                                        </p:attrNameLst>
                                      </p:cBhvr>
                                    </p:animRot>
                                    <p:animRot by="120000">
                                      <p:cBhvr>
                                        <p:cTn id="17" dur="200" fill="hold">
                                          <p:stCondLst>
                                            <p:cond delay="800"/>
                                          </p:stCondLst>
                                        </p:cTn>
                                        <p:tgtEl>
                                          <p:spTgt spid="9"/>
                                        </p:tgtEl>
                                        <p:attrNameLst>
                                          <p:attrName>r</p:attrName>
                                        </p:attrNameLst>
                                      </p:cBhvr>
                                    </p:animRo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D706C4-18C5-4C36-B449-07BDFD1AD3F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Layer>
                </a14:imgProps>
              </a:ext>
            </a:extLst>
          </a:blip>
          <a:srcRect l="4476" t="-1342" b="-1"/>
          <a:stretch/>
        </p:blipFill>
        <p:spPr>
          <a:xfrm>
            <a:off x="-128016" y="0"/>
            <a:ext cx="12759520" cy="6768339"/>
          </a:xfrm>
          <a:prstGeom prst="rect">
            <a:avLst/>
          </a:prstGeom>
        </p:spPr>
      </p:pic>
      <p:pic>
        <p:nvPicPr>
          <p:cNvPr id="3" name="Picture 2">
            <a:extLst>
              <a:ext uri="{FF2B5EF4-FFF2-40B4-BE49-F238E27FC236}">
                <a16:creationId xmlns:a16="http://schemas.microsoft.com/office/drawing/2014/main" id="{D5E35246-E443-4D6A-90F1-031E9E9B5CC9}"/>
              </a:ext>
            </a:extLst>
          </p:cNvPr>
          <p:cNvPicPr>
            <a:picLocks noChangeAspect="1"/>
          </p:cNvPicPr>
          <p:nvPr/>
        </p:nvPicPr>
        <p:blipFill>
          <a:blip r:embed="rId4"/>
          <a:stretch>
            <a:fillRect/>
          </a:stretch>
        </p:blipFill>
        <p:spPr>
          <a:xfrm flipH="1">
            <a:off x="5596357" y="3250734"/>
            <a:ext cx="2641288" cy="7512173"/>
          </a:xfrm>
          <a:prstGeom prst="rect">
            <a:avLst/>
          </a:prstGeom>
        </p:spPr>
      </p:pic>
      <p:pic>
        <p:nvPicPr>
          <p:cNvPr id="9" name="Picture 8" descr="Shape, circle&#10;&#10;Description automatically generated">
            <a:extLst>
              <a:ext uri="{FF2B5EF4-FFF2-40B4-BE49-F238E27FC236}">
                <a16:creationId xmlns:a16="http://schemas.microsoft.com/office/drawing/2014/main" id="{29F675D1-13C9-4FB5-9A79-04BDAEE6D2C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353" b="94083" l="769" r="99077">
                        <a14:foregroundMark x1="8308" y1="24458" x2="7385" y2="53649"/>
                        <a14:foregroundMark x1="7385" y1="53649" x2="8923" y2="60750"/>
                        <a14:foregroundMark x1="9385" y1="60947" x2="2154" y2="46351"/>
                        <a14:foregroundMark x1="2154" y1="46351" x2="1846" y2="36884"/>
                        <a14:foregroundMark x1="1846" y1="36884" x2="32154" y2="10848"/>
                        <a14:foregroundMark x1="32154" y1="10848" x2="48923" y2="5917"/>
                        <a14:foregroundMark x1="48923" y1="5917" x2="70462" y2="11834"/>
                        <a14:foregroundMark x1="70462" y1="11834" x2="88462" y2="30375"/>
                        <a14:foregroundMark x1="88462" y1="30375" x2="91385" y2="42801"/>
                        <a14:foregroundMark x1="91385" y1="42801" x2="90769" y2="54043"/>
                        <a14:foregroundMark x1="90769" y1="54043" x2="78462" y2="79684"/>
                        <a14:foregroundMark x1="78462" y1="79684" x2="65077" y2="94477"/>
                        <a14:foregroundMark x1="65077" y1="94477" x2="64769" y2="94477"/>
                        <a14:foregroundMark x1="99077" y1="48126" x2="97692" y2="47140"/>
                        <a14:foregroundMark x1="97231" y1="53649" x2="96308" y2="53254"/>
                        <a14:foregroundMark x1="79385" y1="12229" x2="56769" y2="2367"/>
                        <a14:foregroundMark x1="56769" y1="2367" x2="36615" y2="4931"/>
                        <a14:foregroundMark x1="36615" y1="4931" x2="11692" y2="18738"/>
                        <a14:foregroundMark x1="11692" y1="18738" x2="4154" y2="28205"/>
                        <a14:foregroundMark x1="4154" y1="28205" x2="3385" y2="35897"/>
                        <a14:foregroundMark x1="3385" y1="35897" x2="923" y2="42998"/>
                        <a14:foregroundMark x1="923" y1="42998" x2="2769" y2="49112"/>
                        <a14:foregroundMark x1="31077" y1="6509" x2="58769" y2="3353"/>
                        <a14:foregroundMark x1="58769" y1="3353" x2="65077" y2="3945"/>
                      </a14:backgroundRemoval>
                    </a14:imgEffect>
                  </a14:imgLayer>
                </a14:imgProps>
              </a:ext>
              <a:ext uri="{28A0092B-C50C-407E-A947-70E740481C1C}">
                <a14:useLocalDpi xmlns:a14="http://schemas.microsoft.com/office/drawing/2010/main" val="0"/>
              </a:ext>
            </a:extLst>
          </a:blip>
          <a:stretch>
            <a:fillRect/>
          </a:stretch>
        </p:blipFill>
        <p:spPr>
          <a:xfrm rot="21025952" flipH="1">
            <a:off x="5079530" y="79010"/>
            <a:ext cx="4892867" cy="3816437"/>
          </a:xfrm>
          <a:prstGeom prst="rect">
            <a:avLst/>
          </a:prstGeom>
        </p:spPr>
      </p:pic>
      <p:sp>
        <p:nvSpPr>
          <p:cNvPr id="10" name="TextBox 9">
            <a:extLst>
              <a:ext uri="{FF2B5EF4-FFF2-40B4-BE49-F238E27FC236}">
                <a16:creationId xmlns:a16="http://schemas.microsoft.com/office/drawing/2014/main" id="{E65C4B8C-C794-4B75-BB45-B9291ECB54D7}"/>
              </a:ext>
            </a:extLst>
          </p:cNvPr>
          <p:cNvSpPr txBox="1"/>
          <p:nvPr/>
        </p:nvSpPr>
        <p:spPr>
          <a:xfrm>
            <a:off x="5797525" y="757919"/>
            <a:ext cx="38639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hoàn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thành</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trại</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Cảm</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rất</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474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4B36BE-BBAE-4234-B355-84B837D1D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561F5081-E712-42CD-9793-3E2CD3B15BDE}"/>
              </a:ext>
            </a:extLst>
          </p:cNvPr>
          <p:cNvGrpSpPr/>
          <p:nvPr/>
        </p:nvGrpSpPr>
        <p:grpSpPr>
          <a:xfrm>
            <a:off x="-248135" y="-121512"/>
            <a:ext cx="1067931" cy="945425"/>
            <a:chOff x="-248135" y="-121512"/>
            <a:chExt cx="1067931" cy="945425"/>
          </a:xfrm>
        </p:grpSpPr>
        <p:pic>
          <p:nvPicPr>
            <p:cNvPr id="7" name="图片 6">
              <a:extLst>
                <a:ext uri="{FF2B5EF4-FFF2-40B4-BE49-F238E27FC236}">
                  <a16:creationId xmlns:a16="http://schemas.microsoft.com/office/drawing/2014/main" id="{339DBE74-03A1-4830-BE38-7A57A32F18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a:extLst>
                <a:ext uri="{FF2B5EF4-FFF2-40B4-BE49-F238E27FC236}">
                  <a16:creationId xmlns:a16="http://schemas.microsoft.com/office/drawing/2014/main" id="{5DBC50EA-AC80-4515-A44C-A5164BEDD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a:extLst>
              <a:ext uri="{FF2B5EF4-FFF2-40B4-BE49-F238E27FC236}">
                <a16:creationId xmlns:a16="http://schemas.microsoft.com/office/drawing/2014/main" id="{5E6DD25B-B844-4A10-BC7B-0E84E414F4BF}"/>
              </a:ext>
            </a:extLst>
          </p:cNvPr>
          <p:cNvGrpSpPr/>
          <p:nvPr/>
        </p:nvGrpSpPr>
        <p:grpSpPr>
          <a:xfrm>
            <a:off x="1" y="5744572"/>
            <a:ext cx="12191999" cy="1113427"/>
            <a:chOff x="1" y="5605056"/>
            <a:chExt cx="13719705" cy="1252944"/>
          </a:xfrm>
        </p:grpSpPr>
        <p:pic>
          <p:nvPicPr>
            <p:cNvPr id="14" name="图片 13">
              <a:extLst>
                <a:ext uri="{FF2B5EF4-FFF2-40B4-BE49-F238E27FC236}">
                  <a16:creationId xmlns:a16="http://schemas.microsoft.com/office/drawing/2014/main" id="{9FC1967C-3F5E-422D-AD05-567654434E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a:extLst>
                <a:ext uri="{FF2B5EF4-FFF2-40B4-BE49-F238E27FC236}">
                  <a16:creationId xmlns:a16="http://schemas.microsoft.com/office/drawing/2014/main" id="{6577F578-31EF-468B-A00D-4EDFA1802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6" name="Picture 5" descr="A picture containing vector graphics&#10;&#10;Description automatically generated">
            <a:extLst>
              <a:ext uri="{FF2B5EF4-FFF2-40B4-BE49-F238E27FC236}">
                <a16:creationId xmlns:a16="http://schemas.microsoft.com/office/drawing/2014/main" id="{19C51709-DD46-464A-8E28-D52EF081B77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345" y1="23163" x2="34345" y2="23163"/>
                        <a14:foregroundMark x1="66613" y1="22843" x2="66613" y2="22843"/>
                      </a14:backgroundRemoval>
                    </a14:imgEffect>
                  </a14:imgLayer>
                </a14:imgProps>
              </a:ext>
              <a:ext uri="{28A0092B-C50C-407E-A947-70E740481C1C}">
                <a14:useLocalDpi xmlns:a14="http://schemas.microsoft.com/office/drawing/2010/main" val="0"/>
              </a:ext>
            </a:extLst>
          </a:blip>
          <a:stretch>
            <a:fillRect/>
          </a:stretch>
        </p:blipFill>
        <p:spPr>
          <a:xfrm>
            <a:off x="6477485" y="1138373"/>
            <a:ext cx="5962650" cy="5962650"/>
          </a:xfrm>
          <a:prstGeom prst="rect">
            <a:avLst/>
          </a:prstGeom>
        </p:spPr>
      </p:pic>
      <p:pic>
        <p:nvPicPr>
          <p:cNvPr id="10" name="Picture 9">
            <a:extLst>
              <a:ext uri="{FF2B5EF4-FFF2-40B4-BE49-F238E27FC236}">
                <a16:creationId xmlns:a16="http://schemas.microsoft.com/office/drawing/2014/main" id="{8251DD0B-9273-4A46-8EFC-FA5473A6A0F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9167" y1="73889" x2="39167" y2="73889"/>
                        <a14:foregroundMark x1="28056" y1="85833" x2="28056" y2="85833"/>
                        <a14:foregroundMark x1="30278" y1="68889" x2="30278" y2="68889"/>
                      </a14:backgroundRemoval>
                    </a14:imgEffect>
                  </a14:imgLayer>
                </a14:imgProps>
              </a:ext>
              <a:ext uri="{28A0092B-C50C-407E-A947-70E740481C1C}">
                <a14:useLocalDpi xmlns:a14="http://schemas.microsoft.com/office/drawing/2010/main" val="0"/>
              </a:ext>
            </a:extLst>
          </a:blip>
          <a:stretch>
            <a:fillRect/>
          </a:stretch>
        </p:blipFill>
        <p:spPr>
          <a:xfrm flipH="1">
            <a:off x="3883546" y="-243023"/>
            <a:ext cx="5372388" cy="5372388"/>
          </a:xfrm>
          <a:prstGeom prst="rect">
            <a:avLst/>
          </a:prstGeom>
        </p:spPr>
      </p:pic>
      <p:sp>
        <p:nvSpPr>
          <p:cNvPr id="11" name="TextBox 10">
            <a:extLst>
              <a:ext uri="{FF2B5EF4-FFF2-40B4-BE49-F238E27FC236}">
                <a16:creationId xmlns:a16="http://schemas.microsoft.com/office/drawing/2014/main" id="{C2453F18-88FA-4CB0-A81B-99B7AB81CCC3}"/>
              </a:ext>
            </a:extLst>
          </p:cNvPr>
          <p:cNvSpPr txBox="1"/>
          <p:nvPr/>
        </p:nvSpPr>
        <p:spPr>
          <a:xfrm>
            <a:off x="5105400" y="747398"/>
            <a:ext cx="33909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Hẹn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gặp</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lại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bạn</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ở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buổi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thám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hiểm</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lần</a:t>
            </a:r>
            <a:r>
              <a:rPr kumimoji="0" lang="en-US" sz="3200" b="1" i="0" u="none" strike="noStrike" kern="1200" cap="none" spc="0" normalizeH="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ea typeface="+mn-ea"/>
                <a:cs typeface="Times New Roman" panose="02020603050405020304" pitchFamily="18" charset="0"/>
              </a:rPr>
              <a:t>tới</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ea typeface="+mn-ea"/>
                <a:cs typeface="Times New Roman" panose="02020603050405020304" pitchFamily="18" charset="0"/>
              </a:rPr>
              <a:t>nhé</a:t>
            </a:r>
            <a:r>
              <a:rPr kumimoji="0" lang="en-US" sz="3200" b="1" i="0" u="none" strike="noStrike" kern="1200" cap="none" spc="0" normalizeH="0" baseline="0" noProof="0" dirty="0">
                <a:ln>
                  <a:noFill/>
                </a:ln>
                <a:solidFill>
                  <a:prstClr val="black"/>
                </a:solidFill>
                <a:effectLst/>
                <a:uLnTx/>
                <a:uFillTx/>
                <a:ea typeface="+mn-ea"/>
                <a:cs typeface="Times New Roman" panose="02020603050405020304" pitchFamily="18" charset="0"/>
              </a:rPr>
              <a:t>. </a:t>
            </a:r>
          </a:p>
        </p:txBody>
      </p:sp>
      <p:pic>
        <p:nvPicPr>
          <p:cNvPr id="31" name="Picture 30">
            <a:extLst>
              <a:ext uri="{FF2B5EF4-FFF2-40B4-BE49-F238E27FC236}">
                <a16:creationId xmlns:a16="http://schemas.microsoft.com/office/drawing/2014/main" id="{48395ED2-F465-4D50-B64D-52668AE305FB}"/>
              </a:ext>
            </a:extLst>
          </p:cNvPr>
          <p:cNvPicPr>
            <a:picLocks noChangeAspect="1"/>
          </p:cNvPicPr>
          <p:nvPr/>
        </p:nvPicPr>
        <p:blipFill>
          <a:blip r:embed="rId10"/>
          <a:stretch>
            <a:fillRect/>
          </a:stretch>
        </p:blipFill>
        <p:spPr>
          <a:xfrm>
            <a:off x="-271154" y="709298"/>
            <a:ext cx="6045187" cy="6045187"/>
          </a:xfrm>
          <a:prstGeom prst="rect">
            <a:avLst/>
          </a:prstGeom>
        </p:spPr>
      </p:pic>
    </p:spTree>
    <p:extLst>
      <p:ext uri="{BB962C8B-B14F-4D97-AF65-F5344CB8AC3E}">
        <p14:creationId xmlns:p14="http://schemas.microsoft.com/office/powerpoint/2010/main" val="2365640142"/>
      </p:ext>
    </p:extLst>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750"/>
                                        <p:tgtEl>
                                          <p:spTgt spid="13"/>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4" name="Title 1"/>
          <p:cNvSpPr txBox="1"/>
          <p:nvPr/>
        </p:nvSpPr>
        <p:spPr>
          <a:xfrm>
            <a:off x="838200" y="1219200"/>
            <a:ext cx="10591800" cy="1046328"/>
          </a:xfrm>
          <a:prstGeom prst="rect">
            <a:avLst/>
          </a:prstGeom>
        </p:spPr>
        <p:txBody>
          <a:bodyPr vert="horz" lIns="91433" tIns="45717" rIns="91433" bIns="45717" rtlCol="0" anchor="ct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1</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Mai có</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3</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000 đồng, Mai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5" name="Text Box 3"/>
          <p:cNvSpPr txBox="1">
            <a:spLocks noChangeArrowheads="1"/>
          </p:cNvSpPr>
          <p:nvPr/>
        </p:nvSpPr>
        <p:spPr bwMode="auto">
          <a:xfrm>
            <a:off x="3006940" y="2357132"/>
            <a:ext cx="51085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A. 1 cái kéo</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6" name="Text Box 7"/>
          <p:cNvSpPr txBox="1">
            <a:spLocks noChangeArrowheads="1"/>
          </p:cNvSpPr>
          <p:nvPr/>
        </p:nvSpPr>
        <p:spPr bwMode="auto">
          <a:xfrm>
            <a:off x="3006941" y="3108279"/>
            <a:ext cx="49037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B. 1 cái bút</a:t>
            </a:r>
            <a:endParaRPr kumimoji="0" lang="en-US" altLang="en-US" sz="2400" b="1" i="0" u="none" strike="noStrike" kern="1200" cap="none" spc="0" normalizeH="0" baseline="0" noProof="0">
              <a:ln>
                <a:noFill/>
              </a:ln>
              <a:solidFill>
                <a:srgbClr val="0070C0"/>
              </a:solidFill>
              <a:effectLst/>
              <a:uLnTx/>
              <a:uFillTx/>
              <a:latin typeface="+mj-lt"/>
              <a:ea typeface="+mn-ea"/>
              <a:cs typeface="Arial" panose="020B0604020202020204" pitchFamily="34" charset="0"/>
            </a:endParaRPr>
          </a:p>
        </p:txBody>
      </p:sp>
      <p:sp>
        <p:nvSpPr>
          <p:cNvPr id="7" name="Text Box 10"/>
          <p:cNvSpPr txBox="1">
            <a:spLocks noChangeArrowheads="1"/>
          </p:cNvSpPr>
          <p:nvPr/>
        </p:nvSpPr>
        <p:spPr bwMode="auto">
          <a:xfrm>
            <a:off x="3006940" y="3906791"/>
            <a:ext cx="51879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70C0"/>
                </a:solidFill>
                <a:effectLst/>
                <a:uLnTx/>
                <a:uFillTx/>
                <a:latin typeface="+mj-lt"/>
                <a:ea typeface="+mn-ea"/>
                <a:cs typeface="Arial" panose="020B0604020202020204" pitchFamily="34" charset="0"/>
              </a:rPr>
              <a:t>C. 1 đôi dép</a:t>
            </a:r>
          </a:p>
        </p:txBody>
      </p:sp>
      <p:sp>
        <p:nvSpPr>
          <p:cNvPr id="8"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9"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0"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11" name="Oval 69"/>
          <p:cNvSpPr>
            <a:spLocks noChangeArrowheads="1"/>
          </p:cNvSpPr>
          <p:nvPr/>
        </p:nvSpPr>
        <p:spPr bwMode="auto">
          <a:xfrm>
            <a:off x="7218766" y="4725133"/>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12" name="Oval 69"/>
          <p:cNvSpPr>
            <a:spLocks noChangeArrowheads="1"/>
          </p:cNvSpPr>
          <p:nvPr/>
        </p:nvSpPr>
        <p:spPr bwMode="auto">
          <a:xfrm>
            <a:off x="7212666" y="4725133"/>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13" name="Oval 69"/>
          <p:cNvSpPr>
            <a:spLocks noChangeArrowheads="1"/>
          </p:cNvSpPr>
          <p:nvPr/>
        </p:nvSpPr>
        <p:spPr bwMode="auto">
          <a:xfrm>
            <a:off x="7212666" y="471917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14" name="Oval 69"/>
          <p:cNvSpPr>
            <a:spLocks noChangeArrowheads="1"/>
          </p:cNvSpPr>
          <p:nvPr/>
        </p:nvSpPr>
        <p:spPr bwMode="auto">
          <a:xfrm>
            <a:off x="7229877" y="4725133"/>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15" name="Oval 69"/>
          <p:cNvSpPr>
            <a:spLocks noChangeArrowheads="1"/>
          </p:cNvSpPr>
          <p:nvPr/>
        </p:nvSpPr>
        <p:spPr bwMode="auto">
          <a:xfrm>
            <a:off x="7218766" y="4719179"/>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16" name="Oval 69"/>
          <p:cNvSpPr>
            <a:spLocks noChangeArrowheads="1"/>
          </p:cNvSpPr>
          <p:nvPr/>
        </p:nvSpPr>
        <p:spPr bwMode="auto">
          <a:xfrm>
            <a:off x="7212666" y="4717592"/>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17" name="Oval 69"/>
          <p:cNvSpPr>
            <a:spLocks noChangeArrowheads="1"/>
          </p:cNvSpPr>
          <p:nvPr/>
        </p:nvSpPr>
        <p:spPr bwMode="auto">
          <a:xfrm>
            <a:off x="7229877" y="4695367"/>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18" name="Oval 69"/>
          <p:cNvSpPr>
            <a:spLocks noChangeArrowheads="1"/>
          </p:cNvSpPr>
          <p:nvPr/>
        </p:nvSpPr>
        <p:spPr bwMode="auto">
          <a:xfrm>
            <a:off x="6781800" y="4491566"/>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19" name="Picture 18"/>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9144000" y="2649519"/>
            <a:ext cx="1769700" cy="3103612"/>
          </a:xfrm>
          <a:prstGeom prst="rect">
            <a:avLst/>
          </a:prstGeom>
        </p:spPr>
      </p:pic>
    </p:spTree>
    <p:custDataLst>
      <p:tags r:id="rId1"/>
    </p:custDataLst>
    <p:extLst>
      <p:ext uri="{BB962C8B-B14F-4D97-AF65-F5344CB8AC3E}">
        <p14:creationId xmlns:p14="http://schemas.microsoft.com/office/powerpoint/2010/main" val="489198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par>
                          <p:cTn id="18" fill="hold">
                            <p:stCondLst>
                              <p:cond delay="1000"/>
                            </p:stCondLst>
                            <p:childTnLst>
                              <p:par>
                                <p:cTn id="19" presetID="22" presetClass="entr" presetSubtype="8" fill="hold" grpId="0" nodeType="afterEffect">
                                  <p:stCondLst>
                                    <p:cond delay="0"/>
                                  </p:stCondLst>
                                  <p:iterate type="lt">
                                    <p:tmPct val="0"/>
                                  </p:iterate>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10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000" fill="hold"/>
                                        <p:tgtEl>
                                          <p:spTgt spid="10"/>
                                        </p:tgtEl>
                                        <p:attrNameLst>
                                          <p:attrName>ppt_w</p:attrName>
                                        </p:attrNameLst>
                                      </p:cBhvr>
                                      <p:tavLst>
                                        <p:tav tm="0">
                                          <p:val>
                                            <p:fltVal val="0"/>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1000" fill="hold"/>
                                        <p:tgtEl>
                                          <p:spTgt spid="13"/>
                                        </p:tgtEl>
                                        <p:attrNameLst>
                                          <p:attrName>ppt_w</p:attrName>
                                        </p:attrNameLst>
                                      </p:cBhvr>
                                      <p:tavLst>
                                        <p:tav tm="0">
                                          <p:val>
                                            <p:fltVal val="0"/>
                                          </p:val>
                                        </p:tav>
                                        <p:tav tm="100000">
                                          <p:val>
                                            <p:strVal val="#ppt_w"/>
                                          </p:val>
                                        </p:tav>
                                      </p:tavLst>
                                    </p:anim>
                                    <p:anim calcmode="lin" valueType="num">
                                      <p:cBhvr>
                                        <p:cTn id="60" dur="10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15"/>
                                        </p:tgtEl>
                                        <p:attrNameLst>
                                          <p:attrName>style.visibility</p:attrName>
                                        </p:attrNameLst>
                                      </p:cBhvr>
                                      <p:to>
                                        <p:strVal val="visible"/>
                                      </p:to>
                                    </p:set>
                                    <p:anim calcmode="lin" valueType="num">
                                      <p:cBhvr>
                                        <p:cTn id="69" dur="1000" fill="hold"/>
                                        <p:tgtEl>
                                          <p:spTgt spid="15"/>
                                        </p:tgtEl>
                                        <p:attrNameLst>
                                          <p:attrName>ppt_w</p:attrName>
                                        </p:attrNameLst>
                                      </p:cBhvr>
                                      <p:tavLst>
                                        <p:tav tm="0">
                                          <p:val>
                                            <p:fltVal val="0"/>
                                          </p:val>
                                        </p:tav>
                                        <p:tav tm="100000">
                                          <p:val>
                                            <p:strVal val="#ppt_w"/>
                                          </p:val>
                                        </p:tav>
                                      </p:tavLst>
                                    </p:anim>
                                    <p:anim calcmode="lin" valueType="num">
                                      <p:cBhvr>
                                        <p:cTn id="70" dur="1000" fill="hold"/>
                                        <p:tgtEl>
                                          <p:spTgt spid="1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fltVal val="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 calcmode="lin" valueType="num">
                                      <p:cBhvr>
                                        <p:cTn id="84" dur="1000" fill="hold"/>
                                        <p:tgtEl>
                                          <p:spTgt spid="18"/>
                                        </p:tgtEl>
                                        <p:attrNameLst>
                                          <p:attrName>ppt_w</p:attrName>
                                        </p:attrNameLst>
                                      </p:cBhvr>
                                      <p:tavLst>
                                        <p:tav tm="0">
                                          <p:val>
                                            <p:fltVal val="0"/>
                                          </p:val>
                                        </p:tav>
                                        <p:tav tm="100000">
                                          <p:val>
                                            <p:strVal val="#ppt_w"/>
                                          </p:val>
                                        </p:tav>
                                      </p:tavLst>
                                    </p:anim>
                                    <p:anim calcmode="lin" valueType="num">
                                      <p:cBhvr>
                                        <p:cTn id="85" dur="1000" fill="hold"/>
                                        <p:tgtEl>
                                          <p:spTgt spid="18"/>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8"/>
                                        </p:tgtEl>
                                        <p:attrNameLst>
                                          <p:attrName>ppt_y</p:attrName>
                                        </p:attrNameLst>
                                      </p:cBhvr>
                                      <p:tavLst>
                                        <p:tav tm="0">
                                          <p:val>
                                            <p:strVal val="#ppt_y"/>
                                          </p:val>
                                        </p:tav>
                                        <p:tav tm="100000">
                                          <p:val>
                                            <p:strVal val="#ppt_y+#ppt_h*1.125000"/>
                                          </p:val>
                                        </p:tav>
                                      </p:tavLst>
                                    </p:anim>
                                    <p:animEffect transition="out" filter="wipe(down)">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9"/>
                                        </p:tgtEl>
                                        <p:attrNameLst>
                                          <p:attrName>ppt_y</p:attrName>
                                        </p:attrNameLst>
                                      </p:cBhvr>
                                      <p:tavLst>
                                        <p:tav tm="0">
                                          <p:val>
                                            <p:strVal val="#ppt_y"/>
                                          </p:val>
                                        </p:tav>
                                        <p:tav tm="100000">
                                          <p:val>
                                            <p:strVal val="#ppt_y+#ppt_h*1.125000"/>
                                          </p:val>
                                        </p:tav>
                                      </p:tavLst>
                                    </p:anim>
                                    <p:animEffect transition="out" filter="wipe(down)">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0"/>
                                        </p:tgtEl>
                                        <p:attrNameLst>
                                          <p:attrName>ppt_y</p:attrName>
                                        </p:attrNameLst>
                                      </p:cBhvr>
                                      <p:tavLst>
                                        <p:tav tm="0">
                                          <p:val>
                                            <p:strVal val="#ppt_y"/>
                                          </p:val>
                                        </p:tav>
                                        <p:tav tm="100000">
                                          <p:val>
                                            <p:strVal val="#ppt_y+#ppt_h*1.125000"/>
                                          </p:val>
                                        </p:tav>
                                      </p:tavLst>
                                    </p:anim>
                                    <p:animEffect transition="out" filter="wipe(down)">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11"/>
                                        </p:tgtEl>
                                        <p:attrNameLst>
                                          <p:attrName>ppt_y</p:attrName>
                                        </p:attrNameLst>
                                      </p:cBhvr>
                                      <p:tavLst>
                                        <p:tav tm="0">
                                          <p:val>
                                            <p:strVal val="#ppt_y"/>
                                          </p:val>
                                        </p:tav>
                                        <p:tav tm="100000">
                                          <p:val>
                                            <p:strVal val="#ppt_y+#ppt_h*1.125000"/>
                                          </p:val>
                                        </p:tav>
                                      </p:tavLst>
                                    </p:anim>
                                    <p:animEffect transition="out" filter="wipe(down)">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12"/>
                                        </p:tgtEl>
                                        <p:attrNameLst>
                                          <p:attrName>ppt_y</p:attrName>
                                        </p:attrNameLst>
                                      </p:cBhvr>
                                      <p:tavLst>
                                        <p:tav tm="0">
                                          <p:val>
                                            <p:strVal val="#ppt_y"/>
                                          </p:val>
                                        </p:tav>
                                        <p:tav tm="100000">
                                          <p:val>
                                            <p:strVal val="#ppt_y+#ppt_h*1.125000"/>
                                          </p:val>
                                        </p:tav>
                                      </p:tavLst>
                                    </p:anim>
                                    <p:animEffect transition="out" filter="wipe(down)">
                                      <p:cBhvr>
                                        <p:cTn id="106" dur="500"/>
                                        <p:tgtEl>
                                          <p:spTgt spid="12"/>
                                        </p:tgtEl>
                                      </p:cBhvr>
                                    </p:animEffect>
                                    <p:set>
                                      <p:cBhvr>
                                        <p:cTn id="107" dur="1" fill="hold">
                                          <p:stCondLst>
                                            <p:cond delay="499"/>
                                          </p:stCondLst>
                                        </p:cTn>
                                        <p:tgtEl>
                                          <p:spTgt spid="12"/>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13"/>
                                        </p:tgtEl>
                                        <p:attrNameLst>
                                          <p:attrName>ppt_y</p:attrName>
                                        </p:attrNameLst>
                                      </p:cBhvr>
                                      <p:tavLst>
                                        <p:tav tm="0">
                                          <p:val>
                                            <p:strVal val="#ppt_y"/>
                                          </p:val>
                                        </p:tav>
                                        <p:tav tm="100000">
                                          <p:val>
                                            <p:strVal val="#ppt_y+#ppt_h*1.125000"/>
                                          </p:val>
                                        </p:tav>
                                      </p:tavLst>
                                    </p:anim>
                                    <p:animEffect transition="out" filter="wipe(down)">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14"/>
                                        </p:tgtEl>
                                        <p:attrNameLst>
                                          <p:attrName>ppt_y</p:attrName>
                                        </p:attrNameLst>
                                      </p:cBhvr>
                                      <p:tavLst>
                                        <p:tav tm="0">
                                          <p:val>
                                            <p:strVal val="#ppt_y"/>
                                          </p:val>
                                        </p:tav>
                                        <p:tav tm="100000">
                                          <p:val>
                                            <p:strVal val="#ppt_y+#ppt_h*1.125000"/>
                                          </p:val>
                                        </p:tav>
                                      </p:tavLst>
                                    </p:anim>
                                    <p:animEffect transition="out" filter="wipe(down)">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15"/>
                                        </p:tgtEl>
                                        <p:attrNameLst>
                                          <p:attrName>ppt_y</p:attrName>
                                        </p:attrNameLst>
                                      </p:cBhvr>
                                      <p:tavLst>
                                        <p:tav tm="0">
                                          <p:val>
                                            <p:strVal val="#ppt_y"/>
                                          </p:val>
                                        </p:tav>
                                        <p:tav tm="100000">
                                          <p:val>
                                            <p:strVal val="#ppt_y+#ppt_h*1.125000"/>
                                          </p:val>
                                        </p:tav>
                                      </p:tavLst>
                                    </p:anim>
                                    <p:animEffect transition="out" filter="wipe(down)">
                                      <p:cBhvr>
                                        <p:cTn id="118" dur="500"/>
                                        <p:tgtEl>
                                          <p:spTgt spid="15"/>
                                        </p:tgtEl>
                                      </p:cBhvr>
                                    </p:animEffect>
                                    <p:set>
                                      <p:cBhvr>
                                        <p:cTn id="119" dur="1" fill="hold">
                                          <p:stCondLst>
                                            <p:cond delay="499"/>
                                          </p:stCondLst>
                                        </p:cTn>
                                        <p:tgtEl>
                                          <p:spTgt spid="15"/>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16"/>
                                        </p:tgtEl>
                                        <p:attrNameLst>
                                          <p:attrName>ppt_y</p:attrName>
                                        </p:attrNameLst>
                                      </p:cBhvr>
                                      <p:tavLst>
                                        <p:tav tm="0">
                                          <p:val>
                                            <p:strVal val="#ppt_y"/>
                                          </p:val>
                                        </p:tav>
                                        <p:tav tm="100000">
                                          <p:val>
                                            <p:strVal val="#ppt_y+#ppt_h*1.125000"/>
                                          </p:val>
                                        </p:tav>
                                      </p:tavLst>
                                    </p:anim>
                                    <p:animEffect transition="out" filter="wipe(down)">
                                      <p:cBhvr>
                                        <p:cTn id="122" dur="500"/>
                                        <p:tgtEl>
                                          <p:spTgt spid="16"/>
                                        </p:tgtEl>
                                      </p:cBhvr>
                                    </p:animEffect>
                                    <p:set>
                                      <p:cBhvr>
                                        <p:cTn id="123" dur="1" fill="hold">
                                          <p:stCondLst>
                                            <p:cond delay="499"/>
                                          </p:stCondLst>
                                        </p:cTn>
                                        <p:tgtEl>
                                          <p:spTgt spid="16"/>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17"/>
                                        </p:tgtEl>
                                        <p:attrNameLst>
                                          <p:attrName>ppt_y</p:attrName>
                                        </p:attrNameLst>
                                      </p:cBhvr>
                                      <p:tavLst>
                                        <p:tav tm="0">
                                          <p:val>
                                            <p:strVal val="#ppt_y"/>
                                          </p:val>
                                        </p:tav>
                                        <p:tav tm="100000">
                                          <p:val>
                                            <p:strVal val="#ppt_y+#ppt_h*1.125000"/>
                                          </p:val>
                                        </p:tav>
                                      </p:tavLst>
                                    </p:anim>
                                    <p:animEffect transition="out" filter="wipe(down)">
                                      <p:cBhvr>
                                        <p:cTn id="126" dur="500"/>
                                        <p:tgtEl>
                                          <p:spTgt spid="17"/>
                                        </p:tgtEl>
                                      </p:cBhvr>
                                    </p:animEffect>
                                    <p:set>
                                      <p:cBhvr>
                                        <p:cTn id="127" dur="1" fill="hold">
                                          <p:stCondLst>
                                            <p:cond delay="499"/>
                                          </p:stCondLst>
                                        </p:cTn>
                                        <p:tgtEl>
                                          <p:spTgt spid="17"/>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18"/>
                                        </p:tgtEl>
                                        <p:attrNameLst>
                                          <p:attrName>ppt_y</p:attrName>
                                        </p:attrNameLst>
                                      </p:cBhvr>
                                      <p:tavLst>
                                        <p:tav tm="0">
                                          <p:val>
                                            <p:strVal val="#ppt_y"/>
                                          </p:val>
                                        </p:tav>
                                        <p:tav tm="100000">
                                          <p:val>
                                            <p:strVal val="#ppt_y+#ppt_h*1.125000"/>
                                          </p:val>
                                        </p:tav>
                                      </p:tavLst>
                                    </p:anim>
                                    <p:animEffect transition="out" filter="wipe(down)">
                                      <p:cBhvr>
                                        <p:cTn id="130" dur="500"/>
                                        <p:tgtEl>
                                          <p:spTgt spid="18"/>
                                        </p:tgtEl>
                                      </p:cBhvr>
                                    </p:animEffect>
                                    <p:set>
                                      <p:cBhvr>
                                        <p:cTn id="131" dur="1" fill="hold">
                                          <p:stCondLst>
                                            <p:cond delay="499"/>
                                          </p:stCondLst>
                                        </p:cTn>
                                        <p:tgtEl>
                                          <p:spTgt spid="18"/>
                                        </p:tgtEl>
                                        <p:attrNameLst>
                                          <p:attrName>style.visibility</p:attrName>
                                        </p:attrNameLst>
                                      </p:cBhvr>
                                      <p:to>
                                        <p:strVal val="hidden"/>
                                      </p:to>
                                    </p:set>
                                  </p:childTnLst>
                                </p:cTn>
                              </p:par>
                            </p:childTnLst>
                          </p:cTn>
                        </p:par>
                        <p:par>
                          <p:cTn id="132" fill="hold">
                            <p:stCondLst>
                              <p:cond delay="500"/>
                            </p:stCondLst>
                            <p:childTnLst>
                              <p:par>
                                <p:cTn id="133" presetID="16" presetClass="emph" presetSubtype="0" fill="hold" grpId="1" nodeType="afterEffect">
                                  <p:stCondLst>
                                    <p:cond delay="0"/>
                                  </p:stCondLst>
                                  <p:iterate type="lt">
                                    <p:tmPct val="4000"/>
                                  </p:iterate>
                                  <p:childTnLst>
                                    <p:set>
                                      <p:cBhvr override="childStyle">
                                        <p:cTn id="134" dur="500" fill="hold"/>
                                        <p:tgtEl>
                                          <p:spTgt spid="5"/>
                                        </p:tgtEl>
                                        <p:attrNameLst>
                                          <p:attrName>style.color</p:attrName>
                                        </p:attrNameLst>
                                      </p:cBhvr>
                                      <p:to>
                                        <p:clrVal>
                                          <a:srgbClr val="FF0000"/>
                                        </p:clrVal>
                                      </p:to>
                                    </p:set>
                                    <p:set>
                                      <p:cBhvr>
                                        <p:cTn id="135" dur="500" fill="hold"/>
                                        <p:tgtEl>
                                          <p:spTgt spid="5"/>
                                        </p:tgtEl>
                                        <p:attrNameLst>
                                          <p:attrName>fillcolor</p:attrName>
                                        </p:attrNameLst>
                                      </p:cBhvr>
                                      <p:to>
                                        <p:clrVal>
                                          <a:srgbClr val="FF0000"/>
                                        </p:clrVal>
                                      </p:to>
                                    </p:set>
                                    <p:set>
                                      <p:cBhvr>
                                        <p:cTn id="136" dur="500" fill="hold"/>
                                        <p:tgtEl>
                                          <p:spTgt spid="5"/>
                                        </p:tgtEl>
                                        <p:attrNameLst>
                                          <p:attrName>fill.type</p:attrName>
                                        </p:attrNameLst>
                                      </p:cBhvr>
                                      <p:to>
                                        <p:strVal val="solid"/>
                                      </p:to>
                                    </p:set>
                                  </p:childTnLst>
                                  <p:subTnLst>
                                    <p:audio>
                                      <p:cMediaNode>
                                        <p:cTn display="0" masterRel="sameClick">
                                          <p:stCondLst>
                                            <p:cond evt="begin" delay="0">
                                              <p:tn val="133"/>
                                            </p:cond>
                                          </p:stCondLst>
                                          <p:endCondLst>
                                            <p:cond evt="onStopAudio" delay="0">
                                              <p:tgtEl>
                                                <p:sldTgt/>
                                              </p:tgtEl>
                                            </p:cond>
                                          </p:endCondLst>
                                        </p:cTn>
                                        <p:tgtEl>
                                          <p:sndTgt r:embed="rId5" name="applause.wav"/>
                                        </p:tgtEl>
                                      </p:cMediaNode>
                                    </p:audio>
                                  </p:subTnLst>
                                </p:cTn>
                              </p:par>
                              <p:par>
                                <p:cTn id="137" presetID="10" presetClass="exit" presetSubtype="0" fill="hold" grpId="1" nodeType="withEffect">
                                  <p:stCondLst>
                                    <p:cond delay="0"/>
                                  </p:stCondLst>
                                  <p:childTnLst>
                                    <p:animEffect transition="out" filter="fade">
                                      <p:cBhvr>
                                        <p:cTn id="138" dur="500"/>
                                        <p:tgtEl>
                                          <p:spTgt spid="6"/>
                                        </p:tgtEl>
                                      </p:cBhvr>
                                    </p:animEffect>
                                    <p:set>
                                      <p:cBhvr>
                                        <p:cTn id="139" dur="1" fill="hold">
                                          <p:stCondLst>
                                            <p:cond delay="499"/>
                                          </p:stCondLst>
                                        </p:cTn>
                                        <p:tgtEl>
                                          <p:spTgt spid="6"/>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500"/>
                                        <p:tgtEl>
                                          <p:spTgt spid="7">
                                            <p:txEl>
                                              <p:pRg st="0" end="0"/>
                                            </p:txEl>
                                          </p:spTgt>
                                        </p:tgtEl>
                                      </p:cBhvr>
                                    </p:animEffect>
                                    <p:set>
                                      <p:cBhvr>
                                        <p:cTn id="1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6" grpId="0"/>
      <p:bldP spid="6" grpId="1"/>
      <p:bldP spid="7" grpId="0" build="allAtOnce"/>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cstate="print"/>
          <a:srcRect l="19317" t="28475" r="35555" b="9682"/>
          <a:stretch>
            <a:fillRect/>
          </a:stretch>
        </p:blipFill>
        <p:spPr>
          <a:xfrm rot="5997481">
            <a:off x="2976457" y="1052657"/>
            <a:ext cx="540021" cy="740029"/>
          </a:xfrm>
          <a:prstGeom prst="rect">
            <a:avLst/>
          </a:prstGeom>
        </p:spPr>
      </p:pic>
      <p:pic>
        <p:nvPicPr>
          <p:cNvPr id="5" name="Picture 4"/>
          <p:cNvPicPr>
            <a:picLocks noChangeAspect="1"/>
          </p:cNvPicPr>
          <p:nvPr/>
        </p:nvPicPr>
        <p:blipFill rotWithShape="1">
          <a:blip r:embed="rId7" cstate="print"/>
          <a:srcRect l="8091" t="26001" r="8355" b="13422"/>
          <a:stretch>
            <a:fillRect/>
          </a:stretch>
        </p:blipFill>
        <p:spPr>
          <a:xfrm rot="258979">
            <a:off x="3717426" y="1213992"/>
            <a:ext cx="907306" cy="657797"/>
          </a:xfrm>
          <a:prstGeom prst="rect">
            <a:avLst/>
          </a:prstGeom>
        </p:spPr>
      </p:pic>
      <p:pic>
        <p:nvPicPr>
          <p:cNvPr id="6" name="Picture 5"/>
          <p:cNvPicPr>
            <a:picLocks noChangeAspect="1"/>
          </p:cNvPicPr>
          <p:nvPr/>
        </p:nvPicPr>
        <p:blipFill rotWithShape="1">
          <a:blip r:embed="rId8" cstate="print"/>
          <a:srcRect l="31046" t="14474" r="9744" b="46053"/>
          <a:stretch>
            <a:fillRect/>
          </a:stretch>
        </p:blipFill>
        <p:spPr>
          <a:xfrm rot="14311343" flipH="1" flipV="1">
            <a:off x="4755272" y="1121689"/>
            <a:ext cx="1044057" cy="744599"/>
          </a:xfrm>
          <a:prstGeom prst="rect">
            <a:avLst/>
          </a:prstGeom>
        </p:spPr>
      </p:pic>
      <p:pic>
        <p:nvPicPr>
          <p:cNvPr id="7" name="Picture 6"/>
          <p:cNvPicPr>
            <a:picLocks noChangeAspect="1"/>
          </p:cNvPicPr>
          <p:nvPr/>
        </p:nvPicPr>
        <p:blipFill>
          <a:blip r:embed="rId9" cstate="print"/>
          <a:stretch>
            <a:fillRect/>
          </a:stretch>
        </p:blipFill>
        <p:spPr>
          <a:xfrm>
            <a:off x="4468960" y="2337981"/>
            <a:ext cx="1005941" cy="636841"/>
          </a:xfrm>
          <a:prstGeom prst="rect">
            <a:avLst/>
          </a:prstGeom>
        </p:spPr>
      </p:pic>
      <p:pic>
        <p:nvPicPr>
          <p:cNvPr id="9" name="Picture 8"/>
          <p:cNvPicPr>
            <a:picLocks noChangeAspect="1"/>
          </p:cNvPicPr>
          <p:nvPr/>
        </p:nvPicPr>
        <p:blipFill rotWithShape="1">
          <a:blip r:embed="rId10" cstate="print"/>
          <a:srcRect l="20410" r="22896"/>
          <a:stretch>
            <a:fillRect/>
          </a:stretch>
        </p:blipFill>
        <p:spPr>
          <a:xfrm>
            <a:off x="533400" y="3383317"/>
            <a:ext cx="1981200" cy="3494562"/>
          </a:xfrm>
          <a:prstGeom prst="rect">
            <a:avLst/>
          </a:prstGeom>
        </p:spPr>
      </p:pic>
      <p:pic>
        <p:nvPicPr>
          <p:cNvPr id="10" name="Picture 9"/>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10134600" y="3581400"/>
            <a:ext cx="1769700" cy="3103612"/>
          </a:xfrm>
          <a:prstGeom prst="rect">
            <a:avLst/>
          </a:prstGeom>
        </p:spPr>
      </p:pic>
      <p:pic>
        <p:nvPicPr>
          <p:cNvPr id="12" name="Picture 11"/>
          <p:cNvPicPr>
            <a:picLocks noChangeAspect="1"/>
          </p:cNvPicPr>
          <p:nvPr/>
        </p:nvPicPr>
        <p:blipFill>
          <a:blip r:embed="rId13" cstate="print"/>
          <a:stretch>
            <a:fillRect/>
          </a:stretch>
        </p:blipFill>
        <p:spPr>
          <a:xfrm>
            <a:off x="2965838" y="2258251"/>
            <a:ext cx="777327" cy="777327"/>
          </a:xfrm>
          <a:prstGeom prst="rect">
            <a:avLst/>
          </a:prstGeom>
        </p:spPr>
      </p:pic>
      <p:pic>
        <p:nvPicPr>
          <p:cNvPr id="3" name="Picture 2"/>
          <p:cNvPicPr>
            <a:picLocks noChangeAspect="1"/>
          </p:cNvPicPr>
          <p:nvPr/>
        </p:nvPicPr>
        <p:blipFill>
          <a:blip r:embed="rId14"/>
          <a:stretch>
            <a:fillRect/>
          </a:stretch>
        </p:blipFill>
        <p:spPr>
          <a:xfrm>
            <a:off x="5316301" y="1406629"/>
            <a:ext cx="2255716" cy="3103133"/>
          </a:xfrm>
          <a:prstGeom prst="rect">
            <a:avLst/>
          </a:prstGeom>
        </p:spPr>
      </p:pic>
      <p:pic>
        <p:nvPicPr>
          <p:cNvPr id="14" name="Picture 13"/>
          <p:cNvPicPr>
            <a:picLocks noChangeAspect="1"/>
          </p:cNvPicPr>
          <p:nvPr/>
        </p:nvPicPr>
        <p:blipFill>
          <a:blip r:embed="rId14"/>
          <a:stretch>
            <a:fillRect/>
          </a:stretch>
        </p:blipFill>
        <p:spPr>
          <a:xfrm flipH="1">
            <a:off x="5501661" y="1406629"/>
            <a:ext cx="2097116" cy="3089021"/>
          </a:xfrm>
          <a:prstGeom prst="rect">
            <a:avLst/>
          </a:prstGeom>
        </p:spPr>
      </p:pic>
      <p:pic>
        <p:nvPicPr>
          <p:cNvPr id="16"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5" cstate="print"/>
          <a:stretch>
            <a:fillRect/>
          </a:stretch>
        </p:blipFill>
        <p:spPr>
          <a:xfrm>
            <a:off x="12573000" y="5867400"/>
            <a:ext cx="609600" cy="609600"/>
          </a:xfrm>
          <a:prstGeom prst="rect">
            <a:avLst/>
          </a:prstGeom>
        </p:spPr>
      </p:pic>
    </p:spTree>
    <p:custDataLst>
      <p:tags r:id="rId1"/>
    </p:custDataLst>
    <p:extLst>
      <p:ext uri="{BB962C8B-B14F-4D97-AF65-F5344CB8AC3E}">
        <p14:creationId xmlns:p14="http://schemas.microsoft.com/office/powerpoint/2010/main" val="3525617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8074" fill="hold"/>
                                        <p:tgtEl>
                                          <p:spTgt spid="16"/>
                                        </p:tgtEl>
                                      </p:cBhvr>
                                    </p:cmd>
                                  </p:childTnLst>
                                </p:cTn>
                              </p:par>
                              <p:par>
                                <p:cTn id="13" presetID="32" presetClass="emph" presetSubtype="0" repeatCount="2000"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2.08333E-7 -1.11111E-6 L -0.00925 -0.0868 L -0.05664 -0.0375 L -0.05925 -0.13356 L -0.0987 -0.09375 L -0.11849 -0.18264 L -0.16328 -0.15694 L -0.18034 -0.2412 L -0.2237 -0.19676 L -0.23295 -0.2669 L -0.28425 -0.21782 L -0.3487 -0.29954 L -0.3487 -0.29954 " pathEditMode="relative" ptsTypes="AAAAAAAAAAAAA">
                                      <p:cBhvr>
                                        <p:cTn id="22" dur="2000" fill="hold"/>
                                        <p:tgtEl>
                                          <p:spTgt spid="10"/>
                                        </p:tgtEl>
                                        <p:attrNameLst>
                                          <p:attrName>ppt_x</p:attrName>
                                          <p:attrName>ppt_y</p:attrName>
                                        </p:attrNameLst>
                                      </p:cBhvr>
                                    </p:animMotion>
                                  </p:childTnLst>
                                </p:cTn>
                              </p:par>
                            </p:childTnLst>
                          </p:cTn>
                        </p:par>
                        <p:par>
                          <p:cTn id="23" fill="hold">
                            <p:stCondLst>
                              <p:cond delay="2000"/>
                            </p:stCondLst>
                            <p:childTnLst>
                              <p:par>
                                <p:cTn id="24" presetID="49" presetClass="path" presetSubtype="0" accel="50000" decel="50000" fill="hold" nodeType="afterEffect">
                                  <p:stCondLst>
                                    <p:cond delay="0"/>
                                  </p:stCondLst>
                                  <p:childTnLst>
                                    <p:animMotion origin="layout" path="M 2.70833E-6 2.77556E-17 L 0.13919 0.1463 " pathEditMode="relative" rAng="0" ptsTypes="AA">
                                      <p:cBhvr>
                                        <p:cTn id="25" dur="2000" fill="hold"/>
                                        <p:tgtEl>
                                          <p:spTgt spid="5"/>
                                        </p:tgtEl>
                                        <p:attrNameLst>
                                          <p:attrName>ppt_x</p:attrName>
                                          <p:attrName>ppt_y</p:attrName>
                                        </p:attrNameLst>
                                      </p:cBhvr>
                                      <p:rCtr x="6953" y="7315"/>
                                    </p:animMotion>
                                  </p:childTnLst>
                                </p:cTn>
                              </p:par>
                            </p:childTnLst>
                          </p:cTn>
                        </p:par>
                        <p:par>
                          <p:cTn id="26" fill="hold">
                            <p:stCondLst>
                              <p:cond delay="4000"/>
                            </p:stCondLst>
                            <p:childTnLst>
                              <p:par>
                                <p:cTn id="27" presetID="1"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par>
                          <p:cTn id="33" fill="hold">
                            <p:stCondLst>
                              <p:cond delay="4000"/>
                            </p:stCondLst>
                            <p:childTnLst>
                              <p:par>
                                <p:cTn id="34" presetID="1" presetClass="entr" presetSubtype="0" fill="hold" nodeType="afterEffect">
                                  <p:stCondLst>
                                    <p:cond delay="250"/>
                                  </p:stCondLst>
                                  <p:childTnLst>
                                    <p:set>
                                      <p:cBhvr>
                                        <p:cTn id="35" dur="1" fill="hold">
                                          <p:stCondLst>
                                            <p:cond delay="0"/>
                                          </p:stCondLst>
                                        </p:cTn>
                                        <p:tgtEl>
                                          <p:spTgt spid="14"/>
                                        </p:tgtEl>
                                        <p:attrNameLst>
                                          <p:attrName>style.visibility</p:attrName>
                                        </p:attrNameLst>
                                      </p:cBhvr>
                                      <p:to>
                                        <p:strVal val="visible"/>
                                      </p:to>
                                    </p:set>
                                  </p:childTnLst>
                                </p:cTn>
                              </p:par>
                              <p:par>
                                <p:cTn id="36" presetID="1" presetClass="exit" presetSubtype="0" fill="hold" nodeType="withEffect">
                                  <p:stCondLst>
                                    <p:cond delay="250"/>
                                  </p:stCondLst>
                                  <p:childTnLst>
                                    <p:set>
                                      <p:cBhvr>
                                        <p:cTn id="37" dur="1" fill="hold">
                                          <p:stCondLst>
                                            <p:cond delay="0"/>
                                          </p:stCondLst>
                                        </p:cTn>
                                        <p:tgtEl>
                                          <p:spTgt spid="3"/>
                                        </p:tgtEl>
                                        <p:attrNameLst>
                                          <p:attrName>style.visibility</p:attrName>
                                        </p:attrNameLst>
                                      </p:cBhvr>
                                      <p:to>
                                        <p:strVal val="hidden"/>
                                      </p:to>
                                    </p:set>
                                  </p:childTnLst>
                                </p:cTn>
                              </p:par>
                            </p:childTnLst>
                          </p:cTn>
                        </p:par>
                        <p:par>
                          <p:cTn id="38" fill="hold">
                            <p:stCondLst>
                              <p:cond delay="4250"/>
                            </p:stCondLst>
                            <p:childTnLst>
                              <p:par>
                                <p:cTn id="39" presetID="40" presetClass="path" presetSubtype="0" accel="50000" decel="50000" fill="hold" nodeType="afterEffect">
                                  <p:stCondLst>
                                    <p:cond delay="0"/>
                                  </p:stCondLst>
                                  <p:childTnLst>
                                    <p:animMotion origin="layout" path="M 4.16667E-7 -4.07407E-6 C 0.00651 -0.01551 0.01536 -0.02986 0.03294 -0.02986 C 0.0526 -0.02986 0.05924 -0.01551 0.06589 -4.07407E-6 C 0.07474 0.0169 0.08138 0.0338 0.10339 0.0338 C 0.12318 0.0338 0.12982 0.0169 0.13867 -4.07407E-6 C 0.14297 -0.01551 0.15182 -0.02986 0.17161 -0.02986 C 0.18906 -0.02986 0.19792 -0.01551 0.20456 -4.07407E-6 C 0.2112 0.0169 0.22005 0.0338 0.23984 0.0338 C 0.25964 0.0338 0.27513 -4.07407E-6 0.27513 0.00024 C 0.28164 -0.01551 0.28828 -0.02986 0.30807 -0.02986 C 0.32773 -0.02986 0.33437 -0.01551 0.34102 -4.07407E-6 C 0.34987 0.0169 0.35651 0.0338 0.37852 0.0338 C 0.39831 0.0338 0.40495 0.0169 0.41146 -4.07407E-6 C 0.42031 -0.01551 0.42695 -0.02986 0.44674 -0.02986 C 0.46419 -0.02986 0.47305 -0.01551 0.47969 -4.07407E-6 C 0.48633 0.0169 0.49518 0.0338 0.51497 0.0338 C 0.53477 0.0338 0.54128 0.0169 0.55026 -4.07407E-6 " pathEditMode="relative" rAng="0" ptsTypes="AAAAAAAAAAAAAAAAA">
                                      <p:cBhvr>
                                        <p:cTn id="40" dur="2000" fill="hold"/>
                                        <p:tgtEl>
                                          <p:spTgt spid="14"/>
                                        </p:tgtEl>
                                        <p:attrNameLst>
                                          <p:attrName>ppt_x</p:attrName>
                                          <p:attrName>ppt_y</p:attrName>
                                        </p:attrNameLst>
                                      </p:cBhvr>
                                      <p:rCtr x="27513" y="185"/>
                                    </p:animMotion>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1"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6000" r="-1000" b="-3000"/>
          </a:stretch>
        </a:blipFill>
        <a:effectLst/>
      </p:bgPr>
    </p:bg>
    <p:spTree>
      <p:nvGrpSpPr>
        <p:cNvPr id="1" name=""/>
        <p:cNvGrpSpPr/>
        <p:nvPr/>
      </p:nvGrpSpPr>
      <p:grpSpPr>
        <a:xfrm>
          <a:off x="0" y="0"/>
          <a:ext cx="0" cy="0"/>
          <a:chOff x="0" y="0"/>
          <a:chExt cx="0" cy="0"/>
        </a:xfrm>
      </p:grpSpPr>
      <p:sp>
        <p:nvSpPr>
          <p:cNvPr id="13" name="Title 1"/>
          <p:cNvSpPr txBox="1"/>
          <p:nvPr/>
        </p:nvSpPr>
        <p:spPr>
          <a:xfrm>
            <a:off x="914400" y="1047003"/>
            <a:ext cx="10363200" cy="970128"/>
          </a:xfrm>
          <a:prstGeom prst="rect">
            <a:avLst/>
          </a:prstGeom>
        </p:spPr>
        <p:txBody>
          <a:bodyPr vert="horz" lIns="91433" tIns="45717" rIns="91433" bIns="45717" rtlCol="0" anchor="ctr">
            <a:no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marL="0" marR="0" lvl="0" indent="0" algn="just" defTabSz="1219200" rtl="0" eaLnBrk="1" fontAlgn="auto" latinLnBrk="0" hangingPunct="1">
              <a:lnSpc>
                <a:spcPct val="100000"/>
              </a:lnSpc>
              <a:spcBef>
                <a:spcPct val="50000"/>
              </a:spcBef>
              <a:spcAft>
                <a:spcPts val="0"/>
              </a:spcAft>
              <a:buClrTx/>
              <a:buSzTx/>
              <a:buFontTx/>
              <a:buNone/>
              <a:tabLst/>
              <a:defRPr/>
            </a:pPr>
            <a:r>
              <a:rPr kumimoji="0" lang="en-US" altLang="en-US" sz="3200" b="1" i="0" u="sng" strike="noStrike" kern="1200" cap="none" spc="0" normalizeH="0" baseline="0" noProof="0" dirty="0" err="1">
                <a:ln>
                  <a:noFill/>
                </a:ln>
                <a:solidFill>
                  <a:prstClr val="black"/>
                </a:solidFill>
                <a:effectLst/>
                <a:uLnTx/>
                <a:uFillTx/>
                <a:ea typeface="+mj-ea"/>
                <a:cs typeface="Times New Roman" panose="02020603050405020304" pitchFamily="18" charset="0"/>
              </a:rPr>
              <a:t>Câu</a:t>
            </a:r>
            <a:r>
              <a:rPr kumimoji="0" lang="en-US" altLang="en-US" sz="3200" b="1" i="0" u="sng" strike="noStrike" kern="1200" cap="none" spc="0" normalizeH="0" baseline="0" noProof="0" dirty="0">
                <a:ln>
                  <a:noFill/>
                </a:ln>
                <a:solidFill>
                  <a:prstClr val="black"/>
                </a:solidFill>
                <a:effectLst/>
                <a:uLnTx/>
                <a:uFillTx/>
                <a:ea typeface="+mj-ea"/>
                <a:cs typeface="Times New Roman" panose="02020603050405020304" pitchFamily="18" charset="0"/>
              </a:rPr>
              <a:t> 2</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Nam có </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7000</a:t>
            </a:r>
            <a:r>
              <a:rPr kumimoji="0" lang="vi-VN"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 đồng, Nam có vừa đủ tiền để mua được</a:t>
            </a:r>
            <a:r>
              <a:rPr kumimoji="0" lang="en-US" altLang="en-US" sz="3200" b="1" i="0" u="none" strike="noStrike" kern="1200" cap="none" spc="0" normalizeH="0" baseline="0" noProof="0" dirty="0">
                <a:ln>
                  <a:noFill/>
                </a:ln>
                <a:solidFill>
                  <a:prstClr val="black"/>
                </a:solidFill>
                <a:effectLst/>
                <a:uLnTx/>
                <a:uFillTx/>
                <a:ea typeface="+mj-ea"/>
                <a:cs typeface="Times New Roman" panose="02020603050405020304" pitchFamily="18" charset="0"/>
              </a:rPr>
              <a:t>:</a:t>
            </a:r>
          </a:p>
        </p:txBody>
      </p:sp>
      <p:sp>
        <p:nvSpPr>
          <p:cNvPr id="14" name="Text Box 3"/>
          <p:cNvSpPr txBox="1">
            <a:spLocks noChangeArrowheads="1"/>
          </p:cNvSpPr>
          <p:nvPr/>
        </p:nvSpPr>
        <p:spPr bwMode="auto">
          <a:xfrm>
            <a:off x="2007240" y="2133600"/>
            <a:ext cx="75177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A.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a:t>
            </a: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kẻ</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 </a:t>
            </a:r>
            <a:endParaRPr kumimoji="0" lang="en-US" altLang="en-US" sz="2400" b="1" i="0" u="none" strike="noStrike" kern="1200" cap="none" spc="0" normalizeH="0" baseline="0" noProof="0">
              <a:ln>
                <a:noFill/>
              </a:ln>
              <a:solidFill>
                <a:srgbClr val="00CCFF"/>
              </a:solidFill>
              <a:effectLst/>
              <a:uLnTx/>
              <a:uFillTx/>
              <a:latin typeface="+mj-lt"/>
              <a:ea typeface="+mn-ea"/>
              <a:cs typeface="Arial" panose="020B0604020202020204" pitchFamily="34" charset="0"/>
            </a:endParaRPr>
          </a:p>
        </p:txBody>
      </p:sp>
      <p:sp>
        <p:nvSpPr>
          <p:cNvPr id="15" name="Text Box 7"/>
          <p:cNvSpPr txBox="1">
            <a:spLocks noChangeArrowheads="1"/>
          </p:cNvSpPr>
          <p:nvPr/>
        </p:nvSpPr>
        <p:spPr bwMode="auto">
          <a:xfrm>
            <a:off x="2007240" y="3727699"/>
            <a:ext cx="644937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C.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hộp sáp màu và 1 cái thước kẻ hoặc mua 1 cái bút máy và 1 cái kéo</a:t>
            </a:r>
          </a:p>
        </p:txBody>
      </p:sp>
      <p:sp>
        <p:nvSpPr>
          <p:cNvPr id="16" name="Text Box 10"/>
          <p:cNvSpPr txBox="1">
            <a:spLocks noChangeArrowheads="1"/>
          </p:cNvSpPr>
          <p:nvPr/>
        </p:nvSpPr>
        <p:spPr bwMode="auto">
          <a:xfrm>
            <a:off x="1981200" y="2940821"/>
            <a:ext cx="7696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 typeface="Arial" panose="020B0604020202020204" pitchFamily="34" charset="0"/>
              <a:buNone/>
              <a:tabLst/>
              <a:defRPr/>
            </a:pPr>
            <a:r>
              <a:rPr kumimoji="0" lang="en-US"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B. </a:t>
            </a:r>
            <a:r>
              <a:rPr kumimoji="0" lang="vi-VN" altLang="en-US" sz="3200" b="1" i="0" u="none" strike="noStrike" kern="1200" cap="none" spc="0" normalizeH="0" baseline="0" noProof="0">
                <a:ln>
                  <a:noFill/>
                </a:ln>
                <a:solidFill>
                  <a:srgbClr val="00CCFF"/>
                </a:solidFill>
                <a:effectLst/>
                <a:uLnTx/>
                <a:uFillTx/>
                <a:latin typeface="+mj-lt"/>
                <a:ea typeface="+mn-ea"/>
                <a:cs typeface="Arial" panose="020B0604020202020204" pitchFamily="34" charset="0"/>
              </a:rPr>
              <a:t>1 cái bút máy và 1 cái kéo</a:t>
            </a:r>
          </a:p>
        </p:txBody>
      </p:sp>
      <p:sp>
        <p:nvSpPr>
          <p:cNvPr id="17"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10</a:t>
            </a:r>
          </a:p>
        </p:txBody>
      </p:sp>
      <p:sp>
        <p:nvSpPr>
          <p:cNvPr id="18"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9</a:t>
            </a:r>
          </a:p>
        </p:txBody>
      </p:sp>
      <p:sp>
        <p:nvSpPr>
          <p:cNvPr id="19"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8</a:t>
            </a:r>
          </a:p>
        </p:txBody>
      </p:sp>
      <p:sp>
        <p:nvSpPr>
          <p:cNvPr id="20" name="Oval 69"/>
          <p:cNvSpPr>
            <a:spLocks noChangeArrowheads="1"/>
          </p:cNvSpPr>
          <p:nvPr/>
        </p:nvSpPr>
        <p:spPr bwMode="auto">
          <a:xfrm>
            <a:off x="7525153" y="5258580"/>
            <a:ext cx="659998"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7</a:t>
            </a:r>
          </a:p>
        </p:txBody>
      </p:sp>
      <p:sp>
        <p:nvSpPr>
          <p:cNvPr id="21" name="Oval 69"/>
          <p:cNvSpPr>
            <a:spLocks noChangeArrowheads="1"/>
          </p:cNvSpPr>
          <p:nvPr/>
        </p:nvSpPr>
        <p:spPr bwMode="auto">
          <a:xfrm>
            <a:off x="7519053" y="5258580"/>
            <a:ext cx="658159"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6</a:t>
            </a:r>
          </a:p>
        </p:txBody>
      </p:sp>
      <p:sp>
        <p:nvSpPr>
          <p:cNvPr id="22" name="Oval 69"/>
          <p:cNvSpPr>
            <a:spLocks noChangeArrowheads="1"/>
          </p:cNvSpPr>
          <p:nvPr/>
        </p:nvSpPr>
        <p:spPr bwMode="auto">
          <a:xfrm>
            <a:off x="7519053" y="5252626"/>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5</a:t>
            </a:r>
          </a:p>
        </p:txBody>
      </p:sp>
      <p:sp>
        <p:nvSpPr>
          <p:cNvPr id="23" name="Oval 69"/>
          <p:cNvSpPr>
            <a:spLocks noChangeArrowheads="1"/>
          </p:cNvSpPr>
          <p:nvPr/>
        </p:nvSpPr>
        <p:spPr bwMode="auto">
          <a:xfrm>
            <a:off x="7536264" y="5258580"/>
            <a:ext cx="659997" cy="712009"/>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4</a:t>
            </a:r>
          </a:p>
        </p:txBody>
      </p:sp>
      <p:sp>
        <p:nvSpPr>
          <p:cNvPr id="24" name="Oval 69"/>
          <p:cNvSpPr>
            <a:spLocks noChangeArrowheads="1"/>
          </p:cNvSpPr>
          <p:nvPr/>
        </p:nvSpPr>
        <p:spPr bwMode="auto">
          <a:xfrm>
            <a:off x="7525153" y="5252626"/>
            <a:ext cx="659998"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3</a:t>
            </a:r>
          </a:p>
        </p:txBody>
      </p:sp>
      <p:sp>
        <p:nvSpPr>
          <p:cNvPr id="25" name="Oval 69"/>
          <p:cNvSpPr>
            <a:spLocks noChangeArrowheads="1"/>
          </p:cNvSpPr>
          <p:nvPr/>
        </p:nvSpPr>
        <p:spPr bwMode="auto">
          <a:xfrm>
            <a:off x="7519053" y="5251039"/>
            <a:ext cx="658159"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2</a:t>
            </a:r>
          </a:p>
        </p:txBody>
      </p:sp>
      <p:sp>
        <p:nvSpPr>
          <p:cNvPr id="26" name="Oval 69"/>
          <p:cNvSpPr>
            <a:spLocks noChangeArrowheads="1"/>
          </p:cNvSpPr>
          <p:nvPr/>
        </p:nvSpPr>
        <p:spPr bwMode="auto">
          <a:xfrm>
            <a:off x="7536264" y="5228814"/>
            <a:ext cx="659997" cy="710025"/>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1</a:t>
            </a:r>
          </a:p>
        </p:txBody>
      </p:sp>
      <p:sp>
        <p:nvSpPr>
          <p:cNvPr id="27" name="Oval 69"/>
          <p:cNvSpPr>
            <a:spLocks noChangeArrowheads="1"/>
          </p:cNvSpPr>
          <p:nvPr/>
        </p:nvSpPr>
        <p:spPr bwMode="auto">
          <a:xfrm>
            <a:off x="7088187" y="5025013"/>
            <a:ext cx="1674813" cy="1070987"/>
          </a:xfrm>
          <a:prstGeom prst="ellipse">
            <a:avLst/>
          </a:prstGeom>
          <a:solidFill>
            <a:srgbClr val="FFCCFF"/>
          </a:solidFill>
          <a:ln w="38100" cap="sq">
            <a:solidFill>
              <a:srgbClr val="FF66CC"/>
            </a:solidFill>
            <a:round/>
            <a:headEnd type="none" w="sm" len="sm"/>
            <a:tailEnd type="none" w="sm" len="sm"/>
          </a:ln>
        </p:spPr>
        <p:txBody>
          <a:bodyPr wrap="none" lIns="64166" tIns="32083" rIns="64166" bIns="32083" anchor="ctr"/>
          <a:lstStyle>
            <a:lvl1pPr defTabSz="68453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453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453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453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453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ctr" defTabSz="68453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a:ln>
                  <a:noFill/>
                </a:ln>
                <a:solidFill>
                  <a:srgbClr val="000000"/>
                </a:solidFill>
                <a:effectLst/>
                <a:uLnTx/>
                <a:uFillTx/>
                <a:latin typeface="+mj-lt"/>
                <a:ea typeface="+mn-ea"/>
                <a:cs typeface="+mn-cs"/>
              </a:rPr>
              <a:t>Hết giờ</a:t>
            </a:r>
          </a:p>
        </p:txBody>
      </p:sp>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50" b="100000" l="10000" r="90000">
                        <a14:foregroundMark x1="42667" y1="39500" x2="41333" y2="28000"/>
                      </a14:backgroundRemoval>
                    </a14:imgEffect>
                  </a14:imgLayer>
                </a14:imgProps>
              </a:ext>
            </a:extLst>
          </a:blip>
          <a:srcRect l="20410" r="22896"/>
          <a:stretch>
            <a:fillRect/>
          </a:stretch>
        </p:blipFill>
        <p:spPr>
          <a:xfrm flipH="1">
            <a:off x="9131736" y="2718375"/>
            <a:ext cx="1987482" cy="3505642"/>
          </a:xfrm>
          <a:prstGeom prst="rect">
            <a:avLst/>
          </a:prstGeom>
        </p:spPr>
      </p:pic>
    </p:spTree>
    <p:custDataLst>
      <p:tags r:id="rId1"/>
    </p:custDataLst>
    <p:extLst>
      <p:ext uri="{BB962C8B-B14F-4D97-AF65-F5344CB8AC3E}">
        <p14:creationId xmlns:p14="http://schemas.microsoft.com/office/powerpoint/2010/main" val="86004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childTnLst>
                          </p:cTn>
                        </p:par>
                        <p:par>
                          <p:cTn id="26" fill="hold">
                            <p:stCondLst>
                              <p:cond delay="3000"/>
                            </p:stCondLst>
                            <p:childTnLst>
                              <p:par>
                                <p:cTn id="27" presetID="22" presetClass="entr" presetSubtype="8" fill="hold" grpId="0" nodeType="afterEffect">
                                  <p:stCondLst>
                                    <p:cond delay="0"/>
                                  </p:stCondLst>
                                  <p:iterate type="lt">
                                    <p:tmPct val="0"/>
                                  </p:iterate>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left)">
                                      <p:cBhvr>
                                        <p:cTn id="29" dur="10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lick.wav"/>
                                        </p:tgtEl>
                                      </p:cMediaNode>
                                    </p:audio>
                                  </p:subTnLst>
                                </p:cTn>
                              </p:par>
                            </p:childTnLst>
                          </p:cTn>
                        </p:par>
                        <p:par>
                          <p:cTn id="36" fill="hold">
                            <p:stCondLst>
                              <p:cond delay="1000"/>
                            </p:stCondLst>
                            <p:childTnLst>
                              <p:par>
                                <p:cTn id="37" presetID="17" presetClass="entr" presetSubtype="1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lick.wav"/>
                                        </p:tgtEl>
                                      </p:cMediaNode>
                                    </p:audio>
                                  </p:subTnLst>
                                </p:cTn>
                              </p:par>
                            </p:childTnLst>
                          </p:cTn>
                        </p:par>
                        <p:par>
                          <p:cTn id="41" fill="hold">
                            <p:stCondLst>
                              <p:cond delay="2000"/>
                            </p:stCondLst>
                            <p:childTnLst>
                              <p:par>
                                <p:cTn id="42" presetID="17"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childTnLst>
                          </p:cTn>
                        </p:par>
                        <p:par>
                          <p:cTn id="46" fill="hold">
                            <p:stCondLst>
                              <p:cond delay="3000"/>
                            </p:stCondLst>
                            <p:childTnLst>
                              <p:par>
                                <p:cTn id="47" presetID="17" presetClass="entr" presetSubtype="1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1000" fill="hold"/>
                                        <p:tgtEl>
                                          <p:spTgt spid="20"/>
                                        </p:tgtEl>
                                        <p:attrNameLst>
                                          <p:attrName>ppt_w</p:attrName>
                                        </p:attrNameLst>
                                      </p:cBhvr>
                                      <p:tavLst>
                                        <p:tav tm="0">
                                          <p:val>
                                            <p:fltVal val="0"/>
                                          </p:val>
                                        </p:tav>
                                        <p:tav tm="100000">
                                          <p:val>
                                            <p:strVal val="#ppt_w"/>
                                          </p:val>
                                        </p:tav>
                                      </p:tavLst>
                                    </p:anim>
                                    <p:anim calcmode="lin" valueType="num">
                                      <p:cBhvr>
                                        <p:cTn id="50" dur="1000" fill="hold"/>
                                        <p:tgtEl>
                                          <p:spTgt spid="2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1" fill="hold">
                            <p:stCondLst>
                              <p:cond delay="4000"/>
                            </p:stCondLst>
                            <p:childTnLst>
                              <p:par>
                                <p:cTn id="52" presetID="17" presetClass="entr" presetSubtype="10"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1000" fill="hold"/>
                                        <p:tgtEl>
                                          <p:spTgt spid="21"/>
                                        </p:tgtEl>
                                        <p:attrNameLst>
                                          <p:attrName>ppt_w</p:attrName>
                                        </p:attrNameLst>
                                      </p:cBhvr>
                                      <p:tavLst>
                                        <p:tav tm="0">
                                          <p:val>
                                            <p:fltVal val="0"/>
                                          </p:val>
                                        </p:tav>
                                        <p:tav tm="100000">
                                          <p:val>
                                            <p:strVal val="#ppt_w"/>
                                          </p:val>
                                        </p:tav>
                                      </p:tavLst>
                                    </p:anim>
                                    <p:anim calcmode="lin" valueType="num">
                                      <p:cBhvr>
                                        <p:cTn id="55" dur="1000" fill="hold"/>
                                        <p:tgtEl>
                                          <p:spTgt spid="2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6" fill="hold">
                            <p:stCondLst>
                              <p:cond delay="5000"/>
                            </p:stCondLst>
                            <p:childTnLst>
                              <p:par>
                                <p:cTn id="57" presetID="17" presetClass="entr" presetSubtype="1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fltVal val="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par>
                          <p:cTn id="61" fill="hold">
                            <p:stCondLst>
                              <p:cond delay="6000"/>
                            </p:stCondLst>
                            <p:childTnLst>
                              <p:par>
                                <p:cTn id="62" presetID="17" presetClass="entr" presetSubtype="10" fill="hold" grpId="0"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6" fill="hold">
                            <p:stCondLst>
                              <p:cond delay="7000"/>
                            </p:stCondLst>
                            <p:childTnLst>
                              <p:par>
                                <p:cTn id="67" presetID="17" presetClass="entr" presetSubtype="10" fill="hold" grpId="0" nodeType="after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p:cTn id="69" dur="1000" fill="hold"/>
                                        <p:tgtEl>
                                          <p:spTgt spid="24"/>
                                        </p:tgtEl>
                                        <p:attrNameLst>
                                          <p:attrName>ppt_w</p:attrName>
                                        </p:attrNameLst>
                                      </p:cBhvr>
                                      <p:tavLst>
                                        <p:tav tm="0">
                                          <p:val>
                                            <p:fltVal val="0"/>
                                          </p:val>
                                        </p:tav>
                                        <p:tav tm="100000">
                                          <p:val>
                                            <p:strVal val="#ppt_w"/>
                                          </p:val>
                                        </p:tav>
                                      </p:tavLst>
                                    </p:anim>
                                    <p:anim calcmode="lin" valueType="num">
                                      <p:cBhvr>
                                        <p:cTn id="70" dur="1000" fill="hold"/>
                                        <p:tgtEl>
                                          <p:spTgt spid="2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1" fill="hold">
                            <p:stCondLst>
                              <p:cond delay="8000"/>
                            </p:stCondLst>
                            <p:childTnLst>
                              <p:par>
                                <p:cTn id="72" presetID="17" presetClass="entr" presetSubtype="1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6" fill="hold">
                            <p:stCondLst>
                              <p:cond delay="9000"/>
                            </p:stCondLst>
                            <p:childTnLst>
                              <p:par>
                                <p:cTn id="77" presetID="17" presetClass="entr" presetSubtype="1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1000" fill="hold"/>
                                        <p:tgtEl>
                                          <p:spTgt spid="26"/>
                                        </p:tgtEl>
                                        <p:attrNameLst>
                                          <p:attrName>ppt_w</p:attrName>
                                        </p:attrNameLst>
                                      </p:cBhvr>
                                      <p:tavLst>
                                        <p:tav tm="0">
                                          <p:val>
                                            <p:fltVal val="0"/>
                                          </p:val>
                                        </p:tav>
                                        <p:tav tm="100000">
                                          <p:val>
                                            <p:strVal val="#ppt_w"/>
                                          </p:val>
                                        </p:tav>
                                      </p:tavLst>
                                    </p:anim>
                                    <p:anim calcmode="lin" valueType="num">
                                      <p:cBhvr>
                                        <p:cTn id="80" dur="1000" fill="hold"/>
                                        <p:tgtEl>
                                          <p:spTgt spid="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childTnLst>
                          </p:cTn>
                        </p:par>
                        <p:par>
                          <p:cTn id="81" fill="hold">
                            <p:stCondLst>
                              <p:cond delay="10000"/>
                            </p:stCondLst>
                            <p:childTnLst>
                              <p:par>
                                <p:cTn id="82" presetID="17" presetClass="entr" presetSubtype="1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 calcmode="lin" valueType="num">
                                      <p:cBhvr>
                                        <p:cTn id="84" dur="1000" fill="hold"/>
                                        <p:tgtEl>
                                          <p:spTgt spid="27"/>
                                        </p:tgtEl>
                                        <p:attrNameLst>
                                          <p:attrName>ppt_w</p:attrName>
                                        </p:attrNameLst>
                                      </p:cBhvr>
                                      <p:tavLst>
                                        <p:tav tm="0">
                                          <p:val>
                                            <p:fltVal val="0"/>
                                          </p:val>
                                        </p:tav>
                                        <p:tav tm="100000">
                                          <p:val>
                                            <p:strVal val="#ppt_w"/>
                                          </p:val>
                                        </p:tav>
                                      </p:tavLst>
                                    </p:anim>
                                    <p:anim calcmode="lin" valueType="num">
                                      <p:cBhvr>
                                        <p:cTn id="85" dur="1000" fill="hold"/>
                                        <p:tgtEl>
                                          <p:spTgt spid="27"/>
                                        </p:tgtEl>
                                        <p:attrNameLst>
                                          <p:attrName>ppt_h</p:attrName>
                                        </p:attrNameLst>
                                      </p:cBhvr>
                                      <p:tavLst>
                                        <p:tav tm="0">
                                          <p:val>
                                            <p:strVal val="#ppt_h"/>
                                          </p:val>
                                        </p:tav>
                                        <p:tav tm="100000">
                                          <p:val>
                                            <p:strVal val="#ppt_h"/>
                                          </p:val>
                                        </p:tav>
                                      </p:tavLst>
                                    </p:anim>
                                  </p:childTnLst>
                                  <p:subTnLst>
                                    <p:audio>
                                      <p:cMediaNode vol="70000">
                                        <p:cTn display="0" masterRel="sameClick">
                                          <p:stCondLst>
                                            <p:cond evt="begin" delay="0">
                                              <p:tn val="82"/>
                                            </p:cond>
                                          </p:stCondLst>
                                          <p:endCondLst>
                                            <p:cond evt="onStopAudio" delay="0">
                                              <p:tgtEl>
                                                <p:sldTgt/>
                                              </p:tgtEl>
                                            </p:cond>
                                          </p:endCondLst>
                                        </p:cTn>
                                        <p:tgtEl>
                                          <p:sndTgt r:embed="rId4" name="bomb.wav"/>
                                        </p:tgtEl>
                                      </p:cMediaNode>
                                    </p:audio>
                                  </p:subTnLst>
                                </p:cTn>
                              </p:par>
                            </p:childTnLst>
                          </p:cTn>
                        </p:par>
                      </p:childTnLst>
                    </p:cTn>
                  </p:par>
                  <p:par>
                    <p:cTn id="86" fill="hold">
                      <p:stCondLst>
                        <p:cond delay="indefinite"/>
                      </p:stCondLst>
                      <p:childTnLst>
                        <p:par>
                          <p:cTn id="87" fill="hold">
                            <p:stCondLst>
                              <p:cond delay="0"/>
                            </p:stCondLst>
                            <p:childTnLst>
                              <p:par>
                                <p:cTn id="88" presetID="12" presetClass="exit" presetSubtype="4" fill="hold" grpId="1" nodeType="clickEffect">
                                  <p:stCondLst>
                                    <p:cond delay="0"/>
                                  </p:stCondLst>
                                  <p:childTnLst>
                                    <p:anim calcmode="lin" valueType="num">
                                      <p:cBhvr additive="base">
                                        <p:cTn id="89" dur="500"/>
                                        <p:tgtEl>
                                          <p:spTgt spid="17"/>
                                        </p:tgtEl>
                                        <p:attrNameLst>
                                          <p:attrName>ppt_y</p:attrName>
                                        </p:attrNameLst>
                                      </p:cBhvr>
                                      <p:tavLst>
                                        <p:tav tm="0">
                                          <p:val>
                                            <p:strVal val="#ppt_y"/>
                                          </p:val>
                                        </p:tav>
                                        <p:tav tm="100000">
                                          <p:val>
                                            <p:strVal val="#ppt_y+#ppt_h*1.125000"/>
                                          </p:val>
                                        </p:tav>
                                      </p:tavLst>
                                    </p:anim>
                                    <p:animEffect transition="out" filter="wipe(down)">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12" presetClass="exit" presetSubtype="4" fill="hold" grpId="1" nodeType="withEffect">
                                  <p:stCondLst>
                                    <p:cond delay="0"/>
                                  </p:stCondLst>
                                  <p:childTnLst>
                                    <p:anim calcmode="lin" valueType="num">
                                      <p:cBhvr additive="base">
                                        <p:cTn id="93" dur="500"/>
                                        <p:tgtEl>
                                          <p:spTgt spid="18"/>
                                        </p:tgtEl>
                                        <p:attrNameLst>
                                          <p:attrName>ppt_y</p:attrName>
                                        </p:attrNameLst>
                                      </p:cBhvr>
                                      <p:tavLst>
                                        <p:tav tm="0">
                                          <p:val>
                                            <p:strVal val="#ppt_y"/>
                                          </p:val>
                                        </p:tav>
                                        <p:tav tm="100000">
                                          <p:val>
                                            <p:strVal val="#ppt_y+#ppt_h*1.125000"/>
                                          </p:val>
                                        </p:tav>
                                      </p:tavLst>
                                    </p:anim>
                                    <p:animEffect transition="out" filter="wipe(down)">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12" presetClass="exit" presetSubtype="4" fill="hold" grpId="1" nodeType="withEffect">
                                  <p:stCondLst>
                                    <p:cond delay="0"/>
                                  </p:stCondLst>
                                  <p:childTnLst>
                                    <p:anim calcmode="lin" valueType="num">
                                      <p:cBhvr additive="base">
                                        <p:cTn id="97" dur="500"/>
                                        <p:tgtEl>
                                          <p:spTgt spid="19"/>
                                        </p:tgtEl>
                                        <p:attrNameLst>
                                          <p:attrName>ppt_y</p:attrName>
                                        </p:attrNameLst>
                                      </p:cBhvr>
                                      <p:tavLst>
                                        <p:tav tm="0">
                                          <p:val>
                                            <p:strVal val="#ppt_y"/>
                                          </p:val>
                                        </p:tav>
                                        <p:tav tm="100000">
                                          <p:val>
                                            <p:strVal val="#ppt_y+#ppt_h*1.125000"/>
                                          </p:val>
                                        </p:tav>
                                      </p:tavLst>
                                    </p:anim>
                                    <p:animEffect transition="out" filter="wipe(down)">
                                      <p:cBhvr>
                                        <p:cTn id="98" dur="500"/>
                                        <p:tgtEl>
                                          <p:spTgt spid="19"/>
                                        </p:tgtEl>
                                      </p:cBhvr>
                                    </p:animEffect>
                                    <p:set>
                                      <p:cBhvr>
                                        <p:cTn id="99" dur="1" fill="hold">
                                          <p:stCondLst>
                                            <p:cond delay="499"/>
                                          </p:stCondLst>
                                        </p:cTn>
                                        <p:tgtEl>
                                          <p:spTgt spid="19"/>
                                        </p:tgtEl>
                                        <p:attrNameLst>
                                          <p:attrName>style.visibility</p:attrName>
                                        </p:attrNameLst>
                                      </p:cBhvr>
                                      <p:to>
                                        <p:strVal val="hidden"/>
                                      </p:to>
                                    </p:set>
                                  </p:childTnLst>
                                </p:cTn>
                              </p:par>
                              <p:par>
                                <p:cTn id="100" presetID="12" presetClass="exit" presetSubtype="4" fill="hold" grpId="1" nodeType="withEffect">
                                  <p:stCondLst>
                                    <p:cond delay="0"/>
                                  </p:stCondLst>
                                  <p:childTnLst>
                                    <p:anim calcmode="lin" valueType="num">
                                      <p:cBhvr additive="base">
                                        <p:cTn id="101" dur="500"/>
                                        <p:tgtEl>
                                          <p:spTgt spid="20"/>
                                        </p:tgtEl>
                                        <p:attrNameLst>
                                          <p:attrName>ppt_y</p:attrName>
                                        </p:attrNameLst>
                                      </p:cBhvr>
                                      <p:tavLst>
                                        <p:tav tm="0">
                                          <p:val>
                                            <p:strVal val="#ppt_y"/>
                                          </p:val>
                                        </p:tav>
                                        <p:tav tm="100000">
                                          <p:val>
                                            <p:strVal val="#ppt_y+#ppt_h*1.125000"/>
                                          </p:val>
                                        </p:tav>
                                      </p:tavLst>
                                    </p:anim>
                                    <p:animEffect transition="out" filter="wipe(down)">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par>
                                <p:cTn id="104" presetID="12" presetClass="exit" presetSubtype="4" fill="hold" grpId="1" nodeType="withEffect">
                                  <p:stCondLst>
                                    <p:cond delay="0"/>
                                  </p:stCondLst>
                                  <p:childTnLst>
                                    <p:anim calcmode="lin" valueType="num">
                                      <p:cBhvr additive="base">
                                        <p:cTn id="105" dur="500"/>
                                        <p:tgtEl>
                                          <p:spTgt spid="21"/>
                                        </p:tgtEl>
                                        <p:attrNameLst>
                                          <p:attrName>ppt_y</p:attrName>
                                        </p:attrNameLst>
                                      </p:cBhvr>
                                      <p:tavLst>
                                        <p:tav tm="0">
                                          <p:val>
                                            <p:strVal val="#ppt_y"/>
                                          </p:val>
                                        </p:tav>
                                        <p:tav tm="100000">
                                          <p:val>
                                            <p:strVal val="#ppt_y+#ppt_h*1.125000"/>
                                          </p:val>
                                        </p:tav>
                                      </p:tavLst>
                                    </p:anim>
                                    <p:animEffect transition="out" filter="wipe(down)">
                                      <p:cBhvr>
                                        <p:cTn id="106" dur="500"/>
                                        <p:tgtEl>
                                          <p:spTgt spid="21"/>
                                        </p:tgtEl>
                                      </p:cBhvr>
                                    </p:animEffect>
                                    <p:set>
                                      <p:cBhvr>
                                        <p:cTn id="107" dur="1" fill="hold">
                                          <p:stCondLst>
                                            <p:cond delay="499"/>
                                          </p:stCondLst>
                                        </p:cTn>
                                        <p:tgtEl>
                                          <p:spTgt spid="21"/>
                                        </p:tgtEl>
                                        <p:attrNameLst>
                                          <p:attrName>style.visibility</p:attrName>
                                        </p:attrNameLst>
                                      </p:cBhvr>
                                      <p:to>
                                        <p:strVal val="hidden"/>
                                      </p:to>
                                    </p:set>
                                  </p:childTnLst>
                                </p:cTn>
                              </p:par>
                              <p:par>
                                <p:cTn id="108" presetID="12" presetClass="exit" presetSubtype="4" fill="hold" grpId="1" nodeType="withEffect">
                                  <p:stCondLst>
                                    <p:cond delay="0"/>
                                  </p:stCondLst>
                                  <p:childTnLst>
                                    <p:anim calcmode="lin" valueType="num">
                                      <p:cBhvr additive="base">
                                        <p:cTn id="109" dur="500"/>
                                        <p:tgtEl>
                                          <p:spTgt spid="22"/>
                                        </p:tgtEl>
                                        <p:attrNameLst>
                                          <p:attrName>ppt_y</p:attrName>
                                        </p:attrNameLst>
                                      </p:cBhvr>
                                      <p:tavLst>
                                        <p:tav tm="0">
                                          <p:val>
                                            <p:strVal val="#ppt_y"/>
                                          </p:val>
                                        </p:tav>
                                        <p:tav tm="100000">
                                          <p:val>
                                            <p:strVal val="#ppt_y+#ppt_h*1.125000"/>
                                          </p:val>
                                        </p:tav>
                                      </p:tavLst>
                                    </p:anim>
                                    <p:animEffect transition="out" filter="wipe(down)">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par>
                                <p:cTn id="112" presetID="12" presetClass="exit" presetSubtype="4" fill="hold" grpId="1" nodeType="withEffect">
                                  <p:stCondLst>
                                    <p:cond delay="0"/>
                                  </p:stCondLst>
                                  <p:childTnLst>
                                    <p:anim calcmode="lin" valueType="num">
                                      <p:cBhvr additive="base">
                                        <p:cTn id="113" dur="500"/>
                                        <p:tgtEl>
                                          <p:spTgt spid="23"/>
                                        </p:tgtEl>
                                        <p:attrNameLst>
                                          <p:attrName>ppt_y</p:attrName>
                                        </p:attrNameLst>
                                      </p:cBhvr>
                                      <p:tavLst>
                                        <p:tav tm="0">
                                          <p:val>
                                            <p:strVal val="#ppt_y"/>
                                          </p:val>
                                        </p:tav>
                                        <p:tav tm="100000">
                                          <p:val>
                                            <p:strVal val="#ppt_y+#ppt_h*1.125000"/>
                                          </p:val>
                                        </p:tav>
                                      </p:tavLst>
                                    </p:anim>
                                    <p:animEffect transition="out" filter="wipe(down)">
                                      <p:cBhvr>
                                        <p:cTn id="114" dur="500"/>
                                        <p:tgtEl>
                                          <p:spTgt spid="23"/>
                                        </p:tgtEl>
                                      </p:cBhvr>
                                    </p:animEffect>
                                    <p:set>
                                      <p:cBhvr>
                                        <p:cTn id="115" dur="1" fill="hold">
                                          <p:stCondLst>
                                            <p:cond delay="499"/>
                                          </p:stCondLst>
                                        </p:cTn>
                                        <p:tgtEl>
                                          <p:spTgt spid="23"/>
                                        </p:tgtEl>
                                        <p:attrNameLst>
                                          <p:attrName>style.visibility</p:attrName>
                                        </p:attrNameLst>
                                      </p:cBhvr>
                                      <p:to>
                                        <p:strVal val="hidden"/>
                                      </p:to>
                                    </p:set>
                                  </p:childTnLst>
                                </p:cTn>
                              </p:par>
                              <p:par>
                                <p:cTn id="116" presetID="12" presetClass="exit" presetSubtype="4" fill="hold" grpId="1" nodeType="withEffect">
                                  <p:stCondLst>
                                    <p:cond delay="0"/>
                                  </p:stCondLst>
                                  <p:childTnLst>
                                    <p:anim calcmode="lin" valueType="num">
                                      <p:cBhvr additive="base">
                                        <p:cTn id="117" dur="500"/>
                                        <p:tgtEl>
                                          <p:spTgt spid="24"/>
                                        </p:tgtEl>
                                        <p:attrNameLst>
                                          <p:attrName>ppt_y</p:attrName>
                                        </p:attrNameLst>
                                      </p:cBhvr>
                                      <p:tavLst>
                                        <p:tav tm="0">
                                          <p:val>
                                            <p:strVal val="#ppt_y"/>
                                          </p:val>
                                        </p:tav>
                                        <p:tav tm="100000">
                                          <p:val>
                                            <p:strVal val="#ppt_y+#ppt_h*1.125000"/>
                                          </p:val>
                                        </p:tav>
                                      </p:tavLst>
                                    </p:anim>
                                    <p:animEffect transition="out" filter="wipe(down)">
                                      <p:cBhvr>
                                        <p:cTn id="118" dur="500"/>
                                        <p:tgtEl>
                                          <p:spTgt spid="24"/>
                                        </p:tgtEl>
                                      </p:cBhvr>
                                    </p:animEffect>
                                    <p:set>
                                      <p:cBhvr>
                                        <p:cTn id="119" dur="1" fill="hold">
                                          <p:stCondLst>
                                            <p:cond delay="499"/>
                                          </p:stCondLst>
                                        </p:cTn>
                                        <p:tgtEl>
                                          <p:spTgt spid="24"/>
                                        </p:tgtEl>
                                        <p:attrNameLst>
                                          <p:attrName>style.visibility</p:attrName>
                                        </p:attrNameLst>
                                      </p:cBhvr>
                                      <p:to>
                                        <p:strVal val="hidden"/>
                                      </p:to>
                                    </p:set>
                                  </p:childTnLst>
                                </p:cTn>
                              </p:par>
                              <p:par>
                                <p:cTn id="120" presetID="12" presetClass="exit" presetSubtype="4" fill="hold" grpId="1" nodeType="withEffect">
                                  <p:stCondLst>
                                    <p:cond delay="0"/>
                                  </p:stCondLst>
                                  <p:childTnLst>
                                    <p:anim calcmode="lin" valueType="num">
                                      <p:cBhvr additive="base">
                                        <p:cTn id="121" dur="500"/>
                                        <p:tgtEl>
                                          <p:spTgt spid="25"/>
                                        </p:tgtEl>
                                        <p:attrNameLst>
                                          <p:attrName>ppt_y</p:attrName>
                                        </p:attrNameLst>
                                      </p:cBhvr>
                                      <p:tavLst>
                                        <p:tav tm="0">
                                          <p:val>
                                            <p:strVal val="#ppt_y"/>
                                          </p:val>
                                        </p:tav>
                                        <p:tav tm="100000">
                                          <p:val>
                                            <p:strVal val="#ppt_y+#ppt_h*1.125000"/>
                                          </p:val>
                                        </p:tav>
                                      </p:tavLst>
                                    </p:anim>
                                    <p:animEffect transition="out" filter="wipe(down)">
                                      <p:cBhvr>
                                        <p:cTn id="122" dur="500"/>
                                        <p:tgtEl>
                                          <p:spTgt spid="25"/>
                                        </p:tgtEl>
                                      </p:cBhvr>
                                    </p:animEffect>
                                    <p:set>
                                      <p:cBhvr>
                                        <p:cTn id="123" dur="1" fill="hold">
                                          <p:stCondLst>
                                            <p:cond delay="499"/>
                                          </p:stCondLst>
                                        </p:cTn>
                                        <p:tgtEl>
                                          <p:spTgt spid="25"/>
                                        </p:tgtEl>
                                        <p:attrNameLst>
                                          <p:attrName>style.visibility</p:attrName>
                                        </p:attrNameLst>
                                      </p:cBhvr>
                                      <p:to>
                                        <p:strVal val="hidden"/>
                                      </p:to>
                                    </p:set>
                                  </p:childTnLst>
                                </p:cTn>
                              </p:par>
                              <p:par>
                                <p:cTn id="124" presetID="12" presetClass="exit" presetSubtype="4" fill="hold" grpId="1" nodeType="withEffect">
                                  <p:stCondLst>
                                    <p:cond delay="0"/>
                                  </p:stCondLst>
                                  <p:childTnLst>
                                    <p:anim calcmode="lin" valueType="num">
                                      <p:cBhvr additive="base">
                                        <p:cTn id="125" dur="500"/>
                                        <p:tgtEl>
                                          <p:spTgt spid="26"/>
                                        </p:tgtEl>
                                        <p:attrNameLst>
                                          <p:attrName>ppt_y</p:attrName>
                                        </p:attrNameLst>
                                      </p:cBhvr>
                                      <p:tavLst>
                                        <p:tav tm="0">
                                          <p:val>
                                            <p:strVal val="#ppt_y"/>
                                          </p:val>
                                        </p:tav>
                                        <p:tav tm="100000">
                                          <p:val>
                                            <p:strVal val="#ppt_y+#ppt_h*1.125000"/>
                                          </p:val>
                                        </p:tav>
                                      </p:tavLst>
                                    </p:anim>
                                    <p:animEffect transition="out" filter="wipe(down)">
                                      <p:cBhvr>
                                        <p:cTn id="126" dur="500"/>
                                        <p:tgtEl>
                                          <p:spTgt spid="26"/>
                                        </p:tgtEl>
                                      </p:cBhvr>
                                    </p:animEffect>
                                    <p:set>
                                      <p:cBhvr>
                                        <p:cTn id="127" dur="1" fill="hold">
                                          <p:stCondLst>
                                            <p:cond delay="499"/>
                                          </p:stCondLst>
                                        </p:cTn>
                                        <p:tgtEl>
                                          <p:spTgt spid="26"/>
                                        </p:tgtEl>
                                        <p:attrNameLst>
                                          <p:attrName>style.visibility</p:attrName>
                                        </p:attrNameLst>
                                      </p:cBhvr>
                                      <p:to>
                                        <p:strVal val="hidden"/>
                                      </p:to>
                                    </p:set>
                                  </p:childTnLst>
                                </p:cTn>
                              </p:par>
                              <p:par>
                                <p:cTn id="128" presetID="12" presetClass="exit" presetSubtype="4" fill="hold" grpId="1" nodeType="withEffect">
                                  <p:stCondLst>
                                    <p:cond delay="0"/>
                                  </p:stCondLst>
                                  <p:childTnLst>
                                    <p:anim calcmode="lin" valueType="num">
                                      <p:cBhvr additive="base">
                                        <p:cTn id="129" dur="500"/>
                                        <p:tgtEl>
                                          <p:spTgt spid="27"/>
                                        </p:tgtEl>
                                        <p:attrNameLst>
                                          <p:attrName>ppt_y</p:attrName>
                                        </p:attrNameLst>
                                      </p:cBhvr>
                                      <p:tavLst>
                                        <p:tav tm="0">
                                          <p:val>
                                            <p:strVal val="#ppt_y"/>
                                          </p:val>
                                        </p:tav>
                                        <p:tav tm="100000">
                                          <p:val>
                                            <p:strVal val="#ppt_y+#ppt_h*1.125000"/>
                                          </p:val>
                                        </p:tav>
                                      </p:tavLst>
                                    </p:anim>
                                    <p:animEffect transition="out" filter="wipe(down)">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10" presetClass="exit" presetSubtype="0" fill="hold" grpId="1" nodeType="afterEffect">
                                  <p:stCondLst>
                                    <p:cond delay="0"/>
                                  </p:stCondLst>
                                  <p:childTnLst>
                                    <p:animEffect transition="out" filter="fade">
                                      <p:cBhvr>
                                        <p:cTn id="134" dur="500"/>
                                        <p:tgtEl>
                                          <p:spTgt spid="16"/>
                                        </p:tgtEl>
                                      </p:cBhvr>
                                    </p:animEffect>
                                    <p:set>
                                      <p:cBhvr>
                                        <p:cTn id="135" dur="1" fill="hold">
                                          <p:stCondLst>
                                            <p:cond delay="499"/>
                                          </p:stCondLst>
                                        </p:cTn>
                                        <p:tgtEl>
                                          <p:spTgt spid="16"/>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4"/>
                                        </p:tgtEl>
                                      </p:cBhvr>
                                    </p:animEffect>
                                    <p:set>
                                      <p:cBhvr>
                                        <p:cTn id="138" dur="1" fill="hold">
                                          <p:stCondLst>
                                            <p:cond delay="499"/>
                                          </p:stCondLst>
                                        </p:cTn>
                                        <p:tgtEl>
                                          <p:spTgt spid="14"/>
                                        </p:tgtEl>
                                        <p:attrNameLst>
                                          <p:attrName>style.visibility</p:attrName>
                                        </p:attrNameLst>
                                      </p:cBhvr>
                                      <p:to>
                                        <p:strVal val="hidden"/>
                                      </p:to>
                                    </p:set>
                                  </p:childTnLst>
                                </p:cTn>
                              </p:par>
                              <p:par>
                                <p:cTn id="139" presetID="16" presetClass="emph" presetSubtype="0" fill="hold" grpId="1" nodeType="withEffect">
                                  <p:stCondLst>
                                    <p:cond delay="0"/>
                                  </p:stCondLst>
                                  <p:iterate type="lt">
                                    <p:tmPct val="0"/>
                                  </p:iterate>
                                  <p:childTnLst>
                                    <p:set>
                                      <p:cBhvr override="childStyle">
                                        <p:cTn id="140" dur="500" fill="hold"/>
                                        <p:tgtEl>
                                          <p:spTgt spid="15">
                                            <p:txEl>
                                              <p:pRg st="0" end="0"/>
                                            </p:txEl>
                                          </p:spTgt>
                                        </p:tgtEl>
                                        <p:attrNameLst>
                                          <p:attrName>style.color</p:attrName>
                                        </p:attrNameLst>
                                      </p:cBhvr>
                                      <p:to>
                                        <p:clrVal>
                                          <a:srgbClr val="FF0000"/>
                                        </p:clrVal>
                                      </p:to>
                                    </p:set>
                                    <p:set>
                                      <p:cBhvr>
                                        <p:cTn id="141" dur="500" fill="hold"/>
                                        <p:tgtEl>
                                          <p:spTgt spid="15">
                                            <p:txEl>
                                              <p:pRg st="0" end="0"/>
                                            </p:txEl>
                                          </p:spTgt>
                                        </p:tgtEl>
                                        <p:attrNameLst>
                                          <p:attrName>fillcolor</p:attrName>
                                        </p:attrNameLst>
                                      </p:cBhvr>
                                      <p:to>
                                        <p:clrVal>
                                          <a:srgbClr val="FF0000"/>
                                        </p:clrVal>
                                      </p:to>
                                    </p:set>
                                    <p:set>
                                      <p:cBhvr>
                                        <p:cTn id="142" dur="500" fill="hold"/>
                                        <p:tgtEl>
                                          <p:spTgt spid="15">
                                            <p:txEl>
                                              <p:pRg st="0" end="0"/>
                                            </p:txEl>
                                          </p:spTgt>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5" name="applause.wav"/>
                                        </p:tgtEl>
                                      </p:cMediaNode>
                                    </p:audio>
                                  </p:subTnLst>
                                </p:cTn>
                              </p:par>
                              <p:par>
                                <p:cTn id="143" presetID="64" presetClass="path" presetSubtype="0" accel="50000" decel="50000" fill="hold" grpId="2" nodeType="withEffect">
                                  <p:stCondLst>
                                    <p:cond delay="0"/>
                                  </p:stCondLst>
                                  <p:iterate type="lt">
                                    <p:tmPct val="0"/>
                                  </p:iterate>
                                  <p:childTnLst>
                                    <p:animMotion origin="layout" path="M -3.125E-6 3.7037E-6 L -3.125E-6 -0.25 " pathEditMode="relative" rAng="0" ptsTypes="AA">
                                      <p:cBhvr>
                                        <p:cTn id="144" dur="2000" fill="hold"/>
                                        <p:tgtEl>
                                          <p:spTgt spid="15">
                                            <p:txEl>
                                              <p:pRg st="0" end="0"/>
                                            </p:txEl>
                                          </p:spTgt>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build="allAtOnce"/>
      <p:bldP spid="15" grpId="1" build="allAtOnce"/>
      <p:bldP spid="15" grpId="2" build="allAtOnce"/>
      <p:bldP spid="16" grpId="0"/>
      <p:bldP spid="16" grpId="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t="-5000" r="-2000" b="-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srcRect l="19317" t="28475" r="35555" b="9682"/>
          <a:stretch>
            <a:fillRect/>
          </a:stretch>
        </p:blipFill>
        <p:spPr>
          <a:xfrm rot="5997481">
            <a:off x="2976457" y="1052657"/>
            <a:ext cx="540021" cy="740029"/>
          </a:xfrm>
          <a:prstGeom prst="rect">
            <a:avLst/>
          </a:prstGeom>
        </p:spPr>
      </p:pic>
      <p:pic>
        <p:nvPicPr>
          <p:cNvPr id="9" name="Picture 8"/>
          <p:cNvPicPr>
            <a:picLocks noChangeAspect="1"/>
          </p:cNvPicPr>
          <p:nvPr/>
        </p:nvPicPr>
        <p:blipFill rotWithShape="1">
          <a:blip r:embed="rId8" cstate="print"/>
          <a:srcRect l="20410" r="22896"/>
          <a:stretch>
            <a:fillRect/>
          </a:stretch>
        </p:blipFill>
        <p:spPr>
          <a:xfrm>
            <a:off x="0" y="3383317"/>
            <a:ext cx="1981200" cy="3494562"/>
          </a:xfrm>
          <a:prstGeom prst="rect">
            <a:avLst/>
          </a:prstGeom>
        </p:spPr>
      </p:pic>
      <p:pic>
        <p:nvPicPr>
          <p:cNvPr id="12" name="Picture 11"/>
          <p:cNvPicPr>
            <a:picLocks noChangeAspect="1"/>
          </p:cNvPicPr>
          <p:nvPr/>
        </p:nvPicPr>
        <p:blipFill>
          <a:blip r:embed="rId9" cstate="print"/>
          <a:stretch>
            <a:fillRect/>
          </a:stretch>
        </p:blipFill>
        <p:spPr>
          <a:xfrm>
            <a:off x="3185073" y="2328859"/>
            <a:ext cx="777327" cy="777327"/>
          </a:xfrm>
          <a:prstGeom prst="rect">
            <a:avLst/>
          </a:prstGeom>
        </p:spPr>
      </p:pic>
      <p:pic>
        <p:nvPicPr>
          <p:cNvPr id="13"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0" cstate="print"/>
          <a:stretch>
            <a:fillRect/>
          </a:stretch>
        </p:blipFill>
        <p:spPr>
          <a:xfrm>
            <a:off x="12713368" y="5110545"/>
            <a:ext cx="609600" cy="609600"/>
          </a:xfrm>
          <a:prstGeom prst="rect">
            <a:avLst/>
          </a:prstGeom>
        </p:spPr>
      </p:pic>
      <p:pic>
        <p:nvPicPr>
          <p:cNvPr id="3" name="Picture 2"/>
          <p:cNvPicPr>
            <a:picLocks noChangeAspect="1"/>
          </p:cNvPicPr>
          <p:nvPr/>
        </p:nvPicPr>
        <p:blipFill>
          <a:blip r:embed="rId11"/>
          <a:stretch>
            <a:fillRect/>
          </a:stretch>
        </p:blipFill>
        <p:spPr>
          <a:xfrm>
            <a:off x="1371600" y="1219045"/>
            <a:ext cx="2475191" cy="3493311"/>
          </a:xfrm>
          <a:prstGeom prst="rect">
            <a:avLst/>
          </a:prstGeom>
        </p:spPr>
      </p:pic>
      <p:pic>
        <p:nvPicPr>
          <p:cNvPr id="26" name="Picture 25"/>
          <p:cNvPicPr>
            <a:picLocks noChangeAspect="1"/>
          </p:cNvPicPr>
          <p:nvPr/>
        </p:nvPicPr>
        <p:blipFill rotWithShape="1">
          <a:blip r:embed="rId12" cstate="print"/>
          <a:srcRect l="31046" t="14474" r="9744" b="46053"/>
          <a:stretch>
            <a:fillRect/>
          </a:stretch>
        </p:blipFill>
        <p:spPr>
          <a:xfrm rot="14311343" flipH="1" flipV="1">
            <a:off x="4755272" y="1121689"/>
            <a:ext cx="1044057" cy="744599"/>
          </a:xfrm>
          <a:prstGeom prst="rect">
            <a:avLst/>
          </a:prstGeom>
        </p:spPr>
      </p:pic>
      <p:pic>
        <p:nvPicPr>
          <p:cNvPr id="27" name="Picture 26"/>
          <p:cNvPicPr>
            <a:picLocks noChangeAspect="1"/>
          </p:cNvPicPr>
          <p:nvPr/>
        </p:nvPicPr>
        <p:blipFill>
          <a:blip r:embed="rId13" cstate="print"/>
          <a:stretch>
            <a:fillRect/>
          </a:stretch>
        </p:blipFill>
        <p:spPr>
          <a:xfrm>
            <a:off x="4434927" y="2328859"/>
            <a:ext cx="1005941" cy="636841"/>
          </a:xfrm>
          <a:prstGeom prst="rect">
            <a:avLst/>
          </a:prstGeom>
        </p:spPr>
      </p:pic>
      <p:pic>
        <p:nvPicPr>
          <p:cNvPr id="8" name="Picture 7"/>
          <p:cNvPicPr>
            <a:picLocks noChangeAspect="1"/>
          </p:cNvPicPr>
          <p:nvPr/>
        </p:nvPicPr>
        <p:blipFill>
          <a:blip r:embed="rId14"/>
          <a:stretch>
            <a:fillRect/>
          </a:stretch>
        </p:blipFill>
        <p:spPr>
          <a:xfrm flipH="1">
            <a:off x="10134600" y="3521162"/>
            <a:ext cx="1919821" cy="3384791"/>
          </a:xfrm>
          <a:prstGeom prst="rect">
            <a:avLst/>
          </a:prstGeom>
        </p:spPr>
      </p:pic>
      <p:pic>
        <p:nvPicPr>
          <p:cNvPr id="28" name="you-know-ill-go-get">
            <a:hlinkClick r:id="" action="ppaction://media"/>
          </p:cNvPr>
          <p:cNvPicPr>
            <a:picLocks noChangeAspect="1"/>
          </p:cNvPicPr>
          <p:nvPr>
            <a:audioFile r:link="rId2"/>
            <p:extLst>
              <p:ext uri="{DAA4B4D4-6D71-4841-9C94-3DE7FCFB9230}">
                <p14:media xmlns:p14="http://schemas.microsoft.com/office/powerpoint/2010/main" r:embed="rId3">
                  <p14:trim/>
                </p14:media>
              </p:ext>
            </p:extLst>
          </p:nvPr>
        </p:nvPicPr>
        <p:blipFill>
          <a:blip r:embed="rId10" cstate="print"/>
          <a:stretch>
            <a:fillRect/>
          </a:stretch>
        </p:blipFill>
        <p:spPr>
          <a:xfrm>
            <a:off x="12725400" y="6019800"/>
            <a:ext cx="609600" cy="609600"/>
          </a:xfrm>
          <a:prstGeom prst="rect">
            <a:avLst/>
          </a:prstGeom>
        </p:spPr>
      </p:pic>
      <p:pic>
        <p:nvPicPr>
          <p:cNvPr id="32" name="Picture 31"/>
          <p:cNvPicPr>
            <a:picLocks noChangeAspect="1"/>
          </p:cNvPicPr>
          <p:nvPr/>
        </p:nvPicPr>
        <p:blipFill>
          <a:blip r:embed="rId13" cstate="print"/>
          <a:stretch>
            <a:fillRect/>
          </a:stretch>
        </p:blipFill>
        <p:spPr>
          <a:xfrm>
            <a:off x="4404259" y="2334959"/>
            <a:ext cx="1005941" cy="636841"/>
          </a:xfrm>
          <a:prstGeom prst="rect">
            <a:avLst/>
          </a:prstGeom>
        </p:spPr>
      </p:pic>
      <p:pic>
        <p:nvPicPr>
          <p:cNvPr id="33" name="Picture 32"/>
          <p:cNvPicPr>
            <a:picLocks noChangeAspect="1"/>
          </p:cNvPicPr>
          <p:nvPr/>
        </p:nvPicPr>
        <p:blipFill rotWithShape="1">
          <a:blip r:embed="rId12" cstate="print"/>
          <a:srcRect l="31046" t="14474" r="9744" b="46053"/>
          <a:stretch>
            <a:fillRect/>
          </a:stretch>
        </p:blipFill>
        <p:spPr>
          <a:xfrm rot="14311343" flipH="1" flipV="1">
            <a:off x="4755272" y="1105512"/>
            <a:ext cx="1044057" cy="744599"/>
          </a:xfrm>
          <a:prstGeom prst="rect">
            <a:avLst/>
          </a:prstGeom>
        </p:spPr>
      </p:pic>
      <p:pic>
        <p:nvPicPr>
          <p:cNvPr id="34" name="Picture 33"/>
          <p:cNvPicPr>
            <a:picLocks noChangeAspect="1"/>
          </p:cNvPicPr>
          <p:nvPr/>
        </p:nvPicPr>
        <p:blipFill rotWithShape="1">
          <a:blip r:embed="rId15" cstate="print"/>
          <a:srcRect l="8091" t="26001" r="8355" b="13422"/>
          <a:stretch>
            <a:fillRect/>
          </a:stretch>
        </p:blipFill>
        <p:spPr>
          <a:xfrm rot="258979">
            <a:off x="3717426" y="1213992"/>
            <a:ext cx="907306" cy="657797"/>
          </a:xfrm>
          <a:prstGeom prst="rect">
            <a:avLst/>
          </a:prstGeom>
        </p:spPr>
      </p:pic>
      <p:pic>
        <p:nvPicPr>
          <p:cNvPr id="43" name="Picture 42"/>
          <p:cNvPicPr>
            <a:picLocks noChangeAspect="1"/>
          </p:cNvPicPr>
          <p:nvPr/>
        </p:nvPicPr>
        <p:blipFill>
          <a:blip r:embed="rId16"/>
          <a:stretch>
            <a:fillRect/>
          </a:stretch>
        </p:blipFill>
        <p:spPr>
          <a:xfrm>
            <a:off x="5062629" y="1092743"/>
            <a:ext cx="2213040" cy="3505504"/>
          </a:xfrm>
          <a:prstGeom prst="rect">
            <a:avLst/>
          </a:prstGeom>
        </p:spPr>
      </p:pic>
      <p:pic>
        <p:nvPicPr>
          <p:cNvPr id="44" name="Picture 43"/>
          <p:cNvPicPr>
            <a:picLocks noChangeAspect="1"/>
          </p:cNvPicPr>
          <p:nvPr/>
        </p:nvPicPr>
        <p:blipFill rotWithShape="1">
          <a:blip r:embed="rId8" cstate="print"/>
          <a:srcRect l="20410" r="22896"/>
          <a:stretch>
            <a:fillRect/>
          </a:stretch>
        </p:blipFill>
        <p:spPr>
          <a:xfrm>
            <a:off x="3810069" y="3383317"/>
            <a:ext cx="1981200" cy="3494562"/>
          </a:xfrm>
          <a:prstGeom prst="rect">
            <a:avLst/>
          </a:prstGeom>
        </p:spPr>
      </p:pic>
      <p:pic>
        <p:nvPicPr>
          <p:cNvPr id="45" name="Picture 4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74" b="100000" l="9690" r="98579"/>
                    </a14:imgEffect>
                  </a14:imgLayer>
                </a14:imgProps>
              </a:ext>
              <a:ext uri="{28A0092B-C50C-407E-A947-70E740481C1C}">
                <a14:useLocalDpi xmlns:a14="http://schemas.microsoft.com/office/drawing/2010/main" val="0"/>
              </a:ext>
            </a:extLst>
          </a:blip>
          <a:srcRect l="7877" r="2191"/>
          <a:stretch>
            <a:fillRect/>
          </a:stretch>
        </p:blipFill>
        <p:spPr>
          <a:xfrm>
            <a:off x="6275043" y="3802341"/>
            <a:ext cx="1769700" cy="3103612"/>
          </a:xfrm>
          <a:prstGeom prst="rect">
            <a:avLst/>
          </a:prstGeom>
        </p:spPr>
      </p:pic>
      <p:pic>
        <p:nvPicPr>
          <p:cNvPr id="58" name="Picture 57"/>
          <p:cNvPicPr>
            <a:picLocks noChangeAspect="1"/>
          </p:cNvPicPr>
          <p:nvPr/>
        </p:nvPicPr>
        <p:blipFill>
          <a:blip r:embed="rId19"/>
          <a:stretch>
            <a:fillRect/>
          </a:stretch>
        </p:blipFill>
        <p:spPr>
          <a:xfrm rot="2795588">
            <a:off x="5432094" y="3538348"/>
            <a:ext cx="414564" cy="493819"/>
          </a:xfrm>
          <a:prstGeom prst="rect">
            <a:avLst/>
          </a:prstGeom>
        </p:spPr>
      </p:pic>
    </p:spTree>
    <p:custDataLst>
      <p:tags r:id="rId1"/>
    </p:custDataLst>
    <p:extLst>
      <p:ext uri="{BB962C8B-B14F-4D97-AF65-F5344CB8AC3E}">
        <p14:creationId xmlns:p14="http://schemas.microsoft.com/office/powerpoint/2010/main" val="747386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200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9881"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1.38778E-17 1.85185E-6 L 0.01094 -0.10602 L 0.03841 -0.03542 L 0.05039 -0.16366 L 0.08346 -0.10834 L 0.08346 -0.21898 L 0.11875 -0.17894 L 0.11536 -0.29676 " pathEditMode="relative" rAng="0" ptsTypes="AAAAAAAA">
                                      <p:cBhvr>
                                        <p:cTn id="16" dur="2000" fill="hold"/>
                                        <p:tgtEl>
                                          <p:spTgt spid="9"/>
                                        </p:tgtEl>
                                        <p:attrNameLst>
                                          <p:attrName>ppt_x</p:attrName>
                                          <p:attrName>ppt_y</p:attrName>
                                        </p:attrNameLst>
                                      </p:cBhvr>
                                      <p:rCtr x="5937" y="-14838"/>
                                    </p:animMotion>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2.5E-6 -4.07407E-6 L -0.16406 0.21459 " pathEditMode="relative" rAng="0" ptsTypes="AA">
                                      <p:cBhvr>
                                        <p:cTn id="19" dur="2000" fill="hold"/>
                                        <p:tgtEl>
                                          <p:spTgt spid="26"/>
                                        </p:tgtEl>
                                        <p:attrNameLst>
                                          <p:attrName>ppt_x</p:attrName>
                                          <p:attrName>ppt_y</p:attrName>
                                        </p:attrNameLst>
                                      </p:cBhvr>
                                      <p:rCtr x="-8203" y="10718"/>
                                    </p:animMotion>
                                  </p:childTnLst>
                                </p:cTn>
                              </p:par>
                            </p:childTnLst>
                          </p:cTn>
                        </p:par>
                        <p:par>
                          <p:cTn id="20" fill="hold">
                            <p:stCondLst>
                              <p:cond delay="4000"/>
                            </p:stCondLst>
                            <p:childTnLst>
                              <p:par>
                                <p:cTn id="21" presetID="42" presetClass="path" presetSubtype="0" accel="50000" decel="50000" fill="hold" nodeType="afterEffect">
                                  <p:stCondLst>
                                    <p:cond delay="0"/>
                                  </p:stCondLst>
                                  <p:childTnLst>
                                    <p:animMotion origin="layout" path="M 2.08333E-6 3.7037E-7 L -0.1362 -0.02407 " pathEditMode="relative" rAng="0" ptsTypes="AA">
                                      <p:cBhvr>
                                        <p:cTn id="22" dur="2000" fill="hold"/>
                                        <p:tgtEl>
                                          <p:spTgt spid="27"/>
                                        </p:tgtEl>
                                        <p:attrNameLst>
                                          <p:attrName>ppt_x</p:attrName>
                                          <p:attrName>ppt_y</p:attrName>
                                        </p:attrNameLst>
                                      </p:cBhvr>
                                      <p:rCtr x="-6810" y="-1204"/>
                                    </p:animMotion>
                                  </p:childTnLst>
                                </p:cTn>
                              </p:par>
                            </p:childTnLst>
                          </p:cTn>
                        </p:par>
                        <p:par>
                          <p:cTn id="23" fill="hold">
                            <p:stCondLst>
                              <p:cond delay="6000"/>
                            </p:stCondLst>
                            <p:childTnLst>
                              <p:par>
                                <p:cTn id="24" presetID="1" presetClass="entr" presetSubtype="0" fill="hold" nodeType="afterEffect">
                                  <p:stCondLst>
                                    <p:cond delay="250"/>
                                  </p:stCondLst>
                                  <p:childTnLst>
                                    <p:set>
                                      <p:cBhvr>
                                        <p:cTn id="25" dur="1" fill="hold">
                                          <p:stCondLst>
                                            <p:cond delay="0"/>
                                          </p:stCondLst>
                                        </p:cTn>
                                        <p:tgtEl>
                                          <p:spTgt spid="3"/>
                                        </p:tgtEl>
                                        <p:attrNameLst>
                                          <p:attrName>style.visibility</p:attrName>
                                        </p:attrNameLst>
                                      </p:cBhvr>
                                      <p:to>
                                        <p:strVal val="visible"/>
                                      </p:to>
                                    </p:set>
                                  </p:childTnLst>
                                </p:cTn>
                              </p:par>
                              <p:par>
                                <p:cTn id="26" presetID="1" presetClass="exit" presetSubtype="0" fill="hold" nodeType="withEffect">
                                  <p:stCondLst>
                                    <p:cond delay="25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27"/>
                                        </p:tgtEl>
                                        <p:attrNameLst>
                                          <p:attrName>style.visibility</p:attrName>
                                        </p:attrNameLst>
                                      </p:cBhvr>
                                      <p:to>
                                        <p:strVal val="hidden"/>
                                      </p:to>
                                    </p:set>
                                  </p:childTnLst>
                                </p:cTn>
                              </p:par>
                              <p:par>
                                <p:cTn id="30" presetID="1" presetClass="exit" presetSubtype="0" fill="hold" nodeType="withEffect">
                                  <p:stCondLst>
                                    <p:cond delay="250"/>
                                  </p:stCondLst>
                                  <p:childTnLst>
                                    <p:set>
                                      <p:cBhvr>
                                        <p:cTn id="31" dur="1" fill="hold">
                                          <p:stCondLst>
                                            <p:cond delay="0"/>
                                          </p:stCondLst>
                                        </p:cTn>
                                        <p:tgtEl>
                                          <p:spTgt spid="26"/>
                                        </p:tgtEl>
                                        <p:attrNameLst>
                                          <p:attrName>style.visibility</p:attrName>
                                        </p:attrNameLst>
                                      </p:cBhvr>
                                      <p:to>
                                        <p:strVal val="hidden"/>
                                      </p:to>
                                    </p:set>
                                  </p:childTnLst>
                                </p:cTn>
                              </p:par>
                            </p:childTnLst>
                          </p:cTn>
                        </p:par>
                        <p:par>
                          <p:cTn id="32" fill="hold">
                            <p:stCondLst>
                              <p:cond delay="6250"/>
                            </p:stCondLst>
                            <p:childTnLst>
                              <p:par>
                                <p:cTn id="33" presetID="40" presetClass="path" presetSubtype="0" accel="50000" decel="50000" fill="hold" nodeType="afterEffect">
                                  <p:stCondLst>
                                    <p:cond delay="0"/>
                                  </p:stCondLst>
                                  <p:childTnLst>
                                    <p:animMotion origin="layout" path="M 2.5E-6 1.11111E-6 C 0.0108 -0.01898 0.02552 -0.03704 0.05469 -0.03704 C 0.0875 -0.03704 0.09844 -0.01898 0.10937 1.11111E-6 C 0.12409 0.02106 0.13502 0.0419 0.17174 0.0419 C 0.20469 0.0419 0.21549 0.02106 0.23021 1.11111E-6 C 0.2375 -0.01898 0.25221 -0.03704 0.28502 -0.03704 C 0.31406 -0.03704 0.3289 -0.01898 0.33958 1.11111E-6 C 0.35065 0.02106 0.36549 0.0419 0.3983 0.0419 C 0.43112 0.0419 0.4569 1.11111E-6 0.4569 0.00023 C 0.46784 -0.01898 0.47877 -0.03704 0.51159 -0.03704 C 0.5444 -0.03704 0.55534 -0.01898 0.5664 1.11111E-6 C 0.58099 0.02106 0.59219 0.0419 0.62877 0.0419 C 0.66159 0.0419 0.67239 0.02106 0.68359 1.11111E-6 C 0.6983 -0.01898 0.70898 -0.03704 0.74192 -0.03704 C 0.77109 -0.03704 0.7858 -0.01898 0.79687 1.11111E-6 C 0.80781 0.02106 0.82239 0.0419 0.85534 0.0419 C 0.88828 0.0419 0.89909 0.02106 0.91406 1.11111E-6 " pathEditMode="relative" rAng="0" ptsTypes="AAAAAAAAAAAAAAAAA">
                                      <p:cBhvr>
                                        <p:cTn id="34" dur="2000" fill="hold"/>
                                        <p:tgtEl>
                                          <p:spTgt spid="3"/>
                                        </p:tgtEl>
                                        <p:attrNameLst>
                                          <p:attrName>ppt_x</p:attrName>
                                          <p:attrName>ppt_y</p:attrName>
                                        </p:attrNameLst>
                                      </p:cBhvr>
                                      <p:rCtr x="45703" y="231"/>
                                    </p:animMotion>
                                  </p:childTnLst>
                                </p:cTn>
                              </p:par>
                            </p:childTnLst>
                          </p:cTn>
                        </p:par>
                        <p:par>
                          <p:cTn id="35" fill="hold">
                            <p:stCondLst>
                              <p:cond delay="8250"/>
                            </p:stCondLst>
                            <p:childTnLst>
                              <p:par>
                                <p:cTn id="36" presetID="1" presetClass="exit" presetSubtype="0" fill="hold" nodeType="afterEffect">
                                  <p:stCondLst>
                                    <p:cond delay="0"/>
                                  </p:stCondLst>
                                  <p:childTnLst>
                                    <p:set>
                                      <p:cBhvr>
                                        <p:cTn id="37" dur="1" fill="hold">
                                          <p:stCondLst>
                                            <p:cond delay="0"/>
                                          </p:stCondLst>
                                        </p:cTn>
                                        <p:tgtEl>
                                          <p:spTgt spid="9"/>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13"/>
                                        </p:tgtEl>
                                        <p:attrNameLst>
                                          <p:attrName>style.visibility</p:attrName>
                                        </p:attrNameLst>
                                      </p:cBhvr>
                                      <p:to>
                                        <p:strVal val="hidden"/>
                                      </p:to>
                                    </p:set>
                                    <p:cmd type="call" cmd="stop">
                                      <p:cBhvr>
                                        <p:cTn id="40" dur="1">
                                          <p:stCondLst>
                                            <p:cond delay="0"/>
                                          </p:stCondLst>
                                        </p:cTn>
                                        <p:tgtEl>
                                          <p:spTgt spid="13"/>
                                        </p:tgtEl>
                                      </p:cBhvr>
                                    </p:cmd>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7"/>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
                                        </p:tgtEl>
                                        <p:attrNameLst>
                                          <p:attrName>style.visibility</p:attrName>
                                        </p:attrNameLst>
                                      </p:cBhvr>
                                      <p:to>
                                        <p:strVal val="hidden"/>
                                      </p:to>
                                    </p:set>
                                  </p:childTnLst>
                                </p:cTn>
                              </p:par>
                            </p:childTnLst>
                          </p:cTn>
                        </p:par>
                        <p:par>
                          <p:cTn id="47" fill="hold">
                            <p:stCondLst>
                              <p:cond delay="8250"/>
                            </p:stCondLst>
                            <p:childTnLst>
                              <p:par>
                                <p:cTn id="48" presetID="1"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par>
                          <p:cTn id="54" fill="hold">
                            <p:stCondLst>
                              <p:cond delay="8250"/>
                            </p:stCondLst>
                            <p:childTnLst>
                              <p:par>
                                <p:cTn id="55" presetID="32" presetClass="emph" presetSubtype="0" repeatCount="3000" fill="hold" nodeType="afterEffect">
                                  <p:stCondLst>
                                    <p:cond delay="0"/>
                                  </p:stCondLst>
                                  <p:childTnLst>
                                    <p:animRot by="120000">
                                      <p:cBhvr>
                                        <p:cTn id="56" dur="100" fill="hold">
                                          <p:stCondLst>
                                            <p:cond delay="0"/>
                                          </p:stCondLst>
                                        </p:cTn>
                                        <p:tgtEl>
                                          <p:spTgt spid="8"/>
                                        </p:tgtEl>
                                        <p:attrNameLst>
                                          <p:attrName>r</p:attrName>
                                        </p:attrNameLst>
                                      </p:cBhvr>
                                    </p:animRot>
                                    <p:animRot by="-240000">
                                      <p:cBhvr>
                                        <p:cTn id="57" dur="200" fill="hold">
                                          <p:stCondLst>
                                            <p:cond delay="200"/>
                                          </p:stCondLst>
                                        </p:cTn>
                                        <p:tgtEl>
                                          <p:spTgt spid="8"/>
                                        </p:tgtEl>
                                        <p:attrNameLst>
                                          <p:attrName>r</p:attrName>
                                        </p:attrNameLst>
                                      </p:cBhvr>
                                    </p:animRot>
                                    <p:animRot by="240000">
                                      <p:cBhvr>
                                        <p:cTn id="58" dur="200" fill="hold">
                                          <p:stCondLst>
                                            <p:cond delay="400"/>
                                          </p:stCondLst>
                                        </p:cTn>
                                        <p:tgtEl>
                                          <p:spTgt spid="8"/>
                                        </p:tgtEl>
                                        <p:attrNameLst>
                                          <p:attrName>r</p:attrName>
                                        </p:attrNameLst>
                                      </p:cBhvr>
                                    </p:animRot>
                                    <p:animRot by="-240000">
                                      <p:cBhvr>
                                        <p:cTn id="59" dur="200" fill="hold">
                                          <p:stCondLst>
                                            <p:cond delay="600"/>
                                          </p:stCondLst>
                                        </p:cTn>
                                        <p:tgtEl>
                                          <p:spTgt spid="8"/>
                                        </p:tgtEl>
                                        <p:attrNameLst>
                                          <p:attrName>r</p:attrName>
                                        </p:attrNameLst>
                                      </p:cBhvr>
                                    </p:animRot>
                                    <p:animRot by="120000">
                                      <p:cBhvr>
                                        <p:cTn id="60" dur="200" fill="hold">
                                          <p:stCondLst>
                                            <p:cond delay="800"/>
                                          </p:stCondLst>
                                        </p:cTn>
                                        <p:tgtEl>
                                          <p:spTgt spid="8"/>
                                        </p:tgtEl>
                                        <p:attrNameLst>
                                          <p:attrName>r</p:attrName>
                                        </p:attrNameLst>
                                      </p:cBhvr>
                                    </p:animRot>
                                  </p:childTnLst>
                                </p:cTn>
                              </p:par>
                              <p:par>
                                <p:cTn id="61" presetID="1" presetClass="mediacall" presetSubtype="0" fill="hold" nodeType="withEffect">
                                  <p:stCondLst>
                                    <p:cond delay="0"/>
                                  </p:stCondLst>
                                  <p:childTnLst>
                                    <p:cmd type="call" cmd="playFrom(0.0)">
                                      <p:cBhvr>
                                        <p:cTn id="62" dur="9881" fill="hold"/>
                                        <p:tgtEl>
                                          <p:spTgt spid="28"/>
                                        </p:tgtEl>
                                      </p:cBhvr>
                                    </p:cmd>
                                  </p:childTnLst>
                                </p:cTn>
                              </p:par>
                            </p:childTnLst>
                          </p:cTn>
                        </p:par>
                      </p:childTnLst>
                    </p:cTn>
                  </p:par>
                  <p:par>
                    <p:cTn id="63" fill="hold">
                      <p:stCondLst>
                        <p:cond delay="indefinite"/>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8.33333E-6 -3.7037E-7 L -0.02514 -0.09838 L -0.05144 -0.04213 L -0.0685 -0.13588 L -0.10665 -0.06088 L -0.11459 -0.17315 L -0.15795 -0.1125 L -0.15795 -0.20116 L -0.20404 -0.1544 L -0.20795 -0.2551 L -0.26198 -0.19653 L -0.2711 -0.30417 L -0.3185 -0.25278 L -0.35274 -0.35787 L -0.3987 -0.34167 L -0.3987 -0.34167 " pathEditMode="relative" ptsTypes="AAAAAAAAAAAAAAAA">
                                      <p:cBhvr>
                                        <p:cTn id="66" dur="2000" fill="hold"/>
                                        <p:tgtEl>
                                          <p:spTgt spid="8"/>
                                        </p:tgtEl>
                                        <p:attrNameLst>
                                          <p:attrName>ppt_x</p:attrName>
                                          <p:attrName>ppt_y</p:attrName>
                                        </p:attrNameLst>
                                      </p:cBhvr>
                                    </p:animMotion>
                                  </p:childTnLst>
                                </p:cTn>
                              </p:par>
                            </p:childTnLst>
                          </p:cTn>
                        </p:par>
                        <p:par>
                          <p:cTn id="67" fill="hold">
                            <p:stCondLst>
                              <p:cond delay="2000"/>
                            </p:stCondLst>
                            <p:childTnLst>
                              <p:par>
                                <p:cTn id="68" presetID="42" presetClass="path" presetSubtype="0" accel="50000" decel="50000" fill="hold" nodeType="afterEffect">
                                  <p:stCondLst>
                                    <p:cond delay="0"/>
                                  </p:stCondLst>
                                  <p:childTnLst>
                                    <p:animMotion origin="layout" path="M 2.70833E-6 2.77556E-17 L 0.13164 0.175 " pathEditMode="relative" rAng="0" ptsTypes="AA">
                                      <p:cBhvr>
                                        <p:cTn id="69" dur="2000" fill="hold"/>
                                        <p:tgtEl>
                                          <p:spTgt spid="34"/>
                                        </p:tgtEl>
                                        <p:attrNameLst>
                                          <p:attrName>ppt_x</p:attrName>
                                          <p:attrName>ppt_y</p:attrName>
                                        </p:attrNameLst>
                                      </p:cBhvr>
                                      <p:rCtr x="6576" y="8750"/>
                                    </p:animMotion>
                                  </p:childTnLst>
                                </p:cTn>
                              </p:par>
                            </p:childTnLst>
                          </p:cTn>
                        </p:par>
                        <p:par>
                          <p:cTn id="70" fill="hold">
                            <p:stCondLst>
                              <p:cond delay="4000"/>
                            </p:stCondLst>
                            <p:childTnLst>
                              <p:par>
                                <p:cTn id="71" presetID="42" presetClass="path" presetSubtype="0" accel="50000" decel="50000" fill="hold" nodeType="afterEffect">
                                  <p:stCondLst>
                                    <p:cond delay="0"/>
                                  </p:stCondLst>
                                  <p:childTnLst>
                                    <p:animMotion origin="layout" path="M 3.95833E-6 2.59259E-6 L 0.20742 0.13217 " pathEditMode="relative" rAng="0" ptsTypes="AA">
                                      <p:cBhvr>
                                        <p:cTn id="72" dur="2000" fill="hold"/>
                                        <p:tgtEl>
                                          <p:spTgt spid="4"/>
                                        </p:tgtEl>
                                        <p:attrNameLst>
                                          <p:attrName>ppt_x</p:attrName>
                                          <p:attrName>ppt_y</p:attrName>
                                        </p:attrNameLst>
                                      </p:cBhvr>
                                      <p:rCtr x="10365" y="6597"/>
                                    </p:animMotion>
                                  </p:childTnLst>
                                </p:cTn>
                              </p:par>
                            </p:childTnLst>
                          </p:cTn>
                        </p:par>
                        <p:par>
                          <p:cTn id="73" fill="hold">
                            <p:stCondLst>
                              <p:cond delay="6000"/>
                            </p:stCondLst>
                            <p:childTnLst>
                              <p:par>
                                <p:cTn id="74" presetID="1" presetClass="entr" presetSubtype="0" fill="hold" nodeType="afterEffect">
                                  <p:stCondLst>
                                    <p:cond delay="250"/>
                                  </p:stCondLst>
                                  <p:childTnLst>
                                    <p:set>
                                      <p:cBhvr>
                                        <p:cTn id="75" dur="1" fill="hold">
                                          <p:stCondLst>
                                            <p:cond delay="0"/>
                                          </p:stCondLst>
                                        </p:cTn>
                                        <p:tgtEl>
                                          <p:spTgt spid="43"/>
                                        </p:tgtEl>
                                        <p:attrNameLst>
                                          <p:attrName>style.visibility</p:attrName>
                                        </p:attrNameLst>
                                      </p:cBhvr>
                                      <p:to>
                                        <p:strVal val="visible"/>
                                      </p:to>
                                    </p:set>
                                  </p:childTnLst>
                                </p:cTn>
                              </p:par>
                              <p:par>
                                <p:cTn id="76" presetID="1" presetClass="exit" presetSubtype="0" fill="hold" nodeType="withEffect">
                                  <p:stCondLst>
                                    <p:cond delay="25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nodeType="withEffect">
                                  <p:stCondLst>
                                    <p:cond delay="250"/>
                                  </p:stCondLst>
                                  <p:childTnLst>
                                    <p:set>
                                      <p:cBhvr>
                                        <p:cTn id="79" dur="1" fill="hold">
                                          <p:stCondLst>
                                            <p:cond delay="0"/>
                                          </p:stCondLst>
                                        </p:cTn>
                                        <p:tgtEl>
                                          <p:spTgt spid="34"/>
                                        </p:tgtEl>
                                        <p:attrNameLst>
                                          <p:attrName>style.visibility</p:attrName>
                                        </p:attrNameLst>
                                      </p:cBhvr>
                                      <p:to>
                                        <p:strVal val="hidden"/>
                                      </p:to>
                                    </p:set>
                                  </p:childTnLst>
                                </p:cTn>
                              </p:par>
                              <p:par>
                                <p:cTn id="80" presetID="1" presetClass="exit" presetSubtype="0" fill="hold" nodeType="withEffect">
                                  <p:stCondLst>
                                    <p:cond delay="250"/>
                                  </p:stCondLst>
                                  <p:childTnLst>
                                    <p:set>
                                      <p:cBhvr>
                                        <p:cTn id="81" dur="1" fill="hold">
                                          <p:stCondLst>
                                            <p:cond delay="0"/>
                                          </p:stCondLst>
                                        </p:cTn>
                                        <p:tgtEl>
                                          <p:spTgt spid="4"/>
                                        </p:tgtEl>
                                        <p:attrNameLst>
                                          <p:attrName>style.visibility</p:attrName>
                                        </p:attrNameLst>
                                      </p:cBhvr>
                                      <p:to>
                                        <p:strVal val="hidden"/>
                                      </p:to>
                                    </p:set>
                                  </p:childTnLst>
                                </p:cTn>
                              </p:par>
                            </p:childTnLst>
                          </p:cTn>
                        </p:par>
                        <p:par>
                          <p:cTn id="82" fill="hold">
                            <p:stCondLst>
                              <p:cond delay="6250"/>
                            </p:stCondLst>
                            <p:childTnLst>
                              <p:par>
                                <p:cTn id="83" presetID="40" presetClass="path" presetSubtype="0" accel="50000" decel="50000" fill="hold" nodeType="afterEffect">
                                  <p:stCondLst>
                                    <p:cond delay="0"/>
                                  </p:stCondLst>
                                  <p:childTnLst>
                                    <p:animMotion origin="layout" path="M 0.00026 -0.00115 C -0.00703 -0.02013 -0.0168 -0.03819 -0.03607 -0.03819 C -0.05794 -0.03819 -0.0651 -0.02013 -0.0724 -0.00115 C -0.08216 0.01991 -0.08945 0.04075 -0.1138 0.04075 C -0.13555 0.04075 -0.14284 0.01991 -0.1526 -0.00115 C -0.15729 -0.02013 -0.16706 -0.03819 -0.1888 -0.03819 C -0.20807 -0.03819 -0.21784 -0.02013 -0.22513 -0.00115 C -0.23242 0.01991 -0.24219 0.04075 -0.26393 0.04075 C -0.28581 0.04075 -0.30273 -0.00115 -0.30273 -0.00092 C -0.31003 -0.02013 -0.31732 -0.03819 -0.33906 -0.03819 C -0.36094 -0.03819 -0.3681 -0.02013 -0.37539 -0.00115 C -0.38516 0.01991 -0.39245 0.04075 -0.4168 0.04075 C -0.43854 0.04075 -0.44583 0.01991 -0.453 -0.00115 C -0.46276 -0.02013 -0.47005 -0.03819 -0.49154 -0.03819 C -0.51094 -0.03819 -0.5207 -0.02013 -0.528 -0.00115 C -0.53529 0.01991 -0.54505 0.04075 -0.5668 0.04075 C -0.58867 0.04075 -0.59583 0.01991 -0.60573 -0.00115 " pathEditMode="relative" rAng="0" ptsTypes="AAAAAAAAAAAAAAAAA">
                                      <p:cBhvr>
                                        <p:cTn id="84" dur="2000" fill="hold"/>
                                        <p:tgtEl>
                                          <p:spTgt spid="43"/>
                                        </p:tgtEl>
                                        <p:attrNameLst>
                                          <p:attrName>ppt_x</p:attrName>
                                          <p:attrName>ppt_y</p:attrName>
                                        </p:attrNameLst>
                                      </p:cBhvr>
                                      <p:rCtr x="-30299" y="231"/>
                                    </p:animMotion>
                                  </p:childTnLst>
                                </p:cTn>
                              </p:par>
                            </p:childTnLst>
                          </p:cTn>
                        </p:par>
                        <p:par>
                          <p:cTn id="85" fill="hold">
                            <p:stCondLst>
                              <p:cond delay="8250"/>
                            </p:stCondLst>
                            <p:childTnLst>
                              <p:par>
                                <p:cTn id="86" presetID="1" presetClass="entr" presetSubtype="0" fill="hold" nodeType="afterEffect">
                                  <p:stCondLst>
                                    <p:cond delay="2000"/>
                                  </p:stCondLst>
                                  <p:childTnLst>
                                    <p:set>
                                      <p:cBhvr>
                                        <p:cTn id="87" dur="1" fill="hold">
                                          <p:stCondLst>
                                            <p:cond delay="0"/>
                                          </p:stCondLst>
                                        </p:cTn>
                                        <p:tgtEl>
                                          <p:spTgt spid="44"/>
                                        </p:tgtEl>
                                        <p:attrNameLst>
                                          <p:attrName>style.visibility</p:attrName>
                                        </p:attrNameLst>
                                      </p:cBhvr>
                                      <p:to>
                                        <p:strVal val="visible"/>
                                      </p:to>
                                    </p:set>
                                  </p:childTnLst>
                                </p:cTn>
                              </p:par>
                              <p:par>
                                <p:cTn id="88" presetID="1" presetClass="entr" presetSubtype="0" fill="hold" nodeType="withEffect">
                                  <p:stCondLst>
                                    <p:cond delay="2000"/>
                                  </p:stCondLst>
                                  <p:childTnLst>
                                    <p:set>
                                      <p:cBhvr>
                                        <p:cTn id="89" dur="1" fill="hold">
                                          <p:stCondLst>
                                            <p:cond delay="0"/>
                                          </p:stCondLst>
                                        </p:cTn>
                                        <p:tgtEl>
                                          <p:spTgt spid="45"/>
                                        </p:tgtEl>
                                        <p:attrNameLst>
                                          <p:attrName>style.visibility</p:attrName>
                                        </p:attrNameLst>
                                      </p:cBhvr>
                                      <p:to>
                                        <p:strVal val="visible"/>
                                      </p:to>
                                    </p:set>
                                  </p:childTnLst>
                                </p:cTn>
                              </p:par>
                            </p:childTnLst>
                          </p:cTn>
                        </p:par>
                        <p:par>
                          <p:cTn id="90" fill="hold">
                            <p:stCondLst>
                              <p:cond delay="10250"/>
                            </p:stCondLst>
                            <p:childTnLst>
                              <p:par>
                                <p:cTn id="91" presetID="56" presetClass="path" presetSubtype="0" accel="50000" decel="50000" fill="hold" nodeType="afterEffect">
                                  <p:stCondLst>
                                    <p:cond delay="0"/>
                                  </p:stCondLst>
                                  <p:childTnLst>
                                    <p:animMotion origin="layout" path="M 5.55112E-17 1.85185E-6 L 0.0375 -0.04051 " pathEditMode="relative" rAng="0" ptsTypes="AA">
                                      <p:cBhvr>
                                        <p:cTn id="92" dur="2000" fill="hold"/>
                                        <p:tgtEl>
                                          <p:spTgt spid="44"/>
                                        </p:tgtEl>
                                        <p:attrNameLst>
                                          <p:attrName>ppt_x</p:attrName>
                                          <p:attrName>ppt_y</p:attrName>
                                        </p:attrNameLst>
                                      </p:cBhvr>
                                      <p:rCtr x="1875" y="-2037"/>
                                    </p:animMotion>
                                  </p:childTnLst>
                                </p:cTn>
                              </p:par>
                              <p:par>
                                <p:cTn id="93" presetID="49" presetClass="path" presetSubtype="0" accel="50000" decel="50000" fill="hold" nodeType="withEffect">
                                  <p:stCondLst>
                                    <p:cond delay="0"/>
                                  </p:stCondLst>
                                  <p:childTnLst>
                                    <p:animMotion origin="layout" path="M 4.16667E-7 4.44444E-6 L -0.05599 -0.09352 " pathEditMode="relative" rAng="0" ptsTypes="AA">
                                      <p:cBhvr>
                                        <p:cTn id="94" dur="2000" fill="hold"/>
                                        <p:tgtEl>
                                          <p:spTgt spid="45"/>
                                        </p:tgtEl>
                                        <p:attrNameLst>
                                          <p:attrName>ppt_x</p:attrName>
                                          <p:attrName>ppt_y</p:attrName>
                                        </p:attrNameLst>
                                      </p:cBhvr>
                                      <p:rCtr x="-2799" y="-4676"/>
                                    </p:animMotion>
                                  </p:childTnLst>
                                </p:cTn>
                              </p:par>
                              <p:par>
                                <p:cTn id="95" presetID="1" presetClass="entr" presetSubtype="0" fill="hold" nodeType="withEffect">
                                  <p:stCondLst>
                                    <p:cond delay="1000"/>
                                  </p:stCondLst>
                                  <p:childTnLst>
                                    <p:set>
                                      <p:cBhvr>
                                        <p:cTn id="9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5" name="Ttieng-yeah-tre-con-www_nhacchuongvui_com (online-audio-converter.com).wav"/>
                                        </p:tgtEl>
                                      </p:cMediaNode>
                                    </p:audio>
                                  </p:subTnLst>
                                </p:cTn>
                              </p:par>
                            </p:childTnLst>
                          </p:cTn>
                        </p:par>
                        <p:par>
                          <p:cTn id="97" fill="hold">
                            <p:stCondLst>
                              <p:cond delay="12250"/>
                            </p:stCondLst>
                            <p:childTnLst>
                              <p:par>
                                <p:cTn id="98" presetID="32" presetClass="emph" presetSubtype="0" repeatCount="indefinite" fill="hold" nodeType="afterEffect">
                                  <p:stCondLst>
                                    <p:cond delay="0"/>
                                  </p:stCondLst>
                                  <p:childTnLst>
                                    <p:animRot by="120000">
                                      <p:cBhvr>
                                        <p:cTn id="99" dur="200" fill="hold">
                                          <p:stCondLst>
                                            <p:cond delay="0"/>
                                          </p:stCondLst>
                                        </p:cTn>
                                        <p:tgtEl>
                                          <p:spTgt spid="58"/>
                                        </p:tgtEl>
                                        <p:attrNameLst>
                                          <p:attrName>r</p:attrName>
                                        </p:attrNameLst>
                                      </p:cBhvr>
                                    </p:animRot>
                                    <p:animRot by="-240000">
                                      <p:cBhvr>
                                        <p:cTn id="100" dur="400" fill="hold">
                                          <p:stCondLst>
                                            <p:cond delay="400"/>
                                          </p:stCondLst>
                                        </p:cTn>
                                        <p:tgtEl>
                                          <p:spTgt spid="58"/>
                                        </p:tgtEl>
                                        <p:attrNameLst>
                                          <p:attrName>r</p:attrName>
                                        </p:attrNameLst>
                                      </p:cBhvr>
                                    </p:animRot>
                                    <p:animRot by="240000">
                                      <p:cBhvr>
                                        <p:cTn id="101" dur="400" fill="hold">
                                          <p:stCondLst>
                                            <p:cond delay="800"/>
                                          </p:stCondLst>
                                        </p:cTn>
                                        <p:tgtEl>
                                          <p:spTgt spid="58"/>
                                        </p:tgtEl>
                                        <p:attrNameLst>
                                          <p:attrName>r</p:attrName>
                                        </p:attrNameLst>
                                      </p:cBhvr>
                                    </p:animRot>
                                    <p:animRot by="-240000">
                                      <p:cBhvr>
                                        <p:cTn id="102" dur="400" fill="hold">
                                          <p:stCondLst>
                                            <p:cond delay="1200"/>
                                          </p:stCondLst>
                                        </p:cTn>
                                        <p:tgtEl>
                                          <p:spTgt spid="58"/>
                                        </p:tgtEl>
                                        <p:attrNameLst>
                                          <p:attrName>r</p:attrName>
                                        </p:attrNameLst>
                                      </p:cBhvr>
                                    </p:animRot>
                                    <p:animRot by="120000">
                                      <p:cBhvr>
                                        <p:cTn id="103" dur="400" fill="hold">
                                          <p:stCondLst>
                                            <p:cond delay="1600"/>
                                          </p:stCondLst>
                                        </p:cTn>
                                        <p:tgtEl>
                                          <p:spTgt spid="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04" fill="hold" display="0">
                  <p:stCondLst>
                    <p:cond delay="indefinite"/>
                  </p:stCondLst>
                  <p:endCondLst>
                    <p:cond evt="onStopAudio" delay="0">
                      <p:tgtEl>
                        <p:sldTgt/>
                      </p:tgtEl>
                    </p:cond>
                  </p:endCondLst>
                </p:cTn>
                <p:tgtEl>
                  <p:spTgt spid="13"/>
                </p:tgtEl>
              </p:cMediaNode>
            </p:audio>
            <p:audio>
              <p:cMediaNode vol="100000">
                <p:cTn id="105" fill="hold" display="0">
                  <p:stCondLst>
                    <p:cond delay="indefinite"/>
                  </p:stCondLst>
                  <p:endCondLst>
                    <p:cond evt="onStopAudio" delay="0">
                      <p:tgtEl>
                        <p:sldTgt/>
                      </p:tgtEl>
                    </p:cond>
                  </p:endCondLst>
                </p:cTn>
                <p:tgtEl>
                  <p:spTgt spid="2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0574-95BE-48D0-946F-94E6F14C7D7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0BACBF-BD14-4534-B8CE-CBAA0CE0CF48}"/>
              </a:ext>
            </a:extLst>
          </p:cNvPr>
          <p:cNvPicPr>
            <a:picLocks noGrp="1" noChangeAspect="1"/>
          </p:cNvPicPr>
          <p:nvPr>
            <p:ph idx="1"/>
          </p:nvPr>
        </p:nvPicPr>
        <p:blipFill>
          <a:blip r:embed="rId2"/>
          <a:stretch>
            <a:fillRect/>
          </a:stretch>
        </p:blipFill>
        <p:spPr>
          <a:xfrm>
            <a:off x="-1" y="0"/>
            <a:ext cx="12191999" cy="6858000"/>
          </a:xfrm>
        </p:spPr>
      </p:pic>
    </p:spTree>
    <p:extLst>
      <p:ext uri="{BB962C8B-B14F-4D97-AF65-F5344CB8AC3E}">
        <p14:creationId xmlns:p14="http://schemas.microsoft.com/office/powerpoint/2010/main" val="1120812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18A4FD0-8BC0-40E6-8B27-47E8A6E13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CD6EE716-4C32-48E0-A002-7565F78718D6}"/>
              </a:ext>
            </a:extLst>
          </p:cNvPr>
          <p:cNvSpPr/>
          <p:nvPr/>
        </p:nvSpPr>
        <p:spPr>
          <a:xfrm>
            <a:off x="1700784" y="1009458"/>
            <a:ext cx="6938550" cy="39042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nvGrpSpPr>
          <p:cNvPr id="33" name="组合 32">
            <a:extLst>
              <a:ext uri="{FF2B5EF4-FFF2-40B4-BE49-F238E27FC236}">
                <a16:creationId xmlns:a16="http://schemas.microsoft.com/office/drawing/2014/main" id="{E7E740FF-8FEF-4A4F-9AC3-535168C4EE62}"/>
              </a:ext>
            </a:extLst>
          </p:cNvPr>
          <p:cNvGrpSpPr/>
          <p:nvPr/>
        </p:nvGrpSpPr>
        <p:grpSpPr>
          <a:xfrm>
            <a:off x="0" y="4131674"/>
            <a:ext cx="12191999" cy="3225796"/>
            <a:chOff x="0" y="4119048"/>
            <a:chExt cx="10174922" cy="3716848"/>
          </a:xfrm>
        </p:grpSpPr>
        <p:pic>
          <p:nvPicPr>
            <p:cNvPr id="31" name="图片 30">
              <a:extLst>
                <a:ext uri="{FF2B5EF4-FFF2-40B4-BE49-F238E27FC236}">
                  <a16:creationId xmlns:a16="http://schemas.microsoft.com/office/drawing/2014/main" id="{C3503717-EF73-4D20-9582-CF6D686846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a:extLst>
                <a:ext uri="{FF2B5EF4-FFF2-40B4-BE49-F238E27FC236}">
                  <a16:creationId xmlns:a16="http://schemas.microsoft.com/office/drawing/2014/main" id="{D5646330-F132-41A2-B26C-2FA0804A9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a:extLst>
              <a:ext uri="{FF2B5EF4-FFF2-40B4-BE49-F238E27FC236}">
                <a16:creationId xmlns:a16="http://schemas.microsoft.com/office/drawing/2014/main" id="{E5E2DAAC-1163-4AE8-9DB2-274B0D597962}"/>
              </a:ext>
            </a:extLst>
          </p:cNvPr>
          <p:cNvGrpSpPr/>
          <p:nvPr/>
        </p:nvGrpSpPr>
        <p:grpSpPr>
          <a:xfrm>
            <a:off x="0" y="-34340"/>
            <a:ext cx="11978640" cy="2087004"/>
            <a:chOff x="0" y="0"/>
            <a:chExt cx="12192000" cy="2526469"/>
          </a:xfrm>
        </p:grpSpPr>
        <p:pic>
          <p:nvPicPr>
            <p:cNvPr id="6" name="图片 5">
              <a:extLst>
                <a:ext uri="{FF2B5EF4-FFF2-40B4-BE49-F238E27FC236}">
                  <a16:creationId xmlns:a16="http://schemas.microsoft.com/office/drawing/2014/main" id="{BE8BC59F-F0E2-48BC-BE6E-9D9359E02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a:extLst>
                <a:ext uri="{FF2B5EF4-FFF2-40B4-BE49-F238E27FC236}">
                  <a16:creationId xmlns:a16="http://schemas.microsoft.com/office/drawing/2014/main" id="{F9195ACB-4AA4-4E5E-820B-78D139295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a:extLst>
              <a:ext uri="{FF2B5EF4-FFF2-40B4-BE49-F238E27FC236}">
                <a16:creationId xmlns:a16="http://schemas.microsoft.com/office/drawing/2014/main" id="{A3C9C915-8785-45EC-AB17-DA6383F17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a:extLst>
              <a:ext uri="{FF2B5EF4-FFF2-40B4-BE49-F238E27FC236}">
                <a16:creationId xmlns:a16="http://schemas.microsoft.com/office/drawing/2014/main" id="{297D4E88-3958-4A9C-9959-963A323F9E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sp>
        <p:nvSpPr>
          <p:cNvPr id="36" name="标题 1">
            <a:extLst>
              <a:ext uri="{FF2B5EF4-FFF2-40B4-BE49-F238E27FC236}">
                <a16:creationId xmlns:a16="http://schemas.microsoft.com/office/drawing/2014/main" id="{C2420CB9-2BC1-4D8E-A30C-58586C6AB160}"/>
              </a:ext>
            </a:extLst>
          </p:cNvPr>
          <p:cNvSpPr txBox="1">
            <a:spLocks/>
          </p:cNvSpPr>
          <p:nvPr/>
        </p:nvSpPr>
        <p:spPr>
          <a:xfrm>
            <a:off x="928332" y="1009458"/>
            <a:ext cx="8430572"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zh-CN" sz="7200" b="0" i="0" u="none" strike="noStrike" kern="1200" cap="none" spc="0" normalizeH="0" baseline="0" noProof="0" dirty="0" err="1">
                <a:ln>
                  <a:noFill/>
                </a:ln>
                <a:solidFill>
                  <a:srgbClr val="1B6A22"/>
                </a:solidFill>
                <a:effectLst/>
                <a:uLnTx/>
                <a:uFillTx/>
                <a:latin typeface="+mn-lt"/>
                <a:ea typeface="字魂27号-布丁体" panose="00000500000000000000" pitchFamily="2" charset="-122"/>
                <a:cs typeface="+mj-cs"/>
              </a:rPr>
              <a:t>Toán</a:t>
            </a:r>
            <a:endParaRPr kumimoji="0" lang="zh-CN" altLang="en-US" sz="7200" b="0" i="0" u="none" strike="noStrike" kern="1200" cap="none" spc="0" normalizeH="0" baseline="0" noProof="0" dirty="0">
              <a:ln>
                <a:noFill/>
              </a:ln>
              <a:solidFill>
                <a:srgbClr val="1B6A22"/>
              </a:solidFill>
              <a:effectLst/>
              <a:uLnTx/>
              <a:uFillTx/>
              <a:latin typeface="+mn-lt"/>
              <a:ea typeface="字魂27号-布丁体" panose="00000500000000000000" pitchFamily="2" charset="-122"/>
              <a:cs typeface="+mj-cs"/>
            </a:endParaRPr>
          </a:p>
        </p:txBody>
      </p:sp>
      <p:pic>
        <p:nvPicPr>
          <p:cNvPr id="38" name="图片 37">
            <a:extLst>
              <a:ext uri="{FF2B5EF4-FFF2-40B4-BE49-F238E27FC236}">
                <a16:creationId xmlns:a16="http://schemas.microsoft.com/office/drawing/2014/main" id="{7F12923B-3525-46BB-9BA9-6E10C50B9A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5765" y="1307953"/>
            <a:ext cx="1526424" cy="1355359"/>
          </a:xfrm>
          <a:prstGeom prst="rect">
            <a:avLst/>
          </a:prstGeom>
        </p:spPr>
      </p:pic>
      <p:grpSp>
        <p:nvGrpSpPr>
          <p:cNvPr id="19" name="组合 18">
            <a:extLst>
              <a:ext uri="{FF2B5EF4-FFF2-40B4-BE49-F238E27FC236}">
                <a16:creationId xmlns:a16="http://schemas.microsoft.com/office/drawing/2014/main" id="{D0F910DF-2743-4F46-886F-98DC8BFC5E14}"/>
              </a:ext>
            </a:extLst>
          </p:cNvPr>
          <p:cNvGrpSpPr/>
          <p:nvPr/>
        </p:nvGrpSpPr>
        <p:grpSpPr>
          <a:xfrm>
            <a:off x="1" y="5744572"/>
            <a:ext cx="12191999" cy="1113427"/>
            <a:chOff x="1" y="5605056"/>
            <a:chExt cx="13719705" cy="1252944"/>
          </a:xfrm>
        </p:grpSpPr>
        <p:pic>
          <p:nvPicPr>
            <p:cNvPr id="11" name="图片 10">
              <a:extLst>
                <a:ext uri="{FF2B5EF4-FFF2-40B4-BE49-F238E27FC236}">
                  <a16:creationId xmlns:a16="http://schemas.microsoft.com/office/drawing/2014/main" id="{E5D40A39-2A6B-4B44-A708-A113D23005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a:extLst>
                <a:ext uri="{FF2B5EF4-FFF2-40B4-BE49-F238E27FC236}">
                  <a16:creationId xmlns:a16="http://schemas.microsoft.com/office/drawing/2014/main" id="{4345AEB6-F897-4971-8A28-731BF634F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22" name="TextBox 21">
            <a:extLst>
              <a:ext uri="{FF2B5EF4-FFF2-40B4-BE49-F238E27FC236}">
                <a16:creationId xmlns:a16="http://schemas.microsoft.com/office/drawing/2014/main" id="{34CC322F-E723-486C-82A6-47BA553E5529}"/>
              </a:ext>
            </a:extLst>
          </p:cNvPr>
          <p:cNvSpPr txBox="1"/>
          <p:nvPr/>
        </p:nvSpPr>
        <p:spPr>
          <a:xfrm>
            <a:off x="2152650" y="2463702"/>
            <a:ext cx="6191453" cy="1846659"/>
          </a:xfrm>
          <a:prstGeom prst="rect">
            <a:avLst/>
          </a:prstGeom>
          <a:noFill/>
          <a:effectLst>
            <a:outerShdw dist="38100" dir="2700000" algn="tl" rotWithShape="0">
              <a:prstClr val="black">
                <a:alpha val="40000"/>
              </a:prstClr>
            </a:outerShdw>
          </a:effectLst>
        </p:spPr>
        <p:txBody>
          <a:bodyPr wrap="square" lIns="0" tIns="0" rIns="0" bIns="0" rtlCol="0">
            <a:spAutoFit/>
          </a:bodyPr>
          <a:lstStyle/>
          <a:p>
            <a:pPr lvl="0" algn="ctr"/>
            <a:r>
              <a:rPr lang="en-US" sz="6000" b="1" dirty="0" err="1">
                <a:solidFill>
                  <a:srgbClr val="ED5565"/>
                </a:solidFill>
              </a:rPr>
              <a:t>Bài</a:t>
            </a:r>
            <a:r>
              <a:rPr lang="en-US" sz="6000" b="1" dirty="0">
                <a:solidFill>
                  <a:srgbClr val="ED5565"/>
                </a:solidFill>
              </a:rPr>
              <a:t> 69: LUYỆN TẬP CHUNG</a:t>
            </a:r>
            <a:endParaRPr kumimoji="0" lang="en-US" sz="6000" b="1" i="0" u="none" strike="noStrike" kern="1200" cap="none" spc="0" normalizeH="0" baseline="0" noProof="0" dirty="0">
              <a:ln>
                <a:noFill/>
              </a:ln>
              <a:solidFill>
                <a:srgbClr val="ED5565"/>
              </a:solidFill>
              <a:effectLst/>
              <a:uLnTx/>
              <a:uFillTx/>
            </a:endParaRPr>
          </a:p>
        </p:txBody>
      </p:sp>
      <p:pic>
        <p:nvPicPr>
          <p:cNvPr id="8" name="Picture 7" descr="A picture containing toy&#10;&#10;Description automatically generated">
            <a:extLst>
              <a:ext uri="{FF2B5EF4-FFF2-40B4-BE49-F238E27FC236}">
                <a16:creationId xmlns:a16="http://schemas.microsoft.com/office/drawing/2014/main" id="{887B158D-F0D4-4FEB-BABC-FE3FD38070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911" b="94409" l="9585" r="89617">
                        <a14:foregroundMark x1="26518" y1="10383" x2="33706" y2="20927"/>
                        <a14:foregroundMark x1="33706" y1="20927" x2="33706" y2="21086"/>
                        <a14:foregroundMark x1="25399" y1="22843" x2="33067" y2="26518"/>
                        <a14:foregroundMark x1="75240" y1="30351" x2="75240" y2="30351"/>
                        <a14:foregroundMark x1="31150" y1="50479" x2="43291" y2="50479"/>
                        <a14:foregroundMark x1="28594" y1="61502" x2="44089" y2="63738"/>
                        <a14:foregroundMark x1="31629" y1="42332" x2="31629" y2="42332"/>
                        <a14:foregroundMark x1="77157" y1="30032" x2="77157" y2="30032"/>
                        <a14:foregroundMark x1="40575" y1="71725" x2="40575" y2="71725"/>
                        <a14:foregroundMark x1="62460" y1="70927" x2="62460" y2="70927"/>
                        <a14:foregroundMark x1="53834" y1="83227" x2="53834" y2="83227"/>
                        <a14:foregroundMark x1="33866" y1="88019" x2="33866" y2="88019"/>
                        <a14:foregroundMark x1="69489" y1="87859" x2="69489" y2="87859"/>
                        <a14:foregroundMark x1="70128" y1="83706" x2="66134" y2="91693"/>
                        <a14:foregroundMark x1="30032" y1="83227" x2="31789" y2="90575"/>
                        <a14:foregroundMark x1="68211" y1="66134" x2="68211" y2="66134"/>
                        <a14:foregroundMark x1="32907" y1="6070" x2="32907" y2="6070"/>
                        <a14:foregroundMark x1="74281" y1="30511" x2="74281" y2="30511"/>
                        <a14:foregroundMark x1="77796" y1="29233" x2="77796" y2="29233"/>
                        <a14:foregroundMark x1="78435" y1="27955" x2="78435" y2="27955"/>
                        <a14:foregroundMark x1="34185" y1="52875" x2="29553" y2="53355"/>
                        <a14:foregroundMark x1="31150" y1="60543" x2="31150" y2="60543"/>
                        <a14:foregroundMark x1="28594" y1="59904" x2="28594" y2="59904"/>
                        <a14:foregroundMark x1="27316" y1="61022" x2="27316" y2="61022"/>
                        <a14:foregroundMark x1="27316" y1="58946" x2="27316" y2="58946"/>
                        <a14:foregroundMark x1="26997" y1="58946" x2="26997" y2="58946"/>
                        <a14:foregroundMark x1="27316" y1="59744" x2="27316" y2="59744"/>
                        <a14:foregroundMark x1="27316" y1="59744" x2="27316" y2="59744"/>
                        <a14:foregroundMark x1="26198" y1="59744" x2="26198" y2="59744"/>
                        <a14:foregroundMark x1="26038" y1="61022" x2="26038" y2="61022"/>
                        <a14:foregroundMark x1="26038" y1="58946" x2="26038" y2="58946"/>
                        <a14:foregroundMark x1="26038" y1="59904" x2="25240" y2="59904"/>
                        <a14:foregroundMark x1="24441" y1="59904" x2="24441" y2="59904"/>
                        <a14:foregroundMark x1="26997" y1="59265" x2="26997" y2="59265"/>
                        <a14:foregroundMark x1="26198" y1="58466" x2="26198" y2="58466"/>
                        <a14:foregroundMark x1="25719" y1="58147" x2="25719" y2="58147"/>
                        <a14:foregroundMark x1="24920" y1="58147" x2="24121" y2="58147"/>
                        <a14:foregroundMark x1="24121" y1="58147" x2="24121" y2="58147"/>
                        <a14:foregroundMark x1="24121" y1="58147" x2="22684" y2="58466"/>
                        <a14:foregroundMark x1="22684" y1="59425" x2="22684" y2="59425"/>
                        <a14:foregroundMark x1="22843" y1="59904" x2="22843" y2="59904"/>
                        <a14:foregroundMark x1="23482" y1="60224" x2="23482" y2="60224"/>
                        <a14:foregroundMark x1="24760" y1="60224" x2="24760" y2="60224"/>
                        <a14:foregroundMark x1="25719" y1="60703" x2="25719" y2="60703"/>
                        <a14:foregroundMark x1="27476" y1="61182" x2="27476" y2="61182"/>
                        <a14:foregroundMark x1="29872" y1="61981" x2="29872" y2="61981"/>
                        <a14:foregroundMark x1="31310" y1="62460" x2="31310" y2="62460"/>
                        <a14:foregroundMark x1="32907" y1="63099" x2="32907" y2="63099"/>
                        <a14:foregroundMark x1="34345" y1="63578" x2="34345" y2="63578"/>
                        <a14:foregroundMark x1="51278" y1="84185" x2="51278" y2="84185"/>
                        <a14:foregroundMark x1="47444" y1="84026" x2="47444" y2="84026"/>
                        <a14:foregroundMark x1="47444" y1="84026" x2="53035" y2="84026"/>
                        <a14:foregroundMark x1="30831" y1="93131" x2="30831" y2="93131"/>
                        <a14:foregroundMark x1="67412" y1="94409" x2="67412" y2="94409"/>
                        <a14:foregroundMark x1="52556" y1="83706" x2="47764" y2="83706"/>
                        <a14:foregroundMark x1="53514" y1="84026" x2="45847" y2="83706"/>
                        <a14:foregroundMark x1="32588" y1="31150" x2="32588" y2="31150"/>
                        <a14:backgroundMark x1="77636" y1="69649" x2="85783" y2="74601"/>
                      </a14:backgroundRemoval>
                    </a14:imgEffect>
                  </a14:imgLayer>
                </a14:imgProps>
              </a:ext>
              <a:ext uri="{28A0092B-C50C-407E-A947-70E740481C1C}">
                <a14:useLocalDpi xmlns:a14="http://schemas.microsoft.com/office/drawing/2010/main" val="0"/>
              </a:ext>
            </a:extLst>
          </a:blip>
          <a:stretch>
            <a:fillRect/>
          </a:stretch>
        </p:blipFill>
        <p:spPr>
          <a:xfrm>
            <a:off x="7600748" y="1855758"/>
            <a:ext cx="4887562" cy="4887562"/>
          </a:xfrm>
          <a:prstGeom prst="rect">
            <a:avLst/>
          </a:prstGeom>
        </p:spPr>
      </p:pic>
    </p:spTree>
    <p:extLst>
      <p:ext uri="{BB962C8B-B14F-4D97-AF65-F5344CB8AC3E}">
        <p14:creationId xmlns:p14="http://schemas.microsoft.com/office/powerpoint/2010/main" val="340958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75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750"/>
                                        <p:tgtEl>
                                          <p:spTgt spid="3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750"/>
                                        <p:tgtEl>
                                          <p:spTgt spid="35"/>
                                        </p:tgtEl>
                                      </p:cBhvr>
                                    </p:animEffect>
                                  </p:childTnLst>
                                </p:cTn>
                              </p:par>
                            </p:childTnLst>
                          </p:cTn>
                        </p:par>
                        <p:par>
                          <p:cTn id="19" fill="hold">
                            <p:stCondLst>
                              <p:cond delay="2250"/>
                            </p:stCondLst>
                            <p:childTnLst>
                              <p:par>
                                <p:cTn id="20" presetID="2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750"/>
                                        <p:tgtEl>
                                          <p:spTgt spid="33"/>
                                        </p:tgtEl>
                                      </p:cBhvr>
                                    </p:animEffect>
                                  </p:childTnLst>
                                </p:cTn>
                              </p:par>
                            </p:childTnLst>
                          </p:cTn>
                        </p:par>
                        <p:par>
                          <p:cTn id="23" fill="hold">
                            <p:stCondLst>
                              <p:cond delay="3000"/>
                            </p:stCondLst>
                            <p:childTnLst>
                              <p:par>
                                <p:cTn id="24" presetID="14" presetClass="entr" presetSubtype="1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750"/>
                                        <p:tgtEl>
                                          <p:spTgt spid="36"/>
                                        </p:tgtEl>
                                      </p:cBhvr>
                                    </p:animEffect>
                                  </p:childTnLst>
                                </p:cTn>
                              </p:par>
                            </p:childTnLst>
                          </p:cTn>
                        </p:par>
                        <p:par>
                          <p:cTn id="27" fill="hold">
                            <p:stCondLst>
                              <p:cond delay="3750"/>
                            </p:stCondLst>
                            <p:childTnLst>
                              <p:par>
                                <p:cTn id="28" presetID="63" presetClass="path" presetSubtype="0" accel="50000" decel="50000" fill="hold" nodeType="afterEffect">
                                  <p:stCondLst>
                                    <p:cond delay="0"/>
                                  </p:stCondLst>
                                  <p:childTnLst>
                                    <p:animMotion origin="layout" path="M -3.125E-6 -3.33333E-6 L 0.27813 -0.00254 " pathEditMode="relative" rAng="0" ptsTypes="AA">
                                      <p:cBhvr>
                                        <p:cTn id="29" dur="2000" fill="hold"/>
                                        <p:tgtEl>
                                          <p:spTgt spid="38"/>
                                        </p:tgtEl>
                                        <p:attrNameLst>
                                          <p:attrName>ppt_x</p:attrName>
                                          <p:attrName>ppt_y</p:attrName>
                                        </p:attrNameLst>
                                      </p:cBhvr>
                                      <p:rCtr x="13906" y="-139"/>
                                    </p:animMotion>
                                  </p:childTnLst>
                                </p:cTn>
                              </p:par>
                            </p:childTnLst>
                          </p:cTn>
                        </p:par>
                        <p:par>
                          <p:cTn id="30" fill="hold">
                            <p:stCondLst>
                              <p:cond delay="5750"/>
                            </p:stCondLst>
                            <p:childTnLst>
                              <p:par>
                                <p:cTn id="31" presetID="53" presetClass="entr" presetSubtype="16"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par>
                          <p:cTn id="36" fill="hold">
                            <p:stCondLst>
                              <p:cond delay="6250"/>
                            </p:stCondLst>
                            <p:childTnLst>
                              <p:par>
                                <p:cTn id="37" presetID="14" presetClass="entr" presetSubtype="1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par>
                          <p:cTn id="40" fill="hold">
                            <p:stCondLst>
                              <p:cond delay="6750"/>
                            </p:stCondLst>
                            <p:childTnLst>
                              <p:par>
                                <p:cTn id="41" presetID="53" presetClass="entr" presetSubtype="16"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2">
                                            <p:txEl>
                                              <p:pRg st="0" end="0"/>
                                            </p:txEl>
                                          </p:spTgt>
                                        </p:tgtEl>
                                        <p:attrNameLst>
                                          <p:attrName>style.visibility</p:attrName>
                                        </p:attrNameLst>
                                      </p:cBhvr>
                                      <p:to>
                                        <p:strVal val="visible"/>
                                      </p:to>
                                    </p:set>
                                    <p:animEffect transition="in" filter="barn(inVertical)">
                                      <p:cBhvr>
                                        <p:cTn id="5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图片 9">
            <a:extLst>
              <a:ext uri="{FF2B5EF4-FFF2-40B4-BE49-F238E27FC236}">
                <a16:creationId xmlns:a16="http://schemas.microsoft.com/office/drawing/2014/main" id="{AE8B2F7A-4065-451E-BA42-E6F4F2040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5" name="TextBox 94">
            <a:extLst>
              <a:ext uri="{FF2B5EF4-FFF2-40B4-BE49-F238E27FC236}">
                <a16:creationId xmlns:a16="http://schemas.microsoft.com/office/drawing/2014/main" id="{8DC48B90-D2BD-4027-B428-C35E30B34F4A}"/>
              </a:ext>
            </a:extLst>
          </p:cNvPr>
          <p:cNvSpPr txBox="1"/>
          <p:nvPr/>
        </p:nvSpPr>
        <p:spPr>
          <a:xfrm>
            <a:off x="4295775" y="1019175"/>
            <a:ext cx="44291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Yêu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cầu</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cần</a:t>
            </a:r>
            <a:r>
              <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rPr>
              <a:t> </a:t>
            </a:r>
            <a:r>
              <a:rPr kumimoji="0" lang="en-US" sz="4000" b="1" i="0" u="none" strike="noStrike" kern="1200" cap="none" spc="0" normalizeH="0" baseline="0" noProof="0" dirty="0" err="1">
                <a:ln>
                  <a:noFill/>
                </a:ln>
                <a:solidFill>
                  <a:srgbClr val="FFFF00"/>
                </a:solidFill>
                <a:effectLst/>
                <a:uLnTx/>
                <a:uFillTx/>
                <a:latin typeface="Arial"/>
                <a:ea typeface="微软雅黑"/>
                <a:cs typeface="Arial" panose="020B0604020202020204" pitchFamily="34" charset="0"/>
              </a:rPr>
              <a:t>đạt</a:t>
            </a:r>
            <a:endParaRPr kumimoji="0" lang="en-US" sz="4000" b="1" i="0" u="none" strike="noStrike" kern="1200" cap="none" spc="0" normalizeH="0" baseline="0" noProof="0" dirty="0">
              <a:ln>
                <a:noFill/>
              </a:ln>
              <a:solidFill>
                <a:srgbClr val="FFFF00"/>
              </a:solidFill>
              <a:effectLst/>
              <a:uLnTx/>
              <a:uFillTx/>
              <a:latin typeface="Arial"/>
              <a:ea typeface="微软雅黑"/>
              <a:cs typeface="Arial" panose="020B0604020202020204" pitchFamily="34" charset="0"/>
            </a:endParaRPr>
          </a:p>
        </p:txBody>
      </p:sp>
      <p:sp>
        <p:nvSpPr>
          <p:cNvPr id="97" name="TextBox 96">
            <a:extLst>
              <a:ext uri="{FF2B5EF4-FFF2-40B4-BE49-F238E27FC236}">
                <a16:creationId xmlns:a16="http://schemas.microsoft.com/office/drawing/2014/main" id="{F095930B-D750-459E-919D-8C2CCA4BDE9F}"/>
              </a:ext>
            </a:extLst>
          </p:cNvPr>
          <p:cNvSpPr txBox="1"/>
          <p:nvPr/>
        </p:nvSpPr>
        <p:spPr>
          <a:xfrm>
            <a:off x="1257300" y="1924050"/>
            <a:ext cx="10372725" cy="206210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Đọc được giờ chính xác đến 5 phút và từng phút trên đồng hồ.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Nhận biết được tháng trong năm.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rPr>
              <a:t>Sử dụng tiền Việt Nam.</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7">
                                            <p:txEl>
                                              <p:pRg st="0" end="0"/>
                                            </p:txEl>
                                          </p:spTgt>
                                        </p:tgtEl>
                                        <p:attrNameLst>
                                          <p:attrName>style.visibility</p:attrName>
                                        </p:attrNameLst>
                                      </p:cBhvr>
                                      <p:to>
                                        <p:strVal val="visible"/>
                                      </p:to>
                                    </p:set>
                                    <p:anim calcmode="lin" valueType="num">
                                      <p:cBhvr>
                                        <p:cTn id="17" dur="500" fill="hold"/>
                                        <p:tgtEl>
                                          <p:spTgt spid="9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9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7">
                                            <p:txEl>
                                              <p:pRg st="1" end="1"/>
                                            </p:txEl>
                                          </p:spTgt>
                                        </p:tgtEl>
                                        <p:attrNameLst>
                                          <p:attrName>style.visibility</p:attrName>
                                        </p:attrNameLst>
                                      </p:cBhvr>
                                      <p:to>
                                        <p:strVal val="visible"/>
                                      </p:to>
                                    </p:set>
                                    <p:anim calcmode="lin" valueType="num">
                                      <p:cBhvr>
                                        <p:cTn id="24" dur="500" fill="hold"/>
                                        <p:tgtEl>
                                          <p:spTgt spid="9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9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9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7">
                                            <p:txEl>
                                              <p:pRg st="2" end="2"/>
                                            </p:txEl>
                                          </p:spTgt>
                                        </p:tgtEl>
                                        <p:attrNameLst>
                                          <p:attrName>style.visibility</p:attrName>
                                        </p:attrNameLst>
                                      </p:cBhvr>
                                      <p:to>
                                        <p:strVal val="visible"/>
                                      </p:to>
                                    </p:set>
                                    <p:anim calcmode="lin" valueType="num">
                                      <p:cBhvr>
                                        <p:cTn id="31" dur="500" fill="hold"/>
                                        <p:tgtEl>
                                          <p:spTgt spid="9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97">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4.5|15"/>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3|24.4|15.4"/>
</p:tagLst>
</file>

<file path=ppt/tags/tag4.xml><?xml version="1.0" encoding="utf-8"?>
<p:tagLst xmlns:a="http://schemas.openxmlformats.org/drawingml/2006/main" xmlns:r="http://schemas.openxmlformats.org/officeDocument/2006/relationships" xmlns:p="http://schemas.openxmlformats.org/presentationml/2006/main">
  <p:tag name="TIMING" val="|1.7|9.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772</Words>
  <Application>Microsoft Office PowerPoint</Application>
  <PresentationFormat>Widescreen</PresentationFormat>
  <Paragraphs>116</Paragraphs>
  <Slides>21</Slides>
  <Notes>14</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21</vt:i4>
      </vt:variant>
    </vt:vector>
  </HeadingPairs>
  <TitlesOfParts>
    <vt:vector size="34" baseType="lpstr">
      <vt:lpstr>微软雅黑</vt:lpstr>
      <vt:lpstr>微软雅黑</vt:lpstr>
      <vt:lpstr>Arial</vt:lpstr>
      <vt:lpstr>Calibri</vt:lpstr>
      <vt:lpstr>Calibri Light</vt:lpstr>
      <vt:lpstr>等线</vt:lpstr>
      <vt:lpstr>等线 Light</vt:lpstr>
      <vt:lpstr>Times New Roman</vt:lpstr>
      <vt:lpstr>UVN La Xanh</vt:lpstr>
      <vt:lpstr>字魂27号-布丁体</vt:lpstr>
      <vt:lpstr>Custom Design</vt:lpstr>
      <vt:lpstr>3_Office Theme</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23</cp:revision>
  <dcterms:created xsi:type="dcterms:W3CDTF">2023-02-05T08:17:30Z</dcterms:created>
  <dcterms:modified xsi:type="dcterms:W3CDTF">2023-02-18T14:11:09Z</dcterms:modified>
</cp:coreProperties>
</file>