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90" r:id="rId4"/>
    <p:sldId id="291" r:id="rId5"/>
    <p:sldId id="284" r:id="rId6"/>
    <p:sldId id="285" r:id="rId7"/>
    <p:sldId id="287" r:id="rId8"/>
    <p:sldId id="292" r:id="rId9"/>
    <p:sldId id="293" r:id="rId10"/>
    <p:sldId id="294" r:id="rId11"/>
    <p:sldId id="295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15441"/>
    <a:srgbClr val="FFF685"/>
    <a:srgbClr val="F06858"/>
    <a:srgbClr val="9BBB59"/>
    <a:srgbClr val="F8B1A9"/>
    <a:srgbClr val="4BACC6"/>
    <a:srgbClr val="FFD653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1330" y="-5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31.png"/><Relationship Id="rId4" Type="http://schemas.openxmlformats.org/officeDocument/2006/relationships/image" Target="../media/image30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5.jpeg"/><Relationship Id="rId16" Type="http://schemas.microsoft.com/office/2007/relationships/hdphoto" Target="../media/hdphoto7.wdp"/><Relationship Id="rId20" Type="http://schemas.openxmlformats.org/officeDocument/2006/relationships/image" Target="../media/image16.tm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microsoft.com/office/2007/relationships/hdphoto" Target="../media/hdphoto2.wdp"/><Relationship Id="rId10" Type="http://schemas.microsoft.com/office/2007/relationships/hdphoto" Target="../media/hdphoto7.wdp"/><Relationship Id="rId19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openxmlformats.org/officeDocument/2006/relationships/image" Target="../media/image12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3.png"/><Relationship Id="rId4" Type="http://schemas.microsoft.com/office/2007/relationships/hdphoto" Target="../media/hdphoto9.wdp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65:</a:t>
            </a:r>
          </a:p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BIỂU ĐỒ TRANH</a:t>
            </a:r>
            <a:endParaRPr lang="en-US" sz="6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28453"/>
            <a:ext cx="5990398" cy="1001474"/>
            <a:chOff x="1183343" y="1464304"/>
            <a:chExt cx="59903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5372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</a:t>
              </a:r>
              <a:r>
                <a:rPr lang="en-US" sz="2800" dirty="0" err="1" smtClean="0"/>
                <a:t>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thị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gà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ngỗng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vịt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sân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47596"/>
              </p:ext>
            </p:extLst>
          </p:nvPr>
        </p:nvGraphicFramePr>
        <p:xfrm>
          <a:off x="6578599" y="342901"/>
          <a:ext cx="4660962" cy="60382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3654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5115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923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/>
        </p:blipFill>
        <p:spPr>
          <a:xfrm>
            <a:off x="6650506" y="5483225"/>
            <a:ext cx="721286" cy="8699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/>
        </p:blipFill>
        <p:spPr>
          <a:xfrm>
            <a:off x="8244087" y="5514488"/>
            <a:ext cx="732724" cy="80742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/>
        </p:blipFill>
        <p:spPr>
          <a:xfrm>
            <a:off x="9742209" y="5451962"/>
            <a:ext cx="767790" cy="8699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97152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7152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97152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97152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7152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7152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97152" y="1307014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97152" y="72879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14224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14224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14224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614224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614224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171637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71637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71637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637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71637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171637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43699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8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9064376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0633480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62828" y="2569235"/>
            <a:ext cx="5372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ngỗng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con?</a:t>
            </a:r>
          </a:p>
          <a:p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 smtClean="0"/>
              <a:t>vịt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con? </a:t>
            </a:r>
            <a:endParaRPr lang="en-US" sz="2800" dirty="0"/>
          </a:p>
        </p:txBody>
      </p:sp>
      <p:sp>
        <p:nvSpPr>
          <p:cNvPr id="41" name="Rounded Rectangle 40"/>
          <p:cNvSpPr/>
          <p:nvPr/>
        </p:nvSpPr>
        <p:spPr>
          <a:xfrm>
            <a:off x="6975566" y="627018"/>
            <a:ext cx="796834" cy="1908335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0050286" y="1750423"/>
            <a:ext cx="796834" cy="784930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uiExpand="1" build="p"/>
      <p:bldP spid="41" grpId="0" animBg="1"/>
      <p:bldP spid="41" grpId="1" animBg="1"/>
      <p:bldP spid="42" grpId="0" animBg="1"/>
      <p:bldP spid="4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0181" y="699820"/>
            <a:ext cx="6722281" cy="570588"/>
            <a:chOff x="1183343" y="1464304"/>
            <a:chExt cx="6722281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104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8" y="1966446"/>
            <a:ext cx="7091508" cy="24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5" y="1426783"/>
            <a:ext cx="685799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SỐ QUE TÍNH TRONG MỖI HỘP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27464" y="1567543"/>
            <a:ext cx="2762275" cy="2863000"/>
            <a:chOff x="927464" y="1567543"/>
            <a:chExt cx="2762275" cy="28630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7244"/>
            <a:stretch/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8" name="Oval Callout 7"/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Mỗi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  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gồm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10 que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tính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1398" y="1610889"/>
                <a:ext cx="463552" cy="555117"/>
              </a:xfrm>
              <a:prstGeom prst="rect">
                <a:avLst/>
              </a:prstGeom>
            </p:spPr>
          </p:pic>
        </p:grpSp>
      </p:grpSp>
      <p:sp>
        <p:nvSpPr>
          <p:cNvPr id="13" name="Oval 12"/>
          <p:cNvSpPr/>
          <p:nvPr/>
        </p:nvSpPr>
        <p:spPr>
          <a:xfrm>
            <a:off x="10709926" y="2107950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709926" y="2893694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80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709926" y="3679438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962" y="4829446"/>
            <a:ext cx="7948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que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que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653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7800" y="647700"/>
            <a:ext cx="9410700" cy="5524500"/>
            <a:chOff x="1504950" y="1295400"/>
            <a:chExt cx="8972550" cy="5562600"/>
          </a:xfrm>
        </p:grpSpPr>
        <p:pic>
          <p:nvPicPr>
            <p:cNvPr id="4" name="Picture 2" descr="20210409090753_wm_shs-toan-2-tap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5" t="12129" r="5549" b="51371"/>
            <a:stretch/>
          </p:blipFill>
          <p:spPr bwMode="auto">
            <a:xfrm>
              <a:off x="1523999" y="1295400"/>
              <a:ext cx="8953501" cy="556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504950" y="1295400"/>
              <a:ext cx="6534150" cy="1752600"/>
            </a:xfrm>
            <a:custGeom>
              <a:avLst/>
              <a:gdLst>
                <a:gd name="connsiteX0" fmla="*/ 19050 w 6534150"/>
                <a:gd name="connsiteY0" fmla="*/ 0 h 1752600"/>
                <a:gd name="connsiteX1" fmla="*/ 6534150 w 6534150"/>
                <a:gd name="connsiteY1" fmla="*/ 0 h 1752600"/>
                <a:gd name="connsiteX2" fmla="*/ 6534150 w 6534150"/>
                <a:gd name="connsiteY2" fmla="*/ 476250 h 1752600"/>
                <a:gd name="connsiteX3" fmla="*/ 1943100 w 6534150"/>
                <a:gd name="connsiteY3" fmla="*/ 476250 h 1752600"/>
                <a:gd name="connsiteX4" fmla="*/ 2076450 w 6534150"/>
                <a:gd name="connsiteY4" fmla="*/ 1447800 h 1752600"/>
                <a:gd name="connsiteX5" fmla="*/ 190500 w 6534150"/>
                <a:gd name="connsiteY5" fmla="*/ 1752600 h 1752600"/>
                <a:gd name="connsiteX6" fmla="*/ 0 w 6534150"/>
                <a:gd name="connsiteY6" fmla="*/ 1714500 h 1752600"/>
                <a:gd name="connsiteX7" fmla="*/ 19050 w 6534150"/>
                <a:gd name="connsiteY7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150" h="1752600">
                  <a:moveTo>
                    <a:pt x="19050" y="0"/>
                  </a:moveTo>
                  <a:lnTo>
                    <a:pt x="6534150" y="0"/>
                  </a:lnTo>
                  <a:lnTo>
                    <a:pt x="6534150" y="476250"/>
                  </a:lnTo>
                  <a:lnTo>
                    <a:pt x="1943100" y="476250"/>
                  </a:lnTo>
                  <a:lnTo>
                    <a:pt x="2076450" y="1447800"/>
                  </a:lnTo>
                  <a:lnTo>
                    <a:pt x="190500" y="1752600"/>
                  </a:lnTo>
                  <a:lnTo>
                    <a:pt x="0" y="17145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68" y="2125265"/>
            <a:ext cx="1552852" cy="70791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1" y="2761035"/>
            <a:ext cx="1581759" cy="73119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80" y="3431265"/>
            <a:ext cx="1574391" cy="69376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3871640" y="2869609"/>
            <a:ext cx="1666701" cy="75341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>
            <a:off x="2191452" y="2534938"/>
            <a:ext cx="1678276" cy="81289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28" y="4339090"/>
            <a:ext cx="1606192" cy="73248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3578057" y="3640548"/>
            <a:ext cx="1546393" cy="63407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981" b="97608" l="13770" r="5801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2211109" y="4116486"/>
            <a:ext cx="1526804" cy="69889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>
            <a:off x="1774255" y="3279713"/>
            <a:ext cx="1540446" cy="771349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92" y="4850198"/>
            <a:ext cx="1581759" cy="731190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4163505"/>
            <a:ext cx="1584960" cy="686693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5844540" y="4535194"/>
            <a:ext cx="1528818" cy="634078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7471049" y="5015890"/>
            <a:ext cx="1528818" cy="634078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0240" y="5236057"/>
            <a:ext cx="1584960" cy="732487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 flipH="1">
            <a:off x="4001147" y="5023510"/>
            <a:ext cx="1666409" cy="753412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2560" y="3767602"/>
            <a:ext cx="1603708" cy="731190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1781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32579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đỏ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4620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09024 -0.0953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47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10625 0.13148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6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11002 -0.17384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87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4493 -0.39838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-199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2332 -0.1030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5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28294 0.12014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59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3476 -0.16574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82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9778 -0.19815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99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43204 -0.11574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-578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39792 -0.325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-1629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53868 -0.06598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33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0231 L 0.29336 0.01412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5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27084 0.05532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275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40912 0.0569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56" y="28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2604 -0.3294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64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19297 -0.3090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7999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03551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đỏ</a:t>
            </a:r>
            <a:endParaRPr lang="en-US" sz="2800" b="1" dirty="0"/>
          </a:p>
        </p:txBody>
      </p:sp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3715040"/>
            <a:ext cx="1693690" cy="753412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3100092"/>
            <a:ext cx="1606192" cy="732487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4395097"/>
            <a:ext cx="1546393" cy="634078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4417319"/>
            <a:ext cx="1581759" cy="731190"/>
          </a:xfrm>
          <a:prstGeom prst="rect">
            <a:avLst/>
          </a:prstGeom>
        </p:spPr>
      </p:pic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129381"/>
            <a:ext cx="1581759" cy="731190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883516"/>
            <a:ext cx="1563862" cy="707461"/>
          </a:xfrm>
          <a:prstGeom prst="rect">
            <a:avLst/>
          </a:prstGeom>
        </p:spPr>
      </p:pic>
      <p:pic>
        <p:nvPicPr>
          <p:cNvPr id="50" name="Picture 49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217355"/>
            <a:ext cx="1563862" cy="707461"/>
          </a:xfrm>
          <a:prstGeom prst="rect">
            <a:avLst/>
          </a:prstGeom>
        </p:spPr>
      </p:pic>
      <p:pic>
        <p:nvPicPr>
          <p:cNvPr id="51" name="Picture 50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981" b="97608" l="13770" r="5801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7040407" y="1874623"/>
            <a:ext cx="1559366" cy="71379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975267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67479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754094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Screen Clipping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098494" y="5179683"/>
            <a:ext cx="1693690" cy="753412"/>
          </a:xfrm>
          <a:prstGeom prst="rect">
            <a:avLst/>
          </a:prstGeom>
        </p:spPr>
      </p:pic>
      <p:pic>
        <p:nvPicPr>
          <p:cNvPr id="55" name="Picture 54" descr="Screen Clipping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5235545"/>
            <a:ext cx="1546393" cy="634078"/>
          </a:xfrm>
          <a:prstGeom prst="rect">
            <a:avLst/>
          </a:prstGeom>
        </p:spPr>
      </p:pic>
      <p:pic>
        <p:nvPicPr>
          <p:cNvPr id="58" name="Picture 57" descr="Screen Clipping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5166868"/>
            <a:ext cx="1581759" cy="73119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754982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578790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9446983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30338 0.1770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884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30234 0.1821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909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15078 -0.00301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-1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0052 -0.26111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0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0338 -0.26944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5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14974 0.17778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84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4623 0.3585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1810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0443 -0.2805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41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01172 -0.28171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29102 0.19028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974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29101 0.19213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981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5703 -0.18612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2" grpId="0" animBg="1"/>
      <p:bldP spid="53" grpId="0" animBg="1"/>
      <p:bldP spid="25" grpId="0" animBg="1"/>
      <p:bldP spid="59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1455453"/>
            <a:ext cx="3653598" cy="1001474"/>
            <a:chOff x="1183343" y="1464304"/>
            <a:chExt cx="36535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199448"/>
              </p:ext>
            </p:extLst>
          </p:nvPr>
        </p:nvGraphicFramePr>
        <p:xfrm>
          <a:off x="4914900" y="271414"/>
          <a:ext cx="6393512" cy="60478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98378">
                  <a:extLst>
                    <a:ext uri="{9D8B030D-6E8A-4147-A177-3AD203B41FA5}">
                      <a16:colId xmlns:a16="http://schemas.microsoft.com/office/drawing/2014/main" xmlns="" val="631121301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xmlns="" val="3424303033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xmlns="" val="1684188789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xmlns="" val="1656533597"/>
                    </a:ext>
                  </a:extLst>
                </a:gridCol>
              </a:tblGrid>
              <a:tr h="534683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7269729"/>
                  </a:ext>
                </a:extLst>
              </a:tr>
              <a:tr h="6970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vuông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tròn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tam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giác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chữ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nhật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7897986"/>
                  </a:ext>
                </a:extLst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7048500" y="907825"/>
            <a:ext cx="546100" cy="4671575"/>
            <a:chOff x="6667500" y="907825"/>
            <a:chExt cx="546100" cy="4671575"/>
          </a:xfrm>
        </p:grpSpPr>
        <p:sp>
          <p:nvSpPr>
            <p:cNvPr id="29" name="Oval 28"/>
            <p:cNvSpPr/>
            <p:nvPr/>
          </p:nvSpPr>
          <p:spPr>
            <a:xfrm>
              <a:off x="6667500" y="50259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667500" y="44376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667500" y="38493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667500" y="32610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67500" y="26727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667500" y="20844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67500" y="14961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667500" y="9078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446480" y="2105724"/>
            <a:ext cx="511639" cy="3453600"/>
            <a:chOff x="4976580" y="2105724"/>
            <a:chExt cx="511639" cy="3453600"/>
          </a:xfrm>
        </p:grpSpPr>
        <p:sp>
          <p:nvSpPr>
            <p:cNvPr id="21" name="Rectangle 20"/>
            <p:cNvSpPr/>
            <p:nvPr/>
          </p:nvSpPr>
          <p:spPr>
            <a:xfrm>
              <a:off x="4976580" y="50459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76580" y="44576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76580" y="38693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76580" y="32810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976580" y="26940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76580" y="21057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394700" y="3284645"/>
            <a:ext cx="1041400" cy="2274679"/>
            <a:chOff x="8128000" y="3284645"/>
            <a:chExt cx="1041400" cy="2274679"/>
          </a:xfrm>
        </p:grpSpPr>
        <p:sp>
          <p:nvSpPr>
            <p:cNvPr id="39" name="Isosceles Triangle 38"/>
            <p:cNvSpPr/>
            <p:nvPr/>
          </p:nvSpPr>
          <p:spPr>
            <a:xfrm>
              <a:off x="8128000" y="447777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8128000" y="3888998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8128000" y="328464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8128000" y="5045999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992693" y="2712873"/>
            <a:ext cx="1074420" cy="2826376"/>
            <a:chOff x="9776793" y="2712873"/>
            <a:chExt cx="1074420" cy="2826376"/>
          </a:xfrm>
        </p:grpSpPr>
        <p:sp>
          <p:nvSpPr>
            <p:cNvPr id="42" name="Rectangle 41"/>
            <p:cNvSpPr/>
            <p:nvPr/>
          </p:nvSpPr>
          <p:spPr>
            <a:xfrm>
              <a:off x="9776793" y="5045998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776793" y="44777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776793" y="38894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776793" y="33011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776793" y="27128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33400" y="2483666"/>
            <a:ext cx="454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a.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 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65" name="Rounded Rectangle 64"/>
          <p:cNvSpPr/>
          <p:nvPr/>
        </p:nvSpPr>
        <p:spPr>
          <a:xfrm>
            <a:off x="5238749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6</a:t>
            </a:r>
            <a:endParaRPr lang="en-US" sz="3600" b="1" dirty="0"/>
          </a:p>
        </p:txBody>
      </p:sp>
      <p:sp>
        <p:nvSpPr>
          <p:cNvPr id="66" name="Rounded Rectangle 65"/>
          <p:cNvSpPr/>
          <p:nvPr/>
        </p:nvSpPr>
        <p:spPr>
          <a:xfrm>
            <a:off x="6858000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8</a:t>
            </a:r>
            <a:endParaRPr lang="en-US" sz="3600" b="1" dirty="0"/>
          </a:p>
        </p:txBody>
      </p:sp>
      <p:sp>
        <p:nvSpPr>
          <p:cNvPr id="67" name="Rounded Rectangle 66"/>
          <p:cNvSpPr/>
          <p:nvPr/>
        </p:nvSpPr>
        <p:spPr>
          <a:xfrm>
            <a:off x="8451851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4</a:t>
            </a:r>
            <a:endParaRPr lang="en-US" sz="3600" b="1" dirty="0"/>
          </a:p>
        </p:txBody>
      </p:sp>
      <p:sp>
        <p:nvSpPr>
          <p:cNvPr id="68" name="Rounded Rectangle 67"/>
          <p:cNvSpPr/>
          <p:nvPr/>
        </p:nvSpPr>
        <p:spPr>
          <a:xfrm>
            <a:off x="10066353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5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/>
      <p:bldP spid="65" grpId="0" animBg="1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35467" y="1074084"/>
            <a:ext cx="10113533" cy="523220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SỐ BÔNG HOA ĐÃ NỞ TRONG VƯỜN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9800" y="3893348"/>
            <a:ext cx="5655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bông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6 + 4 + 10 = 20 (</a:t>
            </a:r>
            <a:r>
              <a:rPr lang="en-US" sz="2800" dirty="0" err="1" smtClean="0"/>
              <a:t>bông</a:t>
            </a:r>
            <a:r>
              <a:rPr lang="en-US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20 </a:t>
            </a:r>
            <a:r>
              <a:rPr lang="en-US" sz="2800" dirty="0" err="1" smtClean="0"/>
              <a:t>bông</a:t>
            </a:r>
            <a:endParaRPr lang="en-US" sz="2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0" y="1631368"/>
            <a:ext cx="10470350" cy="238564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117182" y="1808463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17182" y="2582892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049000" y="3267717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5034" y="3927412"/>
            <a:ext cx="5046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c. </a:t>
            </a: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cúc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bông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6 – 4 = 2 (</a:t>
            </a:r>
            <a:r>
              <a:rPr lang="en-US" sz="2800" dirty="0" err="1" smtClean="0"/>
              <a:t>bông</a:t>
            </a:r>
            <a:r>
              <a:rPr lang="en-US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2 </a:t>
            </a:r>
            <a:r>
              <a:rPr lang="en-US" sz="2800" dirty="0" err="1" smtClean="0"/>
              <a:t>bông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33533" y="4104190"/>
            <a:ext cx="0" cy="2324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build="p"/>
      <p:bldP spid="10" grpId="0" animBg="1"/>
      <p:bldP spid="11" grpId="0" animBg="1"/>
      <p:bldP spid="12" grpId="0" animBg="1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5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91953"/>
            <a:ext cx="3653598" cy="570588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10744"/>
              </p:ext>
            </p:extLst>
          </p:nvPr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xmlns="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xmlns="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xmlns="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Búp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Gấu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Sóc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1216318" y="2048359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934" y="2040382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/>
              <a:t>Số</a:t>
            </a:r>
            <a:r>
              <a:rPr lang="en-US" sz="2800" dirty="0" smtClean="0"/>
              <a:t>  ?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/>
          <a:stretch/>
        </p:blipFill>
        <p:spPr>
          <a:xfrm>
            <a:off x="2615765" y="2063510"/>
            <a:ext cx="1554615" cy="195289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-650" r="-3503" b="650"/>
          <a:stretch/>
        </p:blipFill>
        <p:spPr>
          <a:xfrm>
            <a:off x="1216318" y="3904489"/>
            <a:ext cx="4554858" cy="221132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778052" y="5524956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06858"/>
                </a:solidFill>
              </a:rPr>
              <a:t>4</a:t>
            </a:r>
            <a:endParaRPr lang="en-US" sz="2800" b="1" dirty="0">
              <a:solidFill>
                <a:srgbClr val="F06858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84700" y="5524955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06858"/>
                </a:solidFill>
              </a:rPr>
              <a:t>6</a:t>
            </a:r>
            <a:endParaRPr lang="en-US" sz="2800" b="1" dirty="0">
              <a:solidFill>
                <a:srgbClr val="F06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241</Words>
  <Application>Microsoft Office PowerPoint</Application>
  <PresentationFormat>Custom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87</cp:revision>
  <dcterms:created xsi:type="dcterms:W3CDTF">2021-06-02T01:34:28Z</dcterms:created>
  <dcterms:modified xsi:type="dcterms:W3CDTF">2023-04-20T03:04:51Z</dcterms:modified>
</cp:coreProperties>
</file>