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64" r:id="rId2"/>
    <p:sldId id="267" r:id="rId3"/>
    <p:sldId id="265" r:id="rId4"/>
    <p:sldId id="266" r:id="rId5"/>
    <p:sldId id="256" r:id="rId6"/>
    <p:sldId id="268" r:id="rId7"/>
    <p:sldId id="257" r:id="rId8"/>
    <p:sldId id="258" r:id="rId9"/>
    <p:sldId id="263" r:id="rId10"/>
    <p:sldId id="269" r:id="rId11"/>
    <p:sldId id="262" r:id="rId12"/>
    <p:sldId id="261" r:id="rId13"/>
    <p:sldId id="260" r:id="rId14"/>
    <p:sldId id="259" r:id="rId15"/>
    <p:sldId id="270" r:id="rId16"/>
    <p:sldId id="273" r:id="rId17"/>
    <p:sldId id="272" r:id="rId18"/>
    <p:sldId id="271" r:id="rId19"/>
    <p:sldId id="278" r:id="rId20"/>
    <p:sldId id="277" r:id="rId21"/>
    <p:sldId id="276" r:id="rId22"/>
    <p:sldId id="274" r:id="rId23"/>
    <p:sldId id="279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54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9D23B-C77E-47C0-8145-D664CD48F120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91CE0-A910-4190-A0C0-FCE47A02CF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64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9D23B-C77E-47C0-8145-D664CD48F120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91CE0-A910-4190-A0C0-FCE47A02CF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449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9D23B-C77E-47C0-8145-D664CD48F120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91CE0-A910-4190-A0C0-FCE47A02CF29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530049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9D23B-C77E-47C0-8145-D664CD48F120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91CE0-A910-4190-A0C0-FCE47A02CF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1753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9D23B-C77E-47C0-8145-D664CD48F120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91CE0-A910-4190-A0C0-FCE47A02CF29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052996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9D23B-C77E-47C0-8145-D664CD48F120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91CE0-A910-4190-A0C0-FCE47A02CF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3860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9D23B-C77E-47C0-8145-D664CD48F120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91CE0-A910-4190-A0C0-FCE47A02CF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552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9D23B-C77E-47C0-8145-D664CD48F120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91CE0-A910-4190-A0C0-FCE47A02CF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780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9D23B-C77E-47C0-8145-D664CD48F120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91CE0-A910-4190-A0C0-FCE47A02CF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626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9D23B-C77E-47C0-8145-D664CD48F120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91CE0-A910-4190-A0C0-FCE47A02CF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527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9D23B-C77E-47C0-8145-D664CD48F120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91CE0-A910-4190-A0C0-FCE47A02CF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702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9D23B-C77E-47C0-8145-D664CD48F120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91CE0-A910-4190-A0C0-FCE47A02CF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587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9D23B-C77E-47C0-8145-D664CD48F120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91CE0-A910-4190-A0C0-FCE47A02CF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99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9D23B-C77E-47C0-8145-D664CD48F120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91CE0-A910-4190-A0C0-FCE47A02CF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56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9D23B-C77E-47C0-8145-D664CD48F120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91CE0-A910-4190-A0C0-FCE47A02CF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16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91CE0-A910-4190-A0C0-FCE47A02CF29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9D23B-C77E-47C0-8145-D664CD48F120}" type="datetimeFigureOut">
              <a:rPr lang="en-US" smtClean="0"/>
              <a:t>5/4/2020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664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A9D23B-C77E-47C0-8145-D664CD48F120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B191CE0-A910-4190-A0C0-FCE47A02CF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248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jp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jpg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7" Type="http://schemas.openxmlformats.org/officeDocument/2006/relationships/image" Target="../media/image34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g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openxmlformats.org/officeDocument/2006/relationships/image" Target="../media/image4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endParaRPr lang="en-US"/>
          </a:p>
        </p:txBody>
      </p:sp>
      <p:pic>
        <p:nvPicPr>
          <p:cNvPr id="717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42888"/>
            <a:ext cx="11404600" cy="628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993294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58" y="3227685"/>
            <a:ext cx="3810000" cy="29527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549237" y="362635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CHỦ ĐỀ 9: SÁNG TẠO HỌA TIẾT</a:t>
            </a:r>
          </a:p>
          <a:p>
            <a:pPr algn="ctr"/>
            <a:r>
              <a:rPr lang="en-US" sz="2400" b="1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TẠO DÁNG VÀ TRANG TRÍ ĐỒ VẬT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8124" y="3217157"/>
            <a:ext cx="3463636" cy="296327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8431" y="3164889"/>
            <a:ext cx="4178895" cy="2963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250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124" y="130630"/>
            <a:ext cx="11912830" cy="6590804"/>
          </a:xfrm>
        </p:spPr>
      </p:pic>
    </p:spTree>
    <p:extLst>
      <p:ext uri="{BB962C8B-B14F-4D97-AF65-F5344CB8AC3E}">
        <p14:creationId xmlns:p14="http://schemas.microsoft.com/office/powerpoint/2010/main" val="2955095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54" y="150816"/>
            <a:ext cx="11817300" cy="6543026"/>
          </a:xfrm>
        </p:spPr>
      </p:pic>
    </p:spTree>
    <p:extLst>
      <p:ext uri="{BB962C8B-B14F-4D97-AF65-F5344CB8AC3E}">
        <p14:creationId xmlns:p14="http://schemas.microsoft.com/office/powerpoint/2010/main" val="4192736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386" y="522514"/>
            <a:ext cx="5664713" cy="534389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2047" y="1270000"/>
            <a:ext cx="5359420" cy="4075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991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213" y="359648"/>
            <a:ext cx="3168296" cy="314150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6639" y="280058"/>
            <a:ext cx="8334020" cy="62276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82811" y="3751104"/>
            <a:ext cx="4961321" cy="2945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257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480" y="345988"/>
            <a:ext cx="11050563" cy="6326659"/>
          </a:xfrm>
        </p:spPr>
      </p:pic>
    </p:spTree>
    <p:extLst>
      <p:ext uri="{BB962C8B-B14F-4D97-AF65-F5344CB8AC3E}">
        <p14:creationId xmlns:p14="http://schemas.microsoft.com/office/powerpoint/2010/main" val="4034610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363" y="495300"/>
            <a:ext cx="2865120" cy="28702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1427" y="166595"/>
            <a:ext cx="3505200" cy="62995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436" y="0"/>
            <a:ext cx="5264156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9000"/>
            <a:ext cx="3740727" cy="3169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665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2268" y="3312495"/>
            <a:ext cx="3593923" cy="388143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938" y="-108726"/>
            <a:ext cx="3777343" cy="37773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1807" y="5670"/>
            <a:ext cx="3548553" cy="354855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3578" y="3276759"/>
            <a:ext cx="3804064" cy="406742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4280" y="3194664"/>
            <a:ext cx="5057719" cy="411709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4280" y="-835891"/>
            <a:ext cx="5057719" cy="4211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844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793" y="241464"/>
            <a:ext cx="5355773" cy="35705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793" y="4001985"/>
            <a:ext cx="4267200" cy="2743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2540" y="2897579"/>
            <a:ext cx="4381462" cy="41623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4002" y="-30677"/>
            <a:ext cx="2917998" cy="345077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4003" y="3420094"/>
            <a:ext cx="2917998" cy="3437906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>
            <a:off x="3123210" y="2683823"/>
            <a:ext cx="415637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Content Placeholder 12"/>
          <p:cNvPicPr>
            <a:picLocks noGrp="1" noChangeAspect="1"/>
          </p:cNvPicPr>
          <p:nvPr>
            <p:ph idx="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8555" y="-30677"/>
            <a:ext cx="3965448" cy="2798064"/>
          </a:xfrm>
        </p:spPr>
      </p:pic>
      <p:cxnSp>
        <p:nvCxnSpPr>
          <p:cNvPr id="17" name="Straight Arrow Connector 16"/>
          <p:cNvCxnSpPr/>
          <p:nvPr/>
        </p:nvCxnSpPr>
        <p:spPr>
          <a:xfrm flipV="1">
            <a:off x="4322618" y="4678878"/>
            <a:ext cx="807522" cy="1187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7291279" y="2408052"/>
            <a:ext cx="0" cy="71515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8999346" y="1694708"/>
            <a:ext cx="1011552" cy="2177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7903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744" y="3545377"/>
            <a:ext cx="4860417" cy="2680809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2392" y="291671"/>
            <a:ext cx="5176189" cy="2992449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V="1">
            <a:off x="6092042" y="3123210"/>
            <a:ext cx="760020" cy="70064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1946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8097" y="-203655"/>
            <a:ext cx="14753967" cy="7423852"/>
          </a:xfrm>
        </p:spPr>
      </p:pic>
      <p:sp>
        <p:nvSpPr>
          <p:cNvPr id="5" name="Rectangle 4"/>
          <p:cNvSpPr/>
          <p:nvPr/>
        </p:nvSpPr>
        <p:spPr>
          <a:xfrm>
            <a:off x="3513626" y="2801080"/>
            <a:ext cx="5164747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CHỦ ĐỀ 9: SÁNG TẠO HỌA TIẾT</a:t>
            </a:r>
          </a:p>
          <a:p>
            <a:pPr algn="ctr"/>
            <a:r>
              <a:rPr lang="en-US" sz="2800" b="1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TẠO DÁNG VÀ TRANG TRÍ ĐỒ VẬT</a:t>
            </a:r>
            <a:endParaRPr lang="en-US" sz="28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60667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2338" y="1"/>
            <a:ext cx="8559130" cy="6858000"/>
          </a:xfrm>
        </p:spPr>
      </p:pic>
    </p:spTree>
    <p:extLst>
      <p:ext uri="{BB962C8B-B14F-4D97-AF65-F5344CB8AC3E}">
        <p14:creationId xmlns:p14="http://schemas.microsoft.com/office/powerpoint/2010/main" val="4053663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997" y="3535120"/>
            <a:ext cx="3267683" cy="304983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220" y="1603169"/>
            <a:ext cx="4054974" cy="38639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2983" y="226164"/>
            <a:ext cx="4453593" cy="4001451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V="1">
            <a:off x="3388111" y="4738256"/>
            <a:ext cx="958258" cy="498762"/>
          </a:xfrm>
          <a:prstGeom prst="straightConnector1">
            <a:avLst/>
          </a:prstGeom>
          <a:ln w="5715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7492983" y="3371780"/>
            <a:ext cx="845504" cy="405114"/>
          </a:xfrm>
          <a:prstGeom prst="straightConnector1">
            <a:avLst/>
          </a:prstGeom>
          <a:ln w="5715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8511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8541" y="2223472"/>
            <a:ext cx="8596668" cy="13208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3860" y="3039956"/>
            <a:ext cx="4227615" cy="326289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433" y="196614"/>
            <a:ext cx="4354012" cy="329660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82" y="3280922"/>
            <a:ext cx="3577078" cy="3577078"/>
          </a:xfrm>
          <a:prstGeom prst="rect">
            <a:avLst/>
          </a:prstGeom>
        </p:spPr>
      </p:pic>
      <p:pic>
        <p:nvPicPr>
          <p:cNvPr id="6146" name="Picture 2" descr="Ngắm vườn bướm, cưỡi voi, xiếc khỉ…và những ngày xuân ở Nha Phu ..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197" y="273251"/>
            <a:ext cx="4572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Arrow Connector 10"/>
          <p:cNvCxnSpPr/>
          <p:nvPr/>
        </p:nvCxnSpPr>
        <p:spPr>
          <a:xfrm>
            <a:off x="2089680" y="3280922"/>
            <a:ext cx="0" cy="413521"/>
          </a:xfrm>
          <a:prstGeom prst="straightConnector1">
            <a:avLst/>
          </a:prstGeom>
          <a:ln w="5715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7448433" y="2790701"/>
            <a:ext cx="971172" cy="537731"/>
          </a:xfrm>
          <a:prstGeom prst="straightConnector1">
            <a:avLst/>
          </a:prstGeom>
          <a:ln w="5715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3928141" y="4907051"/>
            <a:ext cx="762612" cy="33020"/>
          </a:xfrm>
          <a:prstGeom prst="straightConnector1">
            <a:avLst/>
          </a:prstGeom>
          <a:ln w="5715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953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28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524000" y="1603169"/>
            <a:ext cx="9144000" cy="190679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613" y="1781299"/>
            <a:ext cx="10707687" cy="4654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824842" y="279730"/>
            <a:ext cx="832856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CHỦ ĐỀ 9: SÁNG TẠO HỌA TIẾT</a:t>
            </a:r>
          </a:p>
          <a:p>
            <a:pPr algn="ctr"/>
            <a:r>
              <a:rPr lang="en-US" sz="3200" b="1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TẠO DÁNG VÀ TRANG TRÍ ĐỒ VẬT</a:t>
            </a:r>
            <a:endParaRPr lang="en-US" sz="32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9587465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2988" y="2886075"/>
            <a:ext cx="4321175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63" y="1633538"/>
            <a:ext cx="4762500" cy="508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188" y="-182563"/>
            <a:ext cx="4498975" cy="334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1913" y="657225"/>
            <a:ext cx="3521075" cy="351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211294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22" y="1751310"/>
            <a:ext cx="3810000" cy="29527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549237" y="362635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CHỦ ĐỀ 9: SÁNG TẠO HỌA TIẾT</a:t>
            </a:r>
          </a:p>
          <a:p>
            <a:pPr algn="ctr"/>
            <a:r>
              <a:rPr lang="en-US" sz="2400" b="1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TẠO DÁNG VÀ TRANG TRÍ ĐỒ VẬT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4933" y="2394006"/>
            <a:ext cx="3463636" cy="34636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981" y="3562596"/>
            <a:ext cx="4178895" cy="3134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440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58" y="3227685"/>
            <a:ext cx="3810000" cy="29527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549237" y="362635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CHỦ ĐỀ 9: SÁNG TẠO HỌA TIẾT</a:t>
            </a:r>
          </a:p>
          <a:p>
            <a:pPr algn="ctr"/>
            <a:r>
              <a:rPr lang="en-US" sz="2400" b="1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TẠO DÁNG VÀ TRANG TRÍ ĐỒ VẬT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8124" y="3217157"/>
            <a:ext cx="3463636" cy="296327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8431" y="3164889"/>
            <a:ext cx="4178895" cy="296327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69486" y="1647085"/>
            <a:ext cx="1075807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1. </a:t>
            </a:r>
            <a:r>
              <a:rPr lang="en-US" sz="2400" dirty="0" err="1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Em</a:t>
            </a:r>
            <a:r>
              <a:rPr lang="en-US" sz="2400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quan</a:t>
            </a:r>
            <a:r>
              <a:rPr lang="en-US" sz="2400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sát</a:t>
            </a:r>
            <a:r>
              <a:rPr lang="en-US" sz="2400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thấy</a:t>
            </a:r>
            <a:r>
              <a:rPr lang="en-US" sz="2400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những</a:t>
            </a:r>
            <a:r>
              <a:rPr lang="en-US" sz="2400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hình</a:t>
            </a:r>
            <a:r>
              <a:rPr lang="en-US" sz="2400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ảnh</a:t>
            </a:r>
            <a:r>
              <a:rPr lang="en-US" sz="2400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gì</a:t>
            </a:r>
            <a:r>
              <a:rPr lang="en-US" sz="2400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</a:p>
          <a:p>
            <a:r>
              <a:rPr lang="en-US" sz="2400" b="0" cap="none" spc="0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2. </a:t>
            </a:r>
            <a:r>
              <a:rPr lang="en-US" sz="2400" b="0" cap="none" spc="0" dirty="0" err="1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Màu</a:t>
            </a:r>
            <a:r>
              <a:rPr lang="en-US" sz="2400" b="0" cap="none" spc="0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0" cap="none" spc="0" dirty="0" err="1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sắc</a:t>
            </a:r>
            <a:r>
              <a:rPr lang="en-US" sz="2400" b="0" cap="none" spc="0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0" cap="none" spc="0" dirty="0" err="1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của</a:t>
            </a:r>
            <a:r>
              <a:rPr lang="en-US" sz="2400" b="0" cap="none" spc="0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0" cap="none" spc="0" dirty="0" err="1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chúng</a:t>
            </a:r>
            <a:r>
              <a:rPr lang="en-US" sz="2400" b="0" cap="none" spc="0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0" cap="none" spc="0" dirty="0" err="1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như</a:t>
            </a:r>
            <a:r>
              <a:rPr lang="en-US" sz="2400" b="0" cap="none" spc="0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0" cap="none" spc="0" dirty="0" err="1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thế</a:t>
            </a:r>
            <a:r>
              <a:rPr lang="en-US" sz="2400" b="0" cap="none" spc="0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0" cap="none" spc="0" dirty="0" err="1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nào</a:t>
            </a:r>
            <a:r>
              <a:rPr lang="en-US" sz="2400" b="0" cap="none" spc="0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</a:p>
          <a:p>
            <a:r>
              <a:rPr lang="en-US" sz="2400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3. </a:t>
            </a:r>
            <a:r>
              <a:rPr lang="en-US" sz="2400" dirty="0" err="1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Các</a:t>
            </a:r>
            <a:r>
              <a:rPr lang="en-US" sz="2400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cánh</a:t>
            </a:r>
            <a:r>
              <a:rPr lang="en-US" sz="2400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hoa</a:t>
            </a:r>
            <a:r>
              <a:rPr lang="en-US" sz="2400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2400" dirty="0" err="1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cánh</a:t>
            </a:r>
            <a:r>
              <a:rPr lang="en-US" sz="2400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bướm</a:t>
            </a:r>
            <a:r>
              <a:rPr lang="en-US" sz="2400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2400" dirty="0" err="1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lá</a:t>
            </a:r>
            <a:r>
              <a:rPr lang="en-US" sz="2400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được</a:t>
            </a:r>
            <a:r>
              <a:rPr lang="en-US" sz="2400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sắp</a:t>
            </a:r>
            <a:r>
              <a:rPr lang="en-US" sz="2400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sếp</a:t>
            </a:r>
            <a:r>
              <a:rPr lang="en-US" sz="2400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như</a:t>
            </a:r>
            <a:r>
              <a:rPr lang="en-US" sz="2400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thế</a:t>
            </a:r>
            <a:r>
              <a:rPr lang="en-US" sz="2400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nào</a:t>
            </a:r>
            <a:r>
              <a:rPr lang="en-US" sz="2400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 </a:t>
            </a:r>
            <a:r>
              <a:rPr lang="en-US" sz="2400" dirty="0" err="1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Có</a:t>
            </a:r>
            <a:r>
              <a:rPr lang="en-US" sz="2400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cân</a:t>
            </a:r>
            <a:r>
              <a:rPr lang="en-US" sz="2400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đối</a:t>
            </a:r>
            <a:r>
              <a:rPr lang="en-US" sz="2400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không</a:t>
            </a:r>
            <a:r>
              <a:rPr lang="en-US" sz="2400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  <a:endParaRPr lang="en-US" sz="2400" b="0" cap="none" spc="0" dirty="0">
              <a:ln w="0"/>
              <a:solidFill>
                <a:schemeClr val="accent2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72721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5737" y="235131"/>
            <a:ext cx="8569234" cy="6337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873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161" y="306383"/>
            <a:ext cx="7303418" cy="6163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77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405" y="254493"/>
            <a:ext cx="8543069" cy="6289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711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119</TotalTime>
  <Words>118</Words>
  <Application>Microsoft Office PowerPoint</Application>
  <PresentationFormat>Widescreen</PresentationFormat>
  <Paragraphs>13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11</cp:revision>
  <dcterms:created xsi:type="dcterms:W3CDTF">2020-05-04T09:13:55Z</dcterms:created>
  <dcterms:modified xsi:type="dcterms:W3CDTF">2020-05-04T11:13:17Z</dcterms:modified>
</cp:coreProperties>
</file>