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8" r:id="rId3"/>
    <p:sldId id="271" r:id="rId4"/>
    <p:sldId id="272" r:id="rId5"/>
    <p:sldId id="260" r:id="rId6"/>
    <p:sldId id="278" r:id="rId7"/>
    <p:sldId id="264" r:id="rId8"/>
    <p:sldId id="261" r:id="rId9"/>
    <p:sldId id="262" r:id="rId10"/>
    <p:sldId id="263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76" d="100"/>
          <a:sy n="76" d="100"/>
        </p:scale>
        <p:origin x="-31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CCA1C-9E04-4D62-825F-65A36E6695D2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BEC9-0DBA-49E9-AE3F-C706DD03A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9924-B4E6-4942-B778-4AF7496230CC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520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TRÒ CHƠI KHỞI ĐỘNG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5105400"/>
            <a:ext cx="2590800" cy="1943100"/>
          </a:xfrm>
          <a:prstGeom prst="rect">
            <a:avLst/>
          </a:prstGeom>
          <a:noFill/>
        </p:spPr>
      </p:pic>
      <p:pic>
        <p:nvPicPr>
          <p:cNvPr id="8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105400"/>
            <a:ext cx="2590800" cy="1943100"/>
          </a:xfrm>
          <a:prstGeom prst="rect">
            <a:avLst/>
          </a:prstGeom>
          <a:noFill/>
        </p:spPr>
      </p:pic>
      <p:pic>
        <p:nvPicPr>
          <p:cNvPr id="9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914900"/>
            <a:ext cx="2590800" cy="1943100"/>
          </a:xfrm>
          <a:prstGeom prst="rect">
            <a:avLst/>
          </a:prstGeom>
          <a:noFill/>
        </p:spPr>
      </p:pic>
      <p:pic>
        <p:nvPicPr>
          <p:cNvPr id="10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14900"/>
            <a:ext cx="2590800" cy="1943100"/>
          </a:xfrm>
          <a:prstGeom prst="rect">
            <a:avLst/>
          </a:prstGeom>
          <a:noFill/>
        </p:spPr>
      </p:pic>
      <p:pic>
        <p:nvPicPr>
          <p:cNvPr id="12290" name="Picture 2" descr="RÃ©sultat de recherche d'images pour &quot;quáº£ tÃ¡o Äá»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2286000" cy="2282484"/>
          </a:xfrm>
          <a:prstGeom prst="rect">
            <a:avLst/>
          </a:prstGeom>
          <a:noFill/>
        </p:spPr>
      </p:pic>
      <p:sp>
        <p:nvSpPr>
          <p:cNvPr id="12292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RÃ©sultat de recherche d'images pour &quot;quáº£ chuá»i chÃ­n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514600"/>
            <a:ext cx="3048000" cy="2286001"/>
          </a:xfrm>
          <a:prstGeom prst="rect">
            <a:avLst/>
          </a:prstGeom>
          <a:noFill/>
        </p:spPr>
      </p:pic>
      <p:pic>
        <p:nvPicPr>
          <p:cNvPr id="12298" name="Picture 10" descr="Image associÃ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438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0480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9144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1336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51460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2. CÁCH THỰC HIỆN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95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CÁCH 1.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RÃ©sultat de recherche d'images pour &quot;Váº¼ HO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14800"/>
            <a:ext cx="3276600" cy="2448176"/>
          </a:xfrm>
          <a:prstGeom prst="rect">
            <a:avLst/>
          </a:prstGeom>
          <a:noFill/>
        </p:spPr>
      </p:pic>
      <p:pic>
        <p:nvPicPr>
          <p:cNvPr id="3075" name="Picture 3" descr="C:\Users\Admin\Desktop\New folder (5)\cach-ve-hinh-bong-hoa-265x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114800"/>
            <a:ext cx="3365500" cy="2514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956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0480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8382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1336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514600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2. CÁCH THỰC HIỆN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95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CÁCH 2.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71800"/>
            <a:ext cx="4572000" cy="32844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56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30480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7620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1336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514600"/>
            <a:ext cx="18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3. THỰC HÀNH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971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129540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276600"/>
            <a:ext cx="14676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645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ronism" pitchFamily="2" charset="-93"/>
              </a:rPr>
              <a:t>A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kronism" pitchFamily="2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486400"/>
            <a:ext cx="1083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ztek" pitchFamily="18" charset="-93"/>
                <a:ea typeface="Aztek" pitchFamily="18" charset="-93"/>
                <a:cs typeface="Aztek" pitchFamily="18" charset="-93"/>
              </a:rPr>
              <a:t>B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ztek" pitchFamily="18" charset="-93"/>
              <a:ea typeface="Aztek" pitchFamily="18" charset="-93"/>
              <a:cs typeface="Aztek" pitchFamily="18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5791200"/>
            <a:ext cx="1143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-HLThuphap" pitchFamily="2" charset="0"/>
              </a:rPr>
              <a:t>C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-HLThuphap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288340"/>
            <a:ext cx="1042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-Fato" pitchFamily="2" charset="0"/>
              </a:rPr>
              <a:t>D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-Fat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5288340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5288340"/>
            <a:ext cx="1075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ircle3D" pitchFamily="34" charset="-93"/>
              </a:rPr>
              <a:t>F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ircle3D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22860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133600"/>
            <a:ext cx="8765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SẮC MÀU EM YÊU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7526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438400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KIỂM TRA ĐỒ DÙNG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352800"/>
            <a:ext cx="556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bìa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bìa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chí.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228600" y="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12954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82880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2743200"/>
            <a:ext cx="6705600" cy="3687822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lam,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15240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9144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7526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209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2814897" cy="1762126"/>
          </a:xfrm>
          <a:prstGeom prst="rect">
            <a:avLst/>
          </a:prstGeom>
          <a:noFill/>
        </p:spPr>
      </p:pic>
      <p:pic>
        <p:nvPicPr>
          <p:cNvPr id="8196" name="Picture 4" descr="RÃ©sultat de recherche d'images pour &quot;quáº£ cÃ  chu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90800"/>
            <a:ext cx="2625856" cy="1705161"/>
          </a:xfrm>
          <a:prstGeom prst="rect">
            <a:avLst/>
          </a:prstGeom>
          <a:noFill/>
        </p:spPr>
      </p:pic>
      <p:pic>
        <p:nvPicPr>
          <p:cNvPr id="8198" name="Picture 6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590800"/>
            <a:ext cx="2440785" cy="1624648"/>
          </a:xfrm>
          <a:prstGeom prst="rect">
            <a:avLst/>
          </a:prstGeom>
          <a:noFill/>
        </p:spPr>
      </p:pic>
      <p:pic>
        <p:nvPicPr>
          <p:cNvPr id="8200" name="Picture 8" descr="Image associÃ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495800"/>
            <a:ext cx="2310289" cy="2133601"/>
          </a:xfrm>
          <a:prstGeom prst="rect">
            <a:avLst/>
          </a:prstGeom>
          <a:noFill/>
        </p:spPr>
      </p:pic>
      <p:pic>
        <p:nvPicPr>
          <p:cNvPr id="8204" name="Picture 12" descr="Image associÃ©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95800"/>
            <a:ext cx="2667000" cy="2018386"/>
          </a:xfrm>
          <a:prstGeom prst="rect">
            <a:avLst/>
          </a:prstGeom>
          <a:noFill/>
        </p:spPr>
      </p:pic>
      <p:pic>
        <p:nvPicPr>
          <p:cNvPr id="8206" name="Picture 14" descr="RÃ©sultat de recherche d'images pour &quot;Ã¡o cho bÃ© phÃ´ng Äáº¹p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419600"/>
            <a:ext cx="2136775" cy="213677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95600" y="6096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15240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7620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7526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9812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6637866" cy="3733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95600" y="5334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228600" y="4572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96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2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9906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0574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590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RÃ©sultat de recherche d'images pour &quot;ba mÃ u cÆ¡ báº£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00400"/>
            <a:ext cx="3943350" cy="1162050"/>
          </a:xfrm>
          <a:prstGeom prst="rect">
            <a:avLst/>
          </a:prstGeom>
          <a:noFill/>
        </p:spPr>
      </p:pic>
      <p:sp>
        <p:nvSpPr>
          <p:cNvPr id="6148" name="AutoShape 4" descr="RÃ©sultat de recherche d'images pour &quot;cá»c sá»© mÃ u Äá»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RÃ©sultat de recherche d'images pour &quot;cá»c sá»© mÃ u Äá»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RÃ©sultat de recherche d'images pour &quot;cá»c sá»© mÃ u Äá»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33400" y="4495800"/>
            <a:ext cx="2136775" cy="2136775"/>
          </a:xfrm>
          <a:prstGeom prst="rect">
            <a:avLst/>
          </a:prstGeom>
          <a:noFill/>
        </p:spPr>
      </p:pic>
      <p:pic>
        <p:nvPicPr>
          <p:cNvPr id="6154" name="Picture 10" descr="RÃ©sultat de recherche d'images pour &quot;cá»c sá»© mÃ u vÃ ng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95800"/>
            <a:ext cx="2133600" cy="2133601"/>
          </a:xfrm>
          <a:prstGeom prst="rect">
            <a:avLst/>
          </a:prstGeom>
          <a:noFill/>
        </p:spPr>
      </p:pic>
      <p:sp>
        <p:nvSpPr>
          <p:cNvPr id="6156" name="AutoShape 1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AutoShape 14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AutoShape 16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4" name="Picture 20" descr="RÃ©sultat de recherche d'images pour &quot;cá»c sá»© mÃ u xanh lam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419600"/>
            <a:ext cx="2171700" cy="21717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429000" y="2667000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0" y="5334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7620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057400"/>
            <a:ext cx="28456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HOẠT ĐỘNG CƠ BẢN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590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TÌM HIỂU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RÃ©sultat de recherche d'images pour &quot;tranh há»c sinh váº½ máº·t trá»i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3644900" cy="2733675"/>
          </a:xfrm>
          <a:prstGeom prst="rect">
            <a:avLst/>
          </a:prstGeom>
          <a:noFill/>
        </p:spPr>
      </p:pic>
      <p:pic>
        <p:nvPicPr>
          <p:cNvPr id="5124" name="Picture 4" descr="RÃ©sultat de recherche d'images pour &quot;tranh há»c sinh váº½ con váº­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00400"/>
            <a:ext cx="3962400" cy="2667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43200" y="6858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0" y="381000"/>
            <a:ext cx="1371600" cy="914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954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838200"/>
            <a:ext cx="905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752600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MỘT SỐ SẢN PHẨM  BÀI VẼ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RÃ©sultat de recherche d'images pour &quot;váº½ cáº§u vá»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4267200" cy="3200401"/>
          </a:xfrm>
          <a:prstGeom prst="rect">
            <a:avLst/>
          </a:prstGeom>
          <a:noFill/>
        </p:spPr>
      </p:pic>
      <p:pic>
        <p:nvPicPr>
          <p:cNvPr id="4100" name="Picture 4" descr="RÃ©sultat de recherche d'images pour &quot;Váº¼ MÃU Sáº®C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14600"/>
            <a:ext cx="4267200" cy="3200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43200" y="609600"/>
            <a:ext cx="36054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Sắc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UVN Thang Vu" pitchFamily="66" charset="0"/>
                <a:cs typeface="Times New Roman" pitchFamily="18" charset="0"/>
              </a:rPr>
              <a:t>yêu</a:t>
            </a:r>
            <a:endParaRPr lang="en-US" sz="4800" b="1" dirty="0">
              <a:solidFill>
                <a:srgbClr val="7030A0"/>
              </a:solidFill>
              <a:latin typeface="UVN Thang Vu" pitchFamily="66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0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441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74</cp:revision>
  <dcterms:created xsi:type="dcterms:W3CDTF">2017-10-21T14:21:11Z</dcterms:created>
  <dcterms:modified xsi:type="dcterms:W3CDTF">2022-09-28T03:45:43Z</dcterms:modified>
</cp:coreProperties>
</file>