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17"/>
  </p:notesMasterIdLst>
  <p:sldIdLst>
    <p:sldId id="494" r:id="rId3"/>
    <p:sldId id="495" r:id="rId4"/>
    <p:sldId id="393" r:id="rId5"/>
    <p:sldId id="367" r:id="rId6"/>
    <p:sldId id="368" r:id="rId7"/>
    <p:sldId id="372" r:id="rId8"/>
    <p:sldId id="376" r:id="rId9"/>
    <p:sldId id="397" r:id="rId10"/>
    <p:sldId id="385" r:id="rId11"/>
    <p:sldId id="398" r:id="rId12"/>
    <p:sldId id="399" r:id="rId13"/>
    <p:sldId id="400" r:id="rId14"/>
    <p:sldId id="401" r:id="rId15"/>
    <p:sldId id="395" r:id="rId1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9933FF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EFAF7"/>
    <a:srgbClr val="006600"/>
    <a:srgbClr val="FF00FF"/>
    <a:srgbClr val="000000"/>
    <a:srgbClr val="FFFFFF"/>
    <a:srgbClr val="00FF00"/>
    <a:srgbClr val="FFCD9B"/>
    <a:srgbClr val="F8EAC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0878" autoAdjust="0"/>
  </p:normalViewPr>
  <p:slideViewPr>
    <p:cSldViewPr>
      <p:cViewPr varScale="1">
        <p:scale>
          <a:sx n="64" d="100"/>
          <a:sy n="64" d="100"/>
        </p:scale>
        <p:origin x="7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36335-D4C6-41A0-B27E-5A1B38DC3AF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93F94-3954-423B-B5D9-B57B64FE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B3212F1-4281-4190-FE90-F699055FA4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52E41ED-0D78-CAD7-493E-7959367A8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98A8F7A6-B83A-13BE-50E8-A2CB2C600D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fld id="{C38D40E0-B680-44A6-893F-4D9EFB37CF03}" type="slidenum">
              <a:rPr lang="en-US" altLang="en-US" sz="1200" b="0">
                <a:latin typeface="Tahoma" panose="020B0604030504040204" pitchFamily="34" charset="0"/>
              </a:rPr>
              <a:pPr/>
              <a:t>1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0B8C069-A7F4-409C-84EC-86BDDBDA4AA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D05B2FB-A210-4854-AD5D-2751112B25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BBC1617-4CF3-4349-8559-EE9CF0971B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B69C706-EC01-4142-9BA7-054354F4D6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2CA1F7B-693C-4D05-A9BF-67E671D2AD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CFBE1A0-4AEE-46C0-83D4-541EEBF4B4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861BA65-46F3-401B-B420-8236F0F177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2BD4C93-F6C7-417B-81D7-43E300AED1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9EA009FB-116A-4711-8558-E220566C57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D18501F-8EBE-4DDE-A3F5-F6EA62EC8F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18BF3A04-1302-4E7C-AA2A-A3988CCDB2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D9A998A3-BFC9-4AD2-8383-9A1F4604B5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BB04C51-85D7-4EB4-A61F-08F28CD490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9A9EBB7-D33C-4596-A843-76C21D31CA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FE2D01D2-98B8-442B-BAFE-CCC383B1A6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EF413B2D-C644-467A-A3C5-17BDE78A32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F84F962A-8FA4-4646-AEFA-C12FB348D5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F42E2C8-A7D0-41E3-8492-B23119FCA1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0144B0E-41EE-496C-B588-2BC22E4AC3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50F806EA-D767-4838-A3C9-4D234775DE1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6C9B0612-34BB-4AC9-BA6F-68F99EADC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BE752CD5-35EB-485A-AB0D-9B3555854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AA03F-4A1C-4A3E-B035-116B0CA09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057796"/>
      </p:ext>
    </p:extLst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CCC5AD18-F0D8-42A6-B4B1-F5EDCF1E4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05CD005-547E-4BE8-AFB2-65337518E8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CE977F7F-41A6-40A5-8139-17E003994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736BD-F1A7-4C6C-A30B-B480D8D04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684842"/>
      </p:ext>
    </p:extLst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54471797-C49B-4006-9E0B-69864ECBE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4A4BF1D-956A-4829-A265-48B7AC1C37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7FD1858C-A985-460F-B5FD-CB7A0C439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BA91A-1144-4853-9EDE-F4D687872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477155"/>
      </p:ext>
    </p:extLst>
  </p:cSld>
  <p:clrMapOvr>
    <a:masterClrMapping/>
  </p:clrMapOvr>
  <p:transition spd="med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C9A64-D2BF-40DF-AE23-5D27CB679A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61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9DEA7-21A6-4210-AFAC-E7B306E4C9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5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9B67E-A604-453A-99F7-FBAD8FD4E3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0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A4087-49D6-4729-8C47-EC28F0F4E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43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80910-A563-4749-B0CA-937E72165A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88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E77EF-0210-4530-A6D9-59DDE6BB29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49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5BD1A-AD29-438E-A86B-2D22EF89F9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72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EAB68-C563-4E7D-A3C1-FF06E75F44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8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3F40A740-543E-4B4C-8F86-195D36D6D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6850C98-44A3-4854-9CFA-292B9D5B5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2F52800B-139B-41D4-9A91-8CB7F4180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8CD75-6D1C-49D2-89CA-1E0643B706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469755"/>
      </p:ext>
    </p:extLst>
  </p:cSld>
  <p:clrMapOvr>
    <a:masterClrMapping/>
  </p:clrMapOvr>
  <p:transition spd="med">
    <p:whee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0A94E-C5DD-436A-A09A-C538A03B10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93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FD150-8963-46BA-8AA0-53A75C8161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8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3BD42-0FA1-484F-B3AB-92E17E299B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1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A57971FD-465F-44DF-BD53-02B3070DF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8882D4D0-801E-4109-824C-CF94CA5364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EB61D353-AA44-4C3A-9827-75B74AE79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8B8F4-4DED-4279-A86C-903C4ABB9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669484"/>
      </p:ext>
    </p:extLst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85870400-40E8-4B39-B9B7-AA6993F27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74C92784-4503-4922-8724-2EB5D3B09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BAF08258-63B3-470B-AEA6-A87018E74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E2B-D103-40AA-B6B4-4683FFC173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830833"/>
      </p:ext>
    </p:extLst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B173025C-4957-4C5D-AA9D-D5F6F6382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C9C7529C-FBCE-4721-A2B4-3010AB4FE8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B595EFA1-C15C-426D-BCDE-F575976F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0A41D-5E61-44DD-931A-73A39E61B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558783"/>
      </p:ext>
    </p:extLst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0E58156C-778A-45D7-ACA8-F343256A0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3710559A-330B-45EF-BF9A-1280760A36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429A8C2-F718-47FB-9110-D890C5620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B03B-4DF9-420B-BCBB-774AFAE91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817025"/>
      </p:ext>
    </p:extLst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>
            <a:extLst>
              <a:ext uri="{FF2B5EF4-FFF2-40B4-BE49-F238E27FC236}">
                <a16:creationId xmlns:a16="http://schemas.microsoft.com/office/drawing/2014/main" id="{1C3A40EA-6BBB-4AAA-A945-2C382AFE8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C9E448C2-C220-4790-99AE-C80DB555B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594A96E6-7894-4A71-BB46-7E57C95E6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C0EF3-57F1-4B85-AD63-EDD44EF88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125835"/>
      </p:ext>
    </p:extLst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21F97238-4317-40AE-A602-A87B940DBC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27089DB4-BE7B-455A-8797-2847DE847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D2054971-40D6-4095-B5F3-98E5446C3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12499-F061-4BCB-82E5-F9A1180DB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144324"/>
      </p:ext>
    </p:extLst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BF9CD5D4-9F30-4473-8A1F-AB39B44E5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ACCF8DCA-A355-4313-82BB-AE00230B63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6A5C117B-2F18-4415-9A5C-F18C92A09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E21ED-F152-4BEF-8578-11C7408D7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328723"/>
      </p:ext>
    </p:extLst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FD8491A-E030-4E89-84CD-F023C6E969B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D33C23D0-913D-4227-BF0E-B0F3AB8185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ACD081B6-57FC-41BC-885B-219837F8BD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CF555B0C-7EE8-4A02-9BC3-86A4B623C7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1F6DDDDF-D438-4103-B0F2-11B4A39677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9C522582-5A90-4F61-A137-25B0C9C087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48F2D9D9-EB3C-4097-942F-7B56CE9D04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5576E681-7B1B-41ED-BE83-19B322DD48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B4BCB87C-FC3F-4A86-94BE-C839325BFE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DE76645C-9E0C-483E-8EA9-76C0E0BA24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8" name="Rectangle 12">
              <a:extLst>
                <a:ext uri="{FF2B5EF4-FFF2-40B4-BE49-F238E27FC236}">
                  <a16:creationId xmlns:a16="http://schemas.microsoft.com/office/drawing/2014/main" id="{6EB79C43-D116-45EE-83F0-FACA43C7A7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20B6A167-F220-43FF-8568-F53607B674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B1C4A182-EC19-41D6-8B72-115152DC48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272D27B4-601C-4716-8F50-3CFFF1CB9C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0753B691-6EC4-4E04-B36A-C5326066B0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BE0EA720-74EF-4A09-ACB6-48121F7C11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BF61A9B3-8728-4B96-943B-F562E89A6A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DD4E8577-9530-41AB-B494-612CF4F6370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2836D20B-EFDF-4E82-9472-14798896F7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117" name="Rectangle 21">
            <a:extLst>
              <a:ext uri="{FF2B5EF4-FFF2-40B4-BE49-F238E27FC236}">
                <a16:creationId xmlns:a16="http://schemas.microsoft.com/office/drawing/2014/main" id="{7C65692D-EBA5-40B6-85A4-8E91064A0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F52D7F7C-2AAA-4067-8DD0-6EF8EA6A6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9" name="Rectangle 23">
            <a:extLst>
              <a:ext uri="{FF2B5EF4-FFF2-40B4-BE49-F238E27FC236}">
                <a16:creationId xmlns:a16="http://schemas.microsoft.com/office/drawing/2014/main" id="{AEC7AE15-71BC-48CA-9D62-CC5E768DD3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0" name="Rectangle 24">
            <a:extLst>
              <a:ext uri="{FF2B5EF4-FFF2-40B4-BE49-F238E27FC236}">
                <a16:creationId xmlns:a16="http://schemas.microsoft.com/office/drawing/2014/main" id="{76CC4299-FDCB-41D4-96BC-5DE8BFA3E5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>
            <a:extLst>
              <a:ext uri="{FF2B5EF4-FFF2-40B4-BE49-F238E27FC236}">
                <a16:creationId xmlns:a16="http://schemas.microsoft.com/office/drawing/2014/main" id="{D916EBA1-D77C-46A3-97DE-CA3608485D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B942CCD-3B20-4B17-8FCF-46A26DB498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42CCD-3B20-4B17-8FCF-46A26DB498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81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FIREWRK8">
            <a:extLst>
              <a:ext uri="{FF2B5EF4-FFF2-40B4-BE49-F238E27FC236}">
                <a16:creationId xmlns:a16="http://schemas.microsoft.com/office/drawing/2014/main" id="{1FED2E24-71B7-9A57-387F-745274D67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02800" y="3267075"/>
            <a:ext cx="2551113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7" descr="416eu">
            <a:extLst>
              <a:ext uri="{FF2B5EF4-FFF2-40B4-BE49-F238E27FC236}">
                <a16:creationId xmlns:a16="http://schemas.microsoft.com/office/drawing/2014/main" id="{997D41D3-3388-99CD-535D-16CB400B44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17650" y="5699125"/>
            <a:ext cx="9093200" cy="1241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4" dir="b"/>
            </a:scene3d>
            <a:sp3d extrusionH="1801800" prstMaterial="legacyPlastic">
              <a:extrusionClr>
                <a:srgbClr val="E4F3F4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161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</a:rPr>
              <a:t>Teacher: </a:t>
            </a:r>
            <a:r>
              <a:rPr lang="en-US" sz="3161" kern="10" dirty="0" err="1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</a:rPr>
              <a:t>Lê</a:t>
            </a:r>
            <a:r>
              <a:rPr lang="en-US" sz="3161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</a:rPr>
              <a:t> </a:t>
            </a:r>
            <a:r>
              <a:rPr lang="en-US" sz="3161" kern="10" dirty="0" err="1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</a:rPr>
              <a:t>Văn</a:t>
            </a:r>
            <a:r>
              <a:rPr lang="en-US" sz="3161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</a:rPr>
              <a:t> </a:t>
            </a:r>
            <a:r>
              <a:rPr lang="en-US" sz="3161" kern="10" dirty="0" err="1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</a:rPr>
              <a:t>Hoàng</a:t>
            </a:r>
            <a:endParaRPr lang="en-US" sz="3161" kern="10" dirty="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stretch>
                  <a:fillRect/>
                </a:stretch>
              </a:blipFill>
            </a:endParaRPr>
          </a:p>
        </p:txBody>
      </p:sp>
      <p:pic>
        <p:nvPicPr>
          <p:cNvPr id="16389" name="Picture 4" descr="POINSET2">
            <a:extLst>
              <a:ext uri="{FF2B5EF4-FFF2-40B4-BE49-F238E27FC236}">
                <a16:creationId xmlns:a16="http://schemas.microsoft.com/office/drawing/2014/main" id="{C193D430-29F9-19D6-3390-2FBF095A8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09538"/>
            <a:ext cx="165576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0" descr="POINSET2">
            <a:extLst>
              <a:ext uri="{FF2B5EF4-FFF2-40B4-BE49-F238E27FC236}">
                <a16:creationId xmlns:a16="http://schemas.microsoft.com/office/drawing/2014/main" id="{8033FEC5-EA14-A56C-C11B-3E8726ED5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18763" y="5768975"/>
            <a:ext cx="1655762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4" descr="POINSET2">
            <a:extLst>
              <a:ext uri="{FF2B5EF4-FFF2-40B4-BE49-F238E27FC236}">
                <a16:creationId xmlns:a16="http://schemas.microsoft.com/office/drawing/2014/main" id="{6A10696E-D8D1-3E4F-F87C-26A831271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2400" y="5472113"/>
            <a:ext cx="1241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4" descr="POINSET2">
            <a:extLst>
              <a:ext uri="{FF2B5EF4-FFF2-40B4-BE49-F238E27FC236}">
                <a16:creationId xmlns:a16="http://schemas.microsoft.com/office/drawing/2014/main" id="{2DD2C4C3-1D04-D316-6746-8E7F45FEE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18812" y="-7937"/>
            <a:ext cx="124142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61">
            <a:extLst>
              <a:ext uri="{FF2B5EF4-FFF2-40B4-BE49-F238E27FC236}">
                <a16:creationId xmlns:a16="http://schemas.microsoft.com/office/drawing/2014/main" id="{0997634D-479F-6856-2F39-C8EAAB719E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54813" y="1633538"/>
            <a:ext cx="3254375" cy="120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1600" b="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</a:t>
            </a:r>
            <a:endParaRPr lang="en-US" sz="1600" b="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0" name="Slide Number Placeholder 1">
            <a:extLst>
              <a:ext uri="{FF2B5EF4-FFF2-40B4-BE49-F238E27FC236}">
                <a16:creationId xmlns:a16="http://schemas.microsoft.com/office/drawing/2014/main" id="{EAC17A58-A747-0E5F-FEC5-5130DE09C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38" indent="-279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125" indent="-223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7975" indent="-223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0413" indent="-223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7613" indent="-223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4813" indent="-223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2013" indent="-223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9213" indent="-223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206CB5-518E-40BD-ABF5-E276BBD6F846}" type="slidenum">
              <a:rPr lang="en-US" altLang="en-US" sz="11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1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WordArt 7" descr="416eu">
            <a:extLst>
              <a:ext uri="{FF2B5EF4-FFF2-40B4-BE49-F238E27FC236}">
                <a16:creationId xmlns:a16="http://schemas.microsoft.com/office/drawing/2014/main" id="{07ED9C4D-1FB6-55AA-B7BE-E86347E1ED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1625" y="3051175"/>
            <a:ext cx="7546975" cy="184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4" dir="b"/>
            </a:scene3d>
            <a:sp3d extrusionH="1801800" prstMaterial="legacyPlastic">
              <a:extrusionClr>
                <a:srgbClr val="E4F3F4"/>
              </a:extrusionClr>
              <a:contourClr>
                <a:srgbClr val="FF0000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vi-VN" sz="44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Nếu Trái Đất thiếu trẻ con</a:t>
            </a:r>
          </a:p>
        </p:txBody>
      </p:sp>
      <p:pic>
        <p:nvPicPr>
          <p:cNvPr id="16396" name="Picture 15" descr="Screen Clipping">
            <a:extLst>
              <a:ext uri="{FF2B5EF4-FFF2-40B4-BE49-F238E27FC236}">
                <a16:creationId xmlns:a16="http://schemas.microsoft.com/office/drawing/2014/main" id="{31936B61-B317-3482-957D-7FCEE8EF7A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090613"/>
            <a:ext cx="2182812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38">
            <a:extLst>
              <a:ext uri="{FF2B5EF4-FFF2-40B4-BE49-F238E27FC236}">
                <a16:creationId xmlns:a16="http://schemas.microsoft.com/office/drawing/2014/main" id="{43271E0B-A6F6-3B3F-3526-54C71724EA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-6646863" y="28575"/>
            <a:ext cx="6867526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</a:rPr>
              <a:t>TRƯỜNG TIỂU HỌC NT U MINH 2.</a:t>
            </a:r>
            <a:endParaRPr lang="en-US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xit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AutoShape 3">
            <a:extLst>
              <a:ext uri="{FF2B5EF4-FFF2-40B4-BE49-F238E27FC236}">
                <a16:creationId xmlns:a16="http://schemas.microsoft.com/office/drawing/2014/main" id="{482CD635-2961-46E5-A5F7-CADF1D9A2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09800"/>
            <a:ext cx="8839200" cy="3962400"/>
          </a:xfrm>
          <a:prstGeom prst="cloudCallout">
            <a:avLst>
              <a:gd name="adj1" fmla="val -44417"/>
              <a:gd name="adj2" fmla="val 72315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3780" name="Rectangle 4">
            <a:extLst>
              <a:ext uri="{FF2B5EF4-FFF2-40B4-BE49-F238E27FC236}">
                <a16:creationId xmlns:a16="http://schemas.microsoft.com/office/drawing/2014/main" id="{54EDA624-D974-4AAF-AA8D-B19C82E08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736976"/>
            <a:ext cx="8001000" cy="12160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b="0" dirty="0" err="1"/>
              <a:t>Cảm</a:t>
            </a:r>
            <a:r>
              <a:rPr lang="en-US" b="0" dirty="0"/>
              <a:t> </a:t>
            </a:r>
            <a:r>
              <a:rPr lang="en-US" b="0" dirty="0" err="1"/>
              <a:t>giác</a:t>
            </a:r>
            <a:r>
              <a:rPr lang="en-US" b="0" dirty="0"/>
              <a:t> </a:t>
            </a:r>
            <a:r>
              <a:rPr lang="en-US" b="0" dirty="0" err="1"/>
              <a:t>thích</a:t>
            </a:r>
            <a:r>
              <a:rPr lang="en-US" b="0" dirty="0"/>
              <a:t> </a:t>
            </a:r>
            <a:r>
              <a:rPr lang="en-US" b="0" dirty="0" err="1"/>
              <a:t>thú</a:t>
            </a:r>
            <a:r>
              <a:rPr lang="en-US" b="0" dirty="0"/>
              <a:t> </a:t>
            </a:r>
            <a:r>
              <a:rPr lang="en-US" b="0" dirty="0" err="1"/>
              <a:t>của</a:t>
            </a:r>
            <a:r>
              <a:rPr lang="en-US" b="0" dirty="0"/>
              <a:t> </a:t>
            </a:r>
            <a:r>
              <a:rPr lang="en-US" b="0" dirty="0" err="1"/>
              <a:t>vị</a:t>
            </a:r>
            <a:r>
              <a:rPr lang="en-US" b="0" dirty="0"/>
              <a:t> </a:t>
            </a:r>
            <a:r>
              <a:rPr lang="en-US" b="0" dirty="0" err="1"/>
              <a:t>khách</a:t>
            </a:r>
            <a:r>
              <a:rPr lang="en-US" b="0" dirty="0"/>
              <a:t> </a:t>
            </a:r>
            <a:r>
              <a:rPr lang="en-US" b="0" dirty="0" err="1"/>
              <a:t>về</a:t>
            </a:r>
            <a:r>
              <a:rPr lang="en-US" b="0" dirty="0"/>
              <a:t> </a:t>
            </a:r>
            <a:r>
              <a:rPr lang="en-US" b="0" dirty="0" err="1"/>
              <a:t>phòng</a:t>
            </a:r>
            <a:r>
              <a:rPr lang="en-US" b="0" dirty="0"/>
              <a:t> </a:t>
            </a:r>
            <a:r>
              <a:rPr lang="en-US" b="0" dirty="0" err="1"/>
              <a:t>tranh</a:t>
            </a:r>
            <a:r>
              <a:rPr lang="en-US" b="0" dirty="0"/>
              <a:t> </a:t>
            </a:r>
            <a:r>
              <a:rPr lang="en-US" b="0" dirty="0" err="1"/>
              <a:t>được</a:t>
            </a:r>
            <a:r>
              <a:rPr lang="en-US" b="0" dirty="0"/>
              <a:t> </a:t>
            </a:r>
            <a:r>
              <a:rPr lang="en-US" b="0" dirty="0" err="1"/>
              <a:t>bộc</a:t>
            </a:r>
            <a:r>
              <a:rPr lang="en-US" b="0" dirty="0"/>
              <a:t> </a:t>
            </a:r>
            <a:r>
              <a:rPr lang="en-US" b="0" dirty="0" err="1"/>
              <a:t>lộ</a:t>
            </a:r>
            <a:r>
              <a:rPr lang="en-US" b="0" dirty="0"/>
              <a:t> qua </a:t>
            </a:r>
            <a:r>
              <a:rPr lang="en-US" b="0" dirty="0" err="1"/>
              <a:t>những</a:t>
            </a:r>
            <a:r>
              <a:rPr lang="en-US" b="0" dirty="0"/>
              <a:t> chi </a:t>
            </a:r>
            <a:r>
              <a:rPr lang="en-US" b="0" dirty="0" err="1"/>
              <a:t>tiết</a:t>
            </a:r>
            <a:r>
              <a:rPr lang="en-US" b="0" dirty="0"/>
              <a:t> </a:t>
            </a:r>
            <a:r>
              <a:rPr lang="en-US" b="0" dirty="0" err="1"/>
              <a:t>nào</a:t>
            </a:r>
            <a:r>
              <a:rPr lang="en-US" b="0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08D38-5FCB-4BC8-49F8-EF1CC816A4F1}"/>
              </a:ext>
            </a:extLst>
          </p:cNvPr>
          <p:cNvSpPr txBox="1"/>
          <p:nvPr/>
        </p:nvSpPr>
        <p:spPr>
          <a:xfrm>
            <a:off x="1219200" y="152400"/>
            <a:ext cx="9753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33CC"/>
                </a:solidFill>
              </a:rPr>
              <a:t>Thứ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err="1">
                <a:solidFill>
                  <a:srgbClr val="0033CC"/>
                </a:solidFill>
              </a:rPr>
              <a:t>tư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err="1">
                <a:solidFill>
                  <a:srgbClr val="0033CC"/>
                </a:solidFill>
              </a:rPr>
              <a:t>ngày</a:t>
            </a:r>
            <a:r>
              <a:rPr lang="en-US" sz="3200" dirty="0">
                <a:solidFill>
                  <a:srgbClr val="0033CC"/>
                </a:solidFill>
              </a:rPr>
              <a:t> 22 </a:t>
            </a:r>
            <a:r>
              <a:rPr lang="en-US" sz="3200" dirty="0" err="1">
                <a:solidFill>
                  <a:srgbClr val="0033CC"/>
                </a:solidFill>
              </a:rPr>
              <a:t>tháng</a:t>
            </a:r>
            <a:r>
              <a:rPr lang="en-US" sz="3200" dirty="0">
                <a:solidFill>
                  <a:srgbClr val="0033CC"/>
                </a:solidFill>
              </a:rPr>
              <a:t> 6 </a:t>
            </a:r>
            <a:r>
              <a:rPr lang="en-US" sz="3200" dirty="0" err="1">
                <a:solidFill>
                  <a:srgbClr val="0033CC"/>
                </a:solidFill>
              </a:rPr>
              <a:t>năm</a:t>
            </a:r>
            <a:r>
              <a:rPr lang="en-US" sz="3200" dirty="0">
                <a:solidFill>
                  <a:srgbClr val="0033CC"/>
                </a:solidFill>
              </a:rPr>
              <a:t> 2022</a:t>
            </a:r>
          </a:p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AutoShape 3">
            <a:extLst>
              <a:ext uri="{FF2B5EF4-FFF2-40B4-BE49-F238E27FC236}">
                <a16:creationId xmlns:a16="http://schemas.microsoft.com/office/drawing/2014/main" id="{ACDD95D9-CA48-470F-886D-5A06CEC6F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430" y="2667000"/>
            <a:ext cx="8458200" cy="3048000"/>
          </a:xfrm>
          <a:prstGeom prst="cloudCallout">
            <a:avLst>
              <a:gd name="adj1" fmla="val -45963"/>
              <a:gd name="adj2" fmla="val 96509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04" name="Rectangle 4">
            <a:extLst>
              <a:ext uri="{FF2B5EF4-FFF2-40B4-BE49-F238E27FC236}">
                <a16:creationId xmlns:a16="http://schemas.microsoft.com/office/drawing/2014/main" id="{EC4C23FF-DB29-438F-AD7C-EE5FD831C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898776"/>
            <a:ext cx="8001000" cy="12160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b="0"/>
              <a:t>Tranh vẽ của các bạn nhỏ có gì ngộ nghĩnh?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CFCF2D-7920-0D7E-CD4C-0183EB22A53E}"/>
              </a:ext>
            </a:extLst>
          </p:cNvPr>
          <p:cNvSpPr txBox="1"/>
          <p:nvPr/>
        </p:nvSpPr>
        <p:spPr>
          <a:xfrm>
            <a:off x="1219200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AutoShape 3">
            <a:extLst>
              <a:ext uri="{FF2B5EF4-FFF2-40B4-BE49-F238E27FC236}">
                <a16:creationId xmlns:a16="http://schemas.microsoft.com/office/drawing/2014/main" id="{24FA38AA-02B5-4D17-A521-278FE68E5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194711"/>
            <a:ext cx="7315200" cy="3048000"/>
          </a:xfrm>
          <a:prstGeom prst="cloudCallout">
            <a:avLst>
              <a:gd name="adj1" fmla="val -51583"/>
              <a:gd name="adj2" fmla="val 96509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828" name="Rectangle 4">
            <a:extLst>
              <a:ext uri="{FF2B5EF4-FFF2-40B4-BE49-F238E27FC236}">
                <a16:creationId xmlns:a16="http://schemas.microsoft.com/office/drawing/2014/main" id="{091E0CDE-8CDB-482B-8C6E-BBB0647CC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2743200"/>
            <a:ext cx="8001000" cy="2359025"/>
          </a:xfrm>
        </p:spPr>
        <p:txBody>
          <a:bodyPr anchor="b"/>
          <a:lstStyle/>
          <a:p>
            <a:pPr algn="l" eaLnBrk="1" hangingPunct="1">
              <a:defRPr/>
            </a:pPr>
            <a:r>
              <a:rPr lang="en-US" b="0" dirty="0"/>
              <a:t>  </a:t>
            </a:r>
            <a:r>
              <a:rPr lang="en-US" b="0" dirty="0" err="1"/>
              <a:t>Em</a:t>
            </a:r>
            <a:r>
              <a:rPr lang="en-US" b="0" dirty="0"/>
              <a:t> </a:t>
            </a:r>
            <a:r>
              <a:rPr lang="en-US" b="0" dirty="0" err="1"/>
              <a:t>hiểu</a:t>
            </a:r>
            <a:r>
              <a:rPr lang="en-US" b="0" dirty="0"/>
              <a:t> </a:t>
            </a:r>
            <a:r>
              <a:rPr lang="en-US" b="0" dirty="0" err="1"/>
              <a:t>ba</a:t>
            </a:r>
            <a:r>
              <a:rPr lang="en-US" b="0" dirty="0"/>
              <a:t> </a:t>
            </a:r>
            <a:r>
              <a:rPr lang="en-US" b="0" dirty="0" err="1"/>
              <a:t>dòng</a:t>
            </a:r>
            <a:r>
              <a:rPr lang="en-US" b="0" dirty="0"/>
              <a:t> </a:t>
            </a:r>
            <a:r>
              <a:rPr lang="en-US" b="0" dirty="0" err="1"/>
              <a:t>thơ</a:t>
            </a:r>
            <a:r>
              <a:rPr lang="en-US" b="0" dirty="0"/>
              <a:t> </a:t>
            </a:r>
            <a:r>
              <a:rPr lang="en-US" b="0" dirty="0" err="1"/>
              <a:t>cuối</a:t>
            </a:r>
            <a:r>
              <a:rPr lang="en-US" b="0" dirty="0"/>
              <a:t> </a:t>
            </a:r>
            <a:br>
              <a:rPr lang="en-US" b="0" dirty="0"/>
            </a:br>
            <a:r>
              <a:rPr lang="en-US" b="0" dirty="0"/>
              <a:t>   </a:t>
            </a:r>
            <a:r>
              <a:rPr lang="en-US" b="0" dirty="0" err="1"/>
              <a:t>như</a:t>
            </a:r>
            <a:r>
              <a:rPr lang="en-US" b="0" dirty="0"/>
              <a:t> </a:t>
            </a:r>
            <a:r>
              <a:rPr lang="en-US" b="0" dirty="0" err="1"/>
              <a:t>thế</a:t>
            </a:r>
            <a:r>
              <a:rPr lang="en-US" b="0" dirty="0"/>
              <a:t> </a:t>
            </a:r>
            <a:r>
              <a:rPr lang="en-US" b="0" dirty="0" err="1"/>
              <a:t>nào</a:t>
            </a:r>
            <a:r>
              <a:rPr lang="en-US" b="0" dirty="0"/>
              <a:t>?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6DF6E0-8CF7-619B-17AF-E8A656360846}"/>
              </a:ext>
            </a:extLst>
          </p:cNvPr>
          <p:cNvSpPr txBox="1"/>
          <p:nvPr/>
        </p:nvSpPr>
        <p:spPr>
          <a:xfrm>
            <a:off x="1219200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>
            <a:extLst>
              <a:ext uri="{FF2B5EF4-FFF2-40B4-BE49-F238E27FC236}">
                <a16:creationId xmlns:a16="http://schemas.microsoft.com/office/drawing/2014/main" id="{3C8BF60A-9639-402E-B253-0CC5B0473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74" y="4156074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3600" i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1" name="Text Box 3">
            <a:extLst>
              <a:ext uri="{FF2B5EF4-FFF2-40B4-BE49-F238E27FC236}">
                <a16:creationId xmlns:a16="http://schemas.microsoft.com/office/drawing/2014/main" id="{E887F123-C284-4B76-BB56-1B1C99E55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499" y="4810125"/>
            <a:ext cx="220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32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endParaRPr lang="en-US" sz="32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852" name="Text Box 4">
            <a:extLst>
              <a:ext uri="{FF2B5EF4-FFF2-40B4-BE49-F238E27FC236}">
                <a16:creationId xmlns:a16="http://schemas.microsoft.com/office/drawing/2014/main" id="{D61888FB-D9CF-4347-AEED-D31142C07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1" y="5441950"/>
            <a:ext cx="2209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12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853" name="Text Box 5">
            <a:extLst>
              <a:ext uri="{FF2B5EF4-FFF2-40B4-BE49-F238E27FC236}">
                <a16:creationId xmlns:a16="http://schemas.microsoft.com/office/drawing/2014/main" id="{656C7B19-91A4-4347-B68B-2E13C5E71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6" y="5951536"/>
            <a:ext cx="19812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36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endParaRPr lang="en-US" sz="32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854" name="Line 6">
            <a:extLst>
              <a:ext uri="{FF2B5EF4-FFF2-40B4-BE49-F238E27FC236}">
                <a16:creationId xmlns:a16="http://schemas.microsoft.com/office/drawing/2014/main" id="{7A79AAC9-AD3E-464B-AEAF-BACD1AD00C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5236" y="2979736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55" name="Text Box 7">
            <a:extLst>
              <a:ext uri="{FF2B5EF4-FFF2-40B4-BE49-F238E27FC236}">
                <a16:creationId xmlns:a16="http://schemas.microsoft.com/office/drawing/2014/main" id="{D5CFF832-619D-4A26-93DD-27B21A82D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6236" y="3436936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 u="sng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Từ ngữ</a:t>
            </a:r>
          </a:p>
        </p:txBody>
      </p:sp>
      <p:sp>
        <p:nvSpPr>
          <p:cNvPr id="206856" name="Text Box 8">
            <a:extLst>
              <a:ext uri="{FF2B5EF4-FFF2-40B4-BE49-F238E27FC236}">
                <a16:creationId xmlns:a16="http://schemas.microsoft.com/office/drawing/2014/main" id="{2290804D-1410-47D8-8268-2215F6122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436" y="2065336"/>
            <a:ext cx="38862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2000" i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 sz="36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Tìm hiểu bài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4523CDC0-35BB-4A5F-A64A-E226EEFBF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05000"/>
            <a:ext cx="6910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rgbClr val="9933FF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>
                <a:solidFill>
                  <a:srgbClr val="6600FF"/>
                </a:solidFill>
              </a:rPr>
              <a:t> </a:t>
            </a:r>
            <a:endParaRPr lang="en-US" altLang="en-US" sz="3200" i="1">
              <a:solidFill>
                <a:schemeClr val="tx1"/>
              </a:solidFill>
            </a:endParaRPr>
          </a:p>
        </p:txBody>
      </p:sp>
      <p:sp>
        <p:nvSpPr>
          <p:cNvPr id="206858" name="Text Box 10">
            <a:extLst>
              <a:ext uri="{FF2B5EF4-FFF2-40B4-BE49-F238E27FC236}">
                <a16:creationId xmlns:a16="http://schemas.microsoft.com/office/drawing/2014/main" id="{613CB54C-B4D4-45D8-8DB2-B66FC7A2A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3636" y="3246437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20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859" name="Text Box 11">
            <a:extLst>
              <a:ext uri="{FF2B5EF4-FFF2-40B4-BE49-F238E27FC236}">
                <a16:creationId xmlns:a16="http://schemas.microsoft.com/office/drawing/2014/main" id="{C75CC6F4-0435-426E-9BD5-B41D0F26D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6" y="2674936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Luyện đọc</a:t>
            </a:r>
            <a:r>
              <a:rPr lang="en-US" sz="3600" i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6860" name="Text Box 12">
            <a:extLst>
              <a:ext uri="{FF2B5EF4-FFF2-40B4-BE49-F238E27FC236}">
                <a16:creationId xmlns:a16="http://schemas.microsoft.com/office/drawing/2014/main" id="{13E97F67-75CA-41B6-8044-C546700A7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0836" y="3360737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i="1" u="sng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Đại ý</a:t>
            </a:r>
            <a:endParaRPr lang="en-US" sz="3200" i="1">
              <a:solidFill>
                <a:schemeClr val="tx1"/>
              </a:solidFill>
            </a:endParaRPr>
          </a:p>
        </p:txBody>
      </p:sp>
      <p:sp>
        <p:nvSpPr>
          <p:cNvPr id="206861" name="Text Box 13">
            <a:extLst>
              <a:ext uri="{FF2B5EF4-FFF2-40B4-BE49-F238E27FC236}">
                <a16:creationId xmlns:a16="http://schemas.microsoft.com/office/drawing/2014/main" id="{77E32B07-C1B1-42A8-A131-03862AC01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836" y="3817936"/>
            <a:ext cx="2743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0">
                <a:solidFill>
                  <a:schemeClr val="tx1"/>
                </a:solidFill>
              </a:rPr>
              <a:t>Pô-pốp</a:t>
            </a:r>
          </a:p>
          <a:p>
            <a:pPr algn="l">
              <a:defRPr/>
            </a:pP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206862" name="Text Box 14">
            <a:extLst>
              <a:ext uri="{FF2B5EF4-FFF2-40B4-BE49-F238E27FC236}">
                <a16:creationId xmlns:a16="http://schemas.microsoft.com/office/drawing/2014/main" id="{7682D79B-11CC-48FC-96F0-A1C550AD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6" y="4656136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3600" b="0">
                <a:solidFill>
                  <a:schemeClr val="tx1"/>
                </a:solidFill>
              </a:rPr>
              <a:t>ngộ nghĩnh</a:t>
            </a:r>
          </a:p>
        </p:txBody>
      </p:sp>
      <p:sp>
        <p:nvSpPr>
          <p:cNvPr id="206863" name="Text Box 15">
            <a:extLst>
              <a:ext uri="{FF2B5EF4-FFF2-40B4-BE49-F238E27FC236}">
                <a16:creationId xmlns:a16="http://schemas.microsoft.com/office/drawing/2014/main" id="{2A0E61BA-AB1E-4EEF-A1DE-5037D1B19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836" y="6180136"/>
            <a:ext cx="33147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sz="3600" b="0">
                <a:solidFill>
                  <a:schemeClr val="tx1"/>
                </a:solidFill>
              </a:rPr>
              <a:t>vô nghĩa</a:t>
            </a:r>
          </a:p>
        </p:txBody>
      </p:sp>
      <p:sp>
        <p:nvSpPr>
          <p:cNvPr id="206864" name="Text Box 16">
            <a:extLst>
              <a:ext uri="{FF2B5EF4-FFF2-40B4-BE49-F238E27FC236}">
                <a16:creationId xmlns:a16="http://schemas.microsoft.com/office/drawing/2014/main" id="{E33C1F8E-5B32-42E9-9F81-2A6675410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6" y="5418136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sz="3600" b="0">
                <a:solidFill>
                  <a:schemeClr val="tx1"/>
                </a:solidFill>
              </a:rPr>
              <a:t>sung sướng</a:t>
            </a:r>
          </a:p>
        </p:txBody>
      </p:sp>
      <p:sp>
        <p:nvSpPr>
          <p:cNvPr id="206865" name="Text Box 17">
            <a:extLst>
              <a:ext uri="{FF2B5EF4-FFF2-40B4-BE49-F238E27FC236}">
                <a16:creationId xmlns:a16="http://schemas.microsoft.com/office/drawing/2014/main" id="{1C5065DF-7EC1-4D4F-9A0F-76CD85E4E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6" y="4198936"/>
            <a:ext cx="2209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Sáng suốt</a:t>
            </a:r>
          </a:p>
        </p:txBody>
      </p:sp>
      <p:sp>
        <p:nvSpPr>
          <p:cNvPr id="206866" name="Text Box 18">
            <a:extLst>
              <a:ext uri="{FF2B5EF4-FFF2-40B4-BE49-F238E27FC236}">
                <a16:creationId xmlns:a16="http://schemas.microsoft.com/office/drawing/2014/main" id="{32757C79-8A05-48DF-A190-86535A5A8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6" y="5113336"/>
            <a:ext cx="2895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Lặng người</a:t>
            </a:r>
          </a:p>
        </p:txBody>
      </p:sp>
      <p:sp>
        <p:nvSpPr>
          <p:cNvPr id="206867" name="Text Box 19">
            <a:extLst>
              <a:ext uri="{FF2B5EF4-FFF2-40B4-BE49-F238E27FC236}">
                <a16:creationId xmlns:a16="http://schemas.microsoft.com/office/drawing/2014/main" id="{35C4A5A3-4E25-49E6-8FB2-57EF8C10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6" y="6180136"/>
            <a:ext cx="2209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Vô nghĩa</a:t>
            </a:r>
          </a:p>
        </p:txBody>
      </p:sp>
      <p:sp>
        <p:nvSpPr>
          <p:cNvPr id="206868" name="Rectangle 20">
            <a:extLst>
              <a:ext uri="{FF2B5EF4-FFF2-40B4-BE49-F238E27FC236}">
                <a16:creationId xmlns:a16="http://schemas.microsoft.com/office/drawing/2014/main" id="{2F59236D-C11D-4FAD-B423-D75007EC1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36" y="3970336"/>
            <a:ext cx="39624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3200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Ý nghĩa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</a:t>
            </a:r>
            <a:r>
              <a:rPr lang="en-US" sz="3600" b="0">
                <a:solidFill>
                  <a:schemeClr val="hlink"/>
                </a:solidFill>
              </a:rPr>
              <a:t>Tình cảm yêu mến và trân trọng của người lớn đối với  trẻ em.</a:t>
            </a:r>
            <a:endParaRPr lang="en-US" sz="36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E08AB3-3922-0450-DCB3-ECB2CB6FC4C1}"/>
              </a:ext>
            </a:extLst>
          </p:cNvPr>
          <p:cNvSpPr txBox="1"/>
          <p:nvPr/>
        </p:nvSpPr>
        <p:spPr>
          <a:xfrm>
            <a:off x="1079499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61" grpId="0"/>
      <p:bldP spid="206862" grpId="0"/>
      <p:bldP spid="206863" grpId="0"/>
      <p:bldP spid="206864" grpId="0"/>
      <p:bldP spid="2068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0" name="Rectangle 6">
            <a:extLst>
              <a:ext uri="{FF2B5EF4-FFF2-40B4-BE49-F238E27FC236}">
                <a16:creationId xmlns:a16="http://schemas.microsoft.com/office/drawing/2014/main" id="{F304489E-2A79-4218-87A7-1D418F33A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133600"/>
            <a:ext cx="8001000" cy="2057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4000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Nội</a:t>
            </a:r>
            <a:r>
              <a:rPr lang="en-US" sz="4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dung </a:t>
            </a:r>
            <a:r>
              <a:rPr lang="en-US" sz="4000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bài</a:t>
            </a:r>
            <a:r>
              <a:rPr lang="en-US" sz="4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4000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học</a:t>
            </a:r>
            <a:r>
              <a:rPr lang="en-US" sz="4000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Tình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cảm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yêu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mến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và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trân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trọng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của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người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lớn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đối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với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trẻ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+mn-lt"/>
              </a:rPr>
              <a:t>em</a:t>
            </a:r>
            <a:r>
              <a:rPr lang="en-US" sz="4000" b="0" dirty="0">
                <a:solidFill>
                  <a:schemeClr val="tx1"/>
                </a:solidFill>
                <a:latin typeface="+mn-lt"/>
              </a:rPr>
              <a:t>.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D5AEA-D598-2651-C066-1E83DA113D17}"/>
              </a:ext>
            </a:extLst>
          </p:cNvPr>
          <p:cNvSpPr txBox="1"/>
          <p:nvPr/>
        </p:nvSpPr>
        <p:spPr>
          <a:xfrm>
            <a:off x="1219200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>
            <a:extLst>
              <a:ext uri="{FF2B5EF4-FFF2-40B4-BE49-F238E27FC236}">
                <a16:creationId xmlns:a16="http://schemas.microsoft.com/office/drawing/2014/main" id="{6DFE01A6-5EEC-7EAB-E1BD-AB44CB55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>
            <a:extLst>
              <a:ext uri="{FF2B5EF4-FFF2-40B4-BE49-F238E27FC236}">
                <a16:creationId xmlns:a16="http://schemas.microsoft.com/office/drawing/2014/main" id="{E839B003-99E9-1CFC-0F1D-A9C906C25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11734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Hiểu ý nghĩa: Tình cảm yêu mến và trân trọng của người lớn đối với trẻ em. (Trả lời được các câu hỏi 1,2,3).</a:t>
            </a:r>
            <a:endParaRPr lang="en-US" b="0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b-NO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diễn cảm bài thơ, nhấn giọng được ở những chi tiết, hình ảnh thể hiện tâm hồn ngộ nghĩnh của trẻ thơ</a:t>
            </a:r>
          </a:p>
          <a:p>
            <a:pPr marL="457200" marR="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b-NO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Năng lực: </a:t>
            </a:r>
            <a:endParaRPr lang="en-US" b="0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b-NO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Năng lực tự chủ và tự học, năng lực giao tiếp và hợp tác, năng lực giải quyết vấn đề và sáng tạo.</a:t>
            </a:r>
            <a:endParaRPr lang="en-US" b="0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b-NO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Năng lực văn học, năng lực ngôn ngữ, năng lực thẩm mĩ.</a:t>
            </a:r>
            <a:endParaRPr lang="en-US" b="0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b-NO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Phẩm chất: Yêu quý trẻ em.</a:t>
            </a:r>
            <a:endParaRPr lang="en-US" b="0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48FDB-A935-9831-F271-18ED690CBA13}"/>
              </a:ext>
            </a:extLst>
          </p:cNvPr>
          <p:cNvSpPr txBox="1"/>
          <p:nvPr/>
        </p:nvSpPr>
        <p:spPr>
          <a:xfrm>
            <a:off x="1219200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>
            <a:extLst>
              <a:ext uri="{FF2B5EF4-FFF2-40B4-BE49-F238E27FC236}">
                <a16:creationId xmlns:a16="http://schemas.microsoft.com/office/drawing/2014/main" id="{A2D17B76-D2D3-403A-8EF8-EF04A4177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1"/>
            <a:ext cx="8001000" cy="6064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Em hãy quan sát và nói về tranh</a:t>
            </a:r>
          </a:p>
        </p:txBody>
      </p:sp>
      <p:pic>
        <p:nvPicPr>
          <p:cNvPr id="6147" name="Picture 4" descr="Copy (2) of Picture 007">
            <a:extLst>
              <a:ext uri="{FF2B5EF4-FFF2-40B4-BE49-F238E27FC236}">
                <a16:creationId xmlns:a16="http://schemas.microsoft.com/office/drawing/2014/main" id="{AA90820C-6425-48F8-9FB4-CE6053A70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706" y="1399690"/>
            <a:ext cx="4718111" cy="545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Picture 007">
            <a:extLst>
              <a:ext uri="{FF2B5EF4-FFF2-40B4-BE49-F238E27FC236}">
                <a16:creationId xmlns:a16="http://schemas.microsoft.com/office/drawing/2014/main" id="{1AD92DB6-0E7D-427F-B524-F96970B5A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893" y="1399691"/>
            <a:ext cx="44428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2C6F5-44F5-4407-9EA8-BF1C1C55A8A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438400"/>
            <a:ext cx="3352800" cy="3602038"/>
            <a:chOff x="288" y="888"/>
            <a:chExt cx="3141" cy="3360"/>
          </a:xfrm>
        </p:grpSpPr>
        <p:sp>
          <p:nvSpPr>
            <p:cNvPr id="168967" name="AutoShape 7">
              <a:extLst>
                <a:ext uri="{FF2B5EF4-FFF2-40B4-BE49-F238E27FC236}">
                  <a16:creationId xmlns:a16="http://schemas.microsoft.com/office/drawing/2014/main" id="{44598A6F-ED38-4D54-B7B3-2CED451FB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88"/>
              <a:ext cx="3141" cy="3360"/>
            </a:xfrm>
            <a:prstGeom prst="homePlat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8" name="Text Box 8">
              <a:extLst>
                <a:ext uri="{FF2B5EF4-FFF2-40B4-BE49-F238E27FC236}">
                  <a16:creationId xmlns:a16="http://schemas.microsoft.com/office/drawing/2014/main" id="{2A49CEEF-7091-464F-91F9-FA1366E2E1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" y="1032"/>
              <a:ext cx="2926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buFontTx/>
                <a:buChar char="•"/>
              </a:pPr>
              <a:endParaRPr lang="en-US" altLang="en-US" sz="3200" b="0">
                <a:solidFill>
                  <a:srgbClr val="0000FF"/>
                </a:solidFill>
              </a:endParaRPr>
            </a:p>
          </p:txBody>
        </p:sp>
      </p:grpSp>
      <p:sp>
        <p:nvSpPr>
          <p:cNvPr id="168969" name="Text Box 9">
            <a:extLst>
              <a:ext uri="{FF2B5EF4-FFF2-40B4-BE49-F238E27FC236}">
                <a16:creationId xmlns:a16="http://schemas.microsoft.com/office/drawing/2014/main" id="{466C2708-14D6-438E-A896-4BFCFCFF1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14601"/>
            <a:ext cx="2743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Pô-pốp</a:t>
            </a:r>
            <a:endParaRPr lang="en-US" b="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168970" name="Text Box 10">
            <a:extLst>
              <a:ext uri="{FF2B5EF4-FFF2-40B4-BE49-F238E27FC236}">
                <a16:creationId xmlns:a16="http://schemas.microsoft.com/office/drawing/2014/main" id="{610B85D3-6CDC-4AD7-9505-F610E56F4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528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b="0">
                <a:solidFill>
                  <a:schemeClr val="tx1"/>
                </a:solidFill>
              </a:rPr>
              <a:t>ngộ nghĩnh</a:t>
            </a:r>
          </a:p>
        </p:txBody>
      </p:sp>
      <p:sp>
        <p:nvSpPr>
          <p:cNvPr id="168971" name="Text Box 11">
            <a:extLst>
              <a:ext uri="{FF2B5EF4-FFF2-40B4-BE49-F238E27FC236}">
                <a16:creationId xmlns:a16="http://schemas.microsoft.com/office/drawing/2014/main" id="{6B5D850F-B9AF-48A9-88D1-0E9AC6DB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76800"/>
            <a:ext cx="33147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b="0">
                <a:solidFill>
                  <a:schemeClr val="tx1"/>
                </a:solidFill>
              </a:rPr>
              <a:t>vô nghĩa</a:t>
            </a:r>
          </a:p>
        </p:txBody>
      </p:sp>
      <p:sp>
        <p:nvSpPr>
          <p:cNvPr id="168972" name="Text Box 12">
            <a:extLst>
              <a:ext uri="{FF2B5EF4-FFF2-40B4-BE49-F238E27FC236}">
                <a16:creationId xmlns:a16="http://schemas.microsoft.com/office/drawing/2014/main" id="{59D6C68F-ECEE-40F5-B6CD-9AC6A1225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b="0">
                <a:solidFill>
                  <a:schemeClr val="tx1"/>
                </a:solidFill>
              </a:rPr>
              <a:t>sung sướng</a:t>
            </a:r>
          </a:p>
        </p:txBody>
      </p:sp>
      <p:sp>
        <p:nvSpPr>
          <p:cNvPr id="168973" name="Text Box 13">
            <a:extLst>
              <a:ext uri="{FF2B5EF4-FFF2-40B4-BE49-F238E27FC236}">
                <a16:creationId xmlns:a16="http://schemas.microsoft.com/office/drawing/2014/main" id="{97E683E5-FC10-418A-8E9F-B3B0B31EE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38401"/>
            <a:ext cx="5181600" cy="30575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0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4000">
                <a:solidFill>
                  <a:schemeClr val="tx1"/>
                </a:solidFill>
              </a:rPr>
              <a:t>- </a:t>
            </a:r>
            <a:r>
              <a:rPr lang="en-US" sz="4800" b="0">
                <a:solidFill>
                  <a:schemeClr val="tx1"/>
                </a:solidFill>
              </a:rPr>
              <a:t>Thành phố Hồ Chí Minh </a:t>
            </a:r>
            <a:r>
              <a:rPr lang="en-US" sz="4800" u="sng">
                <a:solidFill>
                  <a:schemeClr val="tx1"/>
                </a:solidFill>
              </a:rPr>
              <a:t>rất nhiều</a:t>
            </a:r>
            <a:r>
              <a:rPr lang="en-US" sz="4800" b="0">
                <a:solidFill>
                  <a:schemeClr val="tx1"/>
                </a:solidFill>
              </a:rPr>
              <a:t> gương mặt trẻ  </a:t>
            </a:r>
            <a:r>
              <a:rPr lang="en-US" sz="4800" u="sng">
                <a:solidFill>
                  <a:schemeClr val="tx1"/>
                </a:solidFill>
              </a:rPr>
              <a:t>Trẻ nhất</a:t>
            </a:r>
            <a:r>
              <a:rPr lang="en-US" sz="4800" b="0">
                <a:solidFill>
                  <a:schemeClr val="tx1"/>
                </a:solidFill>
              </a:rPr>
              <a:t> là các em</a:t>
            </a:r>
          </a:p>
        </p:txBody>
      </p:sp>
      <p:sp>
        <p:nvSpPr>
          <p:cNvPr id="168974" name="Line 14">
            <a:extLst>
              <a:ext uri="{FF2B5EF4-FFF2-40B4-BE49-F238E27FC236}">
                <a16:creationId xmlns:a16="http://schemas.microsoft.com/office/drawing/2014/main" id="{964CA4A6-5C6C-48E4-9B23-8ABAF3A7F3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9200" y="4114800"/>
            <a:ext cx="2286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975" name="Line 15">
            <a:extLst>
              <a:ext uri="{FF2B5EF4-FFF2-40B4-BE49-F238E27FC236}">
                <a16:creationId xmlns:a16="http://schemas.microsoft.com/office/drawing/2014/main" id="{DD0A8982-D995-495B-883D-5A1A55F798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800600"/>
            <a:ext cx="2286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976" name="Line 16">
            <a:extLst>
              <a:ext uri="{FF2B5EF4-FFF2-40B4-BE49-F238E27FC236}">
                <a16:creationId xmlns:a16="http://schemas.microsoft.com/office/drawing/2014/main" id="{1B8FF8CD-AF11-4E5C-82D0-C7A9743ED7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15400" y="4114800"/>
            <a:ext cx="2286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853767-11ED-5BE0-75F7-DF75529BBDC2}"/>
              </a:ext>
            </a:extLst>
          </p:cNvPr>
          <p:cNvSpPr txBox="1"/>
          <p:nvPr/>
        </p:nvSpPr>
        <p:spPr>
          <a:xfrm>
            <a:off x="1143000" y="33398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9" grpId="0"/>
      <p:bldP spid="168970" grpId="0"/>
      <p:bldP spid="168971" grpId="0"/>
      <p:bldP spid="168972" grpId="0"/>
      <p:bldP spid="1689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5">
            <a:extLst>
              <a:ext uri="{FF2B5EF4-FFF2-40B4-BE49-F238E27FC236}">
                <a16:creationId xmlns:a16="http://schemas.microsoft.com/office/drawing/2014/main" id="{D2CF39B7-0372-42A7-BE57-C865CBF12C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52800" y="2743201"/>
            <a:ext cx="4953000" cy="15652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495506-D71B-7A86-433D-C8AFF0A6532E}"/>
              </a:ext>
            </a:extLst>
          </p:cNvPr>
          <p:cNvSpPr txBox="1"/>
          <p:nvPr/>
        </p:nvSpPr>
        <p:spPr>
          <a:xfrm>
            <a:off x="1219200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AutoShape 5">
            <a:extLst>
              <a:ext uri="{FF2B5EF4-FFF2-40B4-BE49-F238E27FC236}">
                <a16:creationId xmlns:a16="http://schemas.microsoft.com/office/drawing/2014/main" id="{44260EA8-7D67-4A4F-9CE9-6EA36C0A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7296" y="2214503"/>
            <a:ext cx="7696200" cy="2590800"/>
          </a:xfrm>
          <a:prstGeom prst="cloudCallout">
            <a:avLst>
              <a:gd name="adj1" fmla="val -51505"/>
              <a:gd name="adj2" fmla="val 113542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8182" name="Rectangle 6">
            <a:extLst>
              <a:ext uri="{FF2B5EF4-FFF2-40B4-BE49-F238E27FC236}">
                <a16:creationId xmlns:a16="http://schemas.microsoft.com/office/drawing/2014/main" id="{C43C6BBF-4E06-4673-95D8-D3B02A479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898776"/>
            <a:ext cx="8001000" cy="12160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b="0"/>
              <a:t>Nhân vật </a:t>
            </a:r>
            <a:r>
              <a:rPr lang="en-US"/>
              <a:t>tôi</a:t>
            </a:r>
            <a:r>
              <a:rPr lang="en-US" b="0"/>
              <a:t> và nhân vật </a:t>
            </a:r>
            <a:r>
              <a:rPr lang="en-US"/>
              <a:t>Anh</a:t>
            </a:r>
            <a:r>
              <a:rPr lang="en-US" b="0"/>
              <a:t> trong trong bài thơ là ai?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B294E3-61FD-C726-71B7-8BE384062284}"/>
              </a:ext>
            </a:extLst>
          </p:cNvPr>
          <p:cNvSpPr txBox="1"/>
          <p:nvPr/>
        </p:nvSpPr>
        <p:spPr>
          <a:xfrm>
            <a:off x="1219200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7" name="Text Box 5">
            <a:extLst>
              <a:ext uri="{FF2B5EF4-FFF2-40B4-BE49-F238E27FC236}">
                <a16:creationId xmlns:a16="http://schemas.microsoft.com/office/drawing/2014/main" id="{2384A60A-0073-4BC8-A23F-46BFF17D9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812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Luyện đọc: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E543CBD-DB78-4192-B686-B197AA5DECB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819400"/>
            <a:ext cx="3352800" cy="3602038"/>
            <a:chOff x="288" y="888"/>
            <a:chExt cx="3141" cy="3360"/>
          </a:xfrm>
        </p:grpSpPr>
        <p:sp>
          <p:nvSpPr>
            <p:cNvPr id="202759" name="AutoShape 7">
              <a:extLst>
                <a:ext uri="{FF2B5EF4-FFF2-40B4-BE49-F238E27FC236}">
                  <a16:creationId xmlns:a16="http://schemas.microsoft.com/office/drawing/2014/main" id="{81F7B19F-15D7-4FF1-BCFF-7453861C7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88"/>
              <a:ext cx="3141" cy="3360"/>
            </a:xfrm>
            <a:prstGeom prst="homePlat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04" name="Text Box 8">
              <a:extLst>
                <a:ext uri="{FF2B5EF4-FFF2-40B4-BE49-F238E27FC236}">
                  <a16:creationId xmlns:a16="http://schemas.microsoft.com/office/drawing/2014/main" id="{2FA48887-36AC-4569-9D51-16766E035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" y="1032"/>
              <a:ext cx="2926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4400" b="1">
                  <a:solidFill>
                    <a:srgbClr val="9933FF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buFontTx/>
                <a:buChar char="•"/>
              </a:pPr>
              <a:endParaRPr lang="en-US" altLang="en-US" sz="3200" b="0">
                <a:solidFill>
                  <a:srgbClr val="0000FF"/>
                </a:solidFill>
              </a:endParaRPr>
            </a:p>
          </p:txBody>
        </p:sp>
      </p:grpSp>
      <p:sp>
        <p:nvSpPr>
          <p:cNvPr id="202761" name="Text Box 9">
            <a:extLst>
              <a:ext uri="{FF2B5EF4-FFF2-40B4-BE49-F238E27FC236}">
                <a16:creationId xmlns:a16="http://schemas.microsoft.com/office/drawing/2014/main" id="{4EDDB803-6506-4CEB-B579-216384B3B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5601"/>
            <a:ext cx="2743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solidFill>
                  <a:schemeClr val="tx1"/>
                </a:solidFill>
              </a:rPr>
              <a:t>Pô-pốp</a:t>
            </a:r>
          </a:p>
          <a:p>
            <a:pPr algn="l">
              <a:defRPr/>
            </a:pP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202762" name="Text Box 10">
            <a:extLst>
              <a:ext uri="{FF2B5EF4-FFF2-40B4-BE49-F238E27FC236}">
                <a16:creationId xmlns:a16="http://schemas.microsoft.com/office/drawing/2014/main" id="{DA6A9EA0-1962-4D62-BB69-A5D2957CF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7338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b="0">
                <a:solidFill>
                  <a:schemeClr val="tx1"/>
                </a:solidFill>
              </a:rPr>
              <a:t>ngộ nghĩnh</a:t>
            </a:r>
          </a:p>
        </p:txBody>
      </p:sp>
      <p:sp>
        <p:nvSpPr>
          <p:cNvPr id="202763" name="Text Box 11">
            <a:extLst>
              <a:ext uri="{FF2B5EF4-FFF2-40B4-BE49-F238E27FC236}">
                <a16:creationId xmlns:a16="http://schemas.microsoft.com/office/drawing/2014/main" id="{63195452-88AF-4B33-A6EB-5205AFB8B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257800"/>
            <a:ext cx="33147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b="0">
                <a:solidFill>
                  <a:schemeClr val="tx1"/>
                </a:solidFill>
              </a:rPr>
              <a:t>vô nghĩa</a:t>
            </a:r>
          </a:p>
        </p:txBody>
      </p:sp>
      <p:sp>
        <p:nvSpPr>
          <p:cNvPr id="202764" name="Text Box 12">
            <a:extLst>
              <a:ext uri="{FF2B5EF4-FFF2-40B4-BE49-F238E27FC236}">
                <a16:creationId xmlns:a16="http://schemas.microsoft.com/office/drawing/2014/main" id="{AEECD3D2-9440-4656-B407-304E4BAE7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4958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b="0">
                <a:solidFill>
                  <a:schemeClr val="tx1"/>
                </a:solidFill>
              </a:rPr>
              <a:t>sung sướng</a:t>
            </a:r>
          </a:p>
        </p:txBody>
      </p:sp>
      <p:sp>
        <p:nvSpPr>
          <p:cNvPr id="202765" name="Text Box 13">
            <a:extLst>
              <a:ext uri="{FF2B5EF4-FFF2-40B4-BE49-F238E27FC236}">
                <a16:creationId xmlns:a16="http://schemas.microsoft.com/office/drawing/2014/main" id="{3AFF59AD-FAD1-4BDE-82C9-93A4042F0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819401"/>
            <a:ext cx="5181600" cy="30575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0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4000">
                <a:solidFill>
                  <a:schemeClr val="tx1"/>
                </a:solidFill>
              </a:rPr>
              <a:t>- </a:t>
            </a:r>
            <a:r>
              <a:rPr lang="en-US" sz="4800" b="0">
                <a:solidFill>
                  <a:schemeClr val="tx1"/>
                </a:solidFill>
              </a:rPr>
              <a:t>Thành phố Hồ Chí Minh </a:t>
            </a:r>
            <a:r>
              <a:rPr lang="en-US" sz="4800" u="sng">
                <a:solidFill>
                  <a:schemeClr val="tx1"/>
                </a:solidFill>
              </a:rPr>
              <a:t>rất nhiều</a:t>
            </a:r>
            <a:r>
              <a:rPr lang="en-US" sz="4800" b="0">
                <a:solidFill>
                  <a:schemeClr val="tx1"/>
                </a:solidFill>
              </a:rPr>
              <a:t> gương mặt trẻ  </a:t>
            </a:r>
            <a:r>
              <a:rPr lang="en-US" sz="4800" u="sng">
                <a:solidFill>
                  <a:schemeClr val="tx1"/>
                </a:solidFill>
              </a:rPr>
              <a:t>Trẻ nhất</a:t>
            </a:r>
            <a:r>
              <a:rPr lang="en-US" sz="4800" b="0">
                <a:solidFill>
                  <a:schemeClr val="tx1"/>
                </a:solidFill>
              </a:rPr>
              <a:t> là các em</a:t>
            </a:r>
          </a:p>
        </p:txBody>
      </p:sp>
      <p:sp>
        <p:nvSpPr>
          <p:cNvPr id="202766" name="Line 14">
            <a:extLst>
              <a:ext uri="{FF2B5EF4-FFF2-40B4-BE49-F238E27FC236}">
                <a16:creationId xmlns:a16="http://schemas.microsoft.com/office/drawing/2014/main" id="{477E22E5-09FC-4731-B7AA-9A2F64D877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15400" y="4495800"/>
            <a:ext cx="2286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67" name="Line 15">
            <a:extLst>
              <a:ext uri="{FF2B5EF4-FFF2-40B4-BE49-F238E27FC236}">
                <a16:creationId xmlns:a16="http://schemas.microsoft.com/office/drawing/2014/main" id="{20C4EE2E-6AA2-4CEC-A3C5-8A39EB8E3B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5181600"/>
            <a:ext cx="2286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68" name="Line 16">
            <a:extLst>
              <a:ext uri="{FF2B5EF4-FFF2-40B4-BE49-F238E27FC236}">
                <a16:creationId xmlns:a16="http://schemas.microsoft.com/office/drawing/2014/main" id="{89B66252-3544-488F-93CC-F0E96C5586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91600" y="4495800"/>
            <a:ext cx="2286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435202-9FEA-79AB-0AC6-348C8801F5F5}"/>
              </a:ext>
            </a:extLst>
          </p:cNvPr>
          <p:cNvSpPr txBox="1"/>
          <p:nvPr/>
        </p:nvSpPr>
        <p:spPr>
          <a:xfrm>
            <a:off x="1219200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0"/>
      <p:bldP spid="202761" grpId="0"/>
      <p:bldP spid="202762" grpId="0"/>
      <p:bldP spid="202763" grpId="0"/>
      <p:bldP spid="202764" grpId="0"/>
      <p:bldP spid="2027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>
            <a:extLst>
              <a:ext uri="{FF2B5EF4-FFF2-40B4-BE49-F238E27FC236}">
                <a16:creationId xmlns:a16="http://schemas.microsoft.com/office/drawing/2014/main" id="{2F561783-CDA5-4DD9-A370-1C154CB11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3614738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3600" i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7395" name="Text Box 3">
            <a:extLst>
              <a:ext uri="{FF2B5EF4-FFF2-40B4-BE49-F238E27FC236}">
                <a16:creationId xmlns:a16="http://schemas.microsoft.com/office/drawing/2014/main" id="{4B3A21AA-D4E1-432E-B4C8-1F9023BC0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4268789"/>
            <a:ext cx="220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32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endParaRPr lang="en-US" sz="32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7396" name="Text Box 4">
            <a:extLst>
              <a:ext uri="{FF2B5EF4-FFF2-40B4-BE49-F238E27FC236}">
                <a16:creationId xmlns:a16="http://schemas.microsoft.com/office/drawing/2014/main" id="{52435F20-C7BC-4195-8B89-2FF9F4044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4900614"/>
            <a:ext cx="2209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12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7397" name="Text Box 5">
            <a:extLst>
              <a:ext uri="{FF2B5EF4-FFF2-40B4-BE49-F238E27FC236}">
                <a16:creationId xmlns:a16="http://schemas.microsoft.com/office/drawing/2014/main" id="{28540041-8F29-460C-9584-C1CDFF6F2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410200"/>
            <a:ext cx="19812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36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endParaRPr lang="en-US" sz="32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7398" name="Line 6">
            <a:extLst>
              <a:ext uri="{FF2B5EF4-FFF2-40B4-BE49-F238E27FC236}">
                <a16:creationId xmlns:a16="http://schemas.microsoft.com/office/drawing/2014/main" id="{7E390DFC-E0B5-4682-93AF-7EE276DA0A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4384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399" name="Text Box 7">
            <a:extLst>
              <a:ext uri="{FF2B5EF4-FFF2-40B4-BE49-F238E27FC236}">
                <a16:creationId xmlns:a16="http://schemas.microsoft.com/office/drawing/2014/main" id="{E76119CA-8D63-45B2-9DE3-3246B3EDE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8956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 u="sng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Từ ngữ</a:t>
            </a:r>
          </a:p>
        </p:txBody>
      </p:sp>
      <p:sp>
        <p:nvSpPr>
          <p:cNvPr id="187400" name="Text Box 8">
            <a:extLst>
              <a:ext uri="{FF2B5EF4-FFF2-40B4-BE49-F238E27FC236}">
                <a16:creationId xmlns:a16="http://schemas.microsoft.com/office/drawing/2014/main" id="{81FD15B2-34EB-4C05-B89F-304F91F70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524000"/>
            <a:ext cx="38862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2000" i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 sz="36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Tìm hiểu bài</a:t>
            </a:r>
          </a:p>
        </p:txBody>
      </p:sp>
      <p:sp>
        <p:nvSpPr>
          <p:cNvPr id="187402" name="Text Box 10">
            <a:extLst>
              <a:ext uri="{FF2B5EF4-FFF2-40B4-BE49-F238E27FC236}">
                <a16:creationId xmlns:a16="http://schemas.microsoft.com/office/drawing/2014/main" id="{8DC3A3AF-A0B9-4B13-BD57-BE91D6B88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705101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2000" i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7403" name="Text Box 11">
            <a:extLst>
              <a:ext uri="{FF2B5EF4-FFF2-40B4-BE49-F238E27FC236}">
                <a16:creationId xmlns:a16="http://schemas.microsoft.com/office/drawing/2014/main" id="{171207B0-6F04-4FC2-AD15-7538B1B6F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3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Luyện đọc</a:t>
            </a:r>
            <a:r>
              <a:rPr lang="en-US" sz="3600" i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7404" name="Text Box 12">
            <a:extLst>
              <a:ext uri="{FF2B5EF4-FFF2-40B4-BE49-F238E27FC236}">
                <a16:creationId xmlns:a16="http://schemas.microsoft.com/office/drawing/2014/main" id="{DFFD81A1-EB2E-438A-8D43-BD2F4D605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819401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i="1" u="sng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Đại ý</a:t>
            </a:r>
            <a:endParaRPr lang="en-US" sz="3200" i="1">
              <a:solidFill>
                <a:schemeClr val="tx1"/>
              </a:solidFill>
            </a:endParaRPr>
          </a:p>
        </p:txBody>
      </p:sp>
      <p:sp>
        <p:nvSpPr>
          <p:cNvPr id="187413" name="Text Box 21">
            <a:extLst>
              <a:ext uri="{FF2B5EF4-FFF2-40B4-BE49-F238E27FC236}">
                <a16:creationId xmlns:a16="http://schemas.microsoft.com/office/drawing/2014/main" id="{4BFCADE5-700C-4C7C-96FD-668144E15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76600"/>
            <a:ext cx="2743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0">
                <a:solidFill>
                  <a:schemeClr val="tx1"/>
                </a:solidFill>
              </a:rPr>
              <a:t>Pô-pốp</a:t>
            </a:r>
          </a:p>
          <a:p>
            <a:pPr algn="l">
              <a:defRPr/>
            </a:pP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187414" name="Text Box 22">
            <a:extLst>
              <a:ext uri="{FF2B5EF4-FFF2-40B4-BE49-F238E27FC236}">
                <a16:creationId xmlns:a16="http://schemas.microsoft.com/office/drawing/2014/main" id="{EB6CC70F-C3B7-405B-AAA6-7B53852CB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148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3600" b="0">
                <a:solidFill>
                  <a:schemeClr val="tx1"/>
                </a:solidFill>
              </a:rPr>
              <a:t>ngộ nghĩnh</a:t>
            </a:r>
          </a:p>
        </p:txBody>
      </p:sp>
      <p:sp>
        <p:nvSpPr>
          <p:cNvPr id="187415" name="Text Box 23">
            <a:extLst>
              <a:ext uri="{FF2B5EF4-FFF2-40B4-BE49-F238E27FC236}">
                <a16:creationId xmlns:a16="http://schemas.microsoft.com/office/drawing/2014/main" id="{3778870A-6B8F-4C15-9F62-6E5CD430F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638800"/>
            <a:ext cx="33147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sz="3600" b="0">
                <a:solidFill>
                  <a:schemeClr val="tx1"/>
                </a:solidFill>
              </a:rPr>
              <a:t>vô nghĩa</a:t>
            </a:r>
          </a:p>
        </p:txBody>
      </p:sp>
      <p:sp>
        <p:nvSpPr>
          <p:cNvPr id="187416" name="Text Box 24">
            <a:extLst>
              <a:ext uri="{FF2B5EF4-FFF2-40B4-BE49-F238E27FC236}">
                <a16:creationId xmlns:a16="http://schemas.microsoft.com/office/drawing/2014/main" id="{E345E11F-5E7E-445D-9CCD-A25E49486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768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sz="3600" b="0">
                <a:solidFill>
                  <a:schemeClr val="tx1"/>
                </a:solidFill>
              </a:rPr>
              <a:t>sung sướng</a:t>
            </a:r>
          </a:p>
        </p:txBody>
      </p:sp>
      <p:sp>
        <p:nvSpPr>
          <p:cNvPr id="187417" name="Text Box 25">
            <a:extLst>
              <a:ext uri="{FF2B5EF4-FFF2-40B4-BE49-F238E27FC236}">
                <a16:creationId xmlns:a16="http://schemas.microsoft.com/office/drawing/2014/main" id="{D186F5F1-7CA7-43E8-BB1B-73EAABB67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657600"/>
            <a:ext cx="2209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Sáng suốt</a:t>
            </a:r>
          </a:p>
        </p:txBody>
      </p:sp>
      <p:sp>
        <p:nvSpPr>
          <p:cNvPr id="187420" name="Text Box 28">
            <a:extLst>
              <a:ext uri="{FF2B5EF4-FFF2-40B4-BE49-F238E27FC236}">
                <a16:creationId xmlns:a16="http://schemas.microsoft.com/office/drawing/2014/main" id="{281F4BAD-B90B-4BC8-8511-D17AAAF86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572000"/>
            <a:ext cx="2895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Lặng người</a:t>
            </a:r>
          </a:p>
        </p:txBody>
      </p:sp>
      <p:sp>
        <p:nvSpPr>
          <p:cNvPr id="187421" name="Text Box 29">
            <a:extLst>
              <a:ext uri="{FF2B5EF4-FFF2-40B4-BE49-F238E27FC236}">
                <a16:creationId xmlns:a16="http://schemas.microsoft.com/office/drawing/2014/main" id="{D719E912-5FC9-4A6A-9F9B-706C007F7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638800"/>
            <a:ext cx="2209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Vô nghĩa</a:t>
            </a:r>
          </a:p>
        </p:txBody>
      </p:sp>
      <p:sp>
        <p:nvSpPr>
          <p:cNvPr id="187422" name="Rectangle 30">
            <a:extLst>
              <a:ext uri="{FF2B5EF4-FFF2-40B4-BE49-F238E27FC236}">
                <a16:creationId xmlns:a16="http://schemas.microsoft.com/office/drawing/2014/main" id="{015EFE8E-0239-4C2C-BAFD-7A3E460A0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429000"/>
            <a:ext cx="39624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3200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Ý nghĩa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</a:t>
            </a:r>
            <a:r>
              <a:rPr lang="en-US" sz="3600" b="0">
                <a:solidFill>
                  <a:schemeClr val="hlink"/>
                </a:solidFill>
              </a:rPr>
              <a:t>Tình cảm yêu mến và trân trọng của người lớn đối với  trẻ em.</a:t>
            </a:r>
            <a:endParaRPr lang="en-US" sz="36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1ED5F4-C3B0-DB3B-0B55-7365B620A3E2}"/>
              </a:ext>
            </a:extLst>
          </p:cNvPr>
          <p:cNvSpPr txBox="1"/>
          <p:nvPr/>
        </p:nvSpPr>
        <p:spPr>
          <a:xfrm>
            <a:off x="1219200" y="152400"/>
            <a:ext cx="975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Tập</a:t>
            </a:r>
            <a:r>
              <a:rPr lang="en-US" sz="3200" dirty="0">
                <a:ln/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0033CC"/>
                </a:solidFill>
                <a:cs typeface="Times New Roman" pitchFamily="18" charset="0"/>
              </a:rPr>
              <a:t>đọc</a:t>
            </a:r>
            <a:endParaRPr lang="en-US" sz="3200" dirty="0">
              <a:ln/>
              <a:solidFill>
                <a:srgbClr val="0033CC"/>
              </a:solidFill>
              <a:cs typeface="Times New Roman" pitchFamily="18" charset="0"/>
            </a:endParaRPr>
          </a:p>
          <a:p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thiếu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ln/>
                <a:solidFill>
                  <a:srgbClr val="FF0000"/>
                </a:solidFill>
                <a:cs typeface="Times New Roman" pitchFamily="18" charset="0"/>
              </a:rPr>
              <a:t>trẻ</a:t>
            </a:r>
            <a:r>
              <a:rPr lang="en-US" sz="3200" dirty="0">
                <a:ln/>
                <a:solidFill>
                  <a:srgbClr val="FF0000"/>
                </a:solidFill>
                <a:cs typeface="Times New Roman" pitchFamily="18" charset="0"/>
              </a:rPr>
              <a:t> con</a:t>
            </a:r>
            <a:endParaRPr lang="en-US" sz="3200" dirty="0">
              <a:ln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13" grpId="0"/>
      <p:bldP spid="187414" grpId="0"/>
      <p:bldP spid="187415" grpId="0"/>
      <p:bldP spid="187416" grpId="0"/>
      <p:bldP spid="187422" grpId="0" animBg="1"/>
    </p:bldLst>
  </p:timing>
</p:sld>
</file>

<file path=ppt/theme/theme1.xml><?xml version="1.0" encoding="utf-8"?>
<a:theme xmlns:a="http://schemas.openxmlformats.org/drawingml/2006/main" name="Maple">
  <a:themeElements>
    <a:clrScheme name="Mapl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9933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9933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1921</TotalTime>
  <Words>494</Words>
  <Application>Microsoft Office PowerPoint</Application>
  <PresentationFormat>Widescreen</PresentationFormat>
  <Paragraphs>86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.VnTime</vt:lpstr>
      <vt:lpstr>Arial</vt:lpstr>
      <vt:lpstr>Calibri</vt:lpstr>
      <vt:lpstr>Calibri Light</vt:lpstr>
      <vt:lpstr>Tahoma</vt:lpstr>
      <vt:lpstr>Times New Roman</vt:lpstr>
      <vt:lpstr>Wingdings</vt:lpstr>
      <vt:lpstr>Maple</vt:lpstr>
      <vt:lpstr>1_Default Design</vt:lpstr>
      <vt:lpstr>PowerPoint Presentation</vt:lpstr>
      <vt:lpstr>PowerPoint Presentation</vt:lpstr>
      <vt:lpstr>PowerPoint Presentation</vt:lpstr>
      <vt:lpstr>Em hãy quan sát và nói về tranh</vt:lpstr>
      <vt:lpstr>PowerPoint Presentation</vt:lpstr>
      <vt:lpstr>PowerPoint Presentation</vt:lpstr>
      <vt:lpstr>Nhân vật tôi và nhân vật Anh trong trong bài thơ là ai?</vt:lpstr>
      <vt:lpstr>PowerPoint Presentation</vt:lpstr>
      <vt:lpstr>PowerPoint Presentation</vt:lpstr>
      <vt:lpstr>Cảm giác thích thú của vị khách về phòng tranh được bộc lộ qua những chi tiết nào?</vt:lpstr>
      <vt:lpstr>Tranh vẽ của các bạn nhỏ có gì ngộ nghĩnh?</vt:lpstr>
      <vt:lpstr>  Em hiểu ba dòng thơ cuối     như thế nào?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Hue</dc:creator>
  <cp:lastModifiedBy>Admin</cp:lastModifiedBy>
  <cp:revision>210</cp:revision>
  <dcterms:created xsi:type="dcterms:W3CDTF">2007-03-03T12:32:10Z</dcterms:created>
  <dcterms:modified xsi:type="dcterms:W3CDTF">2023-05-11T01:23:48Z</dcterms:modified>
</cp:coreProperties>
</file>