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438057" y="3417869"/>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5557015" y="1749220"/>
            <a:ext cx="5524642" cy="1198060"/>
          </a:xfrm>
          <a:prstGeom prst="wedgeRoundRectCallout">
            <a:avLst>
              <a:gd name="adj1" fmla="val -32239"/>
              <a:gd name="adj2" fmla="val 96731"/>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470312" y="3417869"/>
            <a:ext cx="4413163" cy="1198060"/>
          </a:xfrm>
          <a:prstGeom prst="wedgeRoundRectCallout">
            <a:avLst>
              <a:gd name="adj1" fmla="val -49093"/>
              <a:gd name="adj2" fmla="val 77166"/>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308574" y="5387079"/>
            <a:ext cx="4230283" cy="1198060"/>
          </a:xfrm>
          <a:prstGeom prst="wedgeRoundRectCallout">
            <a:avLst>
              <a:gd name="adj1" fmla="val -61348"/>
              <a:gd name="adj2" fmla="val -44528"/>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86" y="986352"/>
            <a:ext cx="12102427" cy="5736046"/>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420146" y="910887"/>
            <a:ext cx="11351705" cy="5770871"/>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750483" y="1041722"/>
            <a:ext cx="10691029"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C00000"/>
                </a:solidFill>
              </a:rPr>
              <a:t>Quốc hiệu của nước ta là gì?</a:t>
            </a:r>
            <a:endParaRPr lang="en-US" sz="3200" b="1" dirty="0">
              <a:solidFill>
                <a:srgbClr val="C00000"/>
              </a:solidFill>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1688005"/>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Arial" panose="020B0604020202020204" pitchFamily="34" charset="0"/>
                <a:cs typeface="Arial" panose="020B0604020202020204" pitchFamily="34" charset="0"/>
              </a:rPr>
              <a:t>Hãy</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mô</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tả</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Quốc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kì</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Việt</a:t>
            </a:r>
            <a:r>
              <a:rPr lang="en-US" sz="3200" b="1" dirty="0">
                <a:solidFill>
                  <a:srgbClr val="C00000"/>
                </a:solidFill>
                <a:latin typeface="Arial" panose="020B0604020202020204" pitchFamily="34" charset="0"/>
                <a:cs typeface="Arial" panose="020B0604020202020204" pitchFamily="34"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053840" y="3131887"/>
            <a:ext cx="6670300" cy="127002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Nêu tên bài hát và tác giả Quốc ca Việt </a:t>
            </a:r>
            <a:r>
              <a:rPr lang="vi-VN" sz="3200" b="1">
                <a:solidFill>
                  <a:srgbClr val="C00000"/>
                </a:solidFill>
                <a:latin typeface="Arial" panose="020B0604020202020204" pitchFamily="34" charset="0"/>
                <a:cs typeface="Arial" panose="020B0604020202020204" pitchFamily="34" charset="0"/>
              </a:rPr>
              <a:t>Nam.</a:t>
            </a:r>
            <a:endParaRPr lang="en-US" sz="3200" b="1" dirty="0">
              <a:solidFill>
                <a:srgbClr val="C00000"/>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053840" y="4779789"/>
            <a:ext cx="6670300" cy="127002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Vì sao phải nghiêm trang khi chào cờ và hát Quốc </a:t>
            </a:r>
            <a:r>
              <a:rPr lang="vi-VN" sz="3200" b="1">
                <a:solidFill>
                  <a:srgbClr val="C00000"/>
                </a:solidFill>
                <a:latin typeface="Arial" panose="020B0604020202020204" pitchFamily="34" charset="0"/>
                <a:cs typeface="Arial" panose="020B0604020202020204" pitchFamily="34" charset="0"/>
              </a:rPr>
              <a:t>ca?</a:t>
            </a:r>
            <a:endParaRPr lang="en-US"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858</Words>
  <Application>Microsoft Office PowerPoint</Application>
  <PresentationFormat>Widescreen</PresentationFormat>
  <Paragraphs>81</Paragraphs>
  <Slides>23</Slides>
  <Notes>9</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等线</vt:lpstr>
      <vt:lpstr>等线 Light</vt:lpstr>
      <vt:lpstr>微软雅黑</vt:lpstr>
      <vt:lpstr>Arial</vt:lpstr>
      <vt:lpstr>Calibri</vt:lpstr>
      <vt:lpstr>Calibri Light</vt:lpstr>
      <vt:lpstr>iCiel Cadena</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thinguyen1241998@gmail.com</cp:lastModifiedBy>
  <cp:revision>27</cp:revision>
  <dcterms:created xsi:type="dcterms:W3CDTF">2022-07-08T01:07:08Z</dcterms:created>
  <dcterms:modified xsi:type="dcterms:W3CDTF">2022-09-03T14:37:10Z</dcterms:modified>
</cp:coreProperties>
</file>