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1"/>
  </p:notesMasterIdLst>
  <p:sldIdLst>
    <p:sldId id="470" r:id="rId5"/>
    <p:sldId id="471" r:id="rId6"/>
    <p:sldId id="352" r:id="rId7"/>
    <p:sldId id="513" r:id="rId8"/>
    <p:sldId id="472" r:id="rId9"/>
    <p:sldId id="496" r:id="rId10"/>
    <p:sldId id="318" r:id="rId11"/>
    <p:sldId id="503" r:id="rId12"/>
    <p:sldId id="514" r:id="rId13"/>
    <p:sldId id="515" r:id="rId14"/>
    <p:sldId id="516" r:id="rId15"/>
    <p:sldId id="497" r:id="rId16"/>
    <p:sldId id="502" r:id="rId17"/>
    <p:sldId id="517" r:id="rId18"/>
    <p:sldId id="293" r:id="rId19"/>
    <p:sldId id="518" r:id="rId20"/>
    <p:sldId id="282" r:id="rId21"/>
    <p:sldId id="283" r:id="rId22"/>
    <p:sldId id="499" r:id="rId23"/>
    <p:sldId id="500" r:id="rId24"/>
    <p:sldId id="504" r:id="rId25"/>
    <p:sldId id="507" r:id="rId26"/>
    <p:sldId id="510" r:id="rId27"/>
    <p:sldId id="508" r:id="rId28"/>
    <p:sldId id="511" r:id="rId29"/>
    <p:sldId id="4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6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đeo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virut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nhiễm</a:t>
            </a:r>
            <a:r>
              <a:rPr lang="en-US" baseline="0" dirty="0"/>
              <a:t> </a:t>
            </a:r>
            <a:r>
              <a:rPr lang="en-US" baseline="0" dirty="0" err="1"/>
              <a:t>bệnh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slide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01FD3-DFF1-4430-A46A-D3E877F45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71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98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96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02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6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03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2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9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31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92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0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CC333E-FF11-4B00-B88F-EB61D22352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4AC2CB-34EE-4E2E-8007-BE60E9636B3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5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slide" Target="slide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8.wdp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11" Type="http://schemas.openxmlformats.org/officeDocument/2006/relationships/slide" Target="slide21.xml"/><Relationship Id="rId5" Type="http://schemas.openxmlformats.org/officeDocument/2006/relationships/image" Target="../media/image46.png"/><Relationship Id="rId15" Type="http://schemas.openxmlformats.org/officeDocument/2006/relationships/slide" Target="slide22.xml"/><Relationship Id="rId10" Type="http://schemas.openxmlformats.org/officeDocument/2006/relationships/slide" Target="slide20.xml"/><Relationship Id="rId4" Type="http://schemas.openxmlformats.org/officeDocument/2006/relationships/image" Target="../media/image45.png"/><Relationship Id="rId9" Type="http://schemas.openxmlformats.org/officeDocument/2006/relationships/slide" Target="slide19.xml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5.emf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5.em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8222A-36E0-4F1D-8622-F7108EE83536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Thứ</a:t>
            </a:r>
            <a:r>
              <a:rPr lang="en-US" sz="2800" dirty="0"/>
              <a:t>…….</a:t>
            </a:r>
            <a:r>
              <a:rPr lang="en-US" sz="2800" dirty="0" err="1"/>
              <a:t>ngày</a:t>
            </a:r>
            <a:r>
              <a:rPr lang="en-US" sz="2800" dirty="0"/>
              <a:t>…….</a:t>
            </a:r>
            <a:r>
              <a:rPr lang="en-US" sz="2800" dirty="0" err="1"/>
              <a:t>tháng</a:t>
            </a:r>
            <a:r>
              <a:rPr lang="en-US" sz="2800" dirty="0"/>
              <a:t>…….</a:t>
            </a:r>
            <a:r>
              <a:rPr lang="en-US" sz="2800" dirty="0" err="1"/>
              <a:t>năm</a:t>
            </a:r>
            <a:r>
              <a:rPr lang="en-US" sz="2800" dirty="0"/>
              <a:t>…….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FA8856-8B96-496F-AD5F-F9260305B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752" y="1296966"/>
            <a:ext cx="11796782" cy="175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  <p:pic>
        <p:nvPicPr>
          <p:cNvPr id="12" name="5bfd36810f03f">
            <a:hlinkClick r:id="" action="ppaction://media"/>
            <a:extLst>
              <a:ext uri="{FF2B5EF4-FFF2-40B4-BE49-F238E27FC236}">
                <a16:creationId xmlns:a16="http://schemas.microsoft.com/office/drawing/2014/main" id="{FFEEB7B0-2C5D-450C-A09F-13BD1D289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0665" y="39665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892761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22240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6" y="1384570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3" y="157474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dirty="0">
                <a:solidFill>
                  <a:srgbClr val="002060"/>
                </a:solidFill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</a:rPr>
              <a:t>Hàng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xóm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láng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giềng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cần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quan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tâm</a:t>
            </a:r>
            <a:r>
              <a:rPr lang="en-US" sz="3999" i="1" dirty="0">
                <a:solidFill>
                  <a:srgbClr val="FF0000"/>
                </a:solidFill>
              </a:rPr>
              <a:t>, </a:t>
            </a:r>
            <a:r>
              <a:rPr lang="en-US" sz="3999" i="1" dirty="0" err="1">
                <a:solidFill>
                  <a:srgbClr val="FF0000"/>
                </a:solidFill>
              </a:rPr>
              <a:t>giúp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đỡ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lẫn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nhau</a:t>
            </a:r>
            <a:r>
              <a:rPr lang="en-US" sz="3999" i="1" dirty="0">
                <a:solidFill>
                  <a:srgbClr val="FF0000"/>
                </a:solidFill>
              </a:rPr>
              <a:t>. </a:t>
            </a:r>
            <a:endParaRPr lang="en-US" sz="3999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</a:rPr>
              <a:t>2.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vì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sao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phải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Hàng xóm- kể chuyện lớp 1- Sách Cánh Diều">
            <a:hlinkClick r:id="" action="ppaction://media"/>
            <a:extLst>
              <a:ext uri="{FF2B5EF4-FFF2-40B4-BE49-F238E27FC236}">
                <a16:creationId xmlns:a16="http://schemas.microsoft.com/office/drawing/2014/main" id="{95276746-155F-4B9C-BC0A-F0A042686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83710" cy="67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4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2" y="1263527"/>
            <a:ext cx="3248211" cy="4330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12" y="2127901"/>
            <a:ext cx="3110909" cy="28401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8504591" y="2406804"/>
            <a:ext cx="1330178" cy="33111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170271" y="2406804"/>
            <a:ext cx="1330178" cy="33111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84" y="3526940"/>
            <a:ext cx="698055" cy="3719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00" y="3746831"/>
            <a:ext cx="698055" cy="371951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4993268" y="5415902"/>
            <a:ext cx="1568889" cy="922975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 defTabSz="609417"/>
            <a:r>
              <a:rPr lang="en-US" sz="5398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43707-DA23-459D-84B0-45CE7788A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659" y="54149"/>
            <a:ext cx="656596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01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561280" y="2228942"/>
            <a:ext cx="1038242" cy="2584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4574067" y="2228946"/>
            <a:ext cx="1038242" cy="2584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422559" y="2926755"/>
            <a:ext cx="989223" cy="2110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88" y="3215150"/>
            <a:ext cx="574354" cy="306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65" y="3058232"/>
            <a:ext cx="605385" cy="322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9788406" y="3221923"/>
            <a:ext cx="239843" cy="200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1" y="584733"/>
            <a:ext cx="977168" cy="1302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44" y="1742145"/>
            <a:ext cx="977168" cy="1302890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5018363" y="1771908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5854922" y="1799460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9769760" y="2349397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4253387" y="2036134"/>
            <a:ext cx="617707" cy="7710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14" y="3180954"/>
            <a:ext cx="1185527" cy="10823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95" y="3213401"/>
            <a:ext cx="1185527" cy="10823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71" y="3345893"/>
            <a:ext cx="1185527" cy="108234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4892968" y="2886346"/>
            <a:ext cx="552639" cy="198204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5664334" y="3045035"/>
            <a:ext cx="498562" cy="212755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9806404" y="3128139"/>
            <a:ext cx="254029" cy="107177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E298A78F-382F-4FE0-B669-D0AE0CC7AD4D}"/>
              </a:ext>
            </a:extLst>
          </p:cNvPr>
          <p:cNvSpPr/>
          <p:nvPr/>
        </p:nvSpPr>
        <p:spPr>
          <a:xfrm>
            <a:off x="111760" y="76733"/>
            <a:ext cx="140208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1.45833E-6 0.00023 L 0.04023 0.0868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6758 0.1900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2.91667E-6 0.00023 C -0.00338 0.00347 -0.00677 0.00648 -0.00989 0.01111 C -0.01211 0.01412 -0.01393 0.01898 -0.01614 0.02222 C -0.01875 0.02639 -0.02148 0.0301 -0.02422 0.03334 C -0.02682 0.03658 -0.03229 0.0426 -0.03229 0.04283 L -0.05547 0.12847 L -0.0457 0.10787 " pathEditMode="relative" rAng="0" ptsTypes="AAAAAA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" grpId="0" animBg="1"/>
      <p:bldP spid="10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356139" cy="1754326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29A93-8008-4753-80CA-DC5051BE9D41}"/>
              </a:ext>
            </a:extLst>
          </p:cNvPr>
          <p:cNvSpPr txBox="1"/>
          <p:nvPr/>
        </p:nvSpPr>
        <p:spPr>
          <a:xfrm>
            <a:off x="717763" y="3821572"/>
            <a:ext cx="7198573" cy="2308324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Voi giúp tưới nước cho cây;</a:t>
            </a: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Sóc rửa bát đĩa và lau dọn nhà cửa; chuột túi dỗ dành</a:t>
            </a: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4B5216D0-918F-4F6B-9924-3010AB0E0822}"/>
              </a:ext>
            </a:extLst>
          </p:cNvPr>
          <p:cNvSpPr/>
          <p:nvPr/>
        </p:nvSpPr>
        <p:spPr>
          <a:xfrm rot="10605222" flipH="1">
            <a:off x="10599216" y="578784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BEA7F956-9153-49A1-A5D7-7E4D3D241737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47549-B316-475E-B843-BBDA475D96F3}"/>
              </a:ext>
            </a:extLst>
          </p:cNvPr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6" action="ppaction://hlinksldjump"/>
            <a:extLst>
              <a:ext uri="{FF2B5EF4-FFF2-40B4-BE49-F238E27FC236}">
                <a16:creationId xmlns:a16="http://schemas.microsoft.com/office/drawing/2014/main" id="{35776EFB-28CD-497A-867E-46FC5683F0A9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F1FA155D-CC46-43F6-9BA7-081428EDE533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C48942D2-46BA-4420-B050-C25B383F336D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BF552-D0B4-47E2-8DC8-46E849F2EB8E}"/>
              </a:ext>
            </a:extLst>
          </p:cNvPr>
          <p:cNvSpPr txBox="1"/>
          <p:nvPr/>
        </p:nvSpPr>
        <p:spPr>
          <a:xfrm>
            <a:off x="1972769" y="1395592"/>
            <a:ext cx="8633110" cy="2554545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id="{2BDBF44A-4258-46D8-B77F-E3B55DC64E29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lên</a:t>
            </a:r>
            <a:r>
              <a:rPr lang="en-US" sz="4400" i="1" dirty="0">
                <a:solidFill>
                  <a:srgbClr val="FF0000"/>
                </a:solidFill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63FE1E-9151-490A-B826-C3FAF7D9F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1813" y="2276452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600" b="1" dirty="0">
                <a:solidFill>
                  <a:srgbClr val="000000"/>
                </a:solidFill>
              </a:rPr>
              <a:t>1.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một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số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biểu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hiện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của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việc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endParaRPr lang="en-US" sz="46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956190"/>
            <a:ext cx="5411369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5EC91-28F0-409E-8B57-86A279AB7DE8}"/>
              </a:ext>
            </a:extLst>
          </p:cNvPr>
          <p:cNvSpPr txBox="1"/>
          <p:nvPr/>
        </p:nvSpPr>
        <p:spPr>
          <a:xfrm>
            <a:off x="835080" y="2721278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4D4FE-AC2A-4D23-AD82-C55D9A4BE05A}"/>
              </a:ext>
            </a:extLst>
          </p:cNvPr>
          <p:cNvSpPr txBox="1"/>
          <p:nvPr/>
        </p:nvSpPr>
        <p:spPr>
          <a:xfrm>
            <a:off x="2958589" y="3044443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5205510" y="1229360"/>
            <a:ext cx="6984288" cy="566425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73040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xóm, bạn nữ đã chào hỏi lễ phép và hỏi thăm bác.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14" y="123984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651</Words>
  <Application>Microsoft Office PowerPoint</Application>
  <PresentationFormat>Widescreen</PresentationFormat>
  <Paragraphs>71</Paragraphs>
  <Slides>26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等线</vt:lpstr>
      <vt:lpstr>微软雅黑</vt:lpstr>
      <vt:lpstr>#9Slide03 AllRoundGothic</vt:lpstr>
      <vt:lpstr>Arial</vt:lpstr>
      <vt:lpstr>Arial-Rounded</vt:lpstr>
      <vt:lpstr>Calibri</vt:lpstr>
      <vt:lpstr>Calibri Light</vt:lpstr>
      <vt:lpstr>Coiny</vt:lpstr>
      <vt:lpstr>Georgia</vt:lpstr>
      <vt:lpstr>ITC Avant Garde Std Bk</vt:lpstr>
      <vt:lpstr>Pattaya</vt:lpstr>
      <vt:lpstr>Times New Roman</vt:lpstr>
      <vt:lpstr>Office Theme</vt:lpstr>
      <vt:lpstr>1_Office Theme</vt:lpstr>
      <vt:lpstr>10_Office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thinguyen1241998@gmail.com</cp:lastModifiedBy>
  <cp:revision>46</cp:revision>
  <dcterms:created xsi:type="dcterms:W3CDTF">2022-07-19T23:39:35Z</dcterms:created>
  <dcterms:modified xsi:type="dcterms:W3CDTF">2022-10-03T07:45:30Z</dcterms:modified>
</cp:coreProperties>
</file>