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</p:sldMasterIdLst>
  <p:notesMasterIdLst>
    <p:notesMasterId r:id="rId29"/>
  </p:notesMasterIdLst>
  <p:sldIdLst>
    <p:sldId id="309" r:id="rId5"/>
    <p:sldId id="307" r:id="rId6"/>
    <p:sldId id="258" r:id="rId7"/>
    <p:sldId id="308" r:id="rId8"/>
    <p:sldId id="260" r:id="rId9"/>
    <p:sldId id="261" r:id="rId10"/>
    <p:sldId id="262" r:id="rId11"/>
    <p:sldId id="257" r:id="rId12"/>
    <p:sldId id="259" r:id="rId13"/>
    <p:sldId id="271" r:id="rId14"/>
    <p:sldId id="294" r:id="rId15"/>
    <p:sldId id="272" r:id="rId16"/>
    <p:sldId id="310" r:id="rId17"/>
    <p:sldId id="311" r:id="rId18"/>
    <p:sldId id="312" r:id="rId19"/>
    <p:sldId id="313" r:id="rId20"/>
    <p:sldId id="314" r:id="rId21"/>
    <p:sldId id="293" r:id="rId22"/>
    <p:sldId id="315" r:id="rId23"/>
    <p:sldId id="300" r:id="rId24"/>
    <p:sldId id="290" r:id="rId25"/>
    <p:sldId id="316" r:id="rId26"/>
    <p:sldId id="268" r:id="rId27"/>
    <p:sldId id="30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6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025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2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6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07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3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4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8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6A8AEC-E28C-4AC5-808D-1208D4DD7B3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9E17806-9A5D-409E-BC19-5E03C013A5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AB7E18-8BDF-4A23-859A-19486814E4C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3.emf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3.emf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2.png"/><Relationship Id="rId4" Type="http://schemas.openxmlformats.org/officeDocument/2006/relationships/image" Target="../media/image4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2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image" Target="../media/image11.gif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429" y="2571662"/>
            <a:ext cx="598069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24122" y="675798"/>
              <a:ext cx="89838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9" y="1997228"/>
            <a:ext cx="4113499" cy="286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9618" y="2161186"/>
            <a:ext cx="4499305" cy="26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506" y="2161186"/>
            <a:ext cx="3523712" cy="26995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0519" y="4432205"/>
            <a:ext cx="3129131" cy="2540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Nêu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việc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hoặc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không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và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giải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thích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Chia </a:t>
              </a:r>
              <a:r>
                <a:rPr lang="en-US" sz="3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sẻ</a:t>
              </a: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B0065D0-30E7-44BB-8378-6282F13C5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6891" y="1972063"/>
            <a:ext cx="4697076" cy="32697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giềng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B451D2-378A-4E62-9ED3-596BAC682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9420" y="1969800"/>
            <a:ext cx="4780438" cy="2868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F270645-9DC6-4513-912C-C435FACAB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882" y="2257164"/>
            <a:ext cx="4131787" cy="3165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BCFF41-9C4D-411F-8B2D-628139E21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049" y="1945094"/>
            <a:ext cx="5254493" cy="4237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A9D6E-244C-4218-8719-285A0D73D6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460" y="2013800"/>
            <a:ext cx="4679545" cy="435136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6D8144-6668-4474-B7CC-61A55E92DA3C}"/>
              </a:ext>
            </a:extLst>
          </p:cNvPr>
          <p:cNvSpPr/>
          <p:nvPr/>
        </p:nvSpPr>
        <p:spPr>
          <a:xfrm>
            <a:off x="1046712" y="5776851"/>
            <a:ext cx="4104168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gái cho cô hàng xóm</a:t>
            </a:r>
          </a:p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 mượn thước đo.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891EAE4-936F-4056-BA49-235D1C4EED2F}"/>
              </a:ext>
            </a:extLst>
          </p:cNvPr>
          <p:cNvSpPr/>
          <p:nvPr/>
        </p:nvSpPr>
        <p:spPr>
          <a:xfrm>
            <a:off x="6852088" y="5753630"/>
            <a:ext cx="4104168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tặng đồ dùng cho bạn nữ gặp khó khăn.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0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1149B8-A943-4A1D-8B39-1A71B874D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862" y="-74428"/>
            <a:ext cx="3724275" cy="375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FC5B07-75A6-4A5C-B3C9-8FFC4217C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952" y="25584"/>
            <a:ext cx="3686175" cy="355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D7A74-3D44-4D8E-A8F4-3564A1414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962" y="3178360"/>
            <a:ext cx="352425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CD0904-E0E6-4022-B222-062DE5753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8627" y="3178360"/>
            <a:ext cx="3876675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C9C3DA3-FC8C-4618-8DE8-0A213EA7AEC5}"/>
              </a:ext>
            </a:extLst>
          </p:cNvPr>
          <p:cNvGrpSpPr/>
          <p:nvPr/>
        </p:nvGrpSpPr>
        <p:grpSpPr>
          <a:xfrm>
            <a:off x="602506" y="401821"/>
            <a:ext cx="3065979" cy="6084039"/>
            <a:chOff x="1373316" y="1844040"/>
            <a:chExt cx="5955928" cy="327660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96A3400F-5D46-4C76-B27E-C15C90822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5955928" cy="32766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6DDAFF-CD5C-48BD-B490-34C54F6584CA}"/>
                </a:ext>
              </a:extLst>
            </p:cNvPr>
            <p:cNvSpPr txBox="1"/>
            <p:nvPr/>
          </p:nvSpPr>
          <p:spPr>
            <a:xfrm>
              <a:off x="1831269" y="2270262"/>
              <a:ext cx="5040020" cy="25691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bày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tỏ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181F20-B6A4-4FB3-B289-DC787C15EFDC}"/>
              </a:ext>
            </a:extLst>
          </p:cNvPr>
          <p:cNvSpPr/>
          <p:nvPr/>
        </p:nvSpPr>
        <p:spPr>
          <a:xfrm>
            <a:off x="4271962" y="23676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an ủi bác hàng xóm.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D0159FC-E330-47E3-BCA3-D5A61DF40F1E}"/>
              </a:ext>
            </a:extLst>
          </p:cNvPr>
          <p:cNvSpPr/>
          <p:nvPr/>
        </p:nvSpPr>
        <p:spPr>
          <a:xfrm>
            <a:off x="8221042" y="243250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nữ đang cười khi nhìn thấy em bé bị ngã.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B90A2DF-29DE-48DC-875C-9AEE9106AFC9}"/>
              </a:ext>
            </a:extLst>
          </p:cNvPr>
          <p:cNvSpPr/>
          <p:nvPr/>
        </p:nvSpPr>
        <p:spPr>
          <a:xfrm>
            <a:off x="4221472" y="58728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vứt rác sang nhà bác hàng xóm.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FE4D7F8-BBB9-4B56-A560-232E6CCA7D3E}"/>
              </a:ext>
            </a:extLst>
          </p:cNvPr>
          <p:cNvSpPr/>
          <p:nvPr/>
        </p:nvSpPr>
        <p:spPr>
          <a:xfrm>
            <a:off x="8061900" y="58728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đang hỏi thăm sức khỏe của bà</a:t>
            </a:r>
            <a:r>
              <a:rPr lang="en-US" sz="2000" dirty="0">
                <a:latin typeface="UTMavobold" panose="02040603050506020204" pitchFamily="18" charset="0"/>
              </a:rPr>
              <a:t>.</a:t>
            </a:r>
            <a:endParaRPr lang="vi-VN" sz="2000" dirty="0">
              <a:latin typeface="UTMavobold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965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1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ý với các bức tranh 1, 2, 3, 6 vì các bức tranh thể hiện sự quan tâm, giúp đỡ, cảm thông chia sẻ đến hàng xóm láng giềng.</a:t>
              </a:r>
              <a:endPara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20655"/>
            <a:ext cx="3413050" cy="324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428" y="2281791"/>
            <a:ext cx="3072713" cy="3121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141" y="2281792"/>
            <a:ext cx="3097554" cy="312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383" y="1991877"/>
            <a:ext cx="3072712" cy="3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1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ý với các bức tranh 4, 5 vì 2 bức tranh thể hiện sự thờ ơ, không yêu thương quan tâm đến hàng xóm láng giềng.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910" y="2349020"/>
            <a:ext cx="4419334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02" y="2220655"/>
            <a:ext cx="4104168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5928754" y="1051566"/>
            <a:ext cx="5389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NGỌN ĐỒI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572000" y="787978"/>
            <a:ext cx="731520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761123" y="1500330"/>
            <a:ext cx="6716500" cy="3789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hiện tình sự quan tâm đến hàng xóm láng giềng bằng nhiều hành động như: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 ơ, khó chịu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hàng xóm láng giềng.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30" y="2556424"/>
            <a:ext cx="611481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894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 tiết học hôm nay em thấy điều gì mà em thích nhất?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08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em, nếu gặp một bà cụ muốn hỏi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đến nhà bác hàng xóm cạnh nhà em. Thì em sẽ hành động như thế nào?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1554928"/>
            <a:ext cx="7879644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074" y="1634945"/>
            <a:ext cx="6651312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AE8EB585-29DC-4003-9E6A-556479E5A8D6}"/>
              </a:ext>
            </a:extLst>
          </p:cNvPr>
          <p:cNvSpPr/>
          <p:nvPr/>
        </p:nvSpPr>
        <p:spPr>
          <a:xfrm>
            <a:off x="10424160" y="497840"/>
            <a:ext cx="1452880" cy="40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52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bà cụ muốn qua đường em sẽ 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2" y="4865843"/>
            <a:ext cx="3571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 em sẽ hành động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3" y="5450999"/>
            <a:ext cx="3610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00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586261" y="5186024"/>
            <a:ext cx="4016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sẽ sang an ủi, chia sẻ với gia đình cô.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93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05904" y="5089861"/>
            <a:ext cx="3470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-99734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E1B45C-02ED-47B3-A39A-E3CBD9266A8F}"/>
              </a:ext>
            </a:extLst>
          </p:cNvPr>
          <p:cNvSpPr txBox="1"/>
          <p:nvPr/>
        </p:nvSpPr>
        <p:spPr>
          <a:xfrm>
            <a:off x="2407919" y="16365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717" y="1210668"/>
            <a:ext cx="3837012" cy="1115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0D1CD-427A-4E6F-BF99-8F97FF3C6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390" y="2168901"/>
            <a:ext cx="7059780" cy="184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F9BDF-EA59-418E-A3C8-F9F467DA5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2965" y="3887098"/>
            <a:ext cx="245080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583</Words>
  <Application>Microsoft Office PowerPoint</Application>
  <PresentationFormat>Widescreen</PresentationFormat>
  <Paragraphs>68</Paragraphs>
  <Slides>24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等线</vt:lpstr>
      <vt:lpstr>等线 Light</vt:lpstr>
      <vt:lpstr>微软雅黑</vt:lpstr>
      <vt:lpstr>#9Slide02 Noi dung dai</vt:lpstr>
      <vt:lpstr>#9Slide02 Tieu de dai</vt:lpstr>
      <vt:lpstr>Arial</vt:lpstr>
      <vt:lpstr>Calibri</vt:lpstr>
      <vt:lpstr>Calibri Light</vt:lpstr>
      <vt:lpstr>Georgia</vt:lpstr>
      <vt:lpstr>iCiel Cadena</vt:lpstr>
      <vt:lpstr>Times New Roman</vt:lpstr>
      <vt:lpstr>UTMavobold</vt:lpstr>
      <vt:lpstr>仓耳羽辰体-谷力 W05</vt:lpstr>
      <vt:lpstr>Office 主题​​</vt:lpstr>
      <vt:lpstr>Office Theme</vt:lpstr>
      <vt:lpstr>1_Simple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thinguyen1241998@gmail.com</cp:lastModifiedBy>
  <cp:revision>29</cp:revision>
  <dcterms:created xsi:type="dcterms:W3CDTF">2022-07-20T23:44:39Z</dcterms:created>
  <dcterms:modified xsi:type="dcterms:W3CDTF">2022-10-24T07:20:54Z</dcterms:modified>
</cp:coreProperties>
</file>