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91" r:id="rId4"/>
    <p:sldId id="280" r:id="rId5"/>
    <p:sldId id="283" r:id="rId6"/>
    <p:sldId id="258" r:id="rId7"/>
    <p:sldId id="286" r:id="rId8"/>
    <p:sldId id="287" r:id="rId9"/>
    <p:sldId id="288" r:id="rId10"/>
    <p:sldId id="285" r:id="rId11"/>
    <p:sldId id="290" r:id="rId12"/>
    <p:sldId id="289" r:id="rId13"/>
    <p:sldId id="265" r:id="rId14"/>
    <p:sldId id="264" r:id="rId15"/>
    <p:sldId id="25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27/11/2022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1506071" y="2097741"/>
            <a:ext cx="8686800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chỉ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CC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14" r="1781"/>
          <a:stretch/>
        </p:blipFill>
        <p:spPr>
          <a:xfrm>
            <a:off x="5522976" y="2173723"/>
            <a:ext cx="5803392" cy="25527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536747" y="2433024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82015" y="2173723"/>
            <a:ext cx="4205941" cy="2703077"/>
            <a:chOff x="-557345" y="1457281"/>
            <a:chExt cx="6763138" cy="281192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61940" y="186713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1"/>
              <a:ext cx="6763138" cy="28119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715740" y="2628667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g;, g;, ;g, ;g, ha, ah, ha, ha, ah.</a:t>
            </a:r>
          </a:p>
        </p:txBody>
      </p: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9" y="1929883"/>
            <a:ext cx="5437192" cy="2412682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>
            <a:off x="6254795" y="2063995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hang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675679" y="1430013"/>
            <a:ext cx="4205941" cy="2276356"/>
            <a:chOff x="-557345" y="1457283"/>
            <a:chExt cx="6763138" cy="23680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3"/>
              <a:ext cx="6763138" cy="23680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385020" y="1641115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/>
              <a:t>.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67" y="1332475"/>
            <a:ext cx="5437192" cy="2412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707" y="4038779"/>
            <a:ext cx="5498152" cy="239250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669583" y="4252461"/>
            <a:ext cx="4205941" cy="1965459"/>
            <a:chOff x="-557345" y="1457283"/>
            <a:chExt cx="6763138" cy="20446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-557345" y="1457283"/>
              <a:ext cx="6763138" cy="204460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378924" y="4463563"/>
            <a:ext cx="3356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mx, c, c, c, c,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6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57203" y="1410810"/>
            <a:ext cx="7749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 THI: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GÕ NHANH, GÕ ĐÚNG</a:t>
            </a:r>
          </a:p>
        </p:txBody>
      </p:sp>
      <p:sp>
        <p:nvSpPr>
          <p:cNvPr id="9" name="Horizontal Scroll 8"/>
          <p:cNvSpPr/>
          <p:nvPr/>
        </p:nvSpPr>
        <p:spPr>
          <a:xfrm>
            <a:off x="1442295" y="1963644"/>
            <a:ext cx="9184943" cy="4156740"/>
          </a:xfrm>
          <a:prstGeom prst="horizontalScroll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CHƠI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HS: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01638" indent="-2921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Notepad.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Mỗi ngón tay được phân công gõ một số phím. Khi chờ gõ phím, những ngón tay đặt trên hàng phím cơ sở.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58025" y="563414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96158" y="1715799"/>
            <a:ext cx="9533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latin typeface="HP001 4 hàng" panose="020B0603050302020204" pitchFamily="34" charset="0"/>
              </a:rPr>
              <a:t>Thứ năm ngày 10 tháng 11 năm 2022</a:t>
            </a:r>
          </a:p>
          <a:p>
            <a:pPr algn="ctr"/>
            <a:r>
              <a:rPr lang="en-US" sz="4000" b="1">
                <a:latin typeface="HP001 4 hàng" panose="020B0603050302020204" pitchFamily="34" charset="0"/>
              </a:rPr>
              <a:t>Bài 11: Cách đặt ngón tay gõ phím</a:t>
            </a: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C:\Users\Administrator\Desktop\Bnaf phím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923925"/>
            <a:ext cx="741997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ùng luyện kỹ năng gõ văn bản bằng 10 ngón nhanh nhất | Mực in Vm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31207"/>
            <a:ext cx="4762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28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CC00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xòe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vi-VN" sz="3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Chuột</a:t>
            </a:r>
            <a:r>
              <a:rPr lang="en-US" dirty="0"/>
              <a:t>,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, </a:t>
            </a:r>
            <a:r>
              <a:rPr lang="en-US" dirty="0" err="1"/>
              <a:t>màn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8" y="633849"/>
            <a:ext cx="7653427" cy="54122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546106" y="2756647"/>
            <a:ext cx="2815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GV </a:t>
            </a:r>
            <a:r>
              <a:rPr lang="en-US" dirty="0" err="1"/>
              <a:t>mời</a:t>
            </a:r>
            <a:r>
              <a:rPr lang="en-US" dirty="0"/>
              <a:t> 1 HS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ngón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21" y="2919128"/>
            <a:ext cx="6176221" cy="337061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3739" y="1607951"/>
            <a:ext cx="10388002" cy="1173787"/>
            <a:chOff x="-302484" y="1189491"/>
            <a:chExt cx="14757938" cy="122105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07914" y="1202187"/>
              <a:ext cx="825608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302484" y="1189491"/>
              <a:ext cx="14757938" cy="1221052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514223" y="1643196"/>
            <a:ext cx="96333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 hãy quan sát hình sau xem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màu sắc tương ứng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với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mỗi ngón tay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sẽ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gõ những phím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nào trên bàn phím và tự điền vào phiếu học tập, sau đó chia sẻ nhóm đôi.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2983" y="3200399"/>
            <a:ext cx="4505993" cy="28578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650537" y="4250857"/>
            <a:ext cx="6616473" cy="2015597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ại sao hàng ở giữa trong khu vực chính của bàn phím lại có tên là h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vi-VN" sz="2200" b="1" dirty="0">
                <a:latin typeface="Arial" panose="020B0604020202020204" pitchFamily="34" charset="0"/>
                <a:cs typeface="Arial" panose="020B0604020202020204" pitchFamily="34" charset="0"/>
              </a:rPr>
              <a:t> cơ sở 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8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853739" y="4206240"/>
            <a:ext cx="5555191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300" b="1" dirty="0"/>
              <a:t>ai ngón trỏ luôn đặt lên trên hai phím gì?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69993" y="962593"/>
            <a:ext cx="5207878" cy="572494"/>
            <a:chOff x="676256" y="1379897"/>
            <a:chExt cx="520787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7836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mười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307" y="1938527"/>
            <a:ext cx="9314389" cy="3194304"/>
            <a:chOff x="-302484" y="1330452"/>
            <a:chExt cx="13232686" cy="332293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1629" y="1575673"/>
              <a:ext cx="825608" cy="57917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-302484" y="1330452"/>
              <a:ext cx="13232686" cy="332293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952549" y="2213130"/>
            <a:ext cx="832530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 b="1" dirty="0">
                <a:solidFill>
                  <a:srgbClr val="FF0000"/>
                </a:solidFill>
              </a:rPr>
              <a:t>Em hãy tập gõ phím theo hướng dẫn sau: </a:t>
            </a:r>
            <a:endParaRPr lang="en-US" sz="2400" b="1" dirty="0">
              <a:solidFill>
                <a:srgbClr val="FF0000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en-US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Đặt những ngón tay trên hàng phím cơ sở;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Nhìn thẳng vào màn hình;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Gõ nhẹ, dứt khoát; </a:t>
            </a:r>
            <a:endParaRPr lang="en-US" sz="2400" dirty="0">
              <a:solidFill>
                <a:srgbClr val="3333CC"/>
              </a:solidFill>
            </a:endParaRPr>
          </a:p>
          <a:p>
            <a:pPr marL="573088" indent="-341313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vi-VN" sz="2400" dirty="0">
                <a:solidFill>
                  <a:srgbClr val="3333CC"/>
                </a:solidFill>
              </a:rPr>
              <a:t>Mỗi ngón tay chỉ gõ một số phím có màu tương ứng với màu ngón tay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553</Words>
  <Application>Microsoft Office PowerPoint</Application>
  <PresentationFormat>Widescreen</PresentationFormat>
  <Paragraphs>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HP001 4 hàng</vt:lpstr>
      <vt:lpstr>MS Mincho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150</cp:revision>
  <dcterms:created xsi:type="dcterms:W3CDTF">2022-01-27T15:18:21Z</dcterms:created>
  <dcterms:modified xsi:type="dcterms:W3CDTF">2022-11-27T14:13:40Z</dcterms:modified>
</cp:coreProperties>
</file>