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9" r:id="rId2"/>
    <p:sldId id="295" r:id="rId3"/>
    <p:sldId id="355" r:id="rId4"/>
    <p:sldId id="348" r:id="rId5"/>
    <p:sldId id="257" r:id="rId6"/>
    <p:sldId id="357" r:id="rId7"/>
    <p:sldId id="301" r:id="rId8"/>
    <p:sldId id="350" r:id="rId9"/>
    <p:sldId id="352" r:id="rId10"/>
    <p:sldId id="285" r:id="rId11"/>
    <p:sldId id="265" r:id="rId12"/>
    <p:sldId id="358" r:id="rId13"/>
    <p:sldId id="356" r:id="rId14"/>
    <p:sldId id="304" r:id="rId15"/>
    <p:sldId id="3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3333CC"/>
    <a:srgbClr val="3333FF"/>
    <a:srgbClr val="FF0066"/>
    <a:srgbClr val="CC0066"/>
    <a:srgbClr val="FF00FF"/>
    <a:srgbClr val="FFCCFF"/>
    <a:srgbClr val="CC00CC"/>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54" d="100"/>
          <a:sy n="54" d="100"/>
        </p:scale>
        <p:origin x="279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07CA-8C46-46C3-AE5A-20978CE22B24}"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DB108-CF2B-4BA7-9F7A-E3008B016067}" type="slidenum">
              <a:rPr lang="en-US" smtClean="0"/>
              <a:t>‹#›</a:t>
            </a:fld>
            <a:endParaRPr lang="en-US"/>
          </a:p>
        </p:txBody>
      </p:sp>
    </p:spTree>
    <p:extLst>
      <p:ext uri="{BB962C8B-B14F-4D97-AF65-F5344CB8AC3E}">
        <p14:creationId xmlns:p14="http://schemas.microsoft.com/office/powerpoint/2010/main" val="191370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a:t>
            </a:fld>
            <a:endParaRPr lang="en-US"/>
          </a:p>
        </p:txBody>
      </p:sp>
    </p:spTree>
    <p:extLst>
      <p:ext uri="{BB962C8B-B14F-4D97-AF65-F5344CB8AC3E}">
        <p14:creationId xmlns:p14="http://schemas.microsoft.com/office/powerpoint/2010/main" val="320767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11</a:t>
            </a:fld>
            <a:endParaRPr lang="en-US"/>
          </a:p>
        </p:txBody>
      </p:sp>
    </p:spTree>
    <p:extLst>
      <p:ext uri="{BB962C8B-B14F-4D97-AF65-F5344CB8AC3E}">
        <p14:creationId xmlns:p14="http://schemas.microsoft.com/office/powerpoint/2010/main" val="103465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14</a:t>
            </a:fld>
            <a:endParaRPr lang="en-US"/>
          </a:p>
        </p:txBody>
      </p:sp>
    </p:spTree>
    <p:extLst>
      <p:ext uri="{BB962C8B-B14F-4D97-AF65-F5344CB8AC3E}">
        <p14:creationId xmlns:p14="http://schemas.microsoft.com/office/powerpoint/2010/main" val="166793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15</a:t>
            </a:fld>
            <a:endParaRPr lang="en-US"/>
          </a:p>
        </p:txBody>
      </p:sp>
    </p:spTree>
    <p:extLst>
      <p:ext uri="{BB962C8B-B14F-4D97-AF65-F5344CB8AC3E}">
        <p14:creationId xmlns:p14="http://schemas.microsoft.com/office/powerpoint/2010/main" val="2419264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2</a:t>
            </a:fld>
            <a:endParaRPr lang="en-US"/>
          </a:p>
        </p:txBody>
      </p:sp>
    </p:spTree>
    <p:extLst>
      <p:ext uri="{BB962C8B-B14F-4D97-AF65-F5344CB8AC3E}">
        <p14:creationId xmlns:p14="http://schemas.microsoft.com/office/powerpoint/2010/main" val="188050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3</a:t>
            </a:fld>
            <a:endParaRPr lang="en-US"/>
          </a:p>
        </p:txBody>
      </p:sp>
    </p:spTree>
    <p:extLst>
      <p:ext uri="{BB962C8B-B14F-4D97-AF65-F5344CB8AC3E}">
        <p14:creationId xmlns:p14="http://schemas.microsoft.com/office/powerpoint/2010/main" val="63216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4</a:t>
            </a:fld>
            <a:endParaRPr lang="en-US"/>
          </a:p>
        </p:txBody>
      </p:sp>
    </p:spTree>
    <p:extLst>
      <p:ext uri="{BB962C8B-B14F-4D97-AF65-F5344CB8AC3E}">
        <p14:creationId xmlns:p14="http://schemas.microsoft.com/office/powerpoint/2010/main" val="3834143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5</a:t>
            </a:fld>
            <a:endParaRPr lang="en-US"/>
          </a:p>
        </p:txBody>
      </p:sp>
    </p:spTree>
    <p:extLst>
      <p:ext uri="{BB962C8B-B14F-4D97-AF65-F5344CB8AC3E}">
        <p14:creationId xmlns:p14="http://schemas.microsoft.com/office/powerpoint/2010/main" val="312930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7</a:t>
            </a:fld>
            <a:endParaRPr lang="en-US"/>
          </a:p>
        </p:txBody>
      </p:sp>
    </p:spTree>
    <p:extLst>
      <p:ext uri="{BB962C8B-B14F-4D97-AF65-F5344CB8AC3E}">
        <p14:creationId xmlns:p14="http://schemas.microsoft.com/office/powerpoint/2010/main" val="378376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8</a:t>
            </a:fld>
            <a:endParaRPr lang="en-US"/>
          </a:p>
        </p:txBody>
      </p:sp>
    </p:spTree>
    <p:extLst>
      <p:ext uri="{BB962C8B-B14F-4D97-AF65-F5344CB8AC3E}">
        <p14:creationId xmlns:p14="http://schemas.microsoft.com/office/powerpoint/2010/main" val="289542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9</a:t>
            </a:fld>
            <a:endParaRPr lang="en-US"/>
          </a:p>
        </p:txBody>
      </p:sp>
    </p:spTree>
    <p:extLst>
      <p:ext uri="{BB962C8B-B14F-4D97-AF65-F5344CB8AC3E}">
        <p14:creationId xmlns:p14="http://schemas.microsoft.com/office/powerpoint/2010/main" val="320453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EDB108-CF2B-4BA7-9F7A-E3008B016067}" type="slidenum">
              <a:rPr lang="en-US" smtClean="0"/>
              <a:t>10</a:t>
            </a:fld>
            <a:endParaRPr lang="en-US"/>
          </a:p>
        </p:txBody>
      </p:sp>
    </p:spTree>
    <p:extLst>
      <p:ext uri="{BB962C8B-B14F-4D97-AF65-F5344CB8AC3E}">
        <p14:creationId xmlns:p14="http://schemas.microsoft.com/office/powerpoint/2010/main" val="373916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A2CF3-161D-4290-9691-8A065EC2791C}"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A2CF3-161D-4290-9691-8A065EC2791C}"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A2CF3-161D-4290-9691-8A065EC2791C}"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rgbClr val="00FF0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3/16/2023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626130" y="3092823"/>
            <a:ext cx="6021200" cy="1367426"/>
          </a:xfrm>
          <a:prstGeom prst="rect">
            <a:avLst/>
          </a:prstGeom>
          <a:noFill/>
        </p:spPr>
        <p:txBody>
          <a:bodyPr wrap="none" rtlCol="0">
            <a:spAutoFit/>
          </a:bodyPr>
          <a:lstStyle/>
          <a:p>
            <a:pPr algn="ctr">
              <a:lnSpc>
                <a:spcPct val="130000"/>
              </a:lnSpc>
            </a:pPr>
            <a:r>
              <a:rPr lang="en-US" sz="3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CHƯƠNG 4</a:t>
            </a:r>
          </a:p>
          <a:p>
            <a:pPr algn="ctr">
              <a:lnSpc>
                <a:spcPct val="130000"/>
              </a:lnSpc>
            </a:pPr>
            <a:r>
              <a:rPr lang="en-US" sz="3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ỨNG DỤNG CỦA TIN HỌC</a:t>
            </a:r>
          </a:p>
        </p:txBody>
      </p:sp>
    </p:spTree>
    <p:extLst>
      <p:ext uri="{BB962C8B-B14F-4D97-AF65-F5344CB8AC3E}">
        <p14:creationId xmlns:p14="http://schemas.microsoft.com/office/powerpoint/2010/main" val="4209400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00585" y="439651"/>
            <a:ext cx="4353220" cy="6253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LUYỆN TẬP</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672573" y="453939"/>
            <a:ext cx="642378" cy="598380"/>
          </a:xfrm>
          <a:prstGeom prst="rect">
            <a:avLst/>
          </a:prstGeom>
        </p:spPr>
      </p:pic>
      <p:grpSp>
        <p:nvGrpSpPr>
          <p:cNvPr id="6" name="Group 5"/>
          <p:cNvGrpSpPr/>
          <p:nvPr/>
        </p:nvGrpSpPr>
        <p:grpSpPr>
          <a:xfrm>
            <a:off x="1998617" y="2050869"/>
            <a:ext cx="8046720" cy="3182724"/>
            <a:chOff x="4852075" y="1621740"/>
            <a:chExt cx="7129514" cy="3869403"/>
          </a:xfrm>
        </p:grpSpPr>
        <p:sp>
          <p:nvSpPr>
            <p:cNvPr id="21" name="Rounded Rectangle 20"/>
            <p:cNvSpPr/>
            <p:nvPr/>
          </p:nvSpPr>
          <p:spPr>
            <a:xfrm>
              <a:off x="4852075" y="1621740"/>
              <a:ext cx="7129514" cy="386940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73702" y="2330757"/>
              <a:ext cx="6671303" cy="2634227"/>
            </a:xfrm>
            <a:prstGeom prst="rect">
              <a:avLst/>
            </a:prstGeom>
          </p:spPr>
          <p:txBody>
            <a:bodyPr wrap="square">
              <a:spAutoFit/>
            </a:bodyPr>
            <a:lstStyle/>
            <a:p>
              <a:pPr marL="342900" indent="-342900" algn="just">
                <a:lnSpc>
                  <a:spcPct val="130000"/>
                </a:lnSpc>
                <a:spcAft>
                  <a:spcPts val="600"/>
                </a:spcAft>
                <a:buClr>
                  <a:srgbClr val="FF0000"/>
                </a:buClr>
                <a:buFont typeface="Wingdings" panose="05000000000000000000" pitchFamily="2" charset="2"/>
                <a:buChar char="v"/>
              </a:pPr>
              <a:r>
                <a:rPr lang="en-US" sz="2400" b="1" dirty="0" smtClean="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Em</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hãy</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cùng</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các</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bạn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xem</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lại</a:t>
              </a:r>
              <a:r>
                <a:rPr lang="en-US" sz="2400" b="1" dirty="0">
                  <a:solidFill>
                    <a:srgbClr val="3333CC"/>
                  </a:solidFill>
                  <a:latin typeface="Arial" panose="020B0604020202020204" pitchFamily="34" charset="0"/>
                  <a:cs typeface="Arial" panose="020B0604020202020204" pitchFamily="34" charset="0"/>
                </a:rPr>
                <a:t> video </a:t>
              </a:r>
              <a:r>
                <a:rPr lang="en-US" sz="2400" b="1" dirty="0" err="1">
                  <a:solidFill>
                    <a:srgbClr val="3333CC"/>
                  </a:solidFill>
                  <a:latin typeface="Arial" panose="020B0604020202020204" pitchFamily="34" charset="0"/>
                  <a:cs typeface="Arial" panose="020B0604020202020204" pitchFamily="34" charset="0"/>
                </a:rPr>
                <a:t>về</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Trái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Đất</a:t>
              </a:r>
              <a:r>
                <a:rPr lang="en-US" sz="2400" b="1" dirty="0">
                  <a:solidFill>
                    <a:srgbClr val="3333CC"/>
                  </a:solidFill>
                  <a:latin typeface="Arial" panose="020B0604020202020204" pitchFamily="34" charset="0"/>
                  <a:cs typeface="Arial" panose="020B0604020202020204" pitchFamily="34" charset="0"/>
                </a:rPr>
                <a:t> quay </a:t>
              </a:r>
              <a:r>
                <a:rPr lang="en-US" sz="2400" b="1" dirty="0" err="1">
                  <a:solidFill>
                    <a:srgbClr val="3333CC"/>
                  </a:solidFill>
                  <a:latin typeface="Arial" panose="020B0604020202020204" pitchFamily="34" charset="0"/>
                  <a:cs typeface="Arial" panose="020B0604020202020204" pitchFamily="34" charset="0"/>
                </a:rPr>
                <a:t>quanh</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Mặt</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Trời</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cho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biết</a:t>
              </a:r>
              <a:r>
                <a:rPr lang="en-US" sz="2400" b="1" dirty="0">
                  <a:solidFill>
                    <a:srgbClr val="3333CC"/>
                  </a:solidFill>
                  <a:latin typeface="Arial" panose="020B0604020202020204" pitchFamily="34" charset="0"/>
                  <a:cs typeface="Arial" panose="020B0604020202020204" pitchFamily="34" charset="0"/>
                </a:rPr>
                <a:t>:</a:t>
              </a:r>
              <a:endParaRPr lang="en-US" sz="2400" b="1" dirty="0" smtClean="0">
                <a:solidFill>
                  <a:srgbClr val="3333CC"/>
                </a:solidFill>
                <a:latin typeface="Arial" panose="020B0604020202020204" pitchFamily="34" charset="0"/>
                <a:cs typeface="Arial" panose="020B0604020202020204" pitchFamily="34" charset="0"/>
              </a:endParaRPr>
            </a:p>
            <a:p>
              <a:pPr indent="349250" algn="just">
                <a:lnSpc>
                  <a:spcPct val="130000"/>
                </a:lnSpc>
                <a:spcAft>
                  <a:spcPts val="600"/>
                </a:spcAft>
              </a:pPr>
              <a:r>
                <a:rPr lang="vi-VN" sz="2400" dirty="0" smtClean="0">
                  <a:solidFill>
                    <a:srgbClr val="FF0000"/>
                  </a:solidFill>
                  <a:latin typeface="Arial" panose="020B0604020202020204" pitchFamily="34" charset="0"/>
                  <a:cs typeface="Arial" panose="020B0604020202020204" pitchFamily="34" charset="0"/>
                </a:rPr>
                <a:t>• </a:t>
              </a:r>
              <a:r>
                <a:rPr lang="en-US" sz="2400" dirty="0" smtClean="0">
                  <a:solidFill>
                    <a:srgbClr val="FF0000"/>
                  </a:solidFill>
                  <a:latin typeface="Arial" panose="020B0604020202020204" pitchFamily="34" charset="0"/>
                  <a:cs typeface="Arial" panose="020B0604020202020204" pitchFamily="34" charset="0"/>
                </a:rPr>
                <a:t> </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Vào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tháng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nào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Đất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gần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Mặt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Trời</a:t>
              </a:r>
              <a:r>
                <a:rPr lang="en-US" sz="2400"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nhất</a:t>
              </a:r>
              <a:r>
                <a:rPr lang="en-US" sz="2400" dirty="0" smtClean="0">
                  <a:solidFill>
                    <a:srgbClr val="3333CC"/>
                  </a:solidFill>
                  <a:latin typeface="Arial" panose="020B0604020202020204" pitchFamily="34" charset="0"/>
                  <a:cs typeface="Arial" panose="020B0604020202020204" pitchFamily="34" charset="0"/>
                </a:rPr>
                <a:t>?</a:t>
              </a:r>
              <a:r>
                <a:rPr lang="vi-VN" sz="2400" dirty="0" smtClean="0">
                  <a:solidFill>
                    <a:srgbClr val="3333CC"/>
                  </a:solidFill>
                  <a:latin typeface="Arial" panose="020B0604020202020204" pitchFamily="34" charset="0"/>
                  <a:cs typeface="Arial" panose="020B0604020202020204" pitchFamily="34" charset="0"/>
                </a:rPr>
                <a:t> </a:t>
              </a:r>
              <a:endParaRPr lang="en-US" sz="2400" dirty="0" smtClean="0">
                <a:solidFill>
                  <a:srgbClr val="3333CC"/>
                </a:solidFill>
                <a:latin typeface="Arial" panose="020B0604020202020204" pitchFamily="34" charset="0"/>
                <a:cs typeface="Arial" panose="020B0604020202020204" pitchFamily="34" charset="0"/>
              </a:endParaRPr>
            </a:p>
            <a:p>
              <a:pPr indent="349250" algn="just">
                <a:lnSpc>
                  <a:spcPct val="130000"/>
                </a:lnSpc>
                <a:spcAft>
                  <a:spcPts val="300"/>
                </a:spcAft>
              </a:pPr>
              <a:r>
                <a:rPr lang="vi-VN" sz="2400" dirty="0" smtClean="0">
                  <a:solidFill>
                    <a:srgbClr val="FF0000"/>
                  </a:solidFill>
                  <a:latin typeface="Arial" panose="020B0604020202020204" pitchFamily="34" charset="0"/>
                  <a:cs typeface="Arial" panose="020B0604020202020204" pitchFamily="34" charset="0"/>
                </a:rPr>
                <a:t>• </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Đất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xa</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Mặt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Trời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nhất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vào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tháng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nào</a:t>
              </a:r>
              <a:r>
                <a:rPr lang="en-US" sz="2400" dirty="0">
                  <a:solidFill>
                    <a:srgbClr val="3333CC"/>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98561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929145" y="428625"/>
            <a:ext cx="4353220" cy="5934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C00000"/>
                </a:solidFill>
                <a:latin typeface="Tahoma" panose="020B0604030504040204" pitchFamily="34" charset="0"/>
                <a:ea typeface="Tahoma" panose="020B0604030504040204" pitchFamily="34" charset="0"/>
                <a:cs typeface="Tahoma" panose="020B0604030504040204" pitchFamily="34" charset="0"/>
              </a:rPr>
              <a:t>VẬN DỤNG</a:t>
            </a:r>
            <a:endParaRPr lang="en-US" sz="32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stretch>
            <a:fillRect/>
          </a:stretch>
        </p:blipFill>
        <p:spPr>
          <a:xfrm>
            <a:off x="4637808" y="454019"/>
            <a:ext cx="591416" cy="568071"/>
          </a:xfrm>
          <a:prstGeom prst="rect">
            <a:avLst/>
          </a:prstGeom>
        </p:spPr>
      </p:pic>
      <p:sp>
        <p:nvSpPr>
          <p:cNvPr id="13" name="Rectangle 12"/>
          <p:cNvSpPr/>
          <p:nvPr/>
        </p:nvSpPr>
        <p:spPr>
          <a:xfrm>
            <a:off x="855236" y="1388675"/>
            <a:ext cx="10601658" cy="1132618"/>
          </a:xfrm>
          <a:prstGeom prst="rect">
            <a:avLst/>
          </a:prstGeom>
        </p:spPr>
        <p:txBody>
          <a:bodyPr wrap="square">
            <a:spAutoFit/>
          </a:bodyPr>
          <a:lstStyle/>
          <a:p>
            <a:pPr marL="342900" indent="-342900" algn="just">
              <a:lnSpc>
                <a:spcPct val="130000"/>
              </a:lnSpc>
              <a:spcAft>
                <a:spcPts val="1000"/>
              </a:spcAft>
              <a:buFont typeface="Wingdings" panose="05000000000000000000" pitchFamily="2" charset="2"/>
              <a:buChar char="v"/>
            </a:pPr>
            <a:r>
              <a:rPr lang="en-US" sz="2400" dirty="0" smtClean="0">
                <a:solidFill>
                  <a:srgbClr val="FF0000"/>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cùng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các</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bạn</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nháy</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đúp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chuột</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vào</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tệp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Thế</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giới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động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vật</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để</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xem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nội</a:t>
            </a:r>
            <a:r>
              <a:rPr lang="en-US" sz="2600" dirty="0">
                <a:solidFill>
                  <a:srgbClr val="3333CC"/>
                </a:solidFill>
                <a:latin typeface="Arial" panose="020B0604020202020204" pitchFamily="34" charset="0"/>
                <a:cs typeface="Arial" panose="020B0604020202020204" pitchFamily="34" charset="0"/>
              </a:rPr>
              <a:t> dung video </a:t>
            </a:r>
            <a:r>
              <a:rPr lang="en-US" sz="2600" dirty="0" err="1">
                <a:solidFill>
                  <a:srgbClr val="3333CC"/>
                </a:solidFill>
                <a:latin typeface="Arial" panose="020B0604020202020204" pitchFamily="34" charset="0"/>
                <a:cs typeface="Arial" panose="020B0604020202020204" pitchFamily="34" charset="0"/>
              </a:rPr>
              <a:t>đó</a:t>
            </a:r>
            <a:r>
              <a:rPr lang="en-US" sz="2600" dirty="0" smtClean="0">
                <a:solidFill>
                  <a:srgbClr val="3333CC"/>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stretch>
            <a:fillRect/>
          </a:stretch>
        </p:blipFill>
        <p:spPr>
          <a:xfrm>
            <a:off x="1282383" y="2684590"/>
            <a:ext cx="5726674" cy="3204229"/>
          </a:xfrm>
          <a:prstGeom prst="rect">
            <a:avLst/>
          </a:prstGeom>
        </p:spPr>
      </p:pic>
      <p:grpSp>
        <p:nvGrpSpPr>
          <p:cNvPr id="6" name="Group 5"/>
          <p:cNvGrpSpPr/>
          <p:nvPr/>
        </p:nvGrpSpPr>
        <p:grpSpPr>
          <a:xfrm>
            <a:off x="7009057" y="3177321"/>
            <a:ext cx="4695310" cy="2218765"/>
            <a:chOff x="1888562" y="-209791"/>
            <a:chExt cx="7025149" cy="2106150"/>
          </a:xfrm>
          <a:solidFill>
            <a:srgbClr val="C00000"/>
          </a:solidFill>
        </p:grpSpPr>
        <p:sp>
          <p:nvSpPr>
            <p:cNvPr id="9" name="Cloud 8"/>
            <p:cNvSpPr/>
            <p:nvPr/>
          </p:nvSpPr>
          <p:spPr>
            <a:xfrm>
              <a:off x="1888562" y="-209791"/>
              <a:ext cx="7025149" cy="2106150"/>
            </a:xfrm>
            <a:prstGeom prst="clou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79008" y="216682"/>
              <a:ext cx="5430411" cy="987789"/>
            </a:xfrm>
            <a:prstGeom prst="rect">
              <a:avLst/>
            </a:prstGeom>
            <a:noFill/>
            <a:ln>
              <a:noFill/>
            </a:ln>
          </p:spPr>
          <p:txBody>
            <a:bodyPr wrap="square">
              <a:spAutoFit/>
            </a:bodyPr>
            <a:lstStyle/>
            <a:p>
              <a:pPr algn="ctr">
                <a:lnSpc>
                  <a:spcPct val="130000"/>
                </a:lnSpc>
              </a:pPr>
              <a:r>
                <a:rPr lang="en-US" sz="2500" b="1" dirty="0" err="1">
                  <a:solidFill>
                    <a:schemeClr val="bg1"/>
                  </a:solidFill>
                  <a:latin typeface="Arial" panose="020B0604020202020204" pitchFamily="34" charset="0"/>
                  <a:cs typeface="Arial" panose="020B0604020202020204" pitchFamily="34" charset="0"/>
                </a:rPr>
                <a:t>Trong</a:t>
              </a:r>
              <a:r>
                <a:rPr lang="en-US" sz="2500" b="1" dirty="0">
                  <a:solidFill>
                    <a:schemeClr val="bg1"/>
                  </a:solidFill>
                  <a:latin typeface="Arial" panose="020B0604020202020204" pitchFamily="34" charset="0"/>
                  <a:cs typeface="Arial" panose="020B0604020202020204" pitchFamily="34" charset="0"/>
                </a:rPr>
                <a:t> video </a:t>
              </a:r>
              <a:r>
                <a:rPr lang="en-US" sz="2500" b="1" dirty="0" err="1">
                  <a:solidFill>
                    <a:schemeClr val="bg1"/>
                  </a:solidFill>
                  <a:latin typeface="Arial" panose="020B0604020202020204" pitchFamily="34" charset="0"/>
                  <a:cs typeface="Arial" panose="020B0604020202020204" pitchFamily="34" charset="0"/>
                </a:rPr>
                <a:t>có</a:t>
              </a:r>
              <a:r>
                <a:rPr lang="en-US" sz="2500" b="1" dirty="0">
                  <a:solidFill>
                    <a:schemeClr val="bg1"/>
                  </a:solidFill>
                  <a:latin typeface="Arial" panose="020B0604020202020204" pitchFamily="34" charset="0"/>
                  <a:cs typeface="Arial" panose="020B0604020202020204" pitchFamily="34" charset="0"/>
                </a:rPr>
                <a:t> </a:t>
              </a:r>
              <a:r>
                <a:rPr lang="en-US" sz="2500" b="1" dirty="0" err="1">
                  <a:solidFill>
                    <a:schemeClr val="bg1"/>
                  </a:solidFill>
                  <a:latin typeface="Arial" panose="020B0604020202020204" pitchFamily="34" charset="0"/>
                  <a:cs typeface="Arial" panose="020B0604020202020204" pitchFamily="34" charset="0"/>
                </a:rPr>
                <a:t>những</a:t>
              </a:r>
              <a:r>
                <a:rPr lang="en-US" sz="2500" b="1" dirty="0">
                  <a:solidFill>
                    <a:schemeClr val="bg1"/>
                  </a:solidFill>
                  <a:latin typeface="Arial" panose="020B0604020202020204" pitchFamily="34" charset="0"/>
                  <a:cs typeface="Arial" panose="020B0604020202020204" pitchFamily="34" charset="0"/>
                </a:rPr>
                <a:t> con </a:t>
              </a:r>
              <a:r>
                <a:rPr lang="en-US" sz="2500" b="1" dirty="0" err="1">
                  <a:solidFill>
                    <a:schemeClr val="bg1"/>
                  </a:solidFill>
                  <a:latin typeface="Arial" panose="020B0604020202020204" pitchFamily="34" charset="0"/>
                  <a:cs typeface="Arial" panose="020B0604020202020204" pitchFamily="34" charset="0"/>
                </a:rPr>
                <a:t>vật</a:t>
              </a:r>
              <a:r>
                <a:rPr lang="en-US" sz="2500" b="1" dirty="0">
                  <a:solidFill>
                    <a:schemeClr val="bg1"/>
                  </a:solidFill>
                  <a:latin typeface="Arial" panose="020B0604020202020204" pitchFamily="34" charset="0"/>
                  <a:cs typeface="Arial" panose="020B0604020202020204" pitchFamily="34" charset="0"/>
                </a:rPr>
                <a:t> </a:t>
              </a:r>
              <a:r>
                <a:rPr lang="en-US" sz="2500" b="1" dirty="0" err="1">
                  <a:solidFill>
                    <a:schemeClr val="bg1"/>
                  </a:solidFill>
                  <a:latin typeface="Arial" panose="020B0604020202020204" pitchFamily="34" charset="0"/>
                  <a:cs typeface="Arial" panose="020B0604020202020204" pitchFamily="34" charset="0"/>
                </a:rPr>
                <a:t>nào</a:t>
              </a:r>
              <a:r>
                <a:rPr lang="en-US" sz="2500" b="1" dirty="0">
                  <a:solidFill>
                    <a:schemeClr val="bg1"/>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3231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7456"/>
            <a:ext cx="10515600" cy="1325563"/>
          </a:xfrm>
        </p:spPr>
        <p:txBody>
          <a:bodyPr/>
          <a:lstStyle/>
          <a:p>
            <a:pPr algn="ctr"/>
            <a:r>
              <a:rPr lang="en-US" b="1" smtClean="0">
                <a:solidFill>
                  <a:srgbClr val="FF0000"/>
                </a:solidFill>
              </a:rPr>
              <a:t>Tạo bài trình chiếu giới thiệu trường em</a:t>
            </a:r>
            <a:endParaRPr lang="en-US" b="1">
              <a:solidFill>
                <a:srgbClr val="FF0000"/>
              </a:solidFill>
            </a:endParaRPr>
          </a:p>
        </p:txBody>
      </p:sp>
      <p:sp>
        <p:nvSpPr>
          <p:cNvPr id="3" name="Content Placeholder 2"/>
          <p:cNvSpPr>
            <a:spLocks noGrp="1"/>
          </p:cNvSpPr>
          <p:nvPr>
            <p:ph idx="1"/>
          </p:nvPr>
        </p:nvSpPr>
        <p:spPr>
          <a:xfrm>
            <a:off x="0" y="1272602"/>
            <a:ext cx="12222050" cy="4351338"/>
          </a:xfrm>
        </p:spPr>
        <p:txBody>
          <a:bodyPr>
            <a:noAutofit/>
          </a:bodyPr>
          <a:lstStyle/>
          <a:p>
            <a:r>
              <a:rPr lang="en-US" sz="4000" smtClean="0">
                <a:latin typeface="Times New Roman" panose="02020603050405020304" pitchFamily="18" charset="0"/>
                <a:cs typeface="Times New Roman" panose="02020603050405020304" pitchFamily="18" charset="0"/>
              </a:rPr>
              <a:t>Trang 1: GIỚI THIỆU TRƯỜNG TIỂU HỌC KIM SƠN</a:t>
            </a:r>
          </a:p>
          <a:p>
            <a:r>
              <a:rPr lang="en-US" sz="4000" smtClean="0">
                <a:latin typeface="Times New Roman" panose="02020603050405020304" pitchFamily="18" charset="0"/>
                <a:cs typeface="Times New Roman" panose="02020603050405020304" pitchFamily="18" charset="0"/>
              </a:rPr>
              <a:t>Trang 2: Chèn 1 hình ảnh về trường (</a:t>
            </a:r>
            <a:r>
              <a:rPr lang="en-US" sz="4000">
                <a:latin typeface="Times New Roman" panose="02020603050405020304" pitchFamily="18" charset="0"/>
                <a:cs typeface="Times New Roman" panose="02020603050405020304" pitchFamily="18" charset="0"/>
              </a:rPr>
              <a:t>CHÈN ẢNH TRONG Ổ D/ THƯ MỤC: ẢNH – VIDEO TƯ </a:t>
            </a:r>
            <a:r>
              <a:rPr lang="en-US" sz="4000" smtClean="0">
                <a:latin typeface="Times New Roman" panose="02020603050405020304" pitchFamily="18" charset="0"/>
                <a:cs typeface="Times New Roman" panose="02020603050405020304" pitchFamily="18" charset="0"/>
              </a:rPr>
              <a:t>LIỆU)</a:t>
            </a:r>
          </a:p>
          <a:p>
            <a:r>
              <a:rPr lang="en-US" sz="4000" smtClean="0">
                <a:latin typeface="Times New Roman" panose="02020603050405020304" pitchFamily="18" charset="0"/>
                <a:cs typeface="Times New Roman" panose="02020603050405020304" pitchFamily="18" charset="0"/>
              </a:rPr>
              <a:t>Trang 3: </a:t>
            </a:r>
            <a:r>
              <a:rPr lang="vi-VN" sz="4000">
                <a:latin typeface="Times New Roman" panose="02020603050405020304" pitchFamily="18" charset="0"/>
                <a:cs typeface="Times New Roman" panose="02020603050405020304" pitchFamily="18" charset="0"/>
              </a:rPr>
              <a:t>Trường học cho em nhiều bài học quý giá, nhiều kỉ niệm đẹp đẽ. Em sẽ mãi trân quý ngôi trường này và cố gắng học tập thật tốt để trở thành con người có ích cho quê hương, cho đất nước và làm rạng danh ngôi trường đã giúp em nên người này.</a:t>
            </a:r>
            <a:endParaRPr lang="en-US" sz="4000">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29584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6022" y="1810936"/>
            <a:ext cx="9799955" cy="3670395"/>
          </a:xfrm>
          <a:prstGeom prst="rect">
            <a:avLst/>
          </a:prstGeom>
        </p:spPr>
      </p:pic>
      <p:sp>
        <p:nvSpPr>
          <p:cNvPr id="3" name="Rounded Rectangle 2"/>
          <p:cNvSpPr/>
          <p:nvPr/>
        </p:nvSpPr>
        <p:spPr>
          <a:xfrm>
            <a:off x="4556516" y="474075"/>
            <a:ext cx="3726873" cy="55378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anose="020B0604020202020204" pitchFamily="34" charset="0"/>
                <a:cs typeface="Arial" panose="020B0604020202020204" pitchFamily="34" charset="0"/>
              </a:rPr>
              <a:t>GHI NHỚ</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4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02727" y="460628"/>
            <a:ext cx="3726873" cy="55378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anose="020B0604020202020204" pitchFamily="34" charset="0"/>
                <a:cs typeface="Arial" panose="020B0604020202020204" pitchFamily="34" charset="0"/>
              </a:rPr>
              <a:t>CỦNG CỐ, DẶN DÒ</a:t>
            </a:r>
            <a:endParaRPr lang="en-US" sz="2800" b="1" dirty="0">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1501256" y="2006220"/>
            <a:ext cx="9935569" cy="3794079"/>
            <a:chOff x="2434170" y="-717865"/>
            <a:chExt cx="8135347" cy="3601508"/>
          </a:xfrm>
          <a:noFill/>
        </p:grpSpPr>
        <p:sp>
          <p:nvSpPr>
            <p:cNvPr id="5" name="Cloud 4"/>
            <p:cNvSpPr/>
            <p:nvPr/>
          </p:nvSpPr>
          <p:spPr>
            <a:xfrm>
              <a:off x="2434170" y="-717865"/>
              <a:ext cx="8135347" cy="3601508"/>
            </a:xfrm>
            <a:prstGeom prst="cloud">
              <a:avLst/>
            </a:prstGeom>
            <a:gr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08757" y="-35274"/>
              <a:ext cx="6017698" cy="1928224"/>
            </a:xfrm>
            <a:prstGeom prst="rect">
              <a:avLst/>
            </a:prstGeom>
            <a:grpFill/>
            <a:ln>
              <a:noFill/>
            </a:ln>
          </p:spPr>
          <p:txBody>
            <a:bodyPr wrap="square">
              <a:spAutoFit/>
            </a:bodyPr>
            <a:lstStyle/>
            <a:p>
              <a:pPr algn="ctr">
                <a:lnSpc>
                  <a:spcPct val="150000"/>
                </a:lnSpc>
              </a:pPr>
              <a:r>
                <a:rPr lang="en-US" sz="2800" b="1" dirty="0" err="1" smtClean="0">
                  <a:solidFill>
                    <a:srgbClr val="3333CC"/>
                  </a:solidFill>
                  <a:latin typeface="Arial" panose="020B0604020202020204" pitchFamily="34" charset="0"/>
                  <a:cs typeface="Arial" panose="020B0604020202020204" pitchFamily="34" charset="0"/>
                </a:rPr>
                <a:t>Về</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nhà</a:t>
              </a:r>
              <a:r>
                <a:rPr lang="en-US" sz="2800" b="1" dirty="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em</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smtClean="0">
                  <a:solidFill>
                    <a:srgbClr val="3333CC"/>
                  </a:solidFill>
                  <a:latin typeface="Arial" panose="020B0604020202020204" pitchFamily="34" charset="0"/>
                  <a:cs typeface="Arial" panose="020B0604020202020204" pitchFamily="34" charset="0"/>
                </a:rPr>
                <a:t>đọc</a:t>
              </a:r>
              <a:r>
                <a:rPr lang="en-US" sz="2800" b="1" dirty="0" smtClean="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trước</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và</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chuẩn</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bị</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thông</a:t>
              </a:r>
              <a:r>
                <a:rPr lang="en-US" sz="2800" b="1" dirty="0">
                  <a:solidFill>
                    <a:srgbClr val="3333CC"/>
                  </a:solidFill>
                  <a:latin typeface="Arial" panose="020B0604020202020204" pitchFamily="34" charset="0"/>
                  <a:cs typeface="Arial" panose="020B0604020202020204" pitchFamily="34" charset="0"/>
                </a:rPr>
                <a:t> tin </a:t>
              </a:r>
              <a:r>
                <a:rPr lang="en-US" sz="2800" b="1" dirty="0" err="1">
                  <a:solidFill>
                    <a:srgbClr val="3333CC"/>
                  </a:solidFill>
                  <a:latin typeface="Arial" panose="020B0604020202020204" pitchFamily="34" charset="0"/>
                  <a:cs typeface="Arial" panose="020B0604020202020204" pitchFamily="34" charset="0"/>
                </a:rPr>
                <a:t>bài</a:t>
              </a:r>
              <a:r>
                <a:rPr lang="en-US" sz="2800" b="1" dirty="0">
                  <a:solidFill>
                    <a:srgbClr val="3333CC"/>
                  </a:solidFill>
                  <a:latin typeface="Arial" panose="020B0604020202020204" pitchFamily="34" charset="0"/>
                  <a:cs typeface="Arial" panose="020B0604020202020204" pitchFamily="34" charset="0"/>
                </a:rPr>
                <a:t> 26: </a:t>
              </a:r>
              <a:r>
                <a:rPr lang="en-US" sz="2800" b="1" dirty="0" err="1">
                  <a:solidFill>
                    <a:srgbClr val="3333CC"/>
                  </a:solidFill>
                  <a:latin typeface="Arial" panose="020B0604020202020204" pitchFamily="34" charset="0"/>
                  <a:cs typeface="Arial" panose="020B0604020202020204" pitchFamily="34" charset="0"/>
                </a:rPr>
                <a:t>Tạo</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bài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trình</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chiếu</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về</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thế</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giới</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tự</a:t>
              </a:r>
              <a:r>
                <a:rPr lang="en-US" sz="2800" b="1" dirty="0">
                  <a:solidFill>
                    <a:srgbClr val="3333CC"/>
                  </a:solidFill>
                  <a:latin typeface="Arial" panose="020B0604020202020204" pitchFamily="34" charset="0"/>
                  <a:cs typeface="Arial" panose="020B0604020202020204" pitchFamily="34" charset="0"/>
                </a:rPr>
                <a:t> </a:t>
              </a:r>
              <a:r>
                <a:rPr lang="en-US" sz="2800" b="1" dirty="0" err="1">
                  <a:solidFill>
                    <a:srgbClr val="3333CC"/>
                  </a:solidFill>
                  <a:latin typeface="Arial" panose="020B0604020202020204" pitchFamily="34" charset="0"/>
                  <a:cs typeface="Arial" panose="020B0604020202020204" pitchFamily="34" charset="0"/>
                </a:rPr>
                <a:t>nhiên</a:t>
              </a:r>
              <a:r>
                <a:rPr lang="en-US" sz="2800" b="1" dirty="0">
                  <a:solidFill>
                    <a:srgbClr val="3333CC"/>
                  </a:solidFill>
                  <a:latin typeface="Arial" panose="020B0604020202020204" pitchFamily="34" charset="0"/>
                  <a:cs typeface="Arial" panose="020B0604020202020204" pitchFamily="34" charset="0"/>
                </a:rPr>
                <a:t>.</a:t>
              </a:r>
              <a:endParaRPr lang="en-US" sz="2600" b="1" dirty="0">
                <a:solidFill>
                  <a:srgbClr val="3333C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72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4813" y="-80963"/>
            <a:ext cx="13001625" cy="7019925"/>
          </a:xfrm>
          <a:prstGeom prst="rect">
            <a:avLst/>
          </a:prstGeom>
        </p:spPr>
      </p:pic>
      <p:sp>
        <p:nvSpPr>
          <p:cNvPr id="4" name="Rectangle 3"/>
          <p:cNvSpPr/>
          <p:nvPr/>
        </p:nvSpPr>
        <p:spPr>
          <a:xfrm>
            <a:off x="3727125" y="1633684"/>
            <a:ext cx="5452134" cy="3590629"/>
          </a:xfrm>
          <a:prstGeom prst="rect">
            <a:avLst/>
          </a:prstGeom>
          <a:noFill/>
        </p:spPr>
        <p:txBody>
          <a:bodyPr wrap="none" lIns="91440" tIns="45720" rIns="91440" bIns="45720">
            <a:prstTxWarp prst="textArchUp">
              <a:avLst/>
            </a:prstTxWarp>
            <a:spAutoFit/>
          </a:bodyPr>
          <a:lstStyle/>
          <a:p>
            <a:pPr algn="ctr"/>
            <a:r>
              <a:rPr lang="en-US" sz="66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XIN CHÀO CÁC EM</a:t>
            </a:r>
            <a:endPar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39362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57445" y="2257922"/>
            <a:ext cx="6797529" cy="2173401"/>
            <a:chOff x="6037441" y="2784139"/>
            <a:chExt cx="7072960" cy="3572121"/>
          </a:xfrm>
        </p:grpSpPr>
        <p:sp>
          <p:nvSpPr>
            <p:cNvPr id="7" name="Rectangle 6"/>
            <p:cNvSpPr/>
            <p:nvPr/>
          </p:nvSpPr>
          <p:spPr>
            <a:xfrm>
              <a:off x="6037441" y="3320554"/>
              <a:ext cx="7072959" cy="2509017"/>
            </a:xfrm>
            <a:prstGeom prst="rect">
              <a:avLst/>
            </a:prstGeom>
          </p:spPr>
          <p:txBody>
            <a:bodyPr wrap="square">
              <a:spAutoFit/>
            </a:bodyPr>
            <a:lstStyle/>
            <a:p>
              <a:pPr algn="ctr">
                <a:lnSpc>
                  <a:spcPct val="130000"/>
                </a:lnSpc>
                <a:spcAft>
                  <a:spcPts val="1200"/>
                </a:spcAft>
              </a:pPr>
              <a:r>
                <a:rPr lang="en-US" sz="3200" dirty="0" smtClean="0">
                  <a:solidFill>
                    <a:srgbClr val="3333CC"/>
                  </a:solidFill>
                  <a:latin typeface="Arial" panose="020B0604020202020204" pitchFamily="34" charset="0"/>
                  <a:cs typeface="Arial" panose="020B0604020202020204" pitchFamily="34" charset="0"/>
                </a:rPr>
                <a:t>TRÒ CHƠI</a:t>
              </a:r>
            </a:p>
            <a:p>
              <a:pPr algn="ctr">
                <a:lnSpc>
                  <a:spcPct val="130000"/>
                </a:lnSpc>
                <a:spcAft>
                  <a:spcPts val="1200"/>
                </a:spcAft>
              </a:pPr>
              <a:r>
                <a:rPr lang="en-US" sz="3200" b="1" dirty="0" smtClean="0">
                  <a:solidFill>
                    <a:srgbClr val="3333CC"/>
                  </a:solidFill>
                  <a:latin typeface="Arial" panose="020B0604020202020204" pitchFamily="34" charset="0"/>
                  <a:cs typeface="Arial" panose="020B0604020202020204" pitchFamily="34" charset="0"/>
                </a:rPr>
                <a:t>LẬT HÌNH ĐOÁN ẢNH</a:t>
              </a:r>
              <a:endParaRPr lang="en-US" sz="3200" b="1" dirty="0">
                <a:solidFill>
                  <a:srgbClr val="3333CC"/>
                </a:solidFill>
                <a:latin typeface="Arial" panose="020B0604020202020204" pitchFamily="34" charset="0"/>
                <a:cs typeface="Arial" panose="020B0604020202020204" pitchFamily="34" charset="0"/>
              </a:endParaRPr>
            </a:p>
          </p:txBody>
        </p:sp>
        <p:sp>
          <p:nvSpPr>
            <p:cNvPr id="8" name="Rounded Rectangle 7"/>
            <p:cNvSpPr/>
            <p:nvPr/>
          </p:nvSpPr>
          <p:spPr>
            <a:xfrm>
              <a:off x="6037442" y="2784139"/>
              <a:ext cx="7072959" cy="35721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11301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95663" y="1155032"/>
            <a:ext cx="9480884" cy="4780547"/>
            <a:chOff x="5383323" y="971470"/>
            <a:chExt cx="8763363" cy="7857129"/>
          </a:xfrm>
        </p:grpSpPr>
        <p:sp>
          <p:nvSpPr>
            <p:cNvPr id="7" name="Rectangle 6"/>
            <p:cNvSpPr/>
            <p:nvPr/>
          </p:nvSpPr>
          <p:spPr>
            <a:xfrm>
              <a:off x="6220177" y="1184890"/>
              <a:ext cx="7072959" cy="1094429"/>
            </a:xfrm>
            <a:prstGeom prst="rect">
              <a:avLst/>
            </a:prstGeom>
          </p:spPr>
          <p:txBody>
            <a:bodyPr wrap="square">
              <a:spAutoFit/>
            </a:bodyPr>
            <a:lstStyle/>
            <a:p>
              <a:pPr algn="ctr">
                <a:lnSpc>
                  <a:spcPct val="130000"/>
                </a:lnSpc>
                <a:spcAft>
                  <a:spcPts val="1200"/>
                </a:spcAft>
              </a:pPr>
              <a:r>
                <a:rPr lang="en-US" sz="3200" b="1" dirty="0" smtClean="0">
                  <a:solidFill>
                    <a:srgbClr val="FF0000"/>
                  </a:solidFill>
                  <a:latin typeface="Arial" panose="020B0604020202020204" pitchFamily="34" charset="0"/>
                  <a:cs typeface="Arial" panose="020B0604020202020204" pitchFamily="34" charset="0"/>
                </a:rPr>
                <a:t>LUẬT CHƠI</a:t>
              </a:r>
              <a:endParaRPr lang="en-US" sz="3200" b="1" dirty="0">
                <a:solidFill>
                  <a:srgbClr val="FF0000"/>
                </a:solidFill>
                <a:latin typeface="Arial" panose="020B0604020202020204" pitchFamily="34" charset="0"/>
                <a:cs typeface="Arial" panose="020B0604020202020204" pitchFamily="34" charset="0"/>
              </a:endParaRPr>
            </a:p>
          </p:txBody>
        </p:sp>
        <p:sp>
          <p:nvSpPr>
            <p:cNvPr id="8" name="Rounded Rectangle 7"/>
            <p:cNvSpPr/>
            <p:nvPr/>
          </p:nvSpPr>
          <p:spPr>
            <a:xfrm>
              <a:off x="5383323" y="971470"/>
              <a:ext cx="8763363" cy="78571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Arial" panose="020B0604020202020204" pitchFamily="34" charset="0"/>
                <a:cs typeface="Arial" panose="020B0604020202020204" pitchFamily="34" charset="0"/>
              </a:endParaRPr>
            </a:p>
          </p:txBody>
        </p:sp>
      </p:grpSp>
      <p:sp>
        <p:nvSpPr>
          <p:cNvPr id="5" name="Rectangle 4"/>
          <p:cNvSpPr/>
          <p:nvPr/>
        </p:nvSpPr>
        <p:spPr>
          <a:xfrm>
            <a:off x="1636294" y="2266914"/>
            <a:ext cx="8935453" cy="3127010"/>
          </a:xfrm>
          <a:prstGeom prst="rect">
            <a:avLst/>
          </a:prstGeom>
        </p:spPr>
        <p:txBody>
          <a:bodyPr wrap="square">
            <a:spAutoFit/>
          </a:bodyPr>
          <a:lstStyle/>
          <a:p>
            <a:pPr marL="342900" indent="-342900" algn="just">
              <a:lnSpc>
                <a:spcPct val="130000"/>
              </a:lnSpc>
              <a:spcAft>
                <a:spcPts val="1200"/>
              </a:spcAft>
              <a:buFontTx/>
              <a:buChar char="-"/>
            </a:pPr>
            <a:r>
              <a:rPr lang="en-US" sz="2400" b="1" dirty="0" err="1" smtClean="0">
                <a:solidFill>
                  <a:srgbClr val="3333CC"/>
                </a:solidFill>
                <a:latin typeface="Arial" panose="020B0604020202020204" pitchFamily="34" charset="0"/>
                <a:cs typeface="Arial" panose="020B0604020202020204" pitchFamily="34" charset="0"/>
              </a:rPr>
              <a:t>Có</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tất</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cả</a:t>
            </a:r>
            <a:r>
              <a:rPr lang="en-US" sz="2400" b="1" dirty="0" smtClean="0">
                <a:solidFill>
                  <a:srgbClr val="3333CC"/>
                </a:solidFill>
                <a:latin typeface="Arial" panose="020B0604020202020204" pitchFamily="34" charset="0"/>
                <a:cs typeface="Arial" panose="020B0604020202020204" pitchFamily="34" charset="0"/>
              </a:rPr>
              <a:t> 8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bài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tương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ứng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với</a:t>
            </a:r>
            <a:r>
              <a:rPr lang="en-US" sz="2400" b="1" dirty="0" smtClean="0">
                <a:solidFill>
                  <a:srgbClr val="3333CC"/>
                </a:solidFill>
                <a:latin typeface="Arial" panose="020B0604020202020204" pitchFamily="34" charset="0"/>
                <a:cs typeface="Arial" panose="020B0604020202020204" pitchFamily="34" charset="0"/>
              </a:rPr>
              <a:t> 4 </a:t>
            </a:r>
            <a:r>
              <a:rPr lang="en-US" sz="2400" b="1" dirty="0" err="1" smtClean="0">
                <a:solidFill>
                  <a:srgbClr val="3333CC"/>
                </a:solidFill>
                <a:latin typeface="Arial" panose="020B0604020202020204" pitchFamily="34" charset="0"/>
                <a:cs typeface="Arial" panose="020B0604020202020204" pitchFamily="34" charset="0"/>
              </a:rPr>
              <a:t>cặp</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câu</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hỏi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và</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câu</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trả</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lời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Nhiệm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vụ</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của</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các</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em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là</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làm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biến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mất</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cả</a:t>
            </a:r>
            <a:r>
              <a:rPr lang="en-US" sz="2400" b="1" dirty="0" smtClean="0">
                <a:solidFill>
                  <a:srgbClr val="3333CC"/>
                </a:solidFill>
                <a:latin typeface="Arial" panose="020B0604020202020204" pitchFamily="34" charset="0"/>
                <a:cs typeface="Arial" panose="020B0604020202020204" pitchFamily="34" charset="0"/>
              </a:rPr>
              <a:t> 8 </a:t>
            </a:r>
            <a:r>
              <a:rPr lang="en-US" sz="2400" b="1" dirty="0" err="1" smtClean="0">
                <a:solidFill>
                  <a:srgbClr val="3333CC"/>
                </a:solidFill>
                <a:latin typeface="Arial" panose="020B0604020202020204" pitchFamily="34" charset="0"/>
                <a:cs typeface="Arial" panose="020B0604020202020204" pitchFamily="34" charset="0"/>
              </a:rPr>
              <a:t>tấm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để</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tìm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ra</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bức</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ảnh</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ẩn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dưới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các</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tấm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a:t>
            </a:r>
          </a:p>
          <a:p>
            <a:pPr marL="342900" indent="-342900" algn="just">
              <a:lnSpc>
                <a:spcPct val="130000"/>
              </a:lnSpc>
              <a:spcAft>
                <a:spcPts val="1200"/>
              </a:spcAft>
              <a:buFontTx/>
              <a:buChar char="-"/>
            </a:pPr>
            <a:r>
              <a:rPr lang="en-US" sz="2400" b="1" dirty="0" err="1" smtClean="0">
                <a:solidFill>
                  <a:srgbClr val="3333CC"/>
                </a:solidFill>
                <a:latin typeface="Arial" panose="020B0604020202020204" pitchFamily="34" charset="0"/>
                <a:cs typeface="Arial" panose="020B0604020202020204" pitchFamily="34" charset="0"/>
              </a:rPr>
              <a:t>Học</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sinh</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xung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phong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chọn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Mỗi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em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được</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quyền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chọn</a:t>
            </a:r>
            <a:r>
              <a:rPr lang="en-US" sz="2400" b="1" dirty="0" smtClean="0">
                <a:solidFill>
                  <a:srgbClr val="3333CC"/>
                </a:solidFill>
                <a:latin typeface="Arial" panose="020B0604020202020204" pitchFamily="34" charset="0"/>
                <a:cs typeface="Arial" panose="020B0604020202020204" pitchFamily="34" charset="0"/>
              </a:rPr>
              <a:t> 2 </a:t>
            </a:r>
            <a:r>
              <a:rPr lang="en-US" sz="2400" b="1" dirty="0" err="1" smtClean="0">
                <a:solidFill>
                  <a:srgbClr val="3333CC"/>
                </a:solidFill>
                <a:latin typeface="Arial" panose="020B0604020202020204" pitchFamily="34" charset="0"/>
                <a:cs typeface="Arial" panose="020B0604020202020204" pitchFamily="34" charset="0"/>
              </a:rPr>
              <a:t>tấm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để</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lật</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Nếu</a:t>
            </a:r>
            <a:r>
              <a:rPr lang="en-US" sz="2400" b="1" dirty="0" smtClean="0">
                <a:solidFill>
                  <a:srgbClr val="3333CC"/>
                </a:solidFill>
                <a:latin typeface="Arial" panose="020B0604020202020204" pitchFamily="34" charset="0"/>
                <a:cs typeface="Arial" panose="020B0604020202020204" pitchFamily="34" charset="0"/>
              </a:rPr>
              <a:t> 2 </a:t>
            </a:r>
            <a:r>
              <a:rPr lang="en-US" sz="2400" b="1" dirty="0" err="1" smtClean="0">
                <a:solidFill>
                  <a:srgbClr val="3333CC"/>
                </a:solidFill>
                <a:latin typeface="Arial" panose="020B0604020202020204" pitchFamily="34" charset="0"/>
                <a:cs typeface="Arial" panose="020B0604020202020204" pitchFamily="34" charset="0"/>
              </a:rPr>
              <a:t>tấm</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thẻ</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đó</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là</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câu</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hỏi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và</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câu</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trả</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lời</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tương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ứng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thì</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chúng</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sẽ</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biến</a:t>
            </a:r>
            <a:r>
              <a:rPr lang="en-US" sz="2400" b="1" dirty="0" smtClean="0">
                <a:solidFill>
                  <a:srgbClr val="3333CC"/>
                </a:solidFill>
                <a:latin typeface="Arial" panose="020B0604020202020204" pitchFamily="34" charset="0"/>
                <a:cs typeface="Arial" panose="020B0604020202020204" pitchFamily="34" charset="0"/>
              </a:rPr>
              <a:t> </a:t>
            </a:r>
            <a:r>
              <a:rPr lang="en-US" sz="2400" b="1" dirty="0" err="1" smtClean="0">
                <a:solidFill>
                  <a:srgbClr val="3333CC"/>
                </a:solidFill>
                <a:latin typeface="Arial" panose="020B0604020202020204" pitchFamily="34" charset="0"/>
                <a:cs typeface="Arial" panose="020B0604020202020204" pitchFamily="34" charset="0"/>
              </a:rPr>
              <a:t>mất</a:t>
            </a:r>
            <a:r>
              <a:rPr lang="en-US" sz="2400" b="1" dirty="0">
                <a:solidFill>
                  <a:srgbClr val="3333CC"/>
                </a:solidFill>
                <a:latin typeface="Arial" panose="020B0604020202020204" pitchFamily="34" charset="0"/>
                <a:cs typeface="Arial" panose="020B0604020202020204" pitchFamily="34" charset="0"/>
              </a:rPr>
              <a:t>.</a:t>
            </a:r>
            <a:endParaRPr lang="en-US" sz="2400" b="1" dirty="0" smtClean="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9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63616" y="662195"/>
            <a:ext cx="7827498" cy="5452116"/>
          </a:xfrm>
          <a:prstGeom prst="rect">
            <a:avLst/>
          </a:prstGeom>
        </p:spPr>
      </p:pic>
      <p:sp>
        <p:nvSpPr>
          <p:cNvPr id="9" name="Rectangle: Rounded Corners 6">
            <a:extLst>
              <a:ext uri="{FF2B5EF4-FFF2-40B4-BE49-F238E27FC236}">
                <a16:creationId xmlns="" xmlns:a16="http://schemas.microsoft.com/office/drawing/2014/main" id="{60E22BBD-C42D-4498-9EBC-25BC72BE4731}"/>
              </a:ext>
            </a:extLst>
          </p:cNvPr>
          <p:cNvSpPr/>
          <p:nvPr/>
        </p:nvSpPr>
        <p:spPr>
          <a:xfrm>
            <a:off x="1974868" y="654610"/>
            <a:ext cx="1967667" cy="2669503"/>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Làm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thế</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nào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kích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hoạt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phần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mềm</a:t>
            </a:r>
            <a:r>
              <a:rPr lang="en-US" sz="2000" dirty="0" smtClean="0">
                <a:latin typeface="Arial" panose="020B0604020202020204" pitchFamily="34" charset="0"/>
                <a:cs typeface="Arial" panose="020B0604020202020204" pitchFamily="34" charset="0"/>
              </a:rPr>
              <a:t> </a:t>
            </a:r>
            <a:r>
              <a:rPr lang="en-US" sz="2000" dirty="0" smtClean="0">
                <a:solidFill>
                  <a:srgbClr val="FFFF00"/>
                </a:solidFill>
                <a:latin typeface="Arial" panose="020B0604020202020204" pitchFamily="34" charset="0"/>
                <a:cs typeface="Arial" panose="020B0604020202020204" pitchFamily="34" charset="0"/>
              </a:rPr>
              <a:t>PowerPoint</a:t>
            </a:r>
            <a:endParaRPr lang="en-US" sz="2000" dirty="0">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 xmlns:a16="http://schemas.microsoft.com/office/drawing/2014/main" id="{EC50CB57-81BF-426C-9962-3BD433E53DA4}"/>
              </a:ext>
            </a:extLst>
          </p:cNvPr>
          <p:cNvSpPr/>
          <p:nvPr/>
        </p:nvSpPr>
        <p:spPr>
          <a:xfrm>
            <a:off x="5952969" y="659700"/>
            <a:ext cx="1934828" cy="272812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Arial" panose="020B0604020202020204" pitchFamily="34" charset="0"/>
                <a:cs typeface="Arial" panose="020B0604020202020204" pitchFamily="34" charset="0"/>
              </a:rPr>
              <a:t>Nháy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PowerPoint</a:t>
            </a:r>
          </a:p>
        </p:txBody>
      </p:sp>
      <p:sp>
        <p:nvSpPr>
          <p:cNvPr id="11" name="Rectangle: Rounded Corners 11">
            <a:extLst>
              <a:ext uri="{FF2B5EF4-FFF2-40B4-BE49-F238E27FC236}">
                <a16:creationId xmlns="" xmlns:a16="http://schemas.microsoft.com/office/drawing/2014/main" id="{5B8C98B0-6262-4DD1-9B8F-C9D6EEABD93B}"/>
              </a:ext>
            </a:extLst>
          </p:cNvPr>
          <p:cNvSpPr/>
          <p:nvPr/>
        </p:nvSpPr>
        <p:spPr>
          <a:xfrm>
            <a:off x="3963656" y="659703"/>
            <a:ext cx="1972276" cy="272812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Arial" panose="020B0604020202020204" pitchFamily="34" charset="0"/>
                <a:cs typeface="Arial" panose="020B0604020202020204" pitchFamily="34" charset="0"/>
              </a:rPr>
              <a:t>P</a:t>
            </a:r>
            <a:r>
              <a:rPr lang="en-US" sz="2000" dirty="0" err="1" smtClean="0">
                <a:latin typeface="Arial" panose="020B0604020202020204" pitchFamily="34" charset="0"/>
                <a:cs typeface="Arial" panose="020B0604020202020204" pitchFamily="34" charset="0"/>
              </a:rPr>
              <a:t>hím</a:t>
            </a:r>
            <a:r>
              <a:rPr lang="en-US" sz="2000" dirty="0" smtClean="0">
                <a:latin typeface="Arial" panose="020B0604020202020204" pitchFamily="34" charset="0"/>
                <a:cs typeface="Arial" panose="020B0604020202020204" pitchFamily="34" charset="0"/>
              </a:rPr>
              <a:t> F5 </a:t>
            </a:r>
            <a:r>
              <a:rPr lang="en-US" sz="2000" dirty="0" err="1" smtClean="0">
                <a:latin typeface="Arial" panose="020B0604020202020204" pitchFamily="34" charset="0"/>
                <a:cs typeface="Arial" panose="020B0604020202020204" pitchFamily="34" charset="0"/>
              </a:rPr>
              <a:t>trên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bàn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phím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có</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tác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dụng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gì</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2" name="Rectangle: Rounded Corners 13">
            <a:extLst>
              <a:ext uri="{FF2B5EF4-FFF2-40B4-BE49-F238E27FC236}">
                <a16:creationId xmlns="" xmlns:a16="http://schemas.microsoft.com/office/drawing/2014/main" id="{345A073A-325A-4243-8CD2-DDAF70A0B808}"/>
              </a:ext>
            </a:extLst>
          </p:cNvPr>
          <p:cNvSpPr/>
          <p:nvPr/>
        </p:nvSpPr>
        <p:spPr>
          <a:xfrm>
            <a:off x="7891427" y="657639"/>
            <a:ext cx="1917783" cy="272812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Để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thực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hiện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chiếu</a:t>
            </a:r>
            <a:endParaRPr lang="en-US" sz="2000" dirty="0">
              <a:latin typeface="Arial" panose="020B0604020202020204" pitchFamily="34" charset="0"/>
              <a:cs typeface="Arial" panose="020B0604020202020204" pitchFamily="34" charset="0"/>
            </a:endParaRPr>
          </a:p>
        </p:txBody>
      </p:sp>
      <p:sp>
        <p:nvSpPr>
          <p:cNvPr id="13" name="Rectangle: Rounded Corners 15">
            <a:extLst>
              <a:ext uri="{FF2B5EF4-FFF2-40B4-BE49-F238E27FC236}">
                <a16:creationId xmlns="" xmlns:a16="http://schemas.microsoft.com/office/drawing/2014/main" id="{C2F4F7B8-5003-4752-BD02-C7C8E5374B0C}"/>
              </a:ext>
            </a:extLst>
          </p:cNvPr>
          <p:cNvSpPr/>
          <p:nvPr/>
        </p:nvSpPr>
        <p:spPr>
          <a:xfrm>
            <a:off x="7925387" y="3386194"/>
            <a:ext cx="1854151" cy="2739692"/>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smtClean="0">
                <a:solidFill>
                  <a:schemeClr val="bg1"/>
                </a:solidFill>
                <a:latin typeface="Arial" panose="020B0604020202020204" pitchFamily="34" charset="0"/>
                <a:cs typeface="Arial" panose="020B0604020202020204" pitchFamily="34" charset="0"/>
              </a:rPr>
              <a:t>Sau</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khi</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mở</a:t>
            </a:r>
            <a:r>
              <a:rPr lang="en-US" sz="2000" dirty="0" smtClean="0">
                <a:solidFill>
                  <a:schemeClr val="bg1"/>
                </a:solidFill>
                <a:latin typeface="Arial" panose="020B0604020202020204" pitchFamily="34" charset="0"/>
                <a:cs typeface="Arial" panose="020B0604020202020204" pitchFamily="34" charset="0"/>
              </a:rPr>
              <a:t> PowerPoint, </a:t>
            </a:r>
            <a:r>
              <a:rPr lang="en-US" sz="2000" dirty="0" err="1" smtClean="0">
                <a:solidFill>
                  <a:schemeClr val="bg1"/>
                </a:solidFill>
                <a:latin typeface="Arial" panose="020B0604020202020204" pitchFamily="34" charset="0"/>
                <a:cs typeface="Arial" panose="020B0604020202020204" pitchFamily="34" charset="0"/>
              </a:rPr>
              <a:t>làm</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thế</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nào</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để</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chèn</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thêm</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hình</a:t>
            </a:r>
            <a:r>
              <a:rPr lang="en-US" sz="2000" dirty="0" smtClean="0">
                <a:solidFill>
                  <a:schemeClr val="bg1"/>
                </a:solidFill>
                <a:latin typeface="Arial" panose="020B0604020202020204" pitchFamily="34" charset="0"/>
                <a:cs typeface="Arial" panose="020B0604020202020204" pitchFamily="34" charset="0"/>
              </a:rPr>
              <a:t> </a:t>
            </a:r>
            <a:r>
              <a:rPr lang="en-US" sz="2000" dirty="0" err="1" smtClean="0">
                <a:solidFill>
                  <a:schemeClr val="bg1"/>
                </a:solidFill>
                <a:latin typeface="Arial" panose="020B0604020202020204" pitchFamily="34" charset="0"/>
                <a:cs typeface="Arial" panose="020B0604020202020204" pitchFamily="34" charset="0"/>
              </a:rPr>
              <a:t>ảnh</a:t>
            </a:r>
            <a:r>
              <a:rPr lang="en-US" sz="2000" dirty="0">
                <a:solidFill>
                  <a:schemeClr val="bg1"/>
                </a:solidFill>
                <a:latin typeface="Arial" panose="020B0604020202020204" pitchFamily="34" charset="0"/>
                <a:cs typeface="Arial" panose="020B0604020202020204" pitchFamily="34" charset="0"/>
              </a:rPr>
              <a:t>?</a:t>
            </a:r>
          </a:p>
        </p:txBody>
      </p:sp>
      <p:sp>
        <p:nvSpPr>
          <p:cNvPr id="14" name="Rectangle: Rounded Corners 17">
            <a:extLst>
              <a:ext uri="{FF2B5EF4-FFF2-40B4-BE49-F238E27FC236}">
                <a16:creationId xmlns="" xmlns:a16="http://schemas.microsoft.com/office/drawing/2014/main" id="{4B6B7460-73BF-4E93-803E-82F7F78DB1A4}"/>
              </a:ext>
            </a:extLst>
          </p:cNvPr>
          <p:cNvSpPr/>
          <p:nvPr/>
        </p:nvSpPr>
        <p:spPr>
          <a:xfrm>
            <a:off x="1963616" y="3340674"/>
            <a:ext cx="1972921" cy="277363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Nháy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vào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thẻ</a:t>
            </a:r>
            <a:r>
              <a:rPr lang="en-US" sz="2000" dirty="0" smtClean="0">
                <a:latin typeface="Arial" panose="020B0604020202020204" pitchFamily="34" charset="0"/>
                <a:cs typeface="Arial" panose="020B0604020202020204" pitchFamily="34" charset="0"/>
              </a:rPr>
              <a:t> </a:t>
            </a:r>
            <a:r>
              <a:rPr lang="en-US" sz="2000" dirty="0" smtClean="0">
                <a:solidFill>
                  <a:srgbClr val="FFFF00"/>
                </a:solidFill>
                <a:latin typeface="Arial" panose="020B0604020202020204" pitchFamily="34" charset="0"/>
                <a:cs typeface="Arial" panose="020B0604020202020204" pitchFamily="34" charset="0"/>
              </a:rPr>
              <a:t>Insert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rồi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nháy</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nút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lệnh</a:t>
            </a:r>
            <a:r>
              <a:rPr lang="en-US" sz="2000" dirty="0" smtClean="0">
                <a:latin typeface="Arial" panose="020B0604020202020204" pitchFamily="34" charset="0"/>
                <a:cs typeface="Arial" panose="020B0604020202020204" pitchFamily="34" charset="0"/>
              </a:rPr>
              <a:t> </a:t>
            </a:r>
            <a:r>
              <a:rPr lang="en-US" sz="2000" dirty="0" smtClean="0">
                <a:solidFill>
                  <a:srgbClr val="FFFF00"/>
                </a:solidFill>
                <a:latin typeface="Arial" panose="020B0604020202020204" pitchFamily="34" charset="0"/>
                <a:cs typeface="Arial" panose="020B0604020202020204" pitchFamily="34" charset="0"/>
              </a:rPr>
              <a:t>Pictures</a:t>
            </a:r>
            <a:endParaRPr lang="en-US" sz="2000" dirty="0">
              <a:solidFill>
                <a:srgbClr val="FFFF00"/>
              </a:solidFill>
              <a:latin typeface="Arial" panose="020B0604020202020204" pitchFamily="34" charset="0"/>
              <a:cs typeface="Arial" panose="020B0604020202020204" pitchFamily="34" charset="0"/>
            </a:endParaRPr>
          </a:p>
        </p:txBody>
      </p:sp>
      <p:sp>
        <p:nvSpPr>
          <p:cNvPr id="16" name="Rectangle: Rounded Corners 21">
            <a:extLst>
              <a:ext uri="{FF2B5EF4-FFF2-40B4-BE49-F238E27FC236}">
                <a16:creationId xmlns="" xmlns:a16="http://schemas.microsoft.com/office/drawing/2014/main" id="{709AFDC4-7F54-45CA-A4BD-8F745EC762F7}"/>
              </a:ext>
            </a:extLst>
          </p:cNvPr>
          <p:cNvSpPr/>
          <p:nvPr/>
        </p:nvSpPr>
        <p:spPr>
          <a:xfrm>
            <a:off x="5950977" y="3374241"/>
            <a:ext cx="1971845" cy="274007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Để</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thoát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khỏi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phần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mềm</a:t>
            </a:r>
            <a:r>
              <a:rPr lang="en-US" sz="2000" dirty="0" smtClean="0">
                <a:latin typeface="Arial" panose="020B0604020202020204" pitchFamily="34" charset="0"/>
                <a:cs typeface="Arial" panose="020B0604020202020204" pitchFamily="34" charset="0"/>
              </a:rPr>
              <a:t> </a:t>
            </a:r>
            <a:r>
              <a:rPr lang="en-US" sz="2000" dirty="0">
                <a:solidFill>
                  <a:srgbClr val="FFFF00"/>
                </a:solidFill>
                <a:latin typeface="Arial" panose="020B0604020202020204" pitchFamily="34" charset="0"/>
                <a:cs typeface="Arial" panose="020B0604020202020204" pitchFamily="34" charset="0"/>
              </a:rPr>
              <a:t>PowerPoint</a:t>
            </a:r>
          </a:p>
        </p:txBody>
      </p:sp>
      <p:sp>
        <p:nvSpPr>
          <p:cNvPr id="21" name="Rectangle: Rounded Corners 33">
            <a:extLst>
              <a:ext uri="{FF2B5EF4-FFF2-40B4-BE49-F238E27FC236}">
                <a16:creationId xmlns="" xmlns:a16="http://schemas.microsoft.com/office/drawing/2014/main" id="{CFC26953-055A-4467-9FBE-E9F2F694F5EC}"/>
              </a:ext>
            </a:extLst>
          </p:cNvPr>
          <p:cNvSpPr/>
          <p:nvPr/>
        </p:nvSpPr>
        <p:spPr>
          <a:xfrm>
            <a:off x="2076751" y="2750637"/>
            <a:ext cx="1739394" cy="54121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34">
            <a:extLst>
              <a:ext uri="{FF2B5EF4-FFF2-40B4-BE49-F238E27FC236}">
                <a16:creationId xmlns="" xmlns:a16="http://schemas.microsoft.com/office/drawing/2014/main" id="{5E525B94-FA74-418F-B0A8-2D6B0E586188}"/>
              </a:ext>
            </a:extLst>
          </p:cNvPr>
          <p:cNvSpPr/>
          <p:nvPr/>
        </p:nvSpPr>
        <p:spPr>
          <a:xfrm>
            <a:off x="4080625" y="2722501"/>
            <a:ext cx="1777764" cy="60410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35">
            <a:extLst>
              <a:ext uri="{FF2B5EF4-FFF2-40B4-BE49-F238E27FC236}">
                <a16:creationId xmlns="" xmlns:a16="http://schemas.microsoft.com/office/drawing/2014/main" id="{2A979A45-9FBB-4B13-AF4C-05ADFC7944E3}"/>
              </a:ext>
            </a:extLst>
          </p:cNvPr>
          <p:cNvSpPr/>
          <p:nvPr/>
        </p:nvSpPr>
        <p:spPr>
          <a:xfrm>
            <a:off x="6081037" y="2764705"/>
            <a:ext cx="1726204" cy="5776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37">
            <a:extLst>
              <a:ext uri="{FF2B5EF4-FFF2-40B4-BE49-F238E27FC236}">
                <a16:creationId xmlns="" xmlns:a16="http://schemas.microsoft.com/office/drawing/2014/main" id="{53211C79-5D49-4A14-8E69-86ED17F34811}"/>
              </a:ext>
            </a:extLst>
          </p:cNvPr>
          <p:cNvSpPr/>
          <p:nvPr/>
        </p:nvSpPr>
        <p:spPr>
          <a:xfrm>
            <a:off x="2091175" y="5448276"/>
            <a:ext cx="1724970" cy="6284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41">
            <a:extLst>
              <a:ext uri="{FF2B5EF4-FFF2-40B4-BE49-F238E27FC236}">
                <a16:creationId xmlns="" xmlns:a16="http://schemas.microsoft.com/office/drawing/2014/main" id="{C5F673EC-13C2-4F9A-B2A3-0B36D33ED9BE}"/>
              </a:ext>
            </a:extLst>
          </p:cNvPr>
          <p:cNvSpPr/>
          <p:nvPr/>
        </p:nvSpPr>
        <p:spPr>
          <a:xfrm>
            <a:off x="6086187" y="5448276"/>
            <a:ext cx="1692918" cy="6284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42">
            <a:extLst>
              <a:ext uri="{FF2B5EF4-FFF2-40B4-BE49-F238E27FC236}">
                <a16:creationId xmlns="" xmlns:a16="http://schemas.microsoft.com/office/drawing/2014/main" id="{2D3C8D93-EEE9-463B-8B89-69296AF705D5}"/>
              </a:ext>
            </a:extLst>
          </p:cNvPr>
          <p:cNvSpPr/>
          <p:nvPr/>
        </p:nvSpPr>
        <p:spPr>
          <a:xfrm>
            <a:off x="7970534" y="2750636"/>
            <a:ext cx="1746871" cy="5974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18">
            <a:extLst>
              <a:ext uri="{FF2B5EF4-FFF2-40B4-BE49-F238E27FC236}">
                <a16:creationId xmlns="" xmlns:a16="http://schemas.microsoft.com/office/drawing/2014/main" id="{FB00B37C-DAE6-4944-884D-99631B9E856C}"/>
              </a:ext>
            </a:extLst>
          </p:cNvPr>
          <p:cNvSpPr/>
          <p:nvPr/>
        </p:nvSpPr>
        <p:spPr>
          <a:xfrm>
            <a:off x="1969241" y="3324113"/>
            <a:ext cx="1969345" cy="2801773"/>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4</a:t>
            </a:r>
            <a:endParaRPr lang="en-US" sz="5400" b="1" dirty="0">
              <a:latin typeface="Arial" panose="020B0604020202020204" pitchFamily="34" charset="0"/>
              <a:cs typeface="Arial" panose="020B0604020202020204" pitchFamily="34" charset="0"/>
            </a:endParaRPr>
          </a:p>
        </p:txBody>
      </p:sp>
      <p:sp>
        <p:nvSpPr>
          <p:cNvPr id="35" name="Rectangle: Rounded Corners 7">
            <a:extLst>
              <a:ext uri="{FF2B5EF4-FFF2-40B4-BE49-F238E27FC236}">
                <a16:creationId xmlns="" xmlns:a16="http://schemas.microsoft.com/office/drawing/2014/main" id="{399435AE-76DA-4400-B83D-0E9454D4EA08}"/>
              </a:ext>
            </a:extLst>
          </p:cNvPr>
          <p:cNvSpPr/>
          <p:nvPr/>
        </p:nvSpPr>
        <p:spPr>
          <a:xfrm>
            <a:off x="1974868" y="664029"/>
            <a:ext cx="1969345" cy="266049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1</a:t>
            </a:r>
          </a:p>
        </p:txBody>
      </p:sp>
      <p:sp>
        <p:nvSpPr>
          <p:cNvPr id="36" name="Rectangle: Rounded Corners 10">
            <a:extLst>
              <a:ext uri="{FF2B5EF4-FFF2-40B4-BE49-F238E27FC236}">
                <a16:creationId xmlns="" xmlns:a16="http://schemas.microsoft.com/office/drawing/2014/main" id="{AE75A95B-DB65-44ED-8FA8-A566CBFA4DA2}"/>
              </a:ext>
            </a:extLst>
          </p:cNvPr>
          <p:cNvSpPr/>
          <p:nvPr/>
        </p:nvSpPr>
        <p:spPr>
          <a:xfrm>
            <a:off x="5933182" y="664757"/>
            <a:ext cx="1969345" cy="2709759"/>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3</a:t>
            </a:r>
          </a:p>
        </p:txBody>
      </p:sp>
      <p:sp>
        <p:nvSpPr>
          <p:cNvPr id="37" name="Rectangle: Rounded Corners 12">
            <a:extLst>
              <a:ext uri="{FF2B5EF4-FFF2-40B4-BE49-F238E27FC236}">
                <a16:creationId xmlns="" xmlns:a16="http://schemas.microsoft.com/office/drawing/2014/main" id="{5EFEB999-B64F-4EF0-983E-4AE82E277FBD}"/>
              </a:ext>
            </a:extLst>
          </p:cNvPr>
          <p:cNvSpPr/>
          <p:nvPr/>
        </p:nvSpPr>
        <p:spPr>
          <a:xfrm>
            <a:off x="3953667" y="659221"/>
            <a:ext cx="1969345" cy="271502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Arial" panose="020B0604020202020204" pitchFamily="34" charset="0"/>
                <a:cs typeface="Arial" panose="020B0604020202020204" pitchFamily="34" charset="0"/>
              </a:rPr>
              <a:t>2</a:t>
            </a:r>
          </a:p>
        </p:txBody>
      </p:sp>
      <p:sp>
        <p:nvSpPr>
          <p:cNvPr id="40" name="Rectangle: Rounded Corners 43">
            <a:extLst>
              <a:ext uri="{FF2B5EF4-FFF2-40B4-BE49-F238E27FC236}">
                <a16:creationId xmlns="" xmlns:a16="http://schemas.microsoft.com/office/drawing/2014/main" id="{C164FC6D-DDB0-4135-874C-6006C2DF5624}"/>
              </a:ext>
            </a:extLst>
          </p:cNvPr>
          <p:cNvSpPr/>
          <p:nvPr/>
        </p:nvSpPr>
        <p:spPr>
          <a:xfrm>
            <a:off x="8001033" y="5436555"/>
            <a:ext cx="1716371" cy="62438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16">
            <a:extLst>
              <a:ext uri="{FF2B5EF4-FFF2-40B4-BE49-F238E27FC236}">
                <a16:creationId xmlns="" xmlns:a16="http://schemas.microsoft.com/office/drawing/2014/main" id="{D089675A-FB27-43FE-99FA-94D60918ACDA}"/>
              </a:ext>
            </a:extLst>
          </p:cNvPr>
          <p:cNvSpPr/>
          <p:nvPr/>
        </p:nvSpPr>
        <p:spPr>
          <a:xfrm>
            <a:off x="7921249" y="3374858"/>
            <a:ext cx="1858289" cy="2763220"/>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7</a:t>
            </a:r>
            <a:endParaRPr lang="en-US" sz="5400" b="1" dirty="0">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 xmlns:a16="http://schemas.microsoft.com/office/drawing/2014/main" id="{5DD26853-A822-4604-8BC9-628FF1622F6C}"/>
              </a:ext>
            </a:extLst>
          </p:cNvPr>
          <p:cNvSpPr/>
          <p:nvPr/>
        </p:nvSpPr>
        <p:spPr>
          <a:xfrm>
            <a:off x="5949404" y="3378797"/>
            <a:ext cx="1969345" cy="2732608"/>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8</a:t>
            </a:r>
            <a:endParaRPr lang="en-US" sz="5400" b="1" dirty="0">
              <a:latin typeface="Arial" panose="020B0604020202020204" pitchFamily="34" charset="0"/>
              <a:cs typeface="Arial" panose="020B0604020202020204" pitchFamily="34" charset="0"/>
            </a:endParaRPr>
          </a:p>
        </p:txBody>
      </p:sp>
      <p:grpSp>
        <p:nvGrpSpPr>
          <p:cNvPr id="3" name="Group 2"/>
          <p:cNvGrpSpPr/>
          <p:nvPr/>
        </p:nvGrpSpPr>
        <p:grpSpPr>
          <a:xfrm>
            <a:off x="3948909" y="3388308"/>
            <a:ext cx="1998062" cy="2723097"/>
            <a:chOff x="3949445" y="3379637"/>
            <a:chExt cx="1998062" cy="2723097"/>
          </a:xfrm>
        </p:grpSpPr>
        <p:sp>
          <p:nvSpPr>
            <p:cNvPr id="15" name="Rectangle: Rounded Corners 19">
              <a:extLst>
                <a:ext uri="{FF2B5EF4-FFF2-40B4-BE49-F238E27FC236}">
                  <a16:creationId xmlns="" xmlns:a16="http://schemas.microsoft.com/office/drawing/2014/main" id="{2FEA0C6E-4729-4AC3-9FB2-03365433EFA1}"/>
                </a:ext>
              </a:extLst>
            </p:cNvPr>
            <p:cNvSpPr/>
            <p:nvPr/>
          </p:nvSpPr>
          <p:spPr>
            <a:xfrm>
              <a:off x="3949445" y="3379637"/>
              <a:ext cx="1998062" cy="2723097"/>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err="1">
                  <a:latin typeface="Arial" panose="020B0604020202020204" pitchFamily="34" charset="0"/>
                  <a:cs typeface="Arial" panose="020B0604020202020204" pitchFamily="34" charset="0"/>
                </a:rPr>
                <a:t>Đ</a:t>
              </a:r>
              <a:r>
                <a:rPr lang="en-US" sz="2000" dirty="0" err="1" smtClean="0">
                  <a:latin typeface="Arial" panose="020B0604020202020204" pitchFamily="34" charset="0"/>
                  <a:cs typeface="Arial" panose="020B0604020202020204" pitchFamily="34" charset="0"/>
                </a:rPr>
                <a:t>iều</a:t>
              </a:r>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xảy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nút</a:t>
              </a:r>
              <a:r>
                <a:rPr lang="en-US" sz="2000" dirty="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lệnh</a:t>
              </a:r>
              <a:r>
                <a:rPr lang="en-US" sz="2000" dirty="0" smtClean="0">
                  <a:latin typeface="Arial" panose="020B0604020202020204" pitchFamily="34" charset="0"/>
                  <a:cs typeface="Arial" panose="020B0604020202020204" pitchFamily="34" charset="0"/>
                </a:rPr>
                <a:t>       ở </a:t>
              </a:r>
              <a:r>
                <a:rPr lang="en-US" sz="2000" dirty="0" err="1" smtClean="0">
                  <a:latin typeface="Arial" panose="020B0604020202020204" pitchFamily="34" charset="0"/>
                  <a:cs typeface="Arial" panose="020B0604020202020204" pitchFamily="34" charset="0"/>
                </a:rPr>
                <a:t>góc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bên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phải</a:t>
              </a:r>
              <a:r>
                <a:rPr lang="en-US" sz="2000" dirty="0" smtClean="0">
                  <a:latin typeface="Arial" panose="020B0604020202020204" pitchFamily="34" charset="0"/>
                  <a:cs typeface="Arial" panose="020B0604020202020204" pitchFamily="34" charset="0"/>
                </a:rPr>
                <a:t> </a:t>
              </a:r>
              <a:r>
                <a:rPr lang="en-US" sz="2000" dirty="0" smtClean="0">
                  <a:solidFill>
                    <a:srgbClr val="FFFF00"/>
                  </a:solidFill>
                  <a:latin typeface="Arial" panose="020B0604020202020204" pitchFamily="34" charset="0"/>
                  <a:cs typeface="Arial" panose="020B0604020202020204" pitchFamily="34" charset="0"/>
                </a:rPr>
                <a:t>PowerPoint</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689419" y="4436473"/>
              <a:ext cx="333375" cy="285750"/>
            </a:xfrm>
            <a:prstGeom prst="rect">
              <a:avLst/>
            </a:prstGeom>
          </p:spPr>
        </p:pic>
      </p:grpSp>
      <p:sp>
        <p:nvSpPr>
          <p:cNvPr id="26" name="Rectangle: Rounded Corners 38">
            <a:extLst>
              <a:ext uri="{FF2B5EF4-FFF2-40B4-BE49-F238E27FC236}">
                <a16:creationId xmlns="" xmlns:a16="http://schemas.microsoft.com/office/drawing/2014/main" id="{ED71A069-6098-4DDC-84F5-57FEA077BAB8}"/>
              </a:ext>
            </a:extLst>
          </p:cNvPr>
          <p:cNvSpPr/>
          <p:nvPr/>
        </p:nvSpPr>
        <p:spPr>
          <a:xfrm>
            <a:off x="4116261" y="5462344"/>
            <a:ext cx="1686188" cy="61026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14">
            <a:extLst>
              <a:ext uri="{FF2B5EF4-FFF2-40B4-BE49-F238E27FC236}">
                <a16:creationId xmlns="" xmlns:a16="http://schemas.microsoft.com/office/drawing/2014/main" id="{A30FA849-9A7A-4775-A32C-E4D6042BF039}"/>
              </a:ext>
            </a:extLst>
          </p:cNvPr>
          <p:cNvSpPr/>
          <p:nvPr/>
        </p:nvSpPr>
        <p:spPr>
          <a:xfrm>
            <a:off x="7910120" y="648814"/>
            <a:ext cx="1887308" cy="2733646"/>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6</a:t>
            </a:r>
            <a:endParaRPr lang="en-US" sz="5400" b="1" dirty="0">
              <a:latin typeface="Arial" panose="020B0604020202020204" pitchFamily="34" charset="0"/>
              <a:cs typeface="Arial" panose="020B0604020202020204" pitchFamily="34" charset="0"/>
            </a:endParaRPr>
          </a:p>
        </p:txBody>
      </p:sp>
      <p:sp>
        <p:nvSpPr>
          <p:cNvPr id="32" name="Rectangle: Rounded Corners 20">
            <a:extLst>
              <a:ext uri="{FF2B5EF4-FFF2-40B4-BE49-F238E27FC236}">
                <a16:creationId xmlns="" xmlns:a16="http://schemas.microsoft.com/office/drawing/2014/main" id="{D31AD0EB-EB06-4C72-88CB-91B0DFC38A31}"/>
              </a:ext>
            </a:extLst>
          </p:cNvPr>
          <p:cNvSpPr/>
          <p:nvPr/>
        </p:nvSpPr>
        <p:spPr>
          <a:xfrm>
            <a:off x="3954302" y="3378797"/>
            <a:ext cx="1988851" cy="2732608"/>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5</a:t>
            </a:r>
            <a:endParaRPr lang="en-US" sz="5400" b="1" dirty="0">
              <a:latin typeface="Arial" panose="020B0604020202020204" pitchFamily="34" charset="0"/>
              <a:cs typeface="Arial" panose="020B0604020202020204" pitchFamily="34" charset="0"/>
            </a:endParaRPr>
          </a:p>
        </p:txBody>
      </p:sp>
      <p:sp>
        <p:nvSpPr>
          <p:cNvPr id="4" name="TextBox 3"/>
          <p:cNvSpPr txBox="1"/>
          <p:nvPr/>
        </p:nvSpPr>
        <p:spPr>
          <a:xfrm>
            <a:off x="12478831" y="3440784"/>
            <a:ext cx="3513221" cy="1200329"/>
          </a:xfrm>
          <a:prstGeom prst="rect">
            <a:avLst/>
          </a:prstGeom>
          <a:noFill/>
        </p:spPr>
        <p:txBody>
          <a:bodyPr wrap="square" rtlCol="0">
            <a:spAutoFit/>
          </a:bodyPr>
          <a:lstStyle/>
          <a:p>
            <a:r>
              <a:rPr lang="en-US" sz="2400" dirty="0" err="1" smtClean="0"/>
              <a:t>Nháy</a:t>
            </a:r>
            <a:r>
              <a:rPr lang="en-US" sz="2400" dirty="0" smtClean="0"/>
              <a:t> </a:t>
            </a:r>
            <a:r>
              <a:rPr lang="en-US" sz="2400" dirty="0" err="1" smtClean="0"/>
              <a:t>vào</a:t>
            </a:r>
            <a:r>
              <a:rPr lang="en-US" sz="2400" dirty="0" smtClean="0"/>
              <a:t> </a:t>
            </a:r>
            <a:r>
              <a:rPr lang="en-US" sz="2400" dirty="0" err="1" smtClean="0"/>
              <a:t>cuối</a:t>
            </a:r>
            <a:r>
              <a:rPr lang="en-US" sz="2400" dirty="0" smtClean="0"/>
              <a:t> </a:t>
            </a:r>
            <a:r>
              <a:rPr lang="en-US" sz="2400" dirty="0" err="1" smtClean="0"/>
              <a:t>câu</a:t>
            </a:r>
            <a:r>
              <a:rPr lang="en-US" sz="2400" dirty="0" smtClean="0"/>
              <a:t> </a:t>
            </a:r>
            <a:r>
              <a:rPr lang="en-US" sz="2400" dirty="0" err="1" smtClean="0"/>
              <a:t>hỏi</a:t>
            </a:r>
            <a:r>
              <a:rPr lang="en-US" sz="2400" dirty="0" smtClean="0"/>
              <a:t> </a:t>
            </a:r>
            <a:r>
              <a:rPr lang="en-US" sz="2400" dirty="0" err="1" smtClean="0"/>
              <a:t>và</a:t>
            </a:r>
            <a:r>
              <a:rPr lang="en-US" sz="2400" dirty="0" smtClean="0"/>
              <a:t> </a:t>
            </a:r>
            <a:r>
              <a:rPr lang="en-US" sz="2400" dirty="0" err="1" smtClean="0"/>
              <a:t>câu</a:t>
            </a:r>
            <a:r>
              <a:rPr lang="en-US" sz="2400" dirty="0" smtClean="0"/>
              <a:t> </a:t>
            </a:r>
            <a:r>
              <a:rPr lang="en-US" sz="2400" dirty="0" err="1" smtClean="0"/>
              <a:t>trả</a:t>
            </a:r>
            <a:r>
              <a:rPr lang="en-US" sz="2400" dirty="0" smtClean="0"/>
              <a:t> </a:t>
            </a:r>
            <a:r>
              <a:rPr lang="en-US" sz="2400" dirty="0" err="1" smtClean="0"/>
              <a:t>lời</a:t>
            </a:r>
            <a:r>
              <a:rPr lang="en-US" sz="2400" dirty="0" smtClean="0"/>
              <a:t> </a:t>
            </a:r>
            <a:r>
              <a:rPr lang="en-US" sz="2400" dirty="0" err="1" smtClean="0"/>
              <a:t>tương</a:t>
            </a:r>
            <a:r>
              <a:rPr lang="en-US" sz="2400" dirty="0" smtClean="0"/>
              <a:t> </a:t>
            </a:r>
            <a:r>
              <a:rPr lang="en-US" sz="2400" dirty="0" err="1" smtClean="0"/>
              <a:t>ứng</a:t>
            </a:r>
            <a:r>
              <a:rPr lang="en-US" sz="2400" dirty="0" smtClean="0"/>
              <a:t> </a:t>
            </a:r>
            <a:r>
              <a:rPr lang="en-US" sz="2400" dirty="0" err="1" smtClean="0"/>
              <a:t>sẽ</a:t>
            </a:r>
            <a:r>
              <a:rPr lang="en-US" sz="2400" dirty="0" smtClean="0"/>
              <a:t> </a:t>
            </a:r>
            <a:r>
              <a:rPr lang="en-US" sz="2400" dirty="0" err="1" smtClean="0"/>
              <a:t>làm</a:t>
            </a:r>
            <a:r>
              <a:rPr lang="en-US" sz="2400" dirty="0" smtClean="0"/>
              <a:t> </a:t>
            </a:r>
            <a:r>
              <a:rPr lang="en-US" sz="2400" dirty="0" err="1" smtClean="0"/>
              <a:t>biến</a:t>
            </a:r>
            <a:r>
              <a:rPr lang="en-US" sz="2400" dirty="0" smtClean="0"/>
              <a:t> </a:t>
            </a:r>
            <a:r>
              <a:rPr lang="en-US" sz="2400" dirty="0" err="1" smtClean="0"/>
              <a:t>mất</a:t>
            </a:r>
            <a:r>
              <a:rPr lang="en-US" sz="2400" dirty="0" smtClean="0"/>
              <a:t> 2 </a:t>
            </a:r>
            <a:r>
              <a:rPr lang="en-US" sz="2400" dirty="0" err="1" smtClean="0"/>
              <a:t>tấm</a:t>
            </a:r>
            <a:r>
              <a:rPr lang="en-US" sz="2400" dirty="0" smtClean="0"/>
              <a:t> </a:t>
            </a:r>
            <a:r>
              <a:rPr lang="en-US" sz="2400" dirty="0" err="1" smtClean="0"/>
              <a:t>thẻ</a:t>
            </a:r>
            <a:endParaRPr lang="en-US" sz="2400" dirty="0"/>
          </a:p>
        </p:txBody>
      </p:sp>
      <p:sp>
        <p:nvSpPr>
          <p:cNvPr id="33" name="TextBox 32"/>
          <p:cNvSpPr txBox="1"/>
          <p:nvPr/>
        </p:nvSpPr>
        <p:spPr>
          <a:xfrm>
            <a:off x="12192000" y="1389196"/>
            <a:ext cx="3513221" cy="1200329"/>
          </a:xfrm>
          <a:prstGeom prst="rect">
            <a:avLst/>
          </a:prstGeom>
          <a:noFill/>
        </p:spPr>
        <p:txBody>
          <a:bodyPr wrap="square" rtlCol="0">
            <a:spAutoFit/>
          </a:bodyPr>
          <a:lstStyle/>
          <a:p>
            <a:r>
              <a:rPr lang="en-US" sz="2400" dirty="0" err="1" smtClean="0"/>
              <a:t>Nháy</a:t>
            </a:r>
            <a:r>
              <a:rPr lang="en-US" sz="2400" dirty="0" smtClean="0"/>
              <a:t> </a:t>
            </a:r>
            <a:r>
              <a:rPr lang="en-US" sz="2400" dirty="0" err="1" smtClean="0"/>
              <a:t>vào</a:t>
            </a:r>
            <a:r>
              <a:rPr lang="en-US" sz="2400" dirty="0" smtClean="0"/>
              <a:t> </a:t>
            </a:r>
            <a:r>
              <a:rPr lang="en-US" sz="2400" dirty="0" err="1" smtClean="0"/>
              <a:t>giữa</a:t>
            </a:r>
            <a:r>
              <a:rPr lang="en-US" sz="2400" dirty="0" smtClean="0"/>
              <a:t> </a:t>
            </a:r>
            <a:r>
              <a:rPr lang="en-US" sz="2400" dirty="0" err="1" smtClean="0"/>
              <a:t>phần</a:t>
            </a:r>
            <a:r>
              <a:rPr lang="en-US" sz="2400" dirty="0" smtClean="0"/>
              <a:t> </a:t>
            </a:r>
            <a:r>
              <a:rPr lang="en-US" sz="2400" dirty="0" err="1" smtClean="0"/>
              <a:t>chữ</a:t>
            </a:r>
            <a:r>
              <a:rPr lang="en-US" sz="2400" dirty="0" smtClean="0"/>
              <a:t> </a:t>
            </a:r>
            <a:r>
              <a:rPr lang="en-US" sz="2400" dirty="0" err="1" smtClean="0"/>
              <a:t>để</a:t>
            </a:r>
            <a:r>
              <a:rPr lang="en-US" sz="2400" dirty="0" smtClean="0"/>
              <a:t> </a:t>
            </a:r>
            <a:r>
              <a:rPr lang="en-US" sz="2400" dirty="0" err="1" smtClean="0"/>
              <a:t>úp</a:t>
            </a:r>
            <a:r>
              <a:rPr lang="en-US" sz="2400" dirty="0" smtClean="0"/>
              <a:t> </a:t>
            </a:r>
            <a:r>
              <a:rPr lang="en-US" sz="2400" dirty="0" err="1" smtClean="0"/>
              <a:t>lại</a:t>
            </a:r>
            <a:r>
              <a:rPr lang="en-US" sz="2400" dirty="0" smtClean="0"/>
              <a:t> </a:t>
            </a:r>
            <a:r>
              <a:rPr lang="en-US" sz="2400" dirty="0" err="1" smtClean="0"/>
              <a:t>tấm</a:t>
            </a:r>
            <a:r>
              <a:rPr lang="en-US" sz="2400" dirty="0" smtClean="0"/>
              <a:t> </a:t>
            </a:r>
            <a:r>
              <a:rPr lang="en-US" sz="2400" dirty="0" err="1" smtClean="0"/>
              <a:t>thẻ</a:t>
            </a:r>
            <a:r>
              <a:rPr lang="en-US" sz="2400" dirty="0" smtClean="0"/>
              <a:t> </a:t>
            </a:r>
            <a:r>
              <a:rPr lang="en-US" sz="2400" dirty="0" err="1" smtClean="0"/>
              <a:t>khi</a:t>
            </a:r>
            <a:r>
              <a:rPr lang="en-US" sz="2400" dirty="0" smtClean="0"/>
              <a:t> </a:t>
            </a:r>
            <a:r>
              <a:rPr lang="en-US" sz="2400" dirty="0" err="1" smtClean="0"/>
              <a:t>hs</a:t>
            </a:r>
            <a:r>
              <a:rPr lang="en-US" sz="2400" dirty="0" smtClean="0"/>
              <a:t> </a:t>
            </a:r>
            <a:r>
              <a:rPr lang="en-US" sz="2400" dirty="0" err="1" smtClean="0"/>
              <a:t>trả</a:t>
            </a:r>
            <a:r>
              <a:rPr lang="en-US" sz="2400" dirty="0" smtClean="0"/>
              <a:t> </a:t>
            </a:r>
            <a:r>
              <a:rPr lang="en-US" sz="2400" dirty="0" err="1" smtClean="0"/>
              <a:t>lời</a:t>
            </a:r>
            <a:r>
              <a:rPr lang="en-US" sz="2400" dirty="0" smtClean="0"/>
              <a:t> </a:t>
            </a:r>
            <a:r>
              <a:rPr lang="en-US" sz="2400" dirty="0" err="1" smtClean="0"/>
              <a:t>sai</a:t>
            </a:r>
            <a:endParaRPr lang="en-US" sz="2400" dirty="0"/>
          </a:p>
        </p:txBody>
      </p:sp>
    </p:spTree>
    <p:extLst>
      <p:ext uri="{BB962C8B-B14F-4D97-AF65-F5344CB8AC3E}">
        <p14:creationId xmlns:p14="http://schemas.microsoft.com/office/powerpoint/2010/main" val="343004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7" presetClass="exit" presetSubtype="10" fill="hold" grpId="0" nodeType="clickEffect">
                                  <p:stCondLst>
                                    <p:cond delay="0"/>
                                  </p:stCondLst>
                                  <p:childTnLst>
                                    <p:anim calcmode="lin" valueType="num">
                                      <p:cBhvr>
                                        <p:cTn id="12" dur="500"/>
                                        <p:tgtEl>
                                          <p:spTgt spid="35"/>
                                        </p:tgtEl>
                                        <p:attrNameLst>
                                          <p:attrName>ppt_w</p:attrName>
                                        </p:attrNameLst>
                                      </p:cBhvr>
                                      <p:tavLst>
                                        <p:tav tm="0">
                                          <p:val>
                                            <p:strVal val="ppt_w"/>
                                          </p:val>
                                        </p:tav>
                                        <p:tav tm="100000">
                                          <p:val>
                                            <p:fltVal val="0"/>
                                          </p:val>
                                        </p:tav>
                                      </p:tavLst>
                                    </p:anim>
                                    <p:anim calcmode="lin" valueType="num">
                                      <p:cBhvr>
                                        <p:cTn id="13" dur="500"/>
                                        <p:tgtEl>
                                          <p:spTgt spid="35"/>
                                        </p:tgtEl>
                                        <p:attrNameLst>
                                          <p:attrName>ppt_h</p:attrName>
                                        </p:attrNameLst>
                                      </p:cBhvr>
                                      <p:tavLst>
                                        <p:tav tm="0">
                                          <p:val>
                                            <p:strVal val="ppt_h"/>
                                          </p:val>
                                        </p:tav>
                                        <p:tav tm="100000">
                                          <p:val>
                                            <p:strVal val="ppt_h"/>
                                          </p:val>
                                        </p:tav>
                                      </p:tavLst>
                                    </p:anim>
                                    <p:set>
                                      <p:cBhvr>
                                        <p:cTn id="1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7" presetClass="entr" presetSubtype="10" fill="hold" grpId="1"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17" presetClass="exit" presetSubtype="10" fill="hold" grpId="0" nodeType="clickEffect">
                                  <p:stCondLst>
                                    <p:cond delay="0"/>
                                  </p:stCondLst>
                                  <p:childTnLst>
                                    <p:anim calcmode="lin" valueType="num">
                                      <p:cBhvr>
                                        <p:cTn id="26" dur="500"/>
                                        <p:tgtEl>
                                          <p:spTgt spid="36"/>
                                        </p:tgtEl>
                                        <p:attrNameLst>
                                          <p:attrName>ppt_w</p:attrName>
                                        </p:attrNameLst>
                                      </p:cBhvr>
                                      <p:tavLst>
                                        <p:tav tm="0">
                                          <p:val>
                                            <p:strVal val="ppt_w"/>
                                          </p:val>
                                        </p:tav>
                                        <p:tav tm="100000">
                                          <p:val>
                                            <p:fltVal val="0"/>
                                          </p:val>
                                        </p:tav>
                                      </p:tavLst>
                                    </p:anim>
                                    <p:anim calcmode="lin" valueType="num">
                                      <p:cBhvr>
                                        <p:cTn id="27" dur="500"/>
                                        <p:tgtEl>
                                          <p:spTgt spid="36"/>
                                        </p:tgtEl>
                                        <p:attrNameLst>
                                          <p:attrName>ppt_h</p:attrName>
                                        </p:attrNameLst>
                                      </p:cBhvr>
                                      <p:tavLst>
                                        <p:tav tm="0">
                                          <p:val>
                                            <p:strVal val="ppt_h"/>
                                          </p:val>
                                        </p:tav>
                                        <p:tav tm="100000">
                                          <p:val>
                                            <p:strVal val="ppt_h"/>
                                          </p:val>
                                        </p:tav>
                                      </p:tavLst>
                                    </p:anim>
                                    <p:set>
                                      <p:cBhvr>
                                        <p:cTn id="28"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7" presetClass="entr" presetSubtype="10" fill="hold" grpId="1"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37"/>
                    </p:tgtEl>
                  </p:cond>
                </p:stCondLst>
                <p:endSync evt="end" delay="0">
                  <p:rtn val="all"/>
                </p:endSync>
                <p:childTnLst>
                  <p:par>
                    <p:cTn id="37" fill="hold">
                      <p:stCondLst>
                        <p:cond delay="0"/>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37"/>
                                        </p:tgtEl>
                                        <p:attrNameLst>
                                          <p:attrName>ppt_w</p:attrName>
                                        </p:attrNameLst>
                                      </p:cBhvr>
                                      <p:tavLst>
                                        <p:tav tm="0">
                                          <p:val>
                                            <p:strVal val="ppt_w"/>
                                          </p:val>
                                        </p:tav>
                                        <p:tav tm="100000">
                                          <p:val>
                                            <p:fltVal val="0"/>
                                          </p:val>
                                        </p:tav>
                                      </p:tavLst>
                                    </p:anim>
                                    <p:anim calcmode="lin" valueType="num">
                                      <p:cBhvr>
                                        <p:cTn id="41" dur="500"/>
                                        <p:tgtEl>
                                          <p:spTgt spid="37"/>
                                        </p:tgtEl>
                                        <p:attrNameLst>
                                          <p:attrName>ppt_h</p:attrName>
                                        </p:attrNameLst>
                                      </p:cBhvr>
                                      <p:tavLst>
                                        <p:tav tm="0">
                                          <p:val>
                                            <p:strVal val="ppt_h"/>
                                          </p:val>
                                        </p:tav>
                                        <p:tav tm="100000">
                                          <p:val>
                                            <p:strVal val="ppt_h"/>
                                          </p:val>
                                        </p:tav>
                                      </p:tavLst>
                                    </p:anim>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7" presetClass="entr" presetSubtype="10" fill="hold" grpId="1"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grpId="0" nodeType="clickEffect">
                                  <p:stCondLst>
                                    <p:cond delay="0"/>
                                  </p:stCondLst>
                                  <p:childTnLst>
                                    <p:anim calcmode="lin" valueType="num">
                                      <p:cBhvr>
                                        <p:cTn id="54" dur="500"/>
                                        <p:tgtEl>
                                          <p:spTgt spid="39"/>
                                        </p:tgtEl>
                                        <p:attrNameLst>
                                          <p:attrName>ppt_w</p:attrName>
                                        </p:attrNameLst>
                                      </p:cBhvr>
                                      <p:tavLst>
                                        <p:tav tm="0">
                                          <p:val>
                                            <p:strVal val="ppt_w"/>
                                          </p:val>
                                        </p:tav>
                                        <p:tav tm="100000">
                                          <p:val>
                                            <p:fltVal val="0"/>
                                          </p:val>
                                        </p:tav>
                                      </p:tavLst>
                                    </p:anim>
                                    <p:anim calcmode="lin" valueType="num">
                                      <p:cBhvr>
                                        <p:cTn id="55" dur="500"/>
                                        <p:tgtEl>
                                          <p:spTgt spid="39"/>
                                        </p:tgtEl>
                                        <p:attrNameLst>
                                          <p:attrName>ppt_h</p:attrName>
                                        </p:attrNameLst>
                                      </p:cBhvr>
                                      <p:tavLst>
                                        <p:tav tm="0">
                                          <p:val>
                                            <p:strVal val="ppt_h"/>
                                          </p:val>
                                        </p:tav>
                                        <p:tav tm="100000">
                                          <p:val>
                                            <p:strVal val="ppt_h"/>
                                          </p:val>
                                        </p:tav>
                                      </p:tavLst>
                                    </p:anim>
                                    <p:set>
                                      <p:cBhvr>
                                        <p:cTn id="5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17" presetClass="entr" presetSubtype="10" fill="hold" grpId="1" nodeType="click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41"/>
                    </p:tgtEl>
                  </p:cond>
                </p:stCondLst>
                <p:endSync evt="end" delay="0">
                  <p:rtn val="all"/>
                </p:endSync>
                <p:childTnLst>
                  <p:par>
                    <p:cTn id="65" fill="hold">
                      <p:stCondLst>
                        <p:cond delay="0"/>
                      </p:stCondLst>
                      <p:childTnLst>
                        <p:par>
                          <p:cTn id="66" fill="hold">
                            <p:stCondLst>
                              <p:cond delay="0"/>
                            </p:stCondLst>
                            <p:childTnLst>
                              <p:par>
                                <p:cTn id="67" presetID="17" presetClass="exit" presetSubtype="10" fill="hold" grpId="0" nodeType="clickEffect">
                                  <p:stCondLst>
                                    <p:cond delay="0"/>
                                  </p:stCondLst>
                                  <p:childTnLst>
                                    <p:anim calcmode="lin" valueType="num">
                                      <p:cBhvr>
                                        <p:cTn id="68" dur="500"/>
                                        <p:tgtEl>
                                          <p:spTgt spid="41"/>
                                        </p:tgtEl>
                                        <p:attrNameLst>
                                          <p:attrName>ppt_w</p:attrName>
                                        </p:attrNameLst>
                                      </p:cBhvr>
                                      <p:tavLst>
                                        <p:tav tm="0">
                                          <p:val>
                                            <p:strVal val="ppt_w"/>
                                          </p:val>
                                        </p:tav>
                                        <p:tav tm="100000">
                                          <p:val>
                                            <p:fltVal val="0"/>
                                          </p:val>
                                        </p:tav>
                                      </p:tavLst>
                                    </p:anim>
                                    <p:anim calcmode="lin" valueType="num">
                                      <p:cBhvr>
                                        <p:cTn id="69" dur="500"/>
                                        <p:tgtEl>
                                          <p:spTgt spid="41"/>
                                        </p:tgtEl>
                                        <p:attrNameLst>
                                          <p:attrName>ppt_h</p:attrName>
                                        </p:attrNameLst>
                                      </p:cBhvr>
                                      <p:tavLst>
                                        <p:tav tm="0">
                                          <p:val>
                                            <p:strVal val="ppt_h"/>
                                          </p:val>
                                        </p:tav>
                                        <p:tav tm="100000">
                                          <p:val>
                                            <p:strVal val="ppt_h"/>
                                          </p:val>
                                        </p:tav>
                                      </p:tavLst>
                                    </p:anim>
                                    <p:set>
                                      <p:cBhvr>
                                        <p:cTn id="7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7" presetClass="entr" presetSubtype="10" fill="hold" grpId="1" nodeType="click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78" restart="whenNotActive" fill="hold" evtFilter="cancelBubble" nodeType="interactiveSeq">
                <p:stCondLst>
                  <p:cond evt="onClick" delay="0">
                    <p:tgtEl>
                      <p:spTgt spid="31"/>
                    </p:tgtEl>
                  </p:cond>
                </p:stCondLst>
                <p:endSync evt="end" delay="0">
                  <p:rtn val="all"/>
                </p:endSync>
                <p:childTnLst>
                  <p:par>
                    <p:cTn id="79" fill="hold">
                      <p:stCondLst>
                        <p:cond delay="0"/>
                      </p:stCondLst>
                      <p:childTnLst>
                        <p:par>
                          <p:cTn id="80" fill="hold">
                            <p:stCondLst>
                              <p:cond delay="0"/>
                            </p:stCondLst>
                            <p:childTnLst>
                              <p:par>
                                <p:cTn id="81" presetID="17" presetClass="exit" presetSubtype="10" fill="hold" grpId="0" nodeType="clickEffect">
                                  <p:stCondLst>
                                    <p:cond delay="0"/>
                                  </p:stCondLst>
                                  <p:childTnLst>
                                    <p:anim calcmode="lin" valueType="num">
                                      <p:cBhvr>
                                        <p:cTn id="82" dur="500"/>
                                        <p:tgtEl>
                                          <p:spTgt spid="31"/>
                                        </p:tgtEl>
                                        <p:attrNameLst>
                                          <p:attrName>ppt_w</p:attrName>
                                        </p:attrNameLst>
                                      </p:cBhvr>
                                      <p:tavLst>
                                        <p:tav tm="0">
                                          <p:val>
                                            <p:strVal val="ppt_w"/>
                                          </p:val>
                                        </p:tav>
                                        <p:tav tm="100000">
                                          <p:val>
                                            <p:fltVal val="0"/>
                                          </p:val>
                                        </p:tav>
                                      </p:tavLst>
                                    </p:anim>
                                    <p:anim calcmode="lin" valueType="num">
                                      <p:cBhvr>
                                        <p:cTn id="83" dur="500"/>
                                        <p:tgtEl>
                                          <p:spTgt spid="31"/>
                                        </p:tgtEl>
                                        <p:attrNameLst>
                                          <p:attrName>ppt_h</p:attrName>
                                        </p:attrNameLst>
                                      </p:cBhvr>
                                      <p:tavLst>
                                        <p:tav tm="0">
                                          <p:val>
                                            <p:strVal val="ppt_h"/>
                                          </p:val>
                                        </p:tav>
                                        <p:tav tm="100000">
                                          <p:val>
                                            <p:strVal val="ppt_h"/>
                                          </p:val>
                                        </p:tav>
                                      </p:tavLst>
                                    </p:anim>
                                    <p:set>
                                      <p:cBhvr>
                                        <p:cTn id="8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5" restart="whenNotActive" fill="hold" evtFilter="cancelBubble" nodeType="interactiveSeq">
                <p:stCondLst>
                  <p:cond evt="onClick" delay="0">
                    <p:tgtEl>
                      <p:spTgt spid="14"/>
                    </p:tgtEl>
                  </p:cond>
                </p:stCondLst>
                <p:endSync evt="end" delay="0">
                  <p:rtn val="all"/>
                </p:endSync>
                <p:childTnLst>
                  <p:par>
                    <p:cTn id="86" fill="hold">
                      <p:stCondLst>
                        <p:cond delay="0"/>
                      </p:stCondLst>
                      <p:childTnLst>
                        <p:par>
                          <p:cTn id="87" fill="hold">
                            <p:stCondLst>
                              <p:cond delay="0"/>
                            </p:stCondLst>
                            <p:childTnLst>
                              <p:par>
                                <p:cTn id="88" presetID="17" presetClass="entr" presetSubtype="10" fill="hold" grpId="1" nodeType="click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17" presetClass="exit" presetSubtype="10" fill="hold" grpId="0" nodeType="clickEffect">
                                  <p:stCondLst>
                                    <p:cond delay="0"/>
                                  </p:stCondLst>
                                  <p:childTnLst>
                                    <p:anim calcmode="lin" valueType="num">
                                      <p:cBhvr>
                                        <p:cTn id="96" dur="500"/>
                                        <p:tgtEl>
                                          <p:spTgt spid="42"/>
                                        </p:tgtEl>
                                        <p:attrNameLst>
                                          <p:attrName>ppt_w</p:attrName>
                                        </p:attrNameLst>
                                      </p:cBhvr>
                                      <p:tavLst>
                                        <p:tav tm="0">
                                          <p:val>
                                            <p:strVal val="ppt_w"/>
                                          </p:val>
                                        </p:tav>
                                        <p:tav tm="100000">
                                          <p:val>
                                            <p:fltVal val="0"/>
                                          </p:val>
                                        </p:tav>
                                      </p:tavLst>
                                    </p:anim>
                                    <p:anim calcmode="lin" valueType="num">
                                      <p:cBhvr>
                                        <p:cTn id="97" dur="500"/>
                                        <p:tgtEl>
                                          <p:spTgt spid="42"/>
                                        </p:tgtEl>
                                        <p:attrNameLst>
                                          <p:attrName>ppt_h</p:attrName>
                                        </p:attrNameLst>
                                      </p:cBhvr>
                                      <p:tavLst>
                                        <p:tav tm="0">
                                          <p:val>
                                            <p:strVal val="ppt_h"/>
                                          </p:val>
                                        </p:tav>
                                        <p:tav tm="100000">
                                          <p:val>
                                            <p:strVal val="ppt_h"/>
                                          </p:val>
                                        </p:tav>
                                      </p:tavLst>
                                    </p:anim>
                                    <p:set>
                                      <p:cBhvr>
                                        <p:cTn id="98"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16"/>
                    </p:tgtEl>
                  </p:cond>
                </p:stCondLst>
                <p:endSync evt="end" delay="0">
                  <p:rtn val="all"/>
                </p:endSync>
                <p:childTnLst>
                  <p:par>
                    <p:cTn id="100" fill="hold">
                      <p:stCondLst>
                        <p:cond delay="0"/>
                      </p:stCondLst>
                      <p:childTnLst>
                        <p:par>
                          <p:cTn id="101" fill="hold">
                            <p:stCondLst>
                              <p:cond delay="0"/>
                            </p:stCondLst>
                            <p:childTnLst>
                              <p:par>
                                <p:cTn id="102" presetID="17" presetClass="entr" presetSubtype="10" fill="hold" grpId="1" nodeType="clickEffect">
                                  <p:stCondLst>
                                    <p:cond delay="0"/>
                                  </p:stCondLst>
                                  <p:childTnLst>
                                    <p:set>
                                      <p:cBhvr>
                                        <p:cTn id="103" dur="1" fill="hold">
                                          <p:stCondLst>
                                            <p:cond delay="0"/>
                                          </p:stCondLst>
                                        </p:cTn>
                                        <p:tgtEl>
                                          <p:spTgt spid="42"/>
                                        </p:tgtEl>
                                        <p:attrNameLst>
                                          <p:attrName>style.visibility</p:attrName>
                                        </p:attrNameLst>
                                      </p:cBhvr>
                                      <p:to>
                                        <p:strVal val="visible"/>
                                      </p:to>
                                    </p:set>
                                    <p:anim calcmode="lin" valueType="num">
                                      <p:cBhvr>
                                        <p:cTn id="104" dur="500" fill="hold"/>
                                        <p:tgtEl>
                                          <p:spTgt spid="42"/>
                                        </p:tgtEl>
                                        <p:attrNameLst>
                                          <p:attrName>ppt_w</p:attrName>
                                        </p:attrNameLst>
                                      </p:cBhvr>
                                      <p:tavLst>
                                        <p:tav tm="0">
                                          <p:val>
                                            <p:fltVal val="0"/>
                                          </p:val>
                                        </p:tav>
                                        <p:tav tm="100000">
                                          <p:val>
                                            <p:strVal val="#ppt_w"/>
                                          </p:val>
                                        </p:tav>
                                      </p:tavLst>
                                    </p:anim>
                                    <p:anim calcmode="lin" valueType="num">
                                      <p:cBhvr>
                                        <p:cTn id="105"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seq concurrent="1" nextAc="seek">
              <p:cTn id="106" restart="whenNotActive" fill="hold" evtFilter="cancelBubble" nodeType="interactiveSeq">
                <p:stCondLst>
                  <p:cond evt="onClick" delay="0">
                    <p:tgtEl>
                      <p:spTgt spid="21"/>
                    </p:tgtEl>
                  </p:cond>
                </p:stCondLst>
                <p:endSync evt="end" delay="0">
                  <p:rtn val="all"/>
                </p:endSync>
                <p:childTnLst>
                  <p:par>
                    <p:cTn id="107" fill="hold">
                      <p:stCondLst>
                        <p:cond delay="0"/>
                      </p:stCondLst>
                      <p:childTnLst>
                        <p:par>
                          <p:cTn id="108" fill="hold">
                            <p:stCondLst>
                              <p:cond delay="0"/>
                            </p:stCondLst>
                            <p:childTnLst>
                              <p:par>
                                <p:cTn id="109" presetID="17" presetClass="exit" presetSubtype="10" fill="hold" grpId="0" nodeType="clickEffect">
                                  <p:stCondLst>
                                    <p:cond delay="0"/>
                                  </p:stCondLst>
                                  <p:childTnLst>
                                    <p:anim calcmode="lin" valueType="num">
                                      <p:cBhvr>
                                        <p:cTn id="110" dur="500"/>
                                        <p:tgtEl>
                                          <p:spTgt spid="9"/>
                                        </p:tgtEl>
                                        <p:attrNameLst>
                                          <p:attrName>ppt_w</p:attrName>
                                        </p:attrNameLst>
                                      </p:cBhvr>
                                      <p:tavLst>
                                        <p:tav tm="0">
                                          <p:val>
                                            <p:strVal val="ppt_w"/>
                                          </p:val>
                                        </p:tav>
                                        <p:tav tm="100000">
                                          <p:val>
                                            <p:fltVal val="0"/>
                                          </p:val>
                                        </p:tav>
                                      </p:tavLst>
                                    </p:anim>
                                    <p:anim calcmode="lin" valueType="num">
                                      <p:cBhvr>
                                        <p:cTn id="111" dur="500"/>
                                        <p:tgtEl>
                                          <p:spTgt spid="9"/>
                                        </p:tgtEl>
                                        <p:attrNameLst>
                                          <p:attrName>ppt_h</p:attrName>
                                        </p:attrNameLst>
                                      </p:cBhvr>
                                      <p:tavLst>
                                        <p:tav tm="0">
                                          <p:val>
                                            <p:strVal val="ppt_h"/>
                                          </p:val>
                                        </p:tav>
                                        <p:tav tm="100000">
                                          <p:val>
                                            <p:strVal val="ppt_h"/>
                                          </p:val>
                                        </p:tav>
                                      </p:tavLst>
                                    </p:anim>
                                    <p:set>
                                      <p:cBhvr>
                                        <p:cTn id="112" dur="1" fill="hold">
                                          <p:stCondLst>
                                            <p:cond delay="499"/>
                                          </p:stCondLst>
                                        </p:cTn>
                                        <p:tgtEl>
                                          <p:spTgt spid="9"/>
                                        </p:tgtEl>
                                        <p:attrNameLst>
                                          <p:attrName>style.visibility</p:attrName>
                                        </p:attrNameLst>
                                      </p:cBhvr>
                                      <p:to>
                                        <p:strVal val="hidden"/>
                                      </p:to>
                                    </p:set>
                                  </p:childTnLst>
                                </p:cTn>
                              </p:par>
                              <p:par>
                                <p:cTn id="113" presetID="17" presetClass="exit" presetSubtype="10" fill="hold" grpId="0" nodeType="withEffect">
                                  <p:stCondLst>
                                    <p:cond delay="0"/>
                                  </p:stCondLst>
                                  <p:childTnLst>
                                    <p:anim calcmode="lin" valueType="num">
                                      <p:cBhvr>
                                        <p:cTn id="114" dur="500"/>
                                        <p:tgtEl>
                                          <p:spTgt spid="21"/>
                                        </p:tgtEl>
                                        <p:attrNameLst>
                                          <p:attrName>ppt_w</p:attrName>
                                        </p:attrNameLst>
                                      </p:cBhvr>
                                      <p:tavLst>
                                        <p:tav tm="0">
                                          <p:val>
                                            <p:strVal val="ppt_w"/>
                                          </p:val>
                                        </p:tav>
                                        <p:tav tm="100000">
                                          <p:val>
                                            <p:fltVal val="0"/>
                                          </p:val>
                                        </p:tav>
                                      </p:tavLst>
                                    </p:anim>
                                    <p:anim calcmode="lin" valueType="num">
                                      <p:cBhvr>
                                        <p:cTn id="115" dur="500"/>
                                        <p:tgtEl>
                                          <p:spTgt spid="21"/>
                                        </p:tgtEl>
                                        <p:attrNameLst>
                                          <p:attrName>ppt_h</p:attrName>
                                        </p:attrNameLst>
                                      </p:cBhvr>
                                      <p:tavLst>
                                        <p:tav tm="0">
                                          <p:val>
                                            <p:strVal val="ppt_h"/>
                                          </p:val>
                                        </p:tav>
                                        <p:tav tm="100000">
                                          <p:val>
                                            <p:strVal val="ppt_h"/>
                                          </p:val>
                                        </p:tav>
                                      </p:tavLst>
                                    </p:anim>
                                    <p:set>
                                      <p:cBhvr>
                                        <p:cTn id="11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7" restart="whenNotActive" fill="hold" evtFilter="cancelBubble" nodeType="interactiveSeq">
                <p:stCondLst>
                  <p:cond evt="onClick" delay="0">
                    <p:tgtEl>
                      <p:spTgt spid="22"/>
                    </p:tgtEl>
                  </p:cond>
                </p:stCondLst>
                <p:endSync evt="end" delay="0">
                  <p:rtn val="all"/>
                </p:endSync>
                <p:childTnLst>
                  <p:par>
                    <p:cTn id="118" fill="hold">
                      <p:stCondLst>
                        <p:cond delay="0"/>
                      </p:stCondLst>
                      <p:childTnLst>
                        <p:par>
                          <p:cTn id="119" fill="hold">
                            <p:stCondLst>
                              <p:cond delay="0"/>
                            </p:stCondLst>
                            <p:childTnLst>
                              <p:par>
                                <p:cTn id="120" presetID="17" presetClass="exit" presetSubtype="10" fill="hold" grpId="0" nodeType="withEffect">
                                  <p:stCondLst>
                                    <p:cond delay="0"/>
                                  </p:stCondLst>
                                  <p:childTnLst>
                                    <p:anim calcmode="lin" valueType="num">
                                      <p:cBhvr>
                                        <p:cTn id="121" dur="500"/>
                                        <p:tgtEl>
                                          <p:spTgt spid="22"/>
                                        </p:tgtEl>
                                        <p:attrNameLst>
                                          <p:attrName>ppt_w</p:attrName>
                                        </p:attrNameLst>
                                      </p:cBhvr>
                                      <p:tavLst>
                                        <p:tav tm="0">
                                          <p:val>
                                            <p:strVal val="ppt_w"/>
                                          </p:val>
                                        </p:tav>
                                        <p:tav tm="100000">
                                          <p:val>
                                            <p:fltVal val="0"/>
                                          </p:val>
                                        </p:tav>
                                      </p:tavLst>
                                    </p:anim>
                                    <p:anim calcmode="lin" valueType="num">
                                      <p:cBhvr>
                                        <p:cTn id="122" dur="500"/>
                                        <p:tgtEl>
                                          <p:spTgt spid="22"/>
                                        </p:tgtEl>
                                        <p:attrNameLst>
                                          <p:attrName>ppt_h</p:attrName>
                                        </p:attrNameLst>
                                      </p:cBhvr>
                                      <p:tavLst>
                                        <p:tav tm="0">
                                          <p:val>
                                            <p:strVal val="ppt_h"/>
                                          </p:val>
                                        </p:tav>
                                        <p:tav tm="100000">
                                          <p:val>
                                            <p:strVal val="ppt_h"/>
                                          </p:val>
                                        </p:tav>
                                      </p:tavLst>
                                    </p:anim>
                                    <p:set>
                                      <p:cBhvr>
                                        <p:cTn id="123" dur="1" fill="hold">
                                          <p:stCondLst>
                                            <p:cond delay="499"/>
                                          </p:stCondLst>
                                        </p:cTn>
                                        <p:tgtEl>
                                          <p:spTgt spid="22"/>
                                        </p:tgtEl>
                                        <p:attrNameLst>
                                          <p:attrName>style.visibility</p:attrName>
                                        </p:attrNameLst>
                                      </p:cBhvr>
                                      <p:to>
                                        <p:strVal val="hidden"/>
                                      </p:to>
                                    </p:set>
                                  </p:childTnLst>
                                </p:cTn>
                              </p:par>
                              <p:par>
                                <p:cTn id="124" presetID="17" presetClass="exit" presetSubtype="10" fill="hold" grpId="0" nodeType="withEffect">
                                  <p:stCondLst>
                                    <p:cond delay="0"/>
                                  </p:stCondLst>
                                  <p:childTnLst>
                                    <p:anim calcmode="lin" valueType="num">
                                      <p:cBhvr>
                                        <p:cTn id="125" dur="500"/>
                                        <p:tgtEl>
                                          <p:spTgt spid="11"/>
                                        </p:tgtEl>
                                        <p:attrNameLst>
                                          <p:attrName>ppt_w</p:attrName>
                                        </p:attrNameLst>
                                      </p:cBhvr>
                                      <p:tavLst>
                                        <p:tav tm="0">
                                          <p:val>
                                            <p:strVal val="ppt_w"/>
                                          </p:val>
                                        </p:tav>
                                        <p:tav tm="100000">
                                          <p:val>
                                            <p:fltVal val="0"/>
                                          </p:val>
                                        </p:tav>
                                      </p:tavLst>
                                    </p:anim>
                                    <p:anim calcmode="lin" valueType="num">
                                      <p:cBhvr>
                                        <p:cTn id="126" dur="500"/>
                                        <p:tgtEl>
                                          <p:spTgt spid="11"/>
                                        </p:tgtEl>
                                        <p:attrNameLst>
                                          <p:attrName>ppt_h</p:attrName>
                                        </p:attrNameLst>
                                      </p:cBhvr>
                                      <p:tavLst>
                                        <p:tav tm="0">
                                          <p:val>
                                            <p:strVal val="ppt_h"/>
                                          </p:val>
                                        </p:tav>
                                        <p:tav tm="100000">
                                          <p:val>
                                            <p:strVal val="ppt_h"/>
                                          </p:val>
                                        </p:tav>
                                      </p:tavLst>
                                    </p:anim>
                                    <p:set>
                                      <p:cBhvr>
                                        <p:cTn id="1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17" presetClass="exit" presetSubtype="10" fill="hold" grpId="0" nodeType="clickEffect">
                                  <p:stCondLst>
                                    <p:cond delay="0"/>
                                  </p:stCondLst>
                                  <p:childTnLst>
                                    <p:anim calcmode="lin" valueType="num">
                                      <p:cBhvr>
                                        <p:cTn id="132" dur="500"/>
                                        <p:tgtEl>
                                          <p:spTgt spid="10"/>
                                        </p:tgtEl>
                                        <p:attrNameLst>
                                          <p:attrName>ppt_w</p:attrName>
                                        </p:attrNameLst>
                                      </p:cBhvr>
                                      <p:tavLst>
                                        <p:tav tm="0">
                                          <p:val>
                                            <p:strVal val="ppt_w"/>
                                          </p:val>
                                        </p:tav>
                                        <p:tav tm="100000">
                                          <p:val>
                                            <p:fltVal val="0"/>
                                          </p:val>
                                        </p:tav>
                                      </p:tavLst>
                                    </p:anim>
                                    <p:anim calcmode="lin" valueType="num">
                                      <p:cBhvr>
                                        <p:cTn id="133" dur="500"/>
                                        <p:tgtEl>
                                          <p:spTgt spid="10"/>
                                        </p:tgtEl>
                                        <p:attrNameLst>
                                          <p:attrName>ppt_h</p:attrName>
                                        </p:attrNameLst>
                                      </p:cBhvr>
                                      <p:tavLst>
                                        <p:tav tm="0">
                                          <p:val>
                                            <p:strVal val="ppt_h"/>
                                          </p:val>
                                        </p:tav>
                                        <p:tav tm="100000">
                                          <p:val>
                                            <p:strVal val="ppt_h"/>
                                          </p:val>
                                        </p:tav>
                                      </p:tavLst>
                                    </p:anim>
                                    <p:set>
                                      <p:cBhvr>
                                        <p:cTn id="134" dur="1" fill="hold">
                                          <p:stCondLst>
                                            <p:cond delay="499"/>
                                          </p:stCondLst>
                                        </p:cTn>
                                        <p:tgtEl>
                                          <p:spTgt spid="10"/>
                                        </p:tgtEl>
                                        <p:attrNameLst>
                                          <p:attrName>style.visibility</p:attrName>
                                        </p:attrNameLst>
                                      </p:cBhvr>
                                      <p:to>
                                        <p:strVal val="hidden"/>
                                      </p:to>
                                    </p:set>
                                  </p:childTnLst>
                                </p:cTn>
                              </p:par>
                              <p:par>
                                <p:cTn id="135" presetID="17" presetClass="exit" presetSubtype="10" fill="hold" grpId="0" nodeType="withEffect">
                                  <p:stCondLst>
                                    <p:cond delay="0"/>
                                  </p:stCondLst>
                                  <p:childTnLst>
                                    <p:anim calcmode="lin" valueType="num">
                                      <p:cBhvr>
                                        <p:cTn id="136" dur="500"/>
                                        <p:tgtEl>
                                          <p:spTgt spid="23"/>
                                        </p:tgtEl>
                                        <p:attrNameLst>
                                          <p:attrName>ppt_w</p:attrName>
                                        </p:attrNameLst>
                                      </p:cBhvr>
                                      <p:tavLst>
                                        <p:tav tm="0">
                                          <p:val>
                                            <p:strVal val="ppt_w"/>
                                          </p:val>
                                        </p:tav>
                                        <p:tav tm="100000">
                                          <p:val>
                                            <p:fltVal val="0"/>
                                          </p:val>
                                        </p:tav>
                                      </p:tavLst>
                                    </p:anim>
                                    <p:anim calcmode="lin" valueType="num">
                                      <p:cBhvr>
                                        <p:cTn id="137" dur="500"/>
                                        <p:tgtEl>
                                          <p:spTgt spid="23"/>
                                        </p:tgtEl>
                                        <p:attrNameLst>
                                          <p:attrName>ppt_h</p:attrName>
                                        </p:attrNameLst>
                                      </p:cBhvr>
                                      <p:tavLst>
                                        <p:tav tm="0">
                                          <p:val>
                                            <p:strVal val="ppt_h"/>
                                          </p:val>
                                        </p:tav>
                                        <p:tav tm="100000">
                                          <p:val>
                                            <p:strVal val="ppt_h"/>
                                          </p:val>
                                        </p:tav>
                                      </p:tavLst>
                                    </p:anim>
                                    <p:set>
                                      <p:cBhvr>
                                        <p:cTn id="13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9" restart="whenNotActive" fill="hold" evtFilter="cancelBubble" nodeType="interactiveSeq">
                <p:stCondLst>
                  <p:cond evt="onClick" delay="0">
                    <p:tgtEl>
                      <p:spTgt spid="25"/>
                    </p:tgtEl>
                  </p:cond>
                </p:stCondLst>
                <p:endSync evt="end" delay="0">
                  <p:rtn val="all"/>
                </p:endSync>
                <p:childTnLst>
                  <p:par>
                    <p:cTn id="140" fill="hold">
                      <p:stCondLst>
                        <p:cond delay="0"/>
                      </p:stCondLst>
                      <p:childTnLst>
                        <p:par>
                          <p:cTn id="141" fill="hold">
                            <p:stCondLst>
                              <p:cond delay="0"/>
                            </p:stCondLst>
                            <p:childTnLst>
                              <p:par>
                                <p:cTn id="142" presetID="17" presetClass="exit" presetSubtype="10" fill="hold" grpId="0" nodeType="clickEffect">
                                  <p:stCondLst>
                                    <p:cond delay="0"/>
                                  </p:stCondLst>
                                  <p:childTnLst>
                                    <p:anim calcmode="lin" valueType="num">
                                      <p:cBhvr>
                                        <p:cTn id="143" dur="500"/>
                                        <p:tgtEl>
                                          <p:spTgt spid="14"/>
                                        </p:tgtEl>
                                        <p:attrNameLst>
                                          <p:attrName>ppt_w</p:attrName>
                                        </p:attrNameLst>
                                      </p:cBhvr>
                                      <p:tavLst>
                                        <p:tav tm="0">
                                          <p:val>
                                            <p:strVal val="ppt_w"/>
                                          </p:val>
                                        </p:tav>
                                        <p:tav tm="100000">
                                          <p:val>
                                            <p:fltVal val="0"/>
                                          </p:val>
                                        </p:tav>
                                      </p:tavLst>
                                    </p:anim>
                                    <p:anim calcmode="lin" valueType="num">
                                      <p:cBhvr>
                                        <p:cTn id="144" dur="500"/>
                                        <p:tgtEl>
                                          <p:spTgt spid="14"/>
                                        </p:tgtEl>
                                        <p:attrNameLst>
                                          <p:attrName>ppt_h</p:attrName>
                                        </p:attrNameLst>
                                      </p:cBhvr>
                                      <p:tavLst>
                                        <p:tav tm="0">
                                          <p:val>
                                            <p:strVal val="ppt_h"/>
                                          </p:val>
                                        </p:tav>
                                        <p:tav tm="100000">
                                          <p:val>
                                            <p:strVal val="ppt_h"/>
                                          </p:val>
                                        </p:tav>
                                      </p:tavLst>
                                    </p:anim>
                                    <p:set>
                                      <p:cBhvr>
                                        <p:cTn id="145" dur="1" fill="hold">
                                          <p:stCondLst>
                                            <p:cond delay="499"/>
                                          </p:stCondLst>
                                        </p:cTn>
                                        <p:tgtEl>
                                          <p:spTgt spid="14"/>
                                        </p:tgtEl>
                                        <p:attrNameLst>
                                          <p:attrName>style.visibility</p:attrName>
                                        </p:attrNameLst>
                                      </p:cBhvr>
                                      <p:to>
                                        <p:strVal val="hidden"/>
                                      </p:to>
                                    </p:set>
                                  </p:childTnLst>
                                </p:cTn>
                              </p:par>
                              <p:par>
                                <p:cTn id="146" presetID="17" presetClass="exit" presetSubtype="10" fill="hold" grpId="0" nodeType="withEffect">
                                  <p:stCondLst>
                                    <p:cond delay="0"/>
                                  </p:stCondLst>
                                  <p:childTnLst>
                                    <p:anim calcmode="lin" valueType="num">
                                      <p:cBhvr>
                                        <p:cTn id="147" dur="500"/>
                                        <p:tgtEl>
                                          <p:spTgt spid="25"/>
                                        </p:tgtEl>
                                        <p:attrNameLst>
                                          <p:attrName>ppt_w</p:attrName>
                                        </p:attrNameLst>
                                      </p:cBhvr>
                                      <p:tavLst>
                                        <p:tav tm="0">
                                          <p:val>
                                            <p:strVal val="ppt_w"/>
                                          </p:val>
                                        </p:tav>
                                        <p:tav tm="100000">
                                          <p:val>
                                            <p:fltVal val="0"/>
                                          </p:val>
                                        </p:tav>
                                      </p:tavLst>
                                    </p:anim>
                                    <p:anim calcmode="lin" valueType="num">
                                      <p:cBhvr>
                                        <p:cTn id="148" dur="500"/>
                                        <p:tgtEl>
                                          <p:spTgt spid="25"/>
                                        </p:tgtEl>
                                        <p:attrNameLst>
                                          <p:attrName>ppt_h</p:attrName>
                                        </p:attrNameLst>
                                      </p:cBhvr>
                                      <p:tavLst>
                                        <p:tav tm="0">
                                          <p:val>
                                            <p:strVal val="ppt_h"/>
                                          </p:val>
                                        </p:tav>
                                        <p:tav tm="100000">
                                          <p:val>
                                            <p:strVal val="ppt_h"/>
                                          </p:val>
                                        </p:tav>
                                      </p:tavLst>
                                    </p:anim>
                                    <p:set>
                                      <p:cBhvr>
                                        <p:cTn id="14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7" presetClass="exit" presetSubtype="10" fill="hold" grpId="0" nodeType="withEffect">
                                  <p:stCondLst>
                                    <p:cond delay="0"/>
                                  </p:stCondLst>
                                  <p:childTnLst>
                                    <p:anim calcmode="lin" valueType="num">
                                      <p:cBhvr>
                                        <p:cTn id="154" dur="500"/>
                                        <p:tgtEl>
                                          <p:spTgt spid="26"/>
                                        </p:tgtEl>
                                        <p:attrNameLst>
                                          <p:attrName>ppt_w</p:attrName>
                                        </p:attrNameLst>
                                      </p:cBhvr>
                                      <p:tavLst>
                                        <p:tav tm="0">
                                          <p:val>
                                            <p:strVal val="ppt_w"/>
                                          </p:val>
                                        </p:tav>
                                        <p:tav tm="100000">
                                          <p:val>
                                            <p:fltVal val="0"/>
                                          </p:val>
                                        </p:tav>
                                      </p:tavLst>
                                    </p:anim>
                                    <p:anim calcmode="lin" valueType="num">
                                      <p:cBhvr>
                                        <p:cTn id="155" dur="500"/>
                                        <p:tgtEl>
                                          <p:spTgt spid="26"/>
                                        </p:tgtEl>
                                        <p:attrNameLst>
                                          <p:attrName>ppt_h</p:attrName>
                                        </p:attrNameLst>
                                      </p:cBhvr>
                                      <p:tavLst>
                                        <p:tav tm="0">
                                          <p:val>
                                            <p:strVal val="ppt_h"/>
                                          </p:val>
                                        </p:tav>
                                        <p:tav tm="100000">
                                          <p:val>
                                            <p:strVal val="ppt_h"/>
                                          </p:val>
                                        </p:tav>
                                      </p:tavLst>
                                    </p:anim>
                                    <p:set>
                                      <p:cBhvr>
                                        <p:cTn id="156" dur="1" fill="hold">
                                          <p:stCondLst>
                                            <p:cond delay="499"/>
                                          </p:stCondLst>
                                        </p:cTn>
                                        <p:tgtEl>
                                          <p:spTgt spid="26"/>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3"/>
                                        </p:tgtEl>
                                      </p:cBhvr>
                                    </p:animEffect>
                                    <p:set>
                                      <p:cBhvr>
                                        <p:cTn id="15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0" restart="whenNotActive" fill="hold" evtFilter="cancelBubble" nodeType="interactiveSeq">
                <p:stCondLst>
                  <p:cond evt="onClick" delay="0">
                    <p:tgtEl>
                      <p:spTgt spid="29"/>
                    </p:tgtEl>
                  </p:cond>
                </p:stCondLst>
                <p:endSync evt="end" delay="0">
                  <p:rtn val="all"/>
                </p:endSync>
                <p:childTnLst>
                  <p:par>
                    <p:cTn id="161" fill="hold">
                      <p:stCondLst>
                        <p:cond delay="0"/>
                      </p:stCondLst>
                      <p:childTnLst>
                        <p:par>
                          <p:cTn id="162" fill="hold">
                            <p:stCondLst>
                              <p:cond delay="0"/>
                            </p:stCondLst>
                            <p:childTnLst>
                              <p:par>
                                <p:cTn id="163" presetID="17" presetClass="exit" presetSubtype="10" fill="hold" grpId="0" nodeType="clickEffect">
                                  <p:stCondLst>
                                    <p:cond delay="0"/>
                                  </p:stCondLst>
                                  <p:childTnLst>
                                    <p:anim calcmode="lin" valueType="num">
                                      <p:cBhvr>
                                        <p:cTn id="164" dur="500"/>
                                        <p:tgtEl>
                                          <p:spTgt spid="16"/>
                                        </p:tgtEl>
                                        <p:attrNameLst>
                                          <p:attrName>ppt_w</p:attrName>
                                        </p:attrNameLst>
                                      </p:cBhvr>
                                      <p:tavLst>
                                        <p:tav tm="0">
                                          <p:val>
                                            <p:strVal val="ppt_w"/>
                                          </p:val>
                                        </p:tav>
                                        <p:tav tm="100000">
                                          <p:val>
                                            <p:fltVal val="0"/>
                                          </p:val>
                                        </p:tav>
                                      </p:tavLst>
                                    </p:anim>
                                    <p:anim calcmode="lin" valueType="num">
                                      <p:cBhvr>
                                        <p:cTn id="165" dur="500"/>
                                        <p:tgtEl>
                                          <p:spTgt spid="16"/>
                                        </p:tgtEl>
                                        <p:attrNameLst>
                                          <p:attrName>ppt_h</p:attrName>
                                        </p:attrNameLst>
                                      </p:cBhvr>
                                      <p:tavLst>
                                        <p:tav tm="0">
                                          <p:val>
                                            <p:strVal val="ppt_h"/>
                                          </p:val>
                                        </p:tav>
                                        <p:tav tm="100000">
                                          <p:val>
                                            <p:strVal val="ppt_h"/>
                                          </p:val>
                                        </p:tav>
                                      </p:tavLst>
                                    </p:anim>
                                    <p:set>
                                      <p:cBhvr>
                                        <p:cTn id="166" dur="1" fill="hold">
                                          <p:stCondLst>
                                            <p:cond delay="499"/>
                                          </p:stCondLst>
                                        </p:cTn>
                                        <p:tgtEl>
                                          <p:spTgt spid="16"/>
                                        </p:tgtEl>
                                        <p:attrNameLst>
                                          <p:attrName>style.visibility</p:attrName>
                                        </p:attrNameLst>
                                      </p:cBhvr>
                                      <p:to>
                                        <p:strVal val="hidden"/>
                                      </p:to>
                                    </p:set>
                                  </p:childTnLst>
                                </p:cTn>
                              </p:par>
                              <p:par>
                                <p:cTn id="167" presetID="17" presetClass="exit" presetSubtype="10" fill="hold" grpId="0" nodeType="withEffect">
                                  <p:stCondLst>
                                    <p:cond delay="0"/>
                                  </p:stCondLst>
                                  <p:childTnLst>
                                    <p:anim calcmode="lin" valueType="num">
                                      <p:cBhvr>
                                        <p:cTn id="168" dur="500"/>
                                        <p:tgtEl>
                                          <p:spTgt spid="29"/>
                                        </p:tgtEl>
                                        <p:attrNameLst>
                                          <p:attrName>ppt_w</p:attrName>
                                        </p:attrNameLst>
                                      </p:cBhvr>
                                      <p:tavLst>
                                        <p:tav tm="0">
                                          <p:val>
                                            <p:strVal val="ppt_w"/>
                                          </p:val>
                                        </p:tav>
                                        <p:tav tm="100000">
                                          <p:val>
                                            <p:fltVal val="0"/>
                                          </p:val>
                                        </p:tav>
                                      </p:tavLst>
                                    </p:anim>
                                    <p:anim calcmode="lin" valueType="num">
                                      <p:cBhvr>
                                        <p:cTn id="169" dur="500"/>
                                        <p:tgtEl>
                                          <p:spTgt spid="29"/>
                                        </p:tgtEl>
                                        <p:attrNameLst>
                                          <p:attrName>ppt_h</p:attrName>
                                        </p:attrNameLst>
                                      </p:cBhvr>
                                      <p:tavLst>
                                        <p:tav tm="0">
                                          <p:val>
                                            <p:strVal val="ppt_h"/>
                                          </p:val>
                                        </p:tav>
                                        <p:tav tm="100000">
                                          <p:val>
                                            <p:strVal val="ppt_h"/>
                                          </p:val>
                                        </p:tav>
                                      </p:tavLst>
                                    </p:anim>
                                    <p:set>
                                      <p:cBhvr>
                                        <p:cTn id="17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71" restart="whenNotActive" fill="hold" evtFilter="cancelBubble" nodeType="interactiveSeq">
                <p:stCondLst>
                  <p:cond evt="onClick" delay="0">
                    <p:tgtEl>
                      <p:spTgt spid="30"/>
                    </p:tgtEl>
                  </p:cond>
                </p:stCondLst>
                <p:endSync evt="end" delay="0">
                  <p:rtn val="all"/>
                </p:endSync>
                <p:childTnLst>
                  <p:par>
                    <p:cTn id="172" fill="hold">
                      <p:stCondLst>
                        <p:cond delay="0"/>
                      </p:stCondLst>
                      <p:childTnLst>
                        <p:par>
                          <p:cTn id="173" fill="hold">
                            <p:stCondLst>
                              <p:cond delay="0"/>
                            </p:stCondLst>
                            <p:childTnLst>
                              <p:par>
                                <p:cTn id="174" presetID="17" presetClass="exit" presetSubtype="10" fill="hold" grpId="0" nodeType="clickEffect">
                                  <p:stCondLst>
                                    <p:cond delay="0"/>
                                  </p:stCondLst>
                                  <p:childTnLst>
                                    <p:anim calcmode="lin" valueType="num">
                                      <p:cBhvr>
                                        <p:cTn id="175" dur="500"/>
                                        <p:tgtEl>
                                          <p:spTgt spid="12"/>
                                        </p:tgtEl>
                                        <p:attrNameLst>
                                          <p:attrName>ppt_w</p:attrName>
                                        </p:attrNameLst>
                                      </p:cBhvr>
                                      <p:tavLst>
                                        <p:tav tm="0">
                                          <p:val>
                                            <p:strVal val="ppt_w"/>
                                          </p:val>
                                        </p:tav>
                                        <p:tav tm="100000">
                                          <p:val>
                                            <p:fltVal val="0"/>
                                          </p:val>
                                        </p:tav>
                                      </p:tavLst>
                                    </p:anim>
                                    <p:anim calcmode="lin" valueType="num">
                                      <p:cBhvr>
                                        <p:cTn id="176" dur="500"/>
                                        <p:tgtEl>
                                          <p:spTgt spid="12"/>
                                        </p:tgtEl>
                                        <p:attrNameLst>
                                          <p:attrName>ppt_h</p:attrName>
                                        </p:attrNameLst>
                                      </p:cBhvr>
                                      <p:tavLst>
                                        <p:tav tm="0">
                                          <p:val>
                                            <p:strVal val="ppt_h"/>
                                          </p:val>
                                        </p:tav>
                                        <p:tav tm="100000">
                                          <p:val>
                                            <p:strVal val="ppt_h"/>
                                          </p:val>
                                        </p:tav>
                                      </p:tavLst>
                                    </p:anim>
                                    <p:set>
                                      <p:cBhvr>
                                        <p:cTn id="177" dur="1" fill="hold">
                                          <p:stCondLst>
                                            <p:cond delay="499"/>
                                          </p:stCondLst>
                                        </p:cTn>
                                        <p:tgtEl>
                                          <p:spTgt spid="12"/>
                                        </p:tgtEl>
                                        <p:attrNameLst>
                                          <p:attrName>style.visibility</p:attrName>
                                        </p:attrNameLst>
                                      </p:cBhvr>
                                      <p:to>
                                        <p:strVal val="hidden"/>
                                      </p:to>
                                    </p:set>
                                  </p:childTnLst>
                                </p:cTn>
                              </p:par>
                              <p:par>
                                <p:cTn id="178" presetID="1" presetClass="exit" presetSubtype="0" fill="hold" grpId="0" nodeType="withEffect">
                                  <p:stCondLst>
                                    <p:cond delay="0"/>
                                  </p:stCondLst>
                                  <p:childTnLst>
                                    <p:set>
                                      <p:cBhvr>
                                        <p:cTn id="17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80" restart="whenNotActive" fill="hold" evtFilter="cancelBubble" nodeType="interactiveSeq">
                <p:stCondLst>
                  <p:cond evt="onClick" delay="0">
                    <p:tgtEl>
                      <p:spTgt spid="40"/>
                    </p:tgtEl>
                  </p:cond>
                </p:stCondLst>
                <p:endSync evt="end" delay="0">
                  <p:rtn val="all"/>
                </p:endSync>
                <p:childTnLst>
                  <p:par>
                    <p:cTn id="181" fill="hold">
                      <p:stCondLst>
                        <p:cond delay="0"/>
                      </p:stCondLst>
                      <p:childTnLst>
                        <p:par>
                          <p:cTn id="182" fill="hold">
                            <p:stCondLst>
                              <p:cond delay="0"/>
                            </p:stCondLst>
                            <p:childTnLst>
                              <p:par>
                                <p:cTn id="183" presetID="17" presetClass="exit" presetSubtype="10" fill="hold" grpId="0" nodeType="clickEffect">
                                  <p:stCondLst>
                                    <p:cond delay="0"/>
                                  </p:stCondLst>
                                  <p:childTnLst>
                                    <p:anim calcmode="lin" valueType="num">
                                      <p:cBhvr>
                                        <p:cTn id="184" dur="500"/>
                                        <p:tgtEl>
                                          <p:spTgt spid="13"/>
                                        </p:tgtEl>
                                        <p:attrNameLst>
                                          <p:attrName>ppt_w</p:attrName>
                                        </p:attrNameLst>
                                      </p:cBhvr>
                                      <p:tavLst>
                                        <p:tav tm="0">
                                          <p:val>
                                            <p:strVal val="ppt_w"/>
                                          </p:val>
                                        </p:tav>
                                        <p:tav tm="100000">
                                          <p:val>
                                            <p:fltVal val="0"/>
                                          </p:val>
                                        </p:tav>
                                      </p:tavLst>
                                    </p:anim>
                                    <p:anim calcmode="lin" valueType="num">
                                      <p:cBhvr>
                                        <p:cTn id="185" dur="500"/>
                                        <p:tgtEl>
                                          <p:spTgt spid="13"/>
                                        </p:tgtEl>
                                        <p:attrNameLst>
                                          <p:attrName>ppt_h</p:attrName>
                                        </p:attrNameLst>
                                      </p:cBhvr>
                                      <p:tavLst>
                                        <p:tav tm="0">
                                          <p:val>
                                            <p:strVal val="ppt_h"/>
                                          </p:val>
                                        </p:tav>
                                        <p:tav tm="100000">
                                          <p:val>
                                            <p:strVal val="ppt_h"/>
                                          </p:val>
                                        </p:tav>
                                      </p:tavLst>
                                    </p:anim>
                                    <p:set>
                                      <p:cBhvr>
                                        <p:cTn id="186" dur="1" fill="hold">
                                          <p:stCondLst>
                                            <p:cond delay="499"/>
                                          </p:stCondLst>
                                        </p:cTn>
                                        <p:tgtEl>
                                          <p:spTgt spid="13"/>
                                        </p:tgtEl>
                                        <p:attrNameLst>
                                          <p:attrName>style.visibility</p:attrName>
                                        </p:attrNameLst>
                                      </p:cBhvr>
                                      <p:to>
                                        <p:strVal val="hidden"/>
                                      </p:to>
                                    </p:set>
                                  </p:childTnLst>
                                </p:cTn>
                              </p:par>
                              <p:par>
                                <p:cTn id="187" presetID="1" presetClass="exit" presetSubtype="0" fill="hold" grpId="0" nodeType="withEffect">
                                  <p:stCondLst>
                                    <p:cond delay="0"/>
                                  </p:stCondLst>
                                  <p:childTnLst>
                                    <p:set>
                                      <p:cBhvr>
                                        <p:cTn id="18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89" restart="whenNotActive" fill="hold" evtFilter="cancelBubble" nodeType="interactiveSeq">
                <p:stCondLst>
                  <p:cond evt="onClick" delay="0">
                    <p:tgtEl>
                      <p:spTgt spid="3"/>
                    </p:tgtEl>
                  </p:cond>
                </p:stCondLst>
                <p:endSync evt="end" delay="0">
                  <p:rtn val="all"/>
                </p:endSync>
                <p:childTnLst>
                  <p:par>
                    <p:cTn id="190" fill="hold">
                      <p:stCondLst>
                        <p:cond delay="0"/>
                      </p:stCondLst>
                      <p:childTnLst>
                        <p:par>
                          <p:cTn id="191" fill="hold">
                            <p:stCondLst>
                              <p:cond delay="0"/>
                            </p:stCondLst>
                            <p:childTnLst>
                              <p:par>
                                <p:cTn id="192" presetID="10" presetClass="entr" presetSubtype="0" fill="hold" grpId="1" nodeType="clickEffect">
                                  <p:stCondLst>
                                    <p:cond delay="0"/>
                                  </p:stCondLst>
                                  <p:childTnLst>
                                    <p:set>
                                      <p:cBhvr>
                                        <p:cTn id="193" dur="1" fill="hold">
                                          <p:stCondLst>
                                            <p:cond delay="0"/>
                                          </p:stCondLst>
                                        </p:cTn>
                                        <p:tgtEl>
                                          <p:spTgt spid="32"/>
                                        </p:tgtEl>
                                        <p:attrNameLst>
                                          <p:attrName>style.visibility</p:attrName>
                                        </p:attrNameLst>
                                      </p:cBhvr>
                                      <p:to>
                                        <p:strVal val="visible"/>
                                      </p:to>
                                    </p:set>
                                    <p:animEffect transition="in" filter="fade">
                                      <p:cBhvr>
                                        <p:cTn id="194" dur="500"/>
                                        <p:tgtEl>
                                          <p:spTgt spid="32"/>
                                        </p:tgtEl>
                                      </p:cBhvr>
                                    </p:animEffect>
                                  </p:childTnLst>
                                </p:cTn>
                              </p:par>
                            </p:childTnLst>
                          </p:cTn>
                        </p:par>
                      </p:childTnLst>
                    </p:cTn>
                  </p:par>
                </p:childTnLst>
              </p:cTn>
              <p:nextCondLst>
                <p:cond evt="onClick" delay="0">
                  <p:tgtEl>
                    <p:spTgt spid="3"/>
                  </p:tgtEl>
                </p:cond>
              </p:nextCondLst>
            </p:seq>
          </p:childTnLst>
        </p:cTn>
      </p:par>
    </p:tnLst>
    <p:bldLst>
      <p:bldP spid="9" grpId="0" animBg="1"/>
      <p:bldP spid="10" grpId="0" animBg="1"/>
      <p:bldP spid="11" grpId="0" animBg="1"/>
      <p:bldP spid="12" grpId="0" animBg="1"/>
      <p:bldP spid="13" grpId="0" animBg="1"/>
      <p:bldP spid="14" grpId="0" animBg="1"/>
      <p:bldP spid="16" grpId="0" animBg="1"/>
      <p:bldP spid="21" grpId="0" animBg="1"/>
      <p:bldP spid="22" grpId="0" animBg="1"/>
      <p:bldP spid="23" grpId="0" animBg="1"/>
      <p:bldP spid="25" grpId="0" animBg="1"/>
      <p:bldP spid="29" grpId="0" animBg="1"/>
      <p:bldP spid="30" grpId="0" animBg="1"/>
      <p:bldP spid="31" grpId="0" animBg="1"/>
      <p:bldP spid="31" grpId="1" animBg="1"/>
      <p:bldP spid="35" grpId="0" animBg="1"/>
      <p:bldP spid="35" grpId="1" animBg="1"/>
      <p:bldP spid="36" grpId="0" animBg="1"/>
      <p:bldP spid="36" grpId="1" animBg="1"/>
      <p:bldP spid="37" grpId="0" animBg="1"/>
      <p:bldP spid="37" grpId="1" animBg="1"/>
      <p:bldP spid="40" grpId="0" animBg="1"/>
      <p:bldP spid="41" grpId="0" animBg="1"/>
      <p:bldP spid="41" grpId="1" animBg="1"/>
      <p:bldP spid="42" grpId="0" animBg="1"/>
      <p:bldP spid="42" grpId="1" animBg="1"/>
      <p:bldP spid="26" grpId="0" animBg="1"/>
      <p:bldP spid="39" grpId="0" animBg="1"/>
      <p:bldP spid="39" grpId="1" animBg="1"/>
      <p:bldP spid="32" grpId="0" animBg="1"/>
      <p:bldP spid="3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D05E2FA4-701D-4C92-898E-7EE4AF07FEBA}"/>
              </a:ext>
            </a:extLst>
          </p:cNvPr>
          <p:cNvSpPr txBox="1"/>
          <p:nvPr/>
        </p:nvSpPr>
        <p:spPr>
          <a:xfrm>
            <a:off x="309093" y="2576564"/>
            <a:ext cx="11410681" cy="904863"/>
          </a:xfrm>
          <a:prstGeom prst="rect">
            <a:avLst/>
          </a:prstGeom>
          <a:noFill/>
          <a:ln>
            <a:noFill/>
          </a:ln>
        </p:spPr>
        <p:txBody>
          <a:bodyPr wrap="square" rtlCol="0">
            <a:spAutoFit/>
          </a:bodyPr>
          <a:lstStyle/>
          <a:p>
            <a:pPr algn="ctr">
              <a:lnSpc>
                <a:spcPct val="120000"/>
              </a:lnSpc>
              <a:spcAft>
                <a:spcPts val="600"/>
              </a:spcAft>
            </a:pPr>
            <a:r>
              <a:rPr lang="en-US" sz="4000" b="1">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B</a:t>
            </a:r>
            <a:r>
              <a:rPr lang="vi-VN"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ài </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25: </a:t>
            </a:r>
            <a:r>
              <a:rPr lang="en-US" sz="4400" b="1">
                <a:solidFill>
                  <a:srgbClr val="3333CC"/>
                </a:solidFill>
                <a:latin typeface="HP001 4 hàng" panose="020B0603050302020204" pitchFamily="34" charset="0"/>
                <a:cs typeface="Arial" panose="020B0604020202020204" pitchFamily="34" charset="0"/>
              </a:rPr>
              <a:t>K</a:t>
            </a:r>
            <a:r>
              <a:rPr lang="en-US" sz="4400" b="1" smtClean="0">
                <a:solidFill>
                  <a:srgbClr val="3333CC"/>
                </a:solidFill>
                <a:latin typeface="HP001 4 hàng" panose="020B0603050302020204" pitchFamily="34" charset="0"/>
                <a:cs typeface="Arial" panose="020B0604020202020204" pitchFamily="34" charset="0"/>
              </a:rPr>
              <a:t>hám phá thế giới tự nhiên</a:t>
            </a:r>
            <a:endParaRPr lang="vi-VN" sz="4400" b="1" dirty="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D05E2FA4-701D-4C92-898E-7EE4AF07FEBA}"/>
              </a:ext>
            </a:extLst>
          </p:cNvPr>
          <p:cNvSpPr txBox="1"/>
          <p:nvPr/>
        </p:nvSpPr>
        <p:spPr>
          <a:xfrm>
            <a:off x="309093" y="1535555"/>
            <a:ext cx="11410681" cy="830997"/>
          </a:xfrm>
          <a:prstGeom prst="rect">
            <a:avLst/>
          </a:prstGeom>
          <a:noFill/>
          <a:ln>
            <a:noFill/>
          </a:ln>
        </p:spPr>
        <p:txBody>
          <a:bodyPr wrap="square" rtlCol="0">
            <a:spAutoFit/>
          </a:bodyPr>
          <a:lstStyle/>
          <a:p>
            <a:pPr algn="ctr">
              <a:lnSpc>
                <a:spcPct val="120000"/>
              </a:lnSpc>
              <a:spcAft>
                <a:spcPts val="600"/>
              </a:spcAft>
            </a:pP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Thứ </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năm</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 </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ngày </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16 </a:t>
            </a:r>
            <a:r>
              <a:rPr lang="en-US" sz="4000" b="1" smtClean="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rPr>
              <a:t>tháng 3 năm 2023</a:t>
            </a:r>
            <a:endParaRPr lang="vi-VN" sz="4400" b="1" dirty="0">
              <a:ln w="28575">
                <a:noFill/>
              </a:ln>
              <a:solidFill>
                <a:srgbClr val="3333CC"/>
              </a:solidFill>
              <a:latin typeface="HP001 4 hàng" panose="020B0603050302020204" pitchFamily="34" charset="0"/>
              <a:ea typeface="Tahom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081" y="5111115"/>
            <a:ext cx="476250" cy="476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926" y="4634865"/>
            <a:ext cx="476250" cy="4762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086" y="5349240"/>
            <a:ext cx="476250" cy="476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166" y="5667375"/>
            <a:ext cx="476250" cy="47625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9326" y="6381750"/>
            <a:ext cx="476250" cy="4762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166" y="470626"/>
            <a:ext cx="476250" cy="4762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7757" y="3420551"/>
            <a:ext cx="1484243" cy="3487971"/>
          </a:xfrm>
          <a:prstGeom prst="rect">
            <a:avLst/>
          </a:prstGeom>
        </p:spPr>
      </p:pic>
    </p:spTree>
    <p:extLst>
      <p:ext uri="{BB962C8B-B14F-4D97-AF65-F5344CB8AC3E}">
        <p14:creationId xmlns:p14="http://schemas.microsoft.com/office/powerpoint/2010/main" val="29094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rai-Dat-quay-quanh-mat-troi-nhu-the-nao-10-van-cau-hoi-vi-sa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3487" y="231483"/>
            <a:ext cx="11265573" cy="6336741"/>
          </a:xfrm>
        </p:spPr>
      </p:pic>
    </p:spTree>
    <p:extLst>
      <p:ext uri="{BB962C8B-B14F-4D97-AF65-F5344CB8AC3E}">
        <p14:creationId xmlns:p14="http://schemas.microsoft.com/office/powerpoint/2010/main" val="1387622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58382" y="1811132"/>
            <a:ext cx="5082481" cy="3996113"/>
            <a:chOff x="4963381" y="1905936"/>
            <a:chExt cx="6765172" cy="3653820"/>
          </a:xfrm>
        </p:grpSpPr>
        <p:sp>
          <p:nvSpPr>
            <p:cNvPr id="20" name="Rounded Rectangle 19"/>
            <p:cNvSpPr/>
            <p:nvPr/>
          </p:nvSpPr>
          <p:spPr>
            <a:xfrm>
              <a:off x="4963381" y="1905936"/>
              <a:ext cx="6765172" cy="36538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35691" y="1964609"/>
              <a:ext cx="6063259" cy="3061076"/>
            </a:xfrm>
            <a:prstGeom prst="rect">
              <a:avLst/>
            </a:prstGeom>
          </p:spPr>
          <p:txBody>
            <a:bodyPr wrap="square">
              <a:spAutoFit/>
            </a:bodyPr>
            <a:lstStyle/>
            <a:p>
              <a:pPr algn="just">
                <a:lnSpc>
                  <a:spcPct val="150000"/>
                </a:lnSpc>
                <a:spcAft>
                  <a:spcPts val="1000"/>
                </a:spcAft>
                <a:buClr>
                  <a:srgbClr val="FF0000"/>
                </a:buClr>
              </a:pPr>
              <a:r>
                <a:rPr lang="vi-VN" sz="2400" dirty="0">
                  <a:solidFill>
                    <a:srgbClr val="3333CC"/>
                  </a:solidFill>
                  <a:latin typeface="Arial" panose="020B0604020202020204" pitchFamily="34" charset="0"/>
                  <a:cs typeface="Arial" panose="020B0604020202020204" pitchFamily="34" charset="0"/>
                </a:rPr>
                <a:t>Hằng ngày, Hà thấy buổi sáng Mặt Trời ở phía đông, buổi chiều lại ở phía tây. Thế mà dì Tư bảo Trái Đất quay quanh Mặt Trời. Hà muốn sử dụng máy tính để tìm hiểu hiện tượng Trái Đất quay quanh Mặt Trời. </a:t>
              </a:r>
              <a:endParaRPr lang="en-US" sz="2400" b="1" dirty="0" smtClean="0">
                <a:solidFill>
                  <a:srgbClr val="3333CC"/>
                </a:solidFill>
                <a:latin typeface="Arial" panose="020B0604020202020204" pitchFamily="34" charset="0"/>
                <a:cs typeface="Arial" panose="020B0604020202020204" pitchFamily="34" charset="0"/>
              </a:endParaRPr>
            </a:p>
          </p:txBody>
        </p:sp>
      </p:grpSp>
      <p:grpSp>
        <p:nvGrpSpPr>
          <p:cNvPr id="5" name="Group 4"/>
          <p:cNvGrpSpPr/>
          <p:nvPr/>
        </p:nvGrpSpPr>
        <p:grpSpPr>
          <a:xfrm>
            <a:off x="3934565" y="422671"/>
            <a:ext cx="4306335" cy="641127"/>
            <a:chOff x="3934565" y="422671"/>
            <a:chExt cx="4306335" cy="641127"/>
          </a:xfrm>
        </p:grpSpPr>
        <p:sp>
          <p:nvSpPr>
            <p:cNvPr id="13" name="Rounded Rectangle 12"/>
            <p:cNvSpPr/>
            <p:nvPr/>
          </p:nvSpPr>
          <p:spPr>
            <a:xfrm>
              <a:off x="3934565" y="422671"/>
              <a:ext cx="4306335" cy="64112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MỞ ĐẦU</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stretch>
              <a:fillRect/>
            </a:stretch>
          </p:blipFill>
          <p:spPr>
            <a:xfrm>
              <a:off x="4669004" y="427149"/>
              <a:ext cx="680058" cy="636649"/>
            </a:xfrm>
            <a:prstGeom prst="rect">
              <a:avLst/>
            </a:prstGeom>
          </p:spPr>
        </p:pic>
      </p:grpSp>
      <p:pic>
        <p:nvPicPr>
          <p:cNvPr id="12" name="Picture 11"/>
          <p:cNvPicPr>
            <a:picLocks noChangeAspect="1"/>
          </p:cNvPicPr>
          <p:nvPr/>
        </p:nvPicPr>
        <p:blipFill>
          <a:blip r:embed="rId4"/>
          <a:stretch>
            <a:fillRect/>
          </a:stretch>
        </p:blipFill>
        <p:spPr>
          <a:xfrm>
            <a:off x="5878401" y="1907386"/>
            <a:ext cx="5687957" cy="3627932"/>
          </a:xfrm>
          <a:prstGeom prst="rect">
            <a:avLst/>
          </a:prstGeom>
        </p:spPr>
      </p:pic>
      <p:sp>
        <p:nvSpPr>
          <p:cNvPr id="15" name="TextBox 14"/>
          <p:cNvSpPr txBox="1"/>
          <p:nvPr/>
        </p:nvSpPr>
        <p:spPr>
          <a:xfrm>
            <a:off x="7587916" y="5622579"/>
            <a:ext cx="2351926" cy="369332"/>
          </a:xfrm>
          <a:prstGeom prst="rect">
            <a:avLst/>
          </a:prstGeom>
          <a:noFill/>
        </p:spPr>
        <p:txBody>
          <a:bodyPr wrap="none" rtlCol="0">
            <a:spAutoFit/>
          </a:bodyPr>
          <a:lstStyle/>
          <a:p>
            <a:r>
              <a:rPr lang="en-US" b="1" dirty="0" err="1" smtClean="0">
                <a:latin typeface="Arial" panose="020B0604020202020204" pitchFamily="34" charset="0"/>
                <a:cs typeface="Arial" panose="020B0604020202020204" pitchFamily="34" charset="0"/>
              </a:rPr>
              <a:t>Binh</a:t>
            </a:r>
            <a:r>
              <a:rPr lang="en-US" b="1" dirty="0" smtClean="0">
                <a:latin typeface="Arial" panose="020B0604020202020204" pitchFamily="34" charset="0"/>
                <a:cs typeface="Arial" panose="020B0604020202020204" pitchFamily="34" charset="0"/>
              </a:rPr>
              <a:t> minh </a:t>
            </a:r>
            <a:r>
              <a:rPr lang="en-US" b="1" dirty="0" err="1" smtClean="0">
                <a:latin typeface="Arial" panose="020B0604020202020204" pitchFamily="34" charset="0"/>
                <a:cs typeface="Arial" panose="020B0604020202020204" pitchFamily="34" charset="0"/>
              </a:rPr>
              <a:t>trên</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biển</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14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90441" y="1364230"/>
            <a:ext cx="7438434" cy="557823"/>
            <a:chOff x="689904" y="1379897"/>
            <a:chExt cx="7438434" cy="557823"/>
          </a:xfrm>
        </p:grpSpPr>
        <p:sp>
          <p:nvSpPr>
            <p:cNvPr id="16" name="TextBox 15"/>
            <p:cNvSpPr txBox="1"/>
            <p:nvPr/>
          </p:nvSpPr>
          <p:spPr>
            <a:xfrm>
              <a:off x="689904" y="1379897"/>
              <a:ext cx="184731" cy="553998"/>
            </a:xfrm>
            <a:prstGeom prst="rect">
              <a:avLst/>
            </a:prstGeom>
            <a:noFill/>
          </p:spPr>
          <p:txBody>
            <a:bodyPr wrap="none" rtlCol="0">
              <a:spAutoFit/>
            </a:bodyPr>
            <a:lstStyle/>
            <a:p>
              <a:endPar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689904" y="1445277"/>
              <a:ext cx="7438434" cy="492443"/>
            </a:xfrm>
            <a:prstGeom prst="rect">
              <a:avLst/>
            </a:prstGeom>
            <a:noFill/>
          </p:spPr>
          <p:txBody>
            <a:bodyPr wrap="square" rtlCol="0">
              <a:spAutoFit/>
            </a:bodyPr>
            <a:lstStyle/>
            <a:p>
              <a:pPr marL="457200" indent="-457200">
                <a:buClr>
                  <a:srgbClr val="FF0000"/>
                </a:buClr>
                <a:buFont typeface="Wingdings" panose="05000000000000000000" pitchFamily="2" charset="2"/>
                <a:buChar char="v"/>
              </a:pPr>
              <a:r>
                <a:rPr lang="vi-VN" sz="2600" b="1" dirty="0"/>
                <a:t>Xem video Trái Đất quay quanh Mặt Trời</a:t>
              </a:r>
              <a:endParaRPr lang="en-US" sz="2600" b="1" dirty="0">
                <a:latin typeface="Arial" panose="020B0604020202020204" pitchFamily="34" charset="0"/>
                <a:cs typeface="Arial" panose="020B0604020202020204" pitchFamily="34" charset="0"/>
              </a:endParaRPr>
            </a:p>
          </p:txBody>
        </p:sp>
      </p:grpSp>
      <p:grpSp>
        <p:nvGrpSpPr>
          <p:cNvPr id="4" name="Group 3"/>
          <p:cNvGrpSpPr/>
          <p:nvPr/>
        </p:nvGrpSpPr>
        <p:grpSpPr>
          <a:xfrm>
            <a:off x="3934565" y="422671"/>
            <a:ext cx="4306335" cy="641127"/>
            <a:chOff x="4168573" y="1295284"/>
            <a:chExt cx="4353220" cy="701545"/>
          </a:xfrm>
          <a:noFill/>
        </p:grpSpPr>
        <p:sp>
          <p:nvSpPr>
            <p:cNvPr id="13" name="Rounded Rectangle 12"/>
            <p:cNvSpPr/>
            <p:nvPr/>
          </p:nvSpPr>
          <p:spPr>
            <a:xfrm>
              <a:off x="4168573" y="1295284"/>
              <a:ext cx="4353220" cy="701545"/>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KHÁM PHÁ</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764401" y="1309140"/>
              <a:ext cx="641786" cy="665379"/>
            </a:xfrm>
            <a:prstGeom prst="rect">
              <a:avLst/>
            </a:prstGeom>
            <a:grpFill/>
            <a:ln>
              <a:noFill/>
            </a:ln>
          </p:spPr>
        </p:pic>
      </p:grpSp>
      <p:grpSp>
        <p:nvGrpSpPr>
          <p:cNvPr id="17" name="Group 16"/>
          <p:cNvGrpSpPr/>
          <p:nvPr/>
        </p:nvGrpSpPr>
        <p:grpSpPr>
          <a:xfrm>
            <a:off x="672353" y="2421844"/>
            <a:ext cx="5872137" cy="3642780"/>
            <a:chOff x="4676696" y="1863997"/>
            <a:chExt cx="7793339" cy="4257146"/>
          </a:xfrm>
        </p:grpSpPr>
        <p:sp>
          <p:nvSpPr>
            <p:cNvPr id="19" name="Rounded Rectangle 18"/>
            <p:cNvSpPr/>
            <p:nvPr/>
          </p:nvSpPr>
          <p:spPr>
            <a:xfrm>
              <a:off x="4676696" y="1863997"/>
              <a:ext cx="7793339" cy="425714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045654" y="2277773"/>
              <a:ext cx="6876750" cy="3564469"/>
            </a:xfrm>
            <a:prstGeom prst="rect">
              <a:avLst/>
            </a:prstGeom>
          </p:spPr>
          <p:txBody>
            <a:bodyPr wrap="square">
              <a:spAutoFit/>
            </a:bodyPr>
            <a:lstStyle/>
            <a:p>
              <a:pPr marL="457200" indent="-457200" algn="just">
                <a:lnSpc>
                  <a:spcPct val="130000"/>
                </a:lnSpc>
                <a:spcAft>
                  <a:spcPts val="600"/>
                </a:spcAft>
                <a:buClr>
                  <a:srgbClr val="FF0000"/>
                </a:buClr>
                <a:buFont typeface="Arial" panose="020B0604020202020204" pitchFamily="34" charset="0"/>
                <a:buChar char="•"/>
              </a:pPr>
              <a:r>
                <a:rPr lang="en-US" sz="2400" dirty="0" err="1" smtClean="0">
                  <a:solidFill>
                    <a:srgbClr val="3333CC"/>
                  </a:solidFill>
                  <a:latin typeface="Arial" panose="020B0604020202020204" pitchFamily="34" charset="0"/>
                  <a:cs typeface="Arial" panose="020B0604020202020204" pitchFamily="34" charset="0"/>
                </a:rPr>
                <a:t>Em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hãy</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thực</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hiện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thao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tác</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mở</a:t>
              </a:r>
              <a:r>
                <a:rPr lang="en-US" sz="2400" dirty="0">
                  <a:solidFill>
                    <a:srgbClr val="3333CC"/>
                  </a:solidFill>
                  <a:latin typeface="Arial" panose="020B0604020202020204" pitchFamily="34" charset="0"/>
                  <a:cs typeface="Arial" panose="020B0604020202020204" pitchFamily="34" charset="0"/>
                </a:rPr>
                <a:t> video </a:t>
              </a:r>
              <a:r>
                <a:rPr lang="en-US" sz="2400" dirty="0" err="1">
                  <a:solidFill>
                    <a:srgbClr val="FF0000"/>
                  </a:solidFill>
                  <a:latin typeface="Arial" panose="020B0604020202020204" pitchFamily="34" charset="0"/>
                  <a:cs typeface="Arial" panose="020B0604020202020204" pitchFamily="34" charset="0"/>
                </a:rPr>
                <a:t>Trái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Đất</a:t>
              </a:r>
              <a:r>
                <a:rPr lang="en-US" sz="2400" dirty="0">
                  <a:solidFill>
                    <a:srgbClr val="FF0000"/>
                  </a:solidFill>
                  <a:latin typeface="Arial" panose="020B0604020202020204" pitchFamily="34" charset="0"/>
                  <a:cs typeface="Arial" panose="020B0604020202020204" pitchFamily="34" charset="0"/>
                </a:rPr>
                <a:t> quay </a:t>
              </a:r>
              <a:r>
                <a:rPr lang="en-US" sz="2400" dirty="0" err="1">
                  <a:solidFill>
                    <a:srgbClr val="FF0000"/>
                  </a:solidFill>
                  <a:latin typeface="Arial" panose="020B0604020202020204" pitchFamily="34" charset="0"/>
                  <a:cs typeface="Arial" panose="020B0604020202020204" pitchFamily="34" charset="0"/>
                </a:rPr>
                <a:t>quanh</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Mặt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Trời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có</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sẵn</a:t>
              </a:r>
              <a:r>
                <a:rPr lang="en-US" sz="2400"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trong</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thư</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mục</a:t>
              </a:r>
              <a:r>
                <a:rPr lang="en-US" sz="2400" dirty="0" smtClean="0">
                  <a:solidFill>
                    <a:srgbClr val="3333CC"/>
                  </a:solidFill>
                  <a:latin typeface="Arial" panose="020B0604020202020204" pitchFamily="34" charset="0"/>
                  <a:cs typeface="Arial" panose="020B0604020202020204" pitchFamily="34" charset="0"/>
                </a:rPr>
                <a:t> </a:t>
              </a:r>
              <a:r>
                <a:rPr lang="en-US" sz="2400" b="1" dirty="0" smtClean="0">
                  <a:solidFill>
                    <a:srgbClr val="3333CC"/>
                  </a:solidFill>
                  <a:latin typeface="Arial" panose="020B0604020202020204" pitchFamily="34" charset="0"/>
                  <a:cs typeface="Arial" panose="020B0604020202020204" pitchFamily="34" charset="0"/>
                </a:rPr>
                <a:t>THẾ GIỚI QUANH TA</a:t>
              </a:r>
              <a:r>
                <a:rPr lang="en-US" sz="2400" dirty="0" smtClean="0">
                  <a:solidFill>
                    <a:srgbClr val="3333CC"/>
                  </a:solidFill>
                  <a:latin typeface="Arial" panose="020B0604020202020204" pitchFamily="34" charset="0"/>
                  <a:cs typeface="Arial" panose="020B0604020202020204" pitchFamily="34" charset="0"/>
                </a:rPr>
                <a:t> ở </a:t>
              </a:r>
              <a:r>
                <a:rPr lang="en-US" sz="2400" dirty="0">
                  <a:solidFill>
                    <a:srgbClr val="3333CC"/>
                  </a:solidFill>
                  <a:latin typeface="Arial" panose="020B0604020202020204" pitchFamily="34" charset="0"/>
                  <a:cs typeface="Arial" panose="020B0604020202020204" pitchFamily="34" charset="0"/>
                </a:rPr>
                <a:t>ổ </a:t>
              </a:r>
              <a:r>
                <a:rPr lang="en-US" sz="2400" dirty="0" err="1">
                  <a:solidFill>
                    <a:srgbClr val="3333CC"/>
                  </a:solidFill>
                  <a:latin typeface="Arial" panose="020B0604020202020204" pitchFamily="34" charset="0"/>
                  <a:cs typeface="Arial" panose="020B0604020202020204" pitchFamily="34" charset="0"/>
                </a:rPr>
                <a:t>đĩa</a:t>
              </a:r>
              <a:r>
                <a:rPr lang="en-US" sz="2400" dirty="0">
                  <a:solidFill>
                    <a:srgbClr val="3333CC"/>
                  </a:solidFill>
                  <a:latin typeface="Arial" panose="020B0604020202020204" pitchFamily="34" charset="0"/>
                  <a:cs typeface="Arial" panose="020B0604020202020204" pitchFamily="34" charset="0"/>
                </a:rPr>
                <a:t> </a:t>
              </a:r>
              <a:r>
                <a:rPr lang="en-US" sz="2400" b="1" dirty="0" smtClean="0">
                  <a:solidFill>
                    <a:srgbClr val="3333CC"/>
                  </a:solidFill>
                  <a:latin typeface="Arial" panose="020B0604020202020204" pitchFamily="34" charset="0"/>
                  <a:cs typeface="Arial" panose="020B0604020202020204" pitchFamily="34" charset="0"/>
                </a:rPr>
                <a:t>D:</a:t>
              </a:r>
            </a:p>
            <a:p>
              <a:pPr marL="457200" indent="-457200" algn="just">
                <a:lnSpc>
                  <a:spcPct val="130000"/>
                </a:lnSpc>
                <a:buClr>
                  <a:srgbClr val="FF0000"/>
                </a:buClr>
                <a:buFont typeface="Arial" panose="020B0604020202020204" pitchFamily="34" charset="0"/>
                <a:buChar char="•"/>
              </a:pPr>
              <a:r>
                <a:rPr lang="en-US" sz="2400" dirty="0" err="1" smtClean="0">
                  <a:solidFill>
                    <a:srgbClr val="3333CC"/>
                  </a:solidFill>
                  <a:latin typeface="Arial" panose="020B0604020202020204" pitchFamily="34" charset="0"/>
                  <a:cs typeface="Arial" panose="020B0604020202020204" pitchFamily="34" charset="0"/>
                </a:rPr>
                <a:t>Vừa</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xem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em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vừa</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ghi</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lại</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thông</a:t>
              </a:r>
              <a:r>
                <a:rPr lang="en-US" sz="2400" dirty="0" smtClean="0">
                  <a:solidFill>
                    <a:srgbClr val="3333CC"/>
                  </a:solidFill>
                  <a:latin typeface="Arial" panose="020B0604020202020204" pitchFamily="34" charset="0"/>
                  <a:cs typeface="Arial" panose="020B0604020202020204" pitchFamily="34" charset="0"/>
                </a:rPr>
                <a:t> tin </a:t>
              </a:r>
              <a:r>
                <a:rPr lang="en-US" sz="2400" dirty="0" err="1" smtClean="0">
                  <a:solidFill>
                    <a:srgbClr val="3333CC"/>
                  </a:solidFill>
                  <a:latin typeface="Arial" panose="020B0604020202020204" pitchFamily="34" charset="0"/>
                  <a:cs typeface="Arial" panose="020B0604020202020204" pitchFamily="34" charset="0"/>
                </a:rPr>
                <a:t>trong</a:t>
              </a:r>
              <a:r>
                <a:rPr lang="en-US" sz="2400" dirty="0" smtClean="0">
                  <a:solidFill>
                    <a:srgbClr val="3333CC"/>
                  </a:solidFill>
                  <a:latin typeface="Arial" panose="020B0604020202020204" pitchFamily="34" charset="0"/>
                  <a:cs typeface="Arial" panose="020B0604020202020204" pitchFamily="34" charset="0"/>
                </a:rPr>
                <a:t> video</a:t>
              </a:r>
              <a:endParaRPr lang="en-US" sz="2400" dirty="0">
                <a:solidFill>
                  <a:srgbClr val="3333CC"/>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4"/>
          <a:stretch>
            <a:fillRect/>
          </a:stretch>
        </p:blipFill>
        <p:spPr>
          <a:xfrm>
            <a:off x="6768229" y="2435519"/>
            <a:ext cx="4740145" cy="3292318"/>
          </a:xfrm>
          <a:prstGeom prst="rect">
            <a:avLst/>
          </a:prstGeom>
        </p:spPr>
      </p:pic>
    </p:spTree>
    <p:extLst>
      <p:ext uri="{BB962C8B-B14F-4D97-AF65-F5344CB8AC3E}">
        <p14:creationId xmlns:p14="http://schemas.microsoft.com/office/powerpoint/2010/main" val="316266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34565" y="422671"/>
            <a:ext cx="4306335" cy="641127"/>
            <a:chOff x="4168573" y="1295284"/>
            <a:chExt cx="4353220" cy="701545"/>
          </a:xfrm>
          <a:noFill/>
        </p:grpSpPr>
        <p:sp>
          <p:nvSpPr>
            <p:cNvPr id="13" name="Rounded Rectangle 12"/>
            <p:cNvSpPr/>
            <p:nvPr/>
          </p:nvSpPr>
          <p:spPr>
            <a:xfrm>
              <a:off x="4168573" y="1295284"/>
              <a:ext cx="4353220" cy="701545"/>
            </a:xfrm>
            <a:prstGeom prst="round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41719C"/>
                  </a:solidFill>
                  <a:latin typeface="Tahoma" panose="020B0604030504040204" pitchFamily="34" charset="0"/>
                  <a:ea typeface="Tahoma" panose="020B0604030504040204" pitchFamily="34" charset="0"/>
                  <a:cs typeface="Tahoma" panose="020B0604030504040204" pitchFamily="34" charset="0"/>
                </a:rPr>
                <a:t>      </a:t>
              </a:r>
              <a:r>
                <a:rPr lang="en-US" sz="3200" b="1" dirty="0" smtClean="0">
                  <a:solidFill>
                    <a:srgbClr val="3333CC"/>
                  </a:solidFill>
                  <a:latin typeface="Tahoma" panose="020B0604030504040204" pitchFamily="34" charset="0"/>
                  <a:ea typeface="Tahoma" panose="020B0604030504040204" pitchFamily="34" charset="0"/>
                  <a:cs typeface="Tahoma" panose="020B0604030504040204" pitchFamily="34" charset="0"/>
                </a:rPr>
                <a:t>KHÁM PHÁ</a:t>
              </a:r>
              <a:endParaRPr lang="en-US" sz="3200" b="1" dirty="0">
                <a:solidFill>
                  <a:srgbClr val="3333CC"/>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764401" y="1309140"/>
              <a:ext cx="641786" cy="665379"/>
            </a:xfrm>
            <a:prstGeom prst="rect">
              <a:avLst/>
            </a:prstGeom>
            <a:grpFill/>
            <a:ln>
              <a:noFill/>
            </a:ln>
          </p:spPr>
        </p:pic>
      </p:grpSp>
      <p:grpSp>
        <p:nvGrpSpPr>
          <p:cNvPr id="17" name="Group 16"/>
          <p:cNvGrpSpPr/>
          <p:nvPr/>
        </p:nvGrpSpPr>
        <p:grpSpPr>
          <a:xfrm>
            <a:off x="2667658" y="2261739"/>
            <a:ext cx="6554719" cy="3616547"/>
            <a:chOff x="2097348" y="1737866"/>
            <a:chExt cx="7976190" cy="4552382"/>
          </a:xfrm>
        </p:grpSpPr>
        <p:grpSp>
          <p:nvGrpSpPr>
            <p:cNvPr id="18" name="Group 17"/>
            <p:cNvGrpSpPr/>
            <p:nvPr/>
          </p:nvGrpSpPr>
          <p:grpSpPr>
            <a:xfrm>
              <a:off x="2097348" y="1985332"/>
              <a:ext cx="7976190" cy="4304916"/>
              <a:chOff x="4963381" y="1863998"/>
              <a:chExt cx="7067024" cy="4304916"/>
            </a:xfrm>
          </p:grpSpPr>
          <p:sp>
            <p:nvSpPr>
              <p:cNvPr id="20" name="Rounded Rectangle 19"/>
              <p:cNvSpPr/>
              <p:nvPr/>
            </p:nvSpPr>
            <p:spPr>
              <a:xfrm>
                <a:off x="4963381" y="1863998"/>
                <a:ext cx="7067024" cy="430491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77658" y="2413876"/>
                <a:ext cx="6355184" cy="3029914"/>
              </a:xfrm>
              <a:prstGeom prst="rect">
                <a:avLst/>
              </a:prstGeom>
            </p:spPr>
            <p:txBody>
              <a:bodyPr wrap="square">
                <a:spAutoFit/>
              </a:bodyPr>
              <a:lstStyle/>
              <a:p>
                <a:pPr marL="457200" indent="-457200" algn="just">
                  <a:lnSpc>
                    <a:spcPct val="130000"/>
                  </a:lnSpc>
                  <a:buClr>
                    <a:srgbClr val="FF0000"/>
                  </a:buClr>
                  <a:buFont typeface="Wingdings" panose="05000000000000000000" pitchFamily="2" charset="2"/>
                  <a:buChar char="Ø"/>
                </a:pPr>
                <a:r>
                  <a:rPr lang="en-US" sz="2400" dirty="0" err="1" smtClean="0">
                    <a:solidFill>
                      <a:srgbClr val="3333CC"/>
                    </a:solidFill>
                    <a:latin typeface="Arial" panose="020B0604020202020204" pitchFamily="34" charset="0"/>
                    <a:cs typeface="Arial" panose="020B0604020202020204" pitchFamily="34" charset="0"/>
                  </a:rPr>
                  <a:t>Em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hãy</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trao</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đổi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với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trong</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nhóm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về</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những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thông</a:t>
                </a:r>
                <a:r>
                  <a:rPr lang="en-US" sz="2400" dirty="0">
                    <a:solidFill>
                      <a:srgbClr val="3333CC"/>
                    </a:solidFill>
                    <a:latin typeface="Arial" panose="020B0604020202020204" pitchFamily="34" charset="0"/>
                    <a:cs typeface="Arial" panose="020B0604020202020204" pitchFamily="34" charset="0"/>
                  </a:rPr>
                  <a:t> tin </a:t>
                </a:r>
                <a:r>
                  <a:rPr lang="en-US" sz="2400" dirty="0" err="1">
                    <a:solidFill>
                      <a:srgbClr val="3333CC"/>
                    </a:solidFill>
                    <a:latin typeface="Arial" panose="020B0604020202020204" pitchFamily="34" charset="0"/>
                    <a:cs typeface="Arial" panose="020B0604020202020204" pitchFamily="34" charset="0"/>
                  </a:rPr>
                  <a:t>mình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vừa</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ghi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lại</a:t>
                </a:r>
                <a:r>
                  <a:rPr lang="en-US" sz="2400" dirty="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được</a:t>
                </a:r>
                <a:r>
                  <a:rPr lang="en-US" sz="2400" dirty="0" smtClean="0">
                    <a:solidFill>
                      <a:srgbClr val="3333CC"/>
                    </a:solidFill>
                    <a:latin typeface="Arial" panose="020B0604020202020204" pitchFamily="34" charset="0"/>
                    <a:cs typeface="Arial" panose="020B0604020202020204" pitchFamily="34" charset="0"/>
                  </a:rPr>
                  <a:t>.</a:t>
                </a:r>
              </a:p>
              <a:p>
                <a:pPr marL="457200" indent="-457200" algn="just">
                  <a:lnSpc>
                    <a:spcPct val="130000"/>
                  </a:lnSpc>
                  <a:spcBef>
                    <a:spcPts val="1200"/>
                  </a:spcBef>
                  <a:buClr>
                    <a:srgbClr val="FF0000"/>
                  </a:buClr>
                  <a:buFont typeface="Wingdings" panose="05000000000000000000" pitchFamily="2" charset="2"/>
                  <a:buChar char="Ø"/>
                </a:pPr>
                <a:r>
                  <a:rPr lang="en-US" sz="2400" dirty="0" err="1" smtClean="0">
                    <a:solidFill>
                      <a:srgbClr val="3333CC"/>
                    </a:solidFill>
                    <a:latin typeface="Arial" panose="020B0604020202020204" pitchFamily="34" charset="0"/>
                    <a:cs typeface="Arial" panose="020B0604020202020204" pitchFamily="34" charset="0"/>
                  </a:rPr>
                  <a:t>Em</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hãy</a:t>
                </a:r>
                <a:r>
                  <a:rPr lang="en-US" sz="2400" dirty="0" smtClean="0">
                    <a:solidFill>
                      <a:srgbClr val="3333CC"/>
                    </a:solidFill>
                    <a:latin typeface="Arial" panose="020B0604020202020204" pitchFamily="34" charset="0"/>
                    <a:cs typeface="Arial" panose="020B0604020202020204" pitchFamily="34" charset="0"/>
                  </a:rPr>
                  <a:t> </a:t>
                </a:r>
                <a:r>
                  <a:rPr lang="en-US" sz="2400" dirty="0" err="1" smtClean="0">
                    <a:solidFill>
                      <a:srgbClr val="3333CC"/>
                    </a:solidFill>
                    <a:latin typeface="Arial" panose="020B0604020202020204" pitchFamily="34" charset="0"/>
                    <a:cs typeface="Arial" panose="020B0604020202020204" pitchFamily="34" charset="0"/>
                  </a:rPr>
                  <a:t>cho</a:t>
                </a:r>
                <a:r>
                  <a:rPr lang="en-US" sz="2400" dirty="0" smtClean="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biết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thời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gian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Đất</a:t>
                </a:r>
                <a:r>
                  <a:rPr lang="en-US" sz="2400" dirty="0">
                    <a:solidFill>
                      <a:srgbClr val="3333CC"/>
                    </a:solidFill>
                    <a:latin typeface="Arial" panose="020B0604020202020204" pitchFamily="34" charset="0"/>
                    <a:cs typeface="Arial" panose="020B0604020202020204" pitchFamily="34" charset="0"/>
                  </a:rPr>
                  <a:t> quay </a:t>
                </a:r>
                <a:r>
                  <a:rPr lang="en-US" sz="2400" dirty="0" err="1">
                    <a:solidFill>
                      <a:srgbClr val="3333CC"/>
                    </a:solidFill>
                    <a:latin typeface="Arial" panose="020B0604020202020204" pitchFamily="34" charset="0"/>
                    <a:cs typeface="Arial" panose="020B0604020202020204" pitchFamily="34" charset="0"/>
                  </a:rPr>
                  <a:t>một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vòng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quanh</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Mặt</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Trời</a:t>
                </a:r>
                <a:r>
                  <a:rPr lang="en-US" sz="2400" dirty="0">
                    <a:solidFill>
                      <a:srgbClr val="3333CC"/>
                    </a:solidFill>
                    <a:latin typeface="Arial" panose="020B0604020202020204" pitchFamily="34" charset="0"/>
                    <a:cs typeface="Arial" panose="020B0604020202020204" pitchFamily="34" charset="0"/>
                  </a:rPr>
                  <a:t>?</a:t>
                </a:r>
              </a:p>
            </p:txBody>
          </p:sp>
        </p:grpSp>
        <p:sp>
          <p:nvSpPr>
            <p:cNvPr id="19" name="Oval 18"/>
            <p:cNvSpPr/>
            <p:nvPr/>
          </p:nvSpPr>
          <p:spPr>
            <a:xfrm>
              <a:off x="3929762" y="1737866"/>
              <a:ext cx="4353220" cy="484514"/>
            </a:xfrm>
            <a:prstGeom prst="ellipse">
              <a:avLst/>
            </a:prstGeom>
            <a:solidFill>
              <a:srgbClr val="00B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smtClean="0">
                  <a:solidFill>
                    <a:schemeClr val="bg1"/>
                  </a:solidFill>
                  <a:latin typeface="Arial" panose="020B0604020202020204" pitchFamily="34" charset="0"/>
                  <a:cs typeface="Arial" panose="020B0604020202020204" pitchFamily="34" charset="0"/>
                </a:rPr>
                <a:t>Nhóm</a:t>
              </a:r>
              <a:r>
                <a:rPr lang="en-US" sz="2500" b="1" dirty="0" smtClean="0">
                  <a:solidFill>
                    <a:schemeClr val="bg1"/>
                  </a:solidFill>
                  <a:latin typeface="Arial" panose="020B0604020202020204" pitchFamily="34" charset="0"/>
                  <a:cs typeface="Arial" panose="020B0604020202020204" pitchFamily="34" charset="0"/>
                </a:rPr>
                <a:t> </a:t>
              </a:r>
              <a:r>
                <a:rPr lang="en-US" sz="2500" b="1" dirty="0" err="1" smtClean="0">
                  <a:solidFill>
                    <a:schemeClr val="bg1"/>
                  </a:solidFill>
                  <a:latin typeface="Arial" panose="020B0604020202020204" pitchFamily="34" charset="0"/>
                  <a:cs typeface="Arial" panose="020B0604020202020204" pitchFamily="34" charset="0"/>
                </a:rPr>
                <a:t>đôi</a:t>
              </a:r>
              <a:endParaRPr lang="en-US" sz="2500" b="1" dirty="0">
                <a:solidFill>
                  <a:schemeClr val="bg1"/>
                </a:solidFill>
                <a:latin typeface="Arial" panose="020B0604020202020204" pitchFamily="34" charset="0"/>
                <a:cs typeface="Arial" panose="020B0604020202020204" pitchFamily="34" charset="0"/>
              </a:endParaRPr>
            </a:p>
          </p:txBody>
        </p:sp>
      </p:grpSp>
      <p:grpSp>
        <p:nvGrpSpPr>
          <p:cNvPr id="15" name="Group 14"/>
          <p:cNvGrpSpPr/>
          <p:nvPr/>
        </p:nvGrpSpPr>
        <p:grpSpPr>
          <a:xfrm>
            <a:off x="790441" y="1351167"/>
            <a:ext cx="7438434" cy="557823"/>
            <a:chOff x="689904" y="1379897"/>
            <a:chExt cx="7438434" cy="557823"/>
          </a:xfrm>
        </p:grpSpPr>
        <p:sp>
          <p:nvSpPr>
            <p:cNvPr id="21" name="TextBox 20"/>
            <p:cNvSpPr txBox="1"/>
            <p:nvPr/>
          </p:nvSpPr>
          <p:spPr>
            <a:xfrm>
              <a:off x="689904" y="1379897"/>
              <a:ext cx="184731" cy="553998"/>
            </a:xfrm>
            <a:prstGeom prst="rect">
              <a:avLst/>
            </a:prstGeom>
            <a:noFill/>
          </p:spPr>
          <p:txBody>
            <a:bodyPr wrap="none" rtlCol="0">
              <a:spAutoFit/>
            </a:bodyPr>
            <a:lstStyle/>
            <a:p>
              <a:endPar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689904" y="1445277"/>
              <a:ext cx="7438434" cy="492443"/>
            </a:xfrm>
            <a:prstGeom prst="rect">
              <a:avLst/>
            </a:prstGeom>
            <a:noFill/>
          </p:spPr>
          <p:txBody>
            <a:bodyPr wrap="square" rtlCol="0">
              <a:spAutoFit/>
            </a:bodyPr>
            <a:lstStyle/>
            <a:p>
              <a:pPr marL="457200" indent="-457200">
                <a:buClr>
                  <a:srgbClr val="FF0000"/>
                </a:buClr>
                <a:buFont typeface="Wingdings" panose="05000000000000000000" pitchFamily="2" charset="2"/>
                <a:buChar char="v"/>
              </a:pPr>
              <a:r>
                <a:rPr lang="vi-VN" sz="2600" b="1" dirty="0"/>
                <a:t>Xem video Trái Đất quay quanh Mặt Trời</a:t>
              </a:r>
              <a:endParaRPr lang="en-US" sz="2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2851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3053</TotalTime>
  <Words>613</Words>
  <Application>Microsoft Office PowerPoint</Application>
  <PresentationFormat>Widescreen</PresentationFormat>
  <Paragraphs>66</Paragraphs>
  <Slides>15</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HP001 4 hàng</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Tạo bài trình chiếu giới thiệu trường em</vt:lpstr>
      <vt:lpstr>PowerPoint Presentation</vt:lpstr>
      <vt:lpstr>PowerPoint Presentation</vt:lpstr>
      <vt:lpstr>PowerPoint Presentation</vt:lpstr>
    </vt:vector>
  </TitlesOfParts>
  <Company>Admin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 123</cp:lastModifiedBy>
  <cp:revision>527</cp:revision>
  <dcterms:created xsi:type="dcterms:W3CDTF">2022-01-27T15:18:21Z</dcterms:created>
  <dcterms:modified xsi:type="dcterms:W3CDTF">2023-03-16T07:15:51Z</dcterms:modified>
</cp:coreProperties>
</file>