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68" r:id="rId5"/>
    <p:sldId id="269" r:id="rId6"/>
    <p:sldId id="270" r:id="rId7"/>
    <p:sldId id="271" r:id="rId8"/>
    <p:sldId id="272" r:id="rId9"/>
    <p:sldId id="273" r:id="rId10"/>
    <p:sldId id="257" r:id="rId11"/>
    <p:sldId id="258" r:id="rId12"/>
    <p:sldId id="262" r:id="rId13"/>
    <p:sldId id="263" r:id="rId14"/>
    <p:sldId id="267" r:id="rId15"/>
    <p:sldId id="259" r:id="rId16"/>
    <p:sldId id="261" r:id="rId17"/>
    <p:sldId id="265" r:id="rId18"/>
    <p:sldId id="264" r:id="rId19"/>
    <p:sldId id="25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FF99FF"/>
    <a:srgbClr val="FFCC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4" autoAdjust="0"/>
    <p:restoredTop sz="94660"/>
  </p:normalViewPr>
  <p:slideViewPr>
    <p:cSldViewPr snapToGrid="0">
      <p:cViewPr varScale="1">
        <p:scale>
          <a:sx n="28" d="100"/>
          <a:sy n="28" d="100"/>
        </p:scale>
        <p:origin x="67" y="9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ECA2CF3-161D-4290-9691-8A065EC2791C}" type="datetimeFigureOut">
              <a:rPr lang="en-US" smtClean="0"/>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AAD2D-E155-4930-B7B6-C4DEBF7569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AC1CCB-7135-4B10-AA59-58B0F748DF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7B24AA-8C5B-489B-8D76-26520A47235C}"/>
              </a:ext>
            </a:extLst>
          </p:cNvPr>
          <p:cNvSpPr>
            <a:spLocks noGrp="1"/>
          </p:cNvSpPr>
          <p:nvPr>
            <p:ph type="dt" sz="half" idx="10"/>
          </p:nvPr>
        </p:nvSpPr>
        <p:spPr/>
        <p:txBody>
          <a:bodyPr/>
          <a:lstStyle/>
          <a:p>
            <a:fld id="{0D838988-15A6-4647-86D7-062E8698D868}" type="datetimeFigureOut">
              <a:rPr lang="en-US" smtClean="0"/>
              <a:t>11/10/2022</a:t>
            </a:fld>
            <a:endParaRPr lang="en-US"/>
          </a:p>
        </p:txBody>
      </p:sp>
      <p:sp>
        <p:nvSpPr>
          <p:cNvPr id="5" name="Footer Placeholder 4">
            <a:extLst>
              <a:ext uri="{FF2B5EF4-FFF2-40B4-BE49-F238E27FC236}">
                <a16:creationId xmlns:a16="http://schemas.microsoft.com/office/drawing/2014/main" id="{C3583610-7093-4756-9548-A446332899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121917-1AE1-4786-B80F-949542DEEAA5}"/>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579581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5ED7E-5E45-430A-8151-2B2A599911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80687-B7A4-42A2-89F2-ED91DB7A72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6AEC17-1600-4203-9089-5C7E876BAAF0}"/>
              </a:ext>
            </a:extLst>
          </p:cNvPr>
          <p:cNvSpPr>
            <a:spLocks noGrp="1"/>
          </p:cNvSpPr>
          <p:nvPr>
            <p:ph type="dt" sz="half" idx="10"/>
          </p:nvPr>
        </p:nvSpPr>
        <p:spPr/>
        <p:txBody>
          <a:bodyPr/>
          <a:lstStyle/>
          <a:p>
            <a:fld id="{0D838988-15A6-4647-86D7-062E8698D868}" type="datetimeFigureOut">
              <a:rPr lang="en-US" smtClean="0"/>
              <a:t>11/10/2022</a:t>
            </a:fld>
            <a:endParaRPr lang="en-US"/>
          </a:p>
        </p:txBody>
      </p:sp>
      <p:sp>
        <p:nvSpPr>
          <p:cNvPr id="5" name="Footer Placeholder 4">
            <a:extLst>
              <a:ext uri="{FF2B5EF4-FFF2-40B4-BE49-F238E27FC236}">
                <a16:creationId xmlns:a16="http://schemas.microsoft.com/office/drawing/2014/main" id="{F7540B89-4B0C-4D59-9C29-F663AFCFB8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133160-9222-48B8-8487-67F6F8DCFA63}"/>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1310380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8D804-AC27-4302-BCD5-67B885BB86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03EE7E-B580-4825-AF42-1EC0FE9BD0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CB418C6-8329-4AF6-A23C-A359B33D7E70}"/>
              </a:ext>
            </a:extLst>
          </p:cNvPr>
          <p:cNvSpPr>
            <a:spLocks noGrp="1"/>
          </p:cNvSpPr>
          <p:nvPr>
            <p:ph type="dt" sz="half" idx="10"/>
          </p:nvPr>
        </p:nvSpPr>
        <p:spPr/>
        <p:txBody>
          <a:bodyPr/>
          <a:lstStyle/>
          <a:p>
            <a:fld id="{0D838988-15A6-4647-86D7-062E8698D868}" type="datetimeFigureOut">
              <a:rPr lang="en-US" smtClean="0"/>
              <a:t>11/10/2022</a:t>
            </a:fld>
            <a:endParaRPr lang="en-US"/>
          </a:p>
        </p:txBody>
      </p:sp>
      <p:sp>
        <p:nvSpPr>
          <p:cNvPr id="5" name="Footer Placeholder 4">
            <a:extLst>
              <a:ext uri="{FF2B5EF4-FFF2-40B4-BE49-F238E27FC236}">
                <a16:creationId xmlns:a16="http://schemas.microsoft.com/office/drawing/2014/main" id="{53745CC2-EF71-449B-8BFC-645536AE98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6F3669-86B0-4086-9909-9793EDE6B4B6}"/>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2972886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439E6-4F47-40B6-8E5B-3C0FD4E826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5D94E9-8A9E-4BFE-8AFF-2FD37BDA377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94CD48-3081-4ED0-A9D7-AD99BC89AE2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21C2EB-ED80-448C-A415-C71E76BE4628}"/>
              </a:ext>
            </a:extLst>
          </p:cNvPr>
          <p:cNvSpPr>
            <a:spLocks noGrp="1"/>
          </p:cNvSpPr>
          <p:nvPr>
            <p:ph type="dt" sz="half" idx="10"/>
          </p:nvPr>
        </p:nvSpPr>
        <p:spPr/>
        <p:txBody>
          <a:bodyPr/>
          <a:lstStyle/>
          <a:p>
            <a:fld id="{0D838988-15A6-4647-86D7-062E8698D868}" type="datetimeFigureOut">
              <a:rPr lang="en-US" smtClean="0"/>
              <a:t>11/10/2022</a:t>
            </a:fld>
            <a:endParaRPr lang="en-US"/>
          </a:p>
        </p:txBody>
      </p:sp>
      <p:sp>
        <p:nvSpPr>
          <p:cNvPr id="6" name="Footer Placeholder 5">
            <a:extLst>
              <a:ext uri="{FF2B5EF4-FFF2-40B4-BE49-F238E27FC236}">
                <a16:creationId xmlns:a16="http://schemas.microsoft.com/office/drawing/2014/main" id="{49C98061-F78D-41AC-BC66-566828D0F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CB79CE-8C66-42E8-8218-D834D02992D5}"/>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4234609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5E0DA-6E9D-463F-A2DD-29DE51FAC5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6AA701-00FA-4298-9CAA-877EF5410C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1351546-7C59-4175-9BFE-17003AC341E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240F54-C375-4504-BECC-DF497AD203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6B05408-1F3D-493D-B7A2-C776BFDD190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851279-2D44-45B8-B481-029791165588}"/>
              </a:ext>
            </a:extLst>
          </p:cNvPr>
          <p:cNvSpPr>
            <a:spLocks noGrp="1"/>
          </p:cNvSpPr>
          <p:nvPr>
            <p:ph type="dt" sz="half" idx="10"/>
          </p:nvPr>
        </p:nvSpPr>
        <p:spPr/>
        <p:txBody>
          <a:bodyPr/>
          <a:lstStyle/>
          <a:p>
            <a:fld id="{0D838988-15A6-4647-86D7-062E8698D868}" type="datetimeFigureOut">
              <a:rPr lang="en-US" smtClean="0"/>
              <a:t>11/10/2022</a:t>
            </a:fld>
            <a:endParaRPr lang="en-US"/>
          </a:p>
        </p:txBody>
      </p:sp>
      <p:sp>
        <p:nvSpPr>
          <p:cNvPr id="8" name="Footer Placeholder 7">
            <a:extLst>
              <a:ext uri="{FF2B5EF4-FFF2-40B4-BE49-F238E27FC236}">
                <a16:creationId xmlns:a16="http://schemas.microsoft.com/office/drawing/2014/main" id="{D5B88272-16C8-4CDC-ADCB-02EBA95517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BF59B6-FDC9-49CA-89E6-318F2BB32F3D}"/>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907926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889BE-2EA3-4F1E-AD4A-720EC39BC7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8120AF-995E-43E9-9C76-D00D3CE45D52}"/>
              </a:ext>
            </a:extLst>
          </p:cNvPr>
          <p:cNvSpPr>
            <a:spLocks noGrp="1"/>
          </p:cNvSpPr>
          <p:nvPr>
            <p:ph type="dt" sz="half" idx="10"/>
          </p:nvPr>
        </p:nvSpPr>
        <p:spPr/>
        <p:txBody>
          <a:bodyPr/>
          <a:lstStyle/>
          <a:p>
            <a:fld id="{0D838988-15A6-4647-86D7-062E8698D868}" type="datetimeFigureOut">
              <a:rPr lang="en-US" smtClean="0"/>
              <a:t>11/10/2022</a:t>
            </a:fld>
            <a:endParaRPr lang="en-US"/>
          </a:p>
        </p:txBody>
      </p:sp>
      <p:sp>
        <p:nvSpPr>
          <p:cNvPr id="4" name="Footer Placeholder 3">
            <a:extLst>
              <a:ext uri="{FF2B5EF4-FFF2-40B4-BE49-F238E27FC236}">
                <a16:creationId xmlns:a16="http://schemas.microsoft.com/office/drawing/2014/main" id="{D8CA7BFF-56B8-439F-8678-ADC75895C7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20069F-E42F-4FCF-9889-ACCD9C80A4EC}"/>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3415504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EAE7B8-C2C1-404D-9AAE-D00086810180}"/>
              </a:ext>
            </a:extLst>
          </p:cNvPr>
          <p:cNvSpPr>
            <a:spLocks noGrp="1"/>
          </p:cNvSpPr>
          <p:nvPr>
            <p:ph type="dt" sz="half" idx="10"/>
          </p:nvPr>
        </p:nvSpPr>
        <p:spPr/>
        <p:txBody>
          <a:bodyPr/>
          <a:lstStyle/>
          <a:p>
            <a:fld id="{0D838988-15A6-4647-86D7-062E8698D868}" type="datetimeFigureOut">
              <a:rPr lang="en-US" smtClean="0"/>
              <a:t>11/10/2022</a:t>
            </a:fld>
            <a:endParaRPr lang="en-US"/>
          </a:p>
        </p:txBody>
      </p:sp>
      <p:sp>
        <p:nvSpPr>
          <p:cNvPr id="3" name="Footer Placeholder 2">
            <a:extLst>
              <a:ext uri="{FF2B5EF4-FFF2-40B4-BE49-F238E27FC236}">
                <a16:creationId xmlns:a16="http://schemas.microsoft.com/office/drawing/2014/main" id="{753B9C5F-6E06-4FCE-B0DD-781AD2B34C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D301F8-B063-4A27-9601-D5980F7C7A25}"/>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38380306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232F5-D7F7-441C-ADA4-49F9AD638D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380A6A-41BE-418E-A8DD-DCDE6C6BBE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C981A5-B44A-4A15-B682-5429809AF9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F0E258-2AFB-4C0D-91D3-8DD539CD456A}"/>
              </a:ext>
            </a:extLst>
          </p:cNvPr>
          <p:cNvSpPr>
            <a:spLocks noGrp="1"/>
          </p:cNvSpPr>
          <p:nvPr>
            <p:ph type="dt" sz="half" idx="10"/>
          </p:nvPr>
        </p:nvSpPr>
        <p:spPr/>
        <p:txBody>
          <a:bodyPr/>
          <a:lstStyle/>
          <a:p>
            <a:fld id="{0D838988-15A6-4647-86D7-062E8698D868}" type="datetimeFigureOut">
              <a:rPr lang="en-US" smtClean="0"/>
              <a:t>11/10/2022</a:t>
            </a:fld>
            <a:endParaRPr lang="en-US"/>
          </a:p>
        </p:txBody>
      </p:sp>
      <p:sp>
        <p:nvSpPr>
          <p:cNvPr id="6" name="Footer Placeholder 5">
            <a:extLst>
              <a:ext uri="{FF2B5EF4-FFF2-40B4-BE49-F238E27FC236}">
                <a16:creationId xmlns:a16="http://schemas.microsoft.com/office/drawing/2014/main" id="{2E672DAF-38C7-40CF-87CF-054BCE0D43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962FD2-8875-4D0D-B230-163296AEF4D9}"/>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130685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706CF-D2B2-498E-B1A4-E035CFCDAE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F30A05-212A-451C-8E7A-96F49FF82E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7FD212-2C7E-45EE-AC46-E2223238AB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53533D7-6C68-40EC-979B-D92512285798}"/>
              </a:ext>
            </a:extLst>
          </p:cNvPr>
          <p:cNvSpPr>
            <a:spLocks noGrp="1"/>
          </p:cNvSpPr>
          <p:nvPr>
            <p:ph type="dt" sz="half" idx="10"/>
          </p:nvPr>
        </p:nvSpPr>
        <p:spPr/>
        <p:txBody>
          <a:bodyPr/>
          <a:lstStyle/>
          <a:p>
            <a:fld id="{0D838988-15A6-4647-86D7-062E8698D868}" type="datetimeFigureOut">
              <a:rPr lang="en-US" smtClean="0"/>
              <a:t>11/10/2022</a:t>
            </a:fld>
            <a:endParaRPr lang="en-US"/>
          </a:p>
        </p:txBody>
      </p:sp>
      <p:sp>
        <p:nvSpPr>
          <p:cNvPr id="6" name="Footer Placeholder 5">
            <a:extLst>
              <a:ext uri="{FF2B5EF4-FFF2-40B4-BE49-F238E27FC236}">
                <a16:creationId xmlns:a16="http://schemas.microsoft.com/office/drawing/2014/main" id="{CE655689-4232-4DF3-9715-90AFC15979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96D20C-BCB5-48A1-A7B0-016FB546E1AA}"/>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32376920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ECCB9-4BCD-46B0-953E-1AB9463C7B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453EB7-9C22-4F76-A0C1-09917E1076D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241B2F-D552-48D4-937C-514AAE63A578}"/>
              </a:ext>
            </a:extLst>
          </p:cNvPr>
          <p:cNvSpPr>
            <a:spLocks noGrp="1"/>
          </p:cNvSpPr>
          <p:nvPr>
            <p:ph type="dt" sz="half" idx="10"/>
          </p:nvPr>
        </p:nvSpPr>
        <p:spPr/>
        <p:txBody>
          <a:bodyPr/>
          <a:lstStyle/>
          <a:p>
            <a:fld id="{0D838988-15A6-4647-86D7-062E8698D868}" type="datetimeFigureOut">
              <a:rPr lang="en-US" smtClean="0"/>
              <a:t>11/10/2022</a:t>
            </a:fld>
            <a:endParaRPr lang="en-US"/>
          </a:p>
        </p:txBody>
      </p:sp>
      <p:sp>
        <p:nvSpPr>
          <p:cNvPr id="5" name="Footer Placeholder 4">
            <a:extLst>
              <a:ext uri="{FF2B5EF4-FFF2-40B4-BE49-F238E27FC236}">
                <a16:creationId xmlns:a16="http://schemas.microsoft.com/office/drawing/2014/main" id="{E8FEC662-9187-4C31-BD3C-A06B7A15B8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CA6AAB-C339-47CB-85C4-7E0F26ABB36E}"/>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27759091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B1161F-716E-4BB5-9AAA-4BED10A7E6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43BFCA-4B6F-402E-8ADF-5FD82E1D4E2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338A54-1739-44FE-94BE-9F6A839C6854}"/>
              </a:ext>
            </a:extLst>
          </p:cNvPr>
          <p:cNvSpPr>
            <a:spLocks noGrp="1"/>
          </p:cNvSpPr>
          <p:nvPr>
            <p:ph type="dt" sz="half" idx="10"/>
          </p:nvPr>
        </p:nvSpPr>
        <p:spPr/>
        <p:txBody>
          <a:bodyPr/>
          <a:lstStyle/>
          <a:p>
            <a:fld id="{0D838988-15A6-4647-86D7-062E8698D868}" type="datetimeFigureOut">
              <a:rPr lang="en-US" smtClean="0"/>
              <a:t>11/10/2022</a:t>
            </a:fld>
            <a:endParaRPr lang="en-US"/>
          </a:p>
        </p:txBody>
      </p:sp>
      <p:sp>
        <p:nvSpPr>
          <p:cNvPr id="5" name="Footer Placeholder 4">
            <a:extLst>
              <a:ext uri="{FF2B5EF4-FFF2-40B4-BE49-F238E27FC236}">
                <a16:creationId xmlns:a16="http://schemas.microsoft.com/office/drawing/2014/main" id="{C0075CA6-3F6F-4465-A774-09ABDBB3FF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ED3999-CBFE-4CA8-8B6C-A53A2448DD99}"/>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5521482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00772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290710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147101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874985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50144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6929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527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093795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122334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531471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153692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500229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87365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428858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815416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58617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62388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CA2CF3-161D-4290-9691-8A065EC2791C}" type="datetimeFigureOut">
              <a:rPr lang="en-US" smtClean="0"/>
              <a:t>11/10/2022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240652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019609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28974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39284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57065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CA2CF3-161D-4290-9691-8A065EC2791C}" type="datetimeFigureOut">
              <a:rPr lang="en-US" smtClean="0"/>
              <a:t>11/10/2022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CA2CF3-161D-4290-9691-8A065EC2791C}" type="datetimeFigureOut">
              <a:rPr lang="en-US" smtClean="0"/>
              <a:t>11/10/2022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11/10/2022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11/10/2022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11/10/2022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11/10/2022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9D1CF6-06F4-4E97-B3A3-986F040E3C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15A3EE-2B69-4F61-9D6B-E41538689E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18F42-D90A-454D-BCF8-D95CF83F7C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838988-15A6-4647-86D7-062E8698D868}" type="datetimeFigureOut">
              <a:rPr lang="en-US" smtClean="0"/>
              <a:t>11/10/2022</a:t>
            </a:fld>
            <a:endParaRPr lang="en-US"/>
          </a:p>
        </p:txBody>
      </p:sp>
      <p:sp>
        <p:nvSpPr>
          <p:cNvPr id="5" name="Footer Placeholder 4">
            <a:extLst>
              <a:ext uri="{FF2B5EF4-FFF2-40B4-BE49-F238E27FC236}">
                <a16:creationId xmlns:a16="http://schemas.microsoft.com/office/drawing/2014/main" id="{DDA2430F-0F2C-4DAD-95FF-057245B7AA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BAFC7AF-5ACB-4B84-A4B9-3F81B87B23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F1BDB4-6E33-4EB0-BC1A-E3E463951136}" type="slidenum">
              <a:rPr lang="en-US" smtClean="0"/>
              <a:t>‹#›</a:t>
            </a:fld>
            <a:endParaRPr lang="en-US"/>
          </a:p>
        </p:txBody>
      </p:sp>
    </p:spTree>
    <p:extLst>
      <p:ext uri="{BB962C8B-B14F-4D97-AF65-F5344CB8AC3E}">
        <p14:creationId xmlns:p14="http://schemas.microsoft.com/office/powerpoint/2010/main" val="23874594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2000"/>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870264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921974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10.png"/><Relationship Id="rId3" Type="http://schemas.openxmlformats.org/officeDocument/2006/relationships/slideLayout" Target="../slideLayouts/slideLayout24.xml"/><Relationship Id="rId7" Type="http://schemas.openxmlformats.org/officeDocument/2006/relationships/slide" Target="slide4.xml"/><Relationship Id="rId12" Type="http://schemas.openxmlformats.org/officeDocument/2006/relationships/image" Target="../media/image9.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slide" Target="slide3.xml"/><Relationship Id="rId11" Type="http://schemas.openxmlformats.org/officeDocument/2006/relationships/image" Target="../media/image8.gif"/><Relationship Id="rId5" Type="http://schemas.openxmlformats.org/officeDocument/2006/relationships/image" Target="../media/image6.png"/><Relationship Id="rId10" Type="http://schemas.openxmlformats.org/officeDocument/2006/relationships/image" Target="../media/image7.gif"/><Relationship Id="rId4" Type="http://schemas.openxmlformats.org/officeDocument/2006/relationships/image" Target="../media/image5.png"/><Relationship Id="rId9" Type="http://schemas.openxmlformats.org/officeDocument/2006/relationships/slide" Target="slide6.xm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6.png"/><Relationship Id="rId3" Type="http://schemas.openxmlformats.org/officeDocument/2006/relationships/audio" Target="../media/audio2.wav"/><Relationship Id="rId7" Type="http://schemas.openxmlformats.org/officeDocument/2006/relationships/image" Target="../media/image12.png"/><Relationship Id="rId12"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34.xml"/><Relationship Id="rId6" Type="http://schemas.microsoft.com/office/2007/relationships/hdphoto" Target="../media/hdphoto1.wdp"/><Relationship Id="rId11" Type="http://schemas.openxmlformats.org/officeDocument/2006/relationships/image" Target="../media/image14.png"/><Relationship Id="rId5" Type="http://schemas.openxmlformats.org/officeDocument/2006/relationships/image" Target="../media/image11.png"/><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13.png"/><Relationship Id="rId14" Type="http://schemas.openxmlformats.org/officeDocument/2006/relationships/slide" Target="slide2.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7.png"/><Relationship Id="rId3" Type="http://schemas.openxmlformats.org/officeDocument/2006/relationships/audio" Target="../media/audio3.wav"/><Relationship Id="rId7" Type="http://schemas.openxmlformats.org/officeDocument/2006/relationships/image" Target="../media/image12.png"/><Relationship Id="rId12"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34.xml"/><Relationship Id="rId6" Type="http://schemas.microsoft.com/office/2007/relationships/hdphoto" Target="../media/hdphoto1.wdp"/><Relationship Id="rId11" Type="http://schemas.openxmlformats.org/officeDocument/2006/relationships/image" Target="../media/image16.png"/><Relationship Id="rId5" Type="http://schemas.openxmlformats.org/officeDocument/2006/relationships/image" Target="../media/image11.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13.png"/><Relationship Id="rId14"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6.png"/><Relationship Id="rId3" Type="http://schemas.openxmlformats.org/officeDocument/2006/relationships/audio" Target="../media/audio2.wav"/><Relationship Id="rId7" Type="http://schemas.openxmlformats.org/officeDocument/2006/relationships/image" Target="../media/image12.png"/><Relationship Id="rId12"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34.xml"/><Relationship Id="rId6" Type="http://schemas.microsoft.com/office/2007/relationships/hdphoto" Target="../media/hdphoto1.wdp"/><Relationship Id="rId11" Type="http://schemas.openxmlformats.org/officeDocument/2006/relationships/image" Target="../media/image14.png"/><Relationship Id="rId5" Type="http://schemas.openxmlformats.org/officeDocument/2006/relationships/image" Target="../media/image11.png"/><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13.png"/><Relationship Id="rId14" Type="http://schemas.openxmlformats.org/officeDocument/2006/relationships/slide" Target="slide2.xml"/></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2.xml"/><Relationship Id="rId3" Type="http://schemas.openxmlformats.org/officeDocument/2006/relationships/audio" Target="../media/audio3.wav"/><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34.xml"/><Relationship Id="rId6" Type="http://schemas.microsoft.com/office/2007/relationships/hdphoto" Target="../media/hdphoto1.wdp"/><Relationship Id="rId11" Type="http://schemas.openxmlformats.org/officeDocument/2006/relationships/image" Target="../media/image16.png"/><Relationship Id="rId5" Type="http://schemas.openxmlformats.org/officeDocument/2006/relationships/image" Target="../media/image11.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alphaModFix amt="70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a:ln>
                  <a:solidFill>
                    <a:schemeClr val="accent1">
                      <a:lumMod val="50000"/>
                    </a:schemeClr>
                  </a:solidFill>
                </a:ln>
                <a:solidFill>
                  <a:schemeClr val="accent1">
                    <a:lumMod val="50000"/>
                  </a:schemeClr>
                </a:solidFill>
              </a:rPr>
              <a:t>VÒNG QUAY MAY MẮN</a:t>
            </a:r>
          </a:p>
        </p:txBody>
      </p:sp>
      <p:sp>
        <p:nvSpPr>
          <p:cNvPr id="3" name="Subtitle 2"/>
          <p:cNvSpPr>
            <a:spLocks noGrp="1"/>
          </p:cNvSpPr>
          <p:nvPr>
            <p:ph type="subTitle" idx="1"/>
          </p:nvPr>
        </p:nvSpPr>
        <p:spPr/>
        <p:txBody>
          <a:bodyPr>
            <a:noAutofit/>
          </a:bodyPr>
          <a:lstStyle/>
          <a:p>
            <a:endParaRPr lang="en-US" sz="4000" dirty="0">
              <a:ln>
                <a:solidFill>
                  <a:schemeClr val="bg1"/>
                </a:solidFill>
              </a:ln>
              <a:solidFill>
                <a:schemeClr val="bg1"/>
              </a:solidFill>
            </a:endParaRPr>
          </a:p>
        </p:txBody>
      </p:sp>
    </p:spTree>
    <p:extLst>
      <p:ext uri="{BB962C8B-B14F-4D97-AF65-F5344CB8AC3E}">
        <p14:creationId xmlns:p14="http://schemas.microsoft.com/office/powerpoint/2010/main" val="779294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07120" y="1168279"/>
            <a:ext cx="10098445" cy="967389"/>
            <a:chOff x="682011" y="1392470"/>
            <a:chExt cx="10098445" cy="967389"/>
          </a:xfrm>
        </p:grpSpPr>
        <p:grpSp>
          <p:nvGrpSpPr>
            <p:cNvPr id="5" name="Group 4"/>
            <p:cNvGrpSpPr/>
            <p:nvPr/>
          </p:nvGrpSpPr>
          <p:grpSpPr>
            <a:xfrm>
              <a:off x="682011" y="1392470"/>
              <a:ext cx="429926" cy="553998"/>
              <a:chOff x="1074773" y="1392410"/>
              <a:chExt cx="429926" cy="553998"/>
            </a:xfrm>
          </p:grpSpPr>
          <p:sp>
            <p:nvSpPr>
              <p:cNvPr id="7" name="Rectangle 6"/>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74773" y="1392410"/>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6" name="TextBox 5"/>
            <p:cNvSpPr txBox="1"/>
            <p:nvPr/>
          </p:nvSpPr>
          <p:spPr>
            <a:xfrm>
              <a:off x="1111937" y="1425501"/>
              <a:ext cx="9668519" cy="934358"/>
            </a:xfrm>
            <a:prstGeom prst="rect">
              <a:avLst/>
            </a:prstGeom>
            <a:noFill/>
          </p:spPr>
          <p:txBody>
            <a:bodyPr wrap="square" rtlCol="0">
              <a:spAutoFit/>
            </a:bodyPr>
            <a:lstStyle/>
            <a:p>
              <a:pPr>
                <a:lnSpc>
                  <a:spcPct val="114000"/>
                </a:lnSpc>
              </a:pPr>
              <a:r>
                <a:rPr lang="vi-VN" sz="2400" b="1" dirty="0">
                  <a:solidFill>
                    <a:srgbClr val="3333CC"/>
                  </a:solidFill>
                </a:rPr>
                <a:t>Những tác hại khi ngồi sai tư thế hoặc sử dụng máy tính quá thời gian quy định cho lứa tuổi</a:t>
              </a:r>
              <a:endParaRPr lang="en-US" sz="24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10" name="Picture 9"/>
          <p:cNvPicPr>
            <a:picLocks noChangeAspect="1"/>
          </p:cNvPicPr>
          <p:nvPr/>
        </p:nvPicPr>
        <p:blipFill>
          <a:blip r:embed="rId2"/>
          <a:stretch>
            <a:fillRect/>
          </a:stretch>
        </p:blipFill>
        <p:spPr>
          <a:xfrm>
            <a:off x="4290256" y="388877"/>
            <a:ext cx="3643985" cy="703225"/>
          </a:xfrm>
          <a:prstGeom prst="rect">
            <a:avLst/>
          </a:prstGeom>
        </p:spPr>
      </p:pic>
      <p:pic>
        <p:nvPicPr>
          <p:cNvPr id="3" name="Picture 2"/>
          <p:cNvPicPr>
            <a:picLocks noChangeAspect="1"/>
          </p:cNvPicPr>
          <p:nvPr/>
        </p:nvPicPr>
        <p:blipFill rotWithShape="1">
          <a:blip r:embed="rId3"/>
          <a:srcRect t="1215" r="22382"/>
          <a:stretch/>
        </p:blipFill>
        <p:spPr>
          <a:xfrm>
            <a:off x="4905767" y="3156482"/>
            <a:ext cx="6430103" cy="2122048"/>
          </a:xfrm>
          <a:prstGeom prst="rect">
            <a:avLst/>
          </a:prstGeom>
        </p:spPr>
      </p:pic>
      <p:sp>
        <p:nvSpPr>
          <p:cNvPr id="11" name="Rounded Rectangle 10"/>
          <p:cNvSpPr/>
          <p:nvPr/>
        </p:nvSpPr>
        <p:spPr>
          <a:xfrm>
            <a:off x="821687" y="2514600"/>
            <a:ext cx="4084080" cy="3708504"/>
          </a:xfrm>
          <a:prstGeom prst="roundRect">
            <a:avLst/>
          </a:prstGeom>
          <a:ln w="28575">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marL="463550" indent="-176213" algn="just">
              <a:lnSpc>
                <a:spcPct val="114000"/>
              </a:lnSpc>
            </a:pPr>
            <a:r>
              <a:rPr lang="en-US" sz="2400" b="1" dirty="0">
                <a:solidFill>
                  <a:srgbClr val="3333CC"/>
                </a:solidFill>
                <a:latin typeface="Arial" panose="020B0604020202020204" pitchFamily="34" charset="0"/>
                <a:cs typeface="Arial" panose="020B0604020202020204" pitchFamily="34" charset="0"/>
              </a:rPr>
              <a:t>  </a:t>
            </a:r>
          </a:p>
          <a:p>
            <a:pPr marL="463550" indent="-6350" algn="just">
              <a:lnSpc>
                <a:spcPct val="114000"/>
              </a:lnSpc>
            </a:pPr>
            <a:r>
              <a:rPr lang="en-US" sz="2200" b="1" dirty="0" err="1">
                <a:solidFill>
                  <a:srgbClr val="3333CC"/>
                </a:solidFill>
                <a:latin typeface="Arial" panose="020B0604020202020204" pitchFamily="34" charset="0"/>
                <a:cs typeface="Arial" panose="020B0604020202020204" pitchFamily="34" charset="0"/>
              </a:rPr>
              <a:t>Em</a:t>
            </a:r>
            <a:r>
              <a:rPr lang="en-US" sz="2200" b="1" dirty="0">
                <a:solidFill>
                  <a:srgbClr val="3333CC"/>
                </a:solidFill>
                <a:latin typeface="Arial" panose="020B0604020202020204" pitchFamily="34" charset="0"/>
                <a:cs typeface="Arial" panose="020B0604020202020204" pitchFamily="34" charset="0"/>
              </a:rPr>
              <a:t> </a:t>
            </a:r>
            <a:r>
              <a:rPr lang="en-US" sz="2200" b="1" dirty="0" err="1">
                <a:solidFill>
                  <a:srgbClr val="3333CC"/>
                </a:solidFill>
                <a:latin typeface="Arial" panose="020B0604020202020204" pitchFamily="34" charset="0"/>
                <a:cs typeface="Arial" panose="020B0604020202020204" pitchFamily="34" charset="0"/>
              </a:rPr>
              <a:t>hãy</a:t>
            </a:r>
            <a:r>
              <a:rPr lang="en-US" sz="2200" b="1" dirty="0">
                <a:solidFill>
                  <a:srgbClr val="3333CC"/>
                </a:solidFill>
                <a:latin typeface="Arial" panose="020B0604020202020204" pitchFamily="34" charset="0"/>
                <a:cs typeface="Arial" panose="020B0604020202020204" pitchFamily="34" charset="0"/>
              </a:rPr>
              <a:t> </a:t>
            </a:r>
            <a:r>
              <a:rPr lang="en-US" sz="2200" b="1" dirty="0" err="1">
                <a:solidFill>
                  <a:srgbClr val="3333CC"/>
                </a:solidFill>
                <a:latin typeface="Arial" panose="020B0604020202020204" pitchFamily="34" charset="0"/>
                <a:cs typeface="Arial" panose="020B0604020202020204" pitchFamily="34" charset="0"/>
              </a:rPr>
              <a:t>thảo</a:t>
            </a:r>
            <a:r>
              <a:rPr lang="en-US" sz="2200" b="1" dirty="0">
                <a:solidFill>
                  <a:srgbClr val="3333CC"/>
                </a:solidFill>
                <a:latin typeface="Arial" panose="020B0604020202020204" pitchFamily="34" charset="0"/>
                <a:cs typeface="Arial" panose="020B0604020202020204" pitchFamily="34" charset="0"/>
              </a:rPr>
              <a:t> </a:t>
            </a:r>
            <a:r>
              <a:rPr lang="en-US" sz="2200" b="1" dirty="0" err="1">
                <a:solidFill>
                  <a:srgbClr val="3333CC"/>
                </a:solidFill>
                <a:latin typeface="Arial" panose="020B0604020202020204" pitchFamily="34" charset="0"/>
                <a:cs typeface="Arial" panose="020B0604020202020204" pitchFamily="34" charset="0"/>
              </a:rPr>
              <a:t>luận</a:t>
            </a:r>
            <a:r>
              <a:rPr lang="en-US" sz="2200" b="1" dirty="0">
                <a:solidFill>
                  <a:srgbClr val="3333CC"/>
                </a:solidFill>
                <a:latin typeface="Arial" panose="020B0604020202020204" pitchFamily="34" charset="0"/>
                <a:cs typeface="Arial" panose="020B0604020202020204" pitchFamily="34" charset="0"/>
              </a:rPr>
              <a:t> </a:t>
            </a:r>
            <a:r>
              <a:rPr lang="en-US" sz="2200" b="1" dirty="0" err="1">
                <a:solidFill>
                  <a:srgbClr val="3333CC"/>
                </a:solidFill>
                <a:latin typeface="Arial" panose="020B0604020202020204" pitchFamily="34" charset="0"/>
                <a:cs typeface="Arial" panose="020B0604020202020204" pitchFamily="34" charset="0"/>
              </a:rPr>
              <a:t>với</a:t>
            </a:r>
            <a:r>
              <a:rPr lang="en-US" sz="2200" b="1" dirty="0">
                <a:solidFill>
                  <a:srgbClr val="3333CC"/>
                </a:solidFill>
                <a:latin typeface="Arial" panose="020B0604020202020204" pitchFamily="34" charset="0"/>
                <a:cs typeface="Arial" panose="020B0604020202020204" pitchFamily="34" charset="0"/>
              </a:rPr>
              <a:t> </a:t>
            </a:r>
            <a:r>
              <a:rPr lang="en-US" sz="2200" b="1" dirty="0" err="1">
                <a:solidFill>
                  <a:srgbClr val="3333CC"/>
                </a:solidFill>
                <a:latin typeface="Arial" panose="020B0604020202020204" pitchFamily="34" charset="0"/>
                <a:cs typeface="Arial" panose="020B0604020202020204" pitchFamily="34" charset="0"/>
              </a:rPr>
              <a:t>bạn</a:t>
            </a:r>
            <a:r>
              <a:rPr lang="en-US" sz="2200" b="1" dirty="0">
                <a:solidFill>
                  <a:srgbClr val="3333CC"/>
                </a:solidFill>
                <a:latin typeface="Arial" panose="020B0604020202020204" pitchFamily="34" charset="0"/>
                <a:cs typeface="Arial" panose="020B0604020202020204" pitchFamily="34" charset="0"/>
              </a:rPr>
              <a:t> </a:t>
            </a:r>
            <a:r>
              <a:rPr lang="en-US" sz="2200" b="1" dirty="0" err="1">
                <a:solidFill>
                  <a:srgbClr val="3333CC"/>
                </a:solidFill>
                <a:latin typeface="Arial" panose="020B0604020202020204" pitchFamily="34" charset="0"/>
                <a:cs typeface="Arial" panose="020B0604020202020204" pitchFamily="34" charset="0"/>
              </a:rPr>
              <a:t>để</a:t>
            </a:r>
            <a:r>
              <a:rPr lang="en-US" sz="2200" b="1" dirty="0">
                <a:solidFill>
                  <a:srgbClr val="3333CC"/>
                </a:solidFill>
                <a:latin typeface="Arial" panose="020B0604020202020204" pitchFamily="34" charset="0"/>
                <a:cs typeface="Arial" panose="020B0604020202020204" pitchFamily="34" charset="0"/>
              </a:rPr>
              <a:t> </a:t>
            </a:r>
            <a:r>
              <a:rPr lang="en-US" sz="2200" b="1" dirty="0" err="1">
                <a:solidFill>
                  <a:srgbClr val="3333CC"/>
                </a:solidFill>
                <a:latin typeface="Arial" panose="020B0604020202020204" pitchFamily="34" charset="0"/>
                <a:cs typeface="Arial" panose="020B0604020202020204" pitchFamily="34" charset="0"/>
              </a:rPr>
              <a:t>nêu</a:t>
            </a:r>
            <a:r>
              <a:rPr lang="en-US" sz="2200" b="1" dirty="0">
                <a:solidFill>
                  <a:srgbClr val="3333CC"/>
                </a:solidFill>
                <a:latin typeface="Arial" panose="020B0604020202020204" pitchFamily="34" charset="0"/>
                <a:cs typeface="Arial" panose="020B0604020202020204" pitchFamily="34" charset="0"/>
              </a:rPr>
              <a:t> </a:t>
            </a:r>
            <a:r>
              <a:rPr lang="en-US" sz="2200" b="1" dirty="0" err="1">
                <a:solidFill>
                  <a:srgbClr val="3333CC"/>
                </a:solidFill>
                <a:latin typeface="Arial" panose="020B0604020202020204" pitchFamily="34" charset="0"/>
                <a:cs typeface="Arial" panose="020B0604020202020204" pitchFamily="34" charset="0"/>
              </a:rPr>
              <a:t>các</a:t>
            </a:r>
            <a:r>
              <a:rPr lang="en-US" sz="2200" b="1" dirty="0">
                <a:solidFill>
                  <a:srgbClr val="3333CC"/>
                </a:solidFill>
                <a:latin typeface="Arial" panose="020B0604020202020204" pitchFamily="34" charset="0"/>
                <a:cs typeface="Arial" panose="020B0604020202020204" pitchFamily="34" charset="0"/>
              </a:rPr>
              <a:t> </a:t>
            </a:r>
            <a:r>
              <a:rPr lang="en-US" sz="2200" b="1" dirty="0" err="1">
                <a:solidFill>
                  <a:srgbClr val="3333CC"/>
                </a:solidFill>
                <a:latin typeface="Arial" panose="020B0604020202020204" pitchFamily="34" charset="0"/>
                <a:cs typeface="Arial" panose="020B0604020202020204" pitchFamily="34" charset="0"/>
              </a:rPr>
              <a:t>tác</a:t>
            </a:r>
            <a:r>
              <a:rPr lang="en-US" sz="2200" b="1" dirty="0">
                <a:solidFill>
                  <a:srgbClr val="3333CC"/>
                </a:solidFill>
                <a:latin typeface="Arial" panose="020B0604020202020204" pitchFamily="34" charset="0"/>
                <a:cs typeface="Arial" panose="020B0604020202020204" pitchFamily="34" charset="0"/>
              </a:rPr>
              <a:t> </a:t>
            </a:r>
            <a:r>
              <a:rPr lang="en-US" sz="2200" b="1" dirty="0" err="1">
                <a:solidFill>
                  <a:srgbClr val="3333CC"/>
                </a:solidFill>
                <a:latin typeface="Arial" panose="020B0604020202020204" pitchFamily="34" charset="0"/>
                <a:cs typeface="Arial" panose="020B0604020202020204" pitchFamily="34" charset="0"/>
              </a:rPr>
              <a:t>hại</a:t>
            </a:r>
            <a:r>
              <a:rPr lang="en-US" sz="2200" b="1" dirty="0">
                <a:solidFill>
                  <a:srgbClr val="3333CC"/>
                </a:solidFill>
                <a:latin typeface="Arial" panose="020B0604020202020204" pitchFamily="34" charset="0"/>
                <a:cs typeface="Arial" panose="020B0604020202020204" pitchFamily="34" charset="0"/>
              </a:rPr>
              <a:t>:</a:t>
            </a:r>
          </a:p>
          <a:p>
            <a:pPr marL="457200" indent="-403225" algn="just">
              <a:lnSpc>
                <a:spcPct val="114000"/>
              </a:lnSpc>
              <a:buClr>
                <a:srgbClr val="FF0000"/>
              </a:buClr>
              <a:buFont typeface="Arial" panose="020B0604020202020204" pitchFamily="34" charset="0"/>
              <a:buChar char="•"/>
            </a:pPr>
            <a:r>
              <a:rPr lang="en-US" sz="2300" dirty="0" err="1">
                <a:solidFill>
                  <a:srgbClr val="3333CC"/>
                </a:solidFill>
                <a:latin typeface="Arial" panose="020B0604020202020204" pitchFamily="34" charset="0"/>
                <a:cs typeface="Arial" panose="020B0604020202020204" pitchFamily="34" charset="0"/>
              </a:rPr>
              <a:t>Khi</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ngồi</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sai</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tư</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thế</a:t>
            </a:r>
            <a:r>
              <a:rPr lang="vi-VN" sz="2300" dirty="0">
                <a:solidFill>
                  <a:srgbClr val="3333CC"/>
                </a:solidFill>
                <a:latin typeface="Arial" panose="020B0604020202020204" pitchFamily="34" charset="0"/>
                <a:cs typeface="Arial" panose="020B0604020202020204" pitchFamily="34" charset="0"/>
              </a:rPr>
              <a:t> qua việc quan sát hình 7.2</a:t>
            </a:r>
            <a:endParaRPr lang="en-US" sz="2300" dirty="0">
              <a:solidFill>
                <a:srgbClr val="3333CC"/>
              </a:solidFill>
              <a:latin typeface="Arial" panose="020B0604020202020204" pitchFamily="34" charset="0"/>
              <a:cs typeface="Arial" panose="020B0604020202020204" pitchFamily="34" charset="0"/>
            </a:endParaRPr>
          </a:p>
          <a:p>
            <a:pPr marL="457200" indent="-403225" algn="just">
              <a:lnSpc>
                <a:spcPct val="114000"/>
              </a:lnSpc>
              <a:buClr>
                <a:srgbClr val="FF0000"/>
              </a:buClr>
              <a:buFont typeface="Arial" panose="020B0604020202020204" pitchFamily="34" charset="0"/>
              <a:buChar char="•"/>
            </a:pPr>
            <a:r>
              <a:rPr lang="en-US" sz="2300" dirty="0" err="1">
                <a:solidFill>
                  <a:srgbClr val="3333CC"/>
                </a:solidFill>
                <a:latin typeface="Arial" panose="020B0604020202020204" pitchFamily="34" charset="0"/>
                <a:cs typeface="Arial" panose="020B0604020202020204" pitchFamily="34" charset="0"/>
              </a:rPr>
              <a:t>Khi</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sử</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dụng</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máy</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tính</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quá</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thời</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gian</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quy</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định</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cho</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lứa</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tuổi</a:t>
            </a:r>
            <a:r>
              <a:rPr lang="en-US" sz="2300" dirty="0">
                <a:solidFill>
                  <a:srgbClr val="3333CC"/>
                </a:solidFill>
                <a:latin typeface="Arial" panose="020B0604020202020204" pitchFamily="34" charset="0"/>
                <a:cs typeface="Arial" panose="020B0604020202020204" pitchFamily="34" charset="0"/>
              </a:rPr>
              <a:t>.</a:t>
            </a:r>
          </a:p>
          <a:p>
            <a:pPr marL="342900" indent="-342900" algn="just">
              <a:lnSpc>
                <a:spcPct val="114000"/>
              </a:lnSpc>
              <a:buClr>
                <a:srgbClr val="FF0000"/>
              </a:buClr>
              <a:buFont typeface="Arial" panose="020B0604020202020204" pitchFamily="34" charset="0"/>
              <a:buChar char="•"/>
            </a:pPr>
            <a:endParaRPr lang="en-US" sz="2400" dirty="0">
              <a:solidFill>
                <a:srgbClr val="3333CC"/>
              </a:solidFill>
              <a:latin typeface="Arial" panose="020B0604020202020204" pitchFamily="34" charset="0"/>
              <a:cs typeface="Arial" panose="020B0604020202020204" pitchFamily="34" charset="0"/>
            </a:endParaRPr>
          </a:p>
        </p:txBody>
      </p:sp>
      <p:sp>
        <p:nvSpPr>
          <p:cNvPr id="12" name="TextBox 11"/>
          <p:cNvSpPr txBox="1"/>
          <p:nvPr/>
        </p:nvSpPr>
        <p:spPr>
          <a:xfrm>
            <a:off x="5446060" y="5368038"/>
            <a:ext cx="5634876" cy="369332"/>
          </a:xfrm>
          <a:prstGeom prst="rect">
            <a:avLst/>
          </a:prstGeom>
          <a:noFill/>
        </p:spPr>
        <p:txBody>
          <a:bodyPr wrap="none" rtlCol="0">
            <a:spAutoFit/>
          </a:bodyPr>
          <a:lstStyle/>
          <a:p>
            <a:r>
              <a:rPr lang="vi-VN" dirty="0"/>
              <a:t>Hình 7.2. Những tư thế ngồi sai khi sử dụng máy tính</a:t>
            </a:r>
            <a:endParaRPr lang="en-US" dirty="0"/>
          </a:p>
        </p:txBody>
      </p:sp>
      <p:pic>
        <p:nvPicPr>
          <p:cNvPr id="13" name="Picture 12"/>
          <p:cNvPicPr>
            <a:picLocks noChangeAspect="1"/>
          </p:cNvPicPr>
          <p:nvPr/>
        </p:nvPicPr>
        <p:blipFill>
          <a:blip r:embed="rId4"/>
          <a:stretch>
            <a:fillRect/>
          </a:stretch>
        </p:blipFill>
        <p:spPr>
          <a:xfrm>
            <a:off x="939730" y="2826346"/>
            <a:ext cx="565497" cy="476250"/>
          </a:xfrm>
          <a:prstGeom prst="rect">
            <a:avLst/>
          </a:prstGeom>
        </p:spPr>
      </p:pic>
    </p:spTree>
    <p:extLst>
      <p:ext uri="{BB962C8B-B14F-4D97-AF65-F5344CB8AC3E}">
        <p14:creationId xmlns:p14="http://schemas.microsoft.com/office/powerpoint/2010/main" val="79381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fade">
                                      <p:cBhvr>
                                        <p:cTn id="18" dur="500"/>
                                        <p:tgtEl>
                                          <p:spTgt spid="11">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fade">
                                      <p:cBhvr>
                                        <p:cTn id="21" dur="500"/>
                                        <p:tgtEl>
                                          <p:spTgt spid="1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Effect transition="in" filter="fade">
                                      <p:cBhvr>
                                        <p:cTn id="26" dur="500"/>
                                        <p:tgtEl>
                                          <p:spTgt spid="11">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Effect transition="in" filter="fade">
                                      <p:cBhvr>
                                        <p:cTn id="31"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07120" y="1208620"/>
            <a:ext cx="10098445" cy="967389"/>
            <a:chOff x="682011" y="1392470"/>
            <a:chExt cx="10098445" cy="967389"/>
          </a:xfrm>
        </p:grpSpPr>
        <p:grpSp>
          <p:nvGrpSpPr>
            <p:cNvPr id="5" name="Group 4"/>
            <p:cNvGrpSpPr/>
            <p:nvPr/>
          </p:nvGrpSpPr>
          <p:grpSpPr>
            <a:xfrm>
              <a:off x="682011" y="1392470"/>
              <a:ext cx="429926" cy="553998"/>
              <a:chOff x="1074773" y="1392410"/>
              <a:chExt cx="429926" cy="553998"/>
            </a:xfrm>
          </p:grpSpPr>
          <p:sp>
            <p:nvSpPr>
              <p:cNvPr id="7" name="Rectangle 6"/>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74773" y="1392410"/>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6" name="TextBox 5"/>
            <p:cNvSpPr txBox="1"/>
            <p:nvPr/>
          </p:nvSpPr>
          <p:spPr>
            <a:xfrm>
              <a:off x="1111937" y="1425501"/>
              <a:ext cx="9668519" cy="934358"/>
            </a:xfrm>
            <a:prstGeom prst="rect">
              <a:avLst/>
            </a:prstGeom>
            <a:noFill/>
          </p:spPr>
          <p:txBody>
            <a:bodyPr wrap="square" rtlCol="0">
              <a:spAutoFit/>
            </a:bodyPr>
            <a:lstStyle/>
            <a:p>
              <a:pPr>
                <a:lnSpc>
                  <a:spcPct val="114000"/>
                </a:lnSpc>
              </a:pPr>
              <a:r>
                <a:rPr lang="vi-VN" sz="2400" b="1" dirty="0">
                  <a:solidFill>
                    <a:srgbClr val="3333CC"/>
                  </a:solidFill>
                </a:rPr>
                <a:t>Những tác hại khi ngồi sai tư thế hoặc sử dụng máy tính quá thời gian quy định cho lứa tuổi</a:t>
              </a:r>
              <a:endParaRPr lang="en-US" sz="24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10" name="Picture 9"/>
          <p:cNvPicPr>
            <a:picLocks noChangeAspect="1"/>
          </p:cNvPicPr>
          <p:nvPr/>
        </p:nvPicPr>
        <p:blipFill>
          <a:blip r:embed="rId2"/>
          <a:stretch>
            <a:fillRect/>
          </a:stretch>
        </p:blipFill>
        <p:spPr>
          <a:xfrm>
            <a:off x="4290256" y="388877"/>
            <a:ext cx="3643985" cy="703225"/>
          </a:xfrm>
          <a:prstGeom prst="rect">
            <a:avLst/>
          </a:prstGeom>
        </p:spPr>
      </p:pic>
      <p:sp>
        <p:nvSpPr>
          <p:cNvPr id="14" name="Cloud 13"/>
          <p:cNvSpPr/>
          <p:nvPr/>
        </p:nvSpPr>
        <p:spPr>
          <a:xfrm>
            <a:off x="2070848" y="2649071"/>
            <a:ext cx="7530353" cy="2366682"/>
          </a:xfrm>
          <a:prstGeom prst="cloud">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500" dirty="0" err="1">
                <a:solidFill>
                  <a:srgbClr val="3333CC"/>
                </a:solidFill>
                <a:latin typeface="Arial" panose="020B0604020202020204" pitchFamily="34" charset="0"/>
                <a:cs typeface="Arial" panose="020B0604020202020204" pitchFamily="34" charset="0"/>
              </a:rPr>
              <a:t>Sử</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dụng</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máy</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tính</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trong</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thời</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gian</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bao</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lâu</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các</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em</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nên</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đứng</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dậy</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và</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đi</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lại</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nhẹ</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nhàng</a:t>
            </a:r>
            <a:endParaRPr lang="en-US" sz="2500" b="1"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032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7515" y="319711"/>
            <a:ext cx="3640665" cy="767548"/>
          </a:xfrm>
          <a:prstGeom prst="rect">
            <a:avLst/>
          </a:prstGeom>
        </p:spPr>
      </p:pic>
      <p:grpSp>
        <p:nvGrpSpPr>
          <p:cNvPr id="7" name="Group 6"/>
          <p:cNvGrpSpPr/>
          <p:nvPr/>
        </p:nvGrpSpPr>
        <p:grpSpPr>
          <a:xfrm>
            <a:off x="1555846" y="1587877"/>
            <a:ext cx="8925636" cy="1319093"/>
            <a:chOff x="1501254" y="1587877"/>
            <a:chExt cx="8846764" cy="1319093"/>
          </a:xfrm>
        </p:grpSpPr>
        <p:sp>
          <p:nvSpPr>
            <p:cNvPr id="2" name="Rectangle 1"/>
            <p:cNvSpPr/>
            <p:nvPr/>
          </p:nvSpPr>
          <p:spPr>
            <a:xfrm>
              <a:off x="2268376" y="1683413"/>
              <a:ext cx="7803672" cy="1052596"/>
            </a:xfrm>
            <a:prstGeom prst="rect">
              <a:avLst/>
            </a:prstGeom>
          </p:spPr>
          <p:txBody>
            <a:bodyPr wrap="square">
              <a:spAutoFit/>
            </a:bodyPr>
            <a:lstStyle/>
            <a:p>
              <a:pPr algn="just">
                <a:lnSpc>
                  <a:spcPct val="120000"/>
                </a:lnSpc>
                <a:buClr>
                  <a:srgbClr val="FF0000"/>
                </a:buClr>
                <a:buSzPct val="170000"/>
              </a:pPr>
              <a:r>
                <a:rPr lang="vi-VN" sz="2600" b="1" dirty="0">
                  <a:solidFill>
                    <a:srgbClr val="3333CC"/>
                  </a:solidFill>
                </a:rPr>
                <a:t>Em hãy chỉ ra những tác hại của việc ngồi sai tư thế khi sử dụng máy </a:t>
              </a:r>
              <a:r>
                <a:rPr lang="vi-VN" sz="2600" b="1" dirty="0">
                  <a:solidFill>
                    <a:srgbClr val="3333CC"/>
                  </a:solidFill>
                  <a:latin typeface="Arial" panose="020B0604020202020204" pitchFamily="34" charset="0"/>
                  <a:cs typeface="Arial" panose="020B0604020202020204" pitchFamily="34" charset="0"/>
                </a:rPr>
                <a:t>tính</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trong</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bảng</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bên</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dưới</a:t>
              </a:r>
              <a:r>
                <a:rPr lang="en-US" sz="2600" b="1" dirty="0">
                  <a:solidFill>
                    <a:srgbClr val="3333CC"/>
                  </a:solidFill>
                  <a:latin typeface="Arial" panose="020B0604020202020204" pitchFamily="34" charset="0"/>
                  <a:cs typeface="Arial" panose="020B0604020202020204" pitchFamily="34" charset="0"/>
                </a:rPr>
                <a:t>.</a:t>
              </a:r>
            </a:p>
          </p:txBody>
        </p:sp>
        <p:pic>
          <p:nvPicPr>
            <p:cNvPr id="3" name="Picture 2"/>
            <p:cNvPicPr>
              <a:picLocks noChangeAspect="1"/>
            </p:cNvPicPr>
            <p:nvPr/>
          </p:nvPicPr>
          <p:blipFill>
            <a:blip r:embed="rId3"/>
            <a:stretch>
              <a:fillRect/>
            </a:stretch>
          </p:blipFill>
          <p:spPr>
            <a:xfrm>
              <a:off x="1694032" y="1752347"/>
              <a:ext cx="560500" cy="476250"/>
            </a:xfrm>
            <a:prstGeom prst="rect">
              <a:avLst/>
            </a:prstGeom>
          </p:spPr>
        </p:pic>
        <p:sp>
          <p:nvSpPr>
            <p:cNvPr id="5" name="Rounded Rectangle 4"/>
            <p:cNvSpPr/>
            <p:nvPr/>
          </p:nvSpPr>
          <p:spPr>
            <a:xfrm>
              <a:off x="1501254" y="1587877"/>
              <a:ext cx="8846764" cy="131909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6" name="Table 5"/>
          <p:cNvGraphicFramePr>
            <a:graphicFrameLocks noGrp="1"/>
          </p:cNvGraphicFramePr>
          <p:nvPr>
            <p:extLst>
              <p:ext uri="{D42A27DB-BD31-4B8C-83A1-F6EECF244321}">
                <p14:modId xmlns:p14="http://schemas.microsoft.com/office/powerpoint/2010/main" val="1659457683"/>
              </p:ext>
            </p:extLst>
          </p:nvPr>
        </p:nvGraphicFramePr>
        <p:xfrm>
          <a:off x="1378421" y="3740721"/>
          <a:ext cx="9280480" cy="1827566"/>
        </p:xfrm>
        <a:graphic>
          <a:graphicData uri="http://schemas.openxmlformats.org/drawingml/2006/table">
            <a:tbl>
              <a:tblPr firstRow="1" bandRow="1">
                <a:tableStyleId>{22838BEF-8BB2-4498-84A7-C5851F593DF1}</a:tableStyleId>
              </a:tblPr>
              <a:tblGrid>
                <a:gridCol w="3700842">
                  <a:extLst>
                    <a:ext uri="{9D8B030D-6E8A-4147-A177-3AD203B41FA5}">
                      <a16:colId xmlns:a16="http://schemas.microsoft.com/office/drawing/2014/main" val="20000"/>
                    </a:ext>
                  </a:extLst>
                </a:gridCol>
                <a:gridCol w="5579638">
                  <a:extLst>
                    <a:ext uri="{9D8B030D-6E8A-4147-A177-3AD203B41FA5}">
                      <a16:colId xmlns:a16="http://schemas.microsoft.com/office/drawing/2014/main" val="20001"/>
                    </a:ext>
                  </a:extLst>
                </a:gridCol>
              </a:tblGrid>
              <a:tr h="599267">
                <a:tc>
                  <a:txBody>
                    <a:bodyPr/>
                    <a:lstStyle/>
                    <a:p>
                      <a:endParaRPr lang="en-US" sz="2600" b="0" dirty="0">
                        <a:latin typeface="Arial" panose="020B0604020202020204" pitchFamily="34" charset="0"/>
                        <a:cs typeface="Arial" panose="020B0604020202020204" pitchFamily="34" charset="0"/>
                      </a:endParaRPr>
                    </a:p>
                  </a:txBody>
                  <a:tcPr/>
                </a:tc>
                <a:tc>
                  <a:txBody>
                    <a:bodyPr/>
                    <a:lstStyle/>
                    <a:p>
                      <a:endParaRPr lang="en-US" sz="26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627797">
                <a:tc>
                  <a:txBody>
                    <a:bodyPr/>
                    <a:lstStyle/>
                    <a:p>
                      <a:endParaRPr lang="en-US" sz="2600" b="0" dirty="0">
                        <a:latin typeface="Arial" panose="020B0604020202020204" pitchFamily="34" charset="0"/>
                        <a:cs typeface="Arial" panose="020B0604020202020204" pitchFamily="34" charset="0"/>
                      </a:endParaRPr>
                    </a:p>
                  </a:txBody>
                  <a:tcPr/>
                </a:tc>
                <a:tc>
                  <a:txBody>
                    <a:bodyPr/>
                    <a:lstStyle/>
                    <a:p>
                      <a:r>
                        <a:rPr lang="it-IT" sz="2600" b="0" dirty="0">
                          <a:latin typeface="Arial" panose="020B0604020202020204" pitchFamily="34" charset="0"/>
                          <a:cs typeface="Arial" panose="020B0604020202020204" pitchFamily="34" charset="0"/>
                        </a:rPr>
                        <a:t>D. Cơ thể dẻo dai</a:t>
                      </a:r>
                      <a:endParaRPr lang="en-US" sz="26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600502">
                <a:tc>
                  <a:txBody>
                    <a:bodyPr/>
                    <a:lstStyle/>
                    <a:p>
                      <a:endParaRPr lang="en-US" sz="2600" b="0" dirty="0">
                        <a:latin typeface="Arial" panose="020B0604020202020204" pitchFamily="34" charset="0"/>
                        <a:cs typeface="Arial" panose="020B0604020202020204" pitchFamily="34" charset="0"/>
                      </a:endParaRPr>
                    </a:p>
                  </a:txBody>
                  <a:tcPr/>
                </a:tc>
                <a:tc>
                  <a:txBody>
                    <a:bodyPr/>
                    <a:lstStyle/>
                    <a:p>
                      <a:r>
                        <a:rPr lang="vi-VN" sz="2600" b="0" dirty="0">
                          <a:latin typeface="Arial" panose="020B0604020202020204" pitchFamily="34" charset="0"/>
                          <a:cs typeface="Arial" panose="020B0604020202020204" pitchFamily="34" charset="0"/>
                        </a:rPr>
                        <a:t>G. Không ảnh hưởng đến sức khoẻ</a:t>
                      </a:r>
                      <a:endParaRPr lang="en-US" sz="26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bl>
          </a:graphicData>
        </a:graphic>
      </p:graphicFrame>
      <p:sp>
        <p:nvSpPr>
          <p:cNvPr id="8" name="TextBox 7"/>
          <p:cNvSpPr txBox="1"/>
          <p:nvPr/>
        </p:nvSpPr>
        <p:spPr>
          <a:xfrm>
            <a:off x="1460310" y="3777927"/>
            <a:ext cx="1967205" cy="492443"/>
          </a:xfrm>
          <a:prstGeom prst="rect">
            <a:avLst/>
          </a:prstGeom>
          <a:noFill/>
        </p:spPr>
        <p:txBody>
          <a:bodyPr wrap="none" rtlCol="0">
            <a:spAutoFit/>
          </a:bodyPr>
          <a:lstStyle/>
          <a:p>
            <a:r>
              <a:rPr lang="vi-VN" sz="2600" dirty="0">
                <a:solidFill>
                  <a:schemeClr val="dk1"/>
                </a:solidFill>
                <a:latin typeface="Arial" panose="020B0604020202020204" pitchFamily="34" charset="0"/>
                <a:cs typeface="Arial" panose="020B0604020202020204" pitchFamily="34" charset="0"/>
              </a:rPr>
              <a:t>A. Đau lưng</a:t>
            </a:r>
            <a:endParaRPr lang="en-US" sz="2600" dirty="0">
              <a:solidFill>
                <a:schemeClr val="dk1"/>
              </a:solidFill>
              <a:latin typeface="Arial" panose="020B0604020202020204" pitchFamily="34" charset="0"/>
              <a:cs typeface="Arial" panose="020B0604020202020204" pitchFamily="34" charset="0"/>
            </a:endParaRPr>
          </a:p>
        </p:txBody>
      </p:sp>
      <p:sp>
        <p:nvSpPr>
          <p:cNvPr id="9" name="TextBox 8"/>
          <p:cNvSpPr txBox="1"/>
          <p:nvPr/>
        </p:nvSpPr>
        <p:spPr>
          <a:xfrm>
            <a:off x="1458140" y="4392642"/>
            <a:ext cx="1797287" cy="492443"/>
          </a:xfrm>
          <a:prstGeom prst="rect">
            <a:avLst/>
          </a:prstGeom>
          <a:noFill/>
        </p:spPr>
        <p:txBody>
          <a:bodyPr wrap="none" rtlCol="0">
            <a:spAutoFit/>
          </a:bodyPr>
          <a:lstStyle/>
          <a:p>
            <a:r>
              <a:rPr lang="en-US" sz="2600" dirty="0">
                <a:latin typeface="Arial" panose="020B0604020202020204" pitchFamily="34" charset="0"/>
                <a:cs typeface="Arial" panose="020B0604020202020204" pitchFamily="34" charset="0"/>
              </a:rPr>
              <a:t>C. </a:t>
            </a:r>
            <a:r>
              <a:rPr lang="en-US" sz="2600" dirty="0" err="1">
                <a:latin typeface="Arial" panose="020B0604020202020204" pitchFamily="34" charset="0"/>
                <a:cs typeface="Arial" panose="020B0604020202020204" pitchFamily="34" charset="0"/>
              </a:rPr>
              <a:t>Mỏi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mắt</a:t>
            </a:r>
            <a:endParaRPr lang="en-US" sz="2600" dirty="0">
              <a:latin typeface="Arial" panose="020B0604020202020204" pitchFamily="34" charset="0"/>
              <a:cs typeface="Arial" panose="020B0604020202020204" pitchFamily="34" charset="0"/>
            </a:endParaRPr>
          </a:p>
        </p:txBody>
      </p:sp>
      <p:sp>
        <p:nvSpPr>
          <p:cNvPr id="10" name="TextBox 9"/>
          <p:cNvSpPr txBox="1"/>
          <p:nvPr/>
        </p:nvSpPr>
        <p:spPr>
          <a:xfrm>
            <a:off x="1444492" y="5003290"/>
            <a:ext cx="3379451" cy="492443"/>
          </a:xfrm>
          <a:prstGeom prst="rect">
            <a:avLst/>
          </a:prstGeom>
          <a:noFill/>
        </p:spPr>
        <p:txBody>
          <a:bodyPr wrap="none" rtlCol="0">
            <a:spAutoFit/>
          </a:bodyPr>
          <a:lstStyle/>
          <a:p>
            <a:r>
              <a:rPr lang="en-US" sz="2600" dirty="0">
                <a:latin typeface="Arial" panose="020B0604020202020204" pitchFamily="34" charset="0"/>
                <a:cs typeface="Arial" panose="020B0604020202020204" pitchFamily="34" charset="0"/>
              </a:rPr>
              <a:t>E. Cong </a:t>
            </a:r>
            <a:r>
              <a:rPr lang="en-US" sz="2600" dirty="0" err="1">
                <a:latin typeface="Arial" panose="020B0604020202020204" pitchFamily="34" charset="0"/>
                <a:cs typeface="Arial" panose="020B0604020202020204" pitchFamily="34" charset="0"/>
              </a:rPr>
              <a:t>vẹo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cột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sống</a:t>
            </a:r>
            <a:endParaRPr lang="en-US" sz="2600" dirty="0">
              <a:latin typeface="Arial" panose="020B0604020202020204" pitchFamily="34" charset="0"/>
              <a:cs typeface="Arial" panose="020B0604020202020204" pitchFamily="34" charset="0"/>
            </a:endParaRPr>
          </a:p>
        </p:txBody>
      </p:sp>
      <p:sp>
        <p:nvSpPr>
          <p:cNvPr id="12" name="TextBox 11"/>
          <p:cNvSpPr txBox="1"/>
          <p:nvPr/>
        </p:nvSpPr>
        <p:spPr>
          <a:xfrm>
            <a:off x="5088061" y="3777927"/>
            <a:ext cx="2356735" cy="492443"/>
          </a:xfrm>
          <a:prstGeom prst="rect">
            <a:avLst/>
          </a:prstGeom>
          <a:noFill/>
        </p:spPr>
        <p:txBody>
          <a:bodyPr wrap="none" rtlCol="0">
            <a:spAutoFit/>
          </a:bodyPr>
          <a:lstStyle/>
          <a:p>
            <a:r>
              <a:rPr lang="en-US" sz="2600" dirty="0">
                <a:latin typeface="Arial" panose="020B0604020202020204" pitchFamily="34" charset="0"/>
                <a:cs typeface="Arial" panose="020B0604020202020204" pitchFamily="34" charset="0"/>
              </a:rPr>
              <a:t>B. </a:t>
            </a:r>
            <a:r>
              <a:rPr lang="en-US" sz="2600" dirty="0" err="1">
                <a:latin typeface="Arial" panose="020B0604020202020204" pitchFamily="34" charset="0"/>
                <a:cs typeface="Arial" panose="020B0604020202020204" pitchFamily="34" charset="0"/>
              </a:rPr>
              <a:t>Đau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vai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gáy</a:t>
            </a: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401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500"/>
                                        <p:tgtEl>
                                          <p:spTgt spid="9">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fade">
                                      <p:cBhvr>
                                        <p:cTn id="24" dur="500"/>
                                        <p:tgtEl>
                                          <p:spTgt spid="1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mph" presetSubtype="1" nodeType="clickEffect">
                                  <p:stCondLst>
                                    <p:cond delay="0"/>
                                  </p:stCondLst>
                                  <p:childTnLst>
                                    <p:set>
                                      <p:cBhvr override="childStyle">
                                        <p:cTn id="28" dur="indefinite"/>
                                        <p:tgtEl>
                                          <p:spTgt spid="8">
                                            <p:txEl>
                                              <p:pRg st="0" end="0"/>
                                            </p:txEl>
                                          </p:spTgt>
                                        </p:tgtEl>
                                        <p:attrNameLst>
                                          <p:attrName>style.color</p:attrName>
                                        </p:attrNameLst>
                                      </p:cBhvr>
                                      <p:to>
                                        <p:clrVal>
                                          <a:srgbClr val="FF0000"/>
                                        </p:clrVal>
                                      </p:to>
                                    </p:set>
                                  </p:childTnLst>
                                </p:cTn>
                              </p:par>
                            </p:childTnLst>
                          </p:cTn>
                        </p:par>
                      </p:childTnLst>
                    </p:cTn>
                  </p:par>
                  <p:par>
                    <p:cTn id="29" fill="hold">
                      <p:stCondLst>
                        <p:cond delay="indefinite"/>
                      </p:stCondLst>
                      <p:childTnLst>
                        <p:par>
                          <p:cTn id="30" fill="hold">
                            <p:stCondLst>
                              <p:cond delay="0"/>
                            </p:stCondLst>
                            <p:childTnLst>
                              <p:par>
                                <p:cTn id="31" presetID="3" presetClass="emph" presetSubtype="1" nodeType="clickEffect">
                                  <p:stCondLst>
                                    <p:cond delay="0"/>
                                  </p:stCondLst>
                                  <p:childTnLst>
                                    <p:set>
                                      <p:cBhvr override="childStyle">
                                        <p:cTn id="32" dur="indefinite"/>
                                        <p:tgtEl>
                                          <p:spTgt spid="9">
                                            <p:txEl>
                                              <p:pRg st="0" end="0"/>
                                            </p:txEl>
                                          </p:spTgt>
                                        </p:tgtEl>
                                        <p:attrNameLst>
                                          <p:attrName>style.color</p:attrName>
                                        </p:attrNameLst>
                                      </p:cBhvr>
                                      <p:to>
                                        <p:clrVal>
                                          <a:srgbClr val="FF0000"/>
                                        </p:clrVal>
                                      </p:to>
                                    </p:set>
                                  </p:childTnLst>
                                </p:cTn>
                              </p:par>
                            </p:childTnLst>
                          </p:cTn>
                        </p:par>
                      </p:childTnLst>
                    </p:cTn>
                  </p:par>
                  <p:par>
                    <p:cTn id="33" fill="hold">
                      <p:stCondLst>
                        <p:cond delay="indefinite"/>
                      </p:stCondLst>
                      <p:childTnLst>
                        <p:par>
                          <p:cTn id="34" fill="hold">
                            <p:stCondLst>
                              <p:cond delay="0"/>
                            </p:stCondLst>
                            <p:childTnLst>
                              <p:par>
                                <p:cTn id="35" presetID="3" presetClass="emph" presetSubtype="1" nodeType="clickEffect">
                                  <p:stCondLst>
                                    <p:cond delay="0"/>
                                  </p:stCondLst>
                                  <p:childTnLst>
                                    <p:set>
                                      <p:cBhvr override="childStyle">
                                        <p:cTn id="36" dur="indefinite"/>
                                        <p:tgtEl>
                                          <p:spTgt spid="10">
                                            <p:txEl>
                                              <p:pRg st="0" end="0"/>
                                            </p:txEl>
                                          </p:spTgt>
                                        </p:tgtEl>
                                        <p:attrNameLst>
                                          <p:attrName>style.color</p:attrName>
                                        </p:attrNameLst>
                                      </p:cBhvr>
                                      <p:to>
                                        <p:clrVal>
                                          <a:srgbClr val="FF0000"/>
                                        </p:clrVal>
                                      </p:to>
                                    </p:set>
                                  </p:childTnLst>
                                </p:cTn>
                              </p:par>
                            </p:childTnLst>
                          </p:cTn>
                        </p:par>
                      </p:childTnLst>
                    </p:cTn>
                  </p:par>
                  <p:par>
                    <p:cTn id="37" fill="hold">
                      <p:stCondLst>
                        <p:cond delay="indefinite"/>
                      </p:stCondLst>
                      <p:childTnLst>
                        <p:par>
                          <p:cTn id="38" fill="hold">
                            <p:stCondLst>
                              <p:cond delay="0"/>
                            </p:stCondLst>
                            <p:childTnLst>
                              <p:par>
                                <p:cTn id="39" presetID="3" presetClass="emph" presetSubtype="1" nodeType="clickEffect">
                                  <p:stCondLst>
                                    <p:cond delay="0"/>
                                  </p:stCondLst>
                                  <p:childTnLst>
                                    <p:set>
                                      <p:cBhvr override="childStyle">
                                        <p:cTn id="40" dur="indefinite"/>
                                        <p:tgtEl>
                                          <p:spTgt spid="12">
                                            <p:txEl>
                                              <p:pRg st="0" end="0"/>
                                            </p:txEl>
                                          </p:spTgt>
                                        </p:tgtEl>
                                        <p:attrNameLst>
                                          <p:attrName>style.color</p:attrName>
                                        </p:attrNameLst>
                                      </p:cBhvr>
                                      <p:to>
                                        <p:clrVal>
                                          <a:srgbClr val="FF0000"/>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build="allAtOnce"/>
      <p:bldP spid="10" grpId="0" build="allAtOnce"/>
      <p:bldP spid="12"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98651" y="389324"/>
            <a:ext cx="3657995" cy="761201"/>
          </a:xfrm>
          <a:prstGeom prst="rect">
            <a:avLst/>
          </a:prstGeom>
        </p:spPr>
      </p:pic>
      <p:grpSp>
        <p:nvGrpSpPr>
          <p:cNvPr id="2" name="Group 1"/>
          <p:cNvGrpSpPr/>
          <p:nvPr/>
        </p:nvGrpSpPr>
        <p:grpSpPr>
          <a:xfrm>
            <a:off x="1583145" y="2341734"/>
            <a:ext cx="8647205" cy="1930015"/>
            <a:chOff x="1583145" y="2328086"/>
            <a:chExt cx="8647205" cy="1930015"/>
          </a:xfrm>
        </p:grpSpPr>
        <p:sp>
          <p:nvSpPr>
            <p:cNvPr id="3" name="Rectangle 2"/>
            <p:cNvSpPr/>
            <p:nvPr/>
          </p:nvSpPr>
          <p:spPr>
            <a:xfrm>
              <a:off x="2357106" y="2502279"/>
              <a:ext cx="7633055" cy="1532727"/>
            </a:xfrm>
            <a:prstGeom prst="rect">
              <a:avLst/>
            </a:prstGeom>
          </p:spPr>
          <p:txBody>
            <a:bodyPr wrap="square">
              <a:spAutoFit/>
            </a:bodyPr>
            <a:lstStyle/>
            <a:p>
              <a:pPr algn="just">
                <a:lnSpc>
                  <a:spcPct val="120000"/>
                </a:lnSpc>
                <a:buClr>
                  <a:srgbClr val="FF0000"/>
                </a:buClr>
                <a:buSzPct val="170000"/>
              </a:pPr>
              <a:r>
                <a:rPr lang="vi-VN" sz="2600" b="1" dirty="0">
                  <a:solidFill>
                    <a:srgbClr val="3333CC"/>
                  </a:solidFill>
                </a:rPr>
                <a:t>Em hãy ngồi như đang sử dụng máy tính và yêu cầu bạn cùng bàn nhận xét đúng ở đâu, sai ở đâu? Sau đó hai bạn đổi vai trò cho nhau. </a:t>
              </a:r>
              <a:endParaRPr lang="en-US" sz="2600" b="1" dirty="0">
                <a:solidFill>
                  <a:srgbClr val="3333CC"/>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1791609" y="2552327"/>
              <a:ext cx="565497" cy="476250"/>
            </a:xfrm>
            <a:prstGeom prst="rect">
              <a:avLst/>
            </a:prstGeom>
          </p:spPr>
        </p:pic>
        <p:sp>
          <p:nvSpPr>
            <p:cNvPr id="6" name="Rounded Rectangle 5"/>
            <p:cNvSpPr/>
            <p:nvPr/>
          </p:nvSpPr>
          <p:spPr>
            <a:xfrm>
              <a:off x="1583145" y="2328086"/>
              <a:ext cx="8647205" cy="193001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47589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800300" y="1808816"/>
            <a:ext cx="8256895" cy="2975212"/>
          </a:xfrm>
          <a:prstGeom prst="cloud">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2600" b="1" dirty="0"/>
              <a:t>Qua bài học ngày hôm nay, các em biết được khi làm việc với máy tính ta phải ngồi như thế nào để bảo vệ sức khỏe?</a:t>
            </a:r>
            <a:endParaRPr lang="en-US" sz="2600" b="1" dirty="0"/>
          </a:p>
        </p:txBody>
      </p:sp>
    </p:spTree>
    <p:extLst>
      <p:ext uri="{BB962C8B-B14F-4D97-AF65-F5344CB8AC3E}">
        <p14:creationId xmlns:p14="http://schemas.microsoft.com/office/powerpoint/2010/main" val="323143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315" t="2710" r="18621" b="-1"/>
          <a:stretch/>
        </p:blipFill>
        <p:spPr>
          <a:xfrm>
            <a:off x="655095" y="2127531"/>
            <a:ext cx="2552130" cy="3401331"/>
          </a:xfrm>
          <a:prstGeom prst="rect">
            <a:avLst/>
          </a:prstGeom>
        </p:spPr>
      </p:pic>
      <p:sp>
        <p:nvSpPr>
          <p:cNvPr id="8" name="Horizontal Scroll 7"/>
          <p:cNvSpPr/>
          <p:nvPr/>
        </p:nvSpPr>
        <p:spPr>
          <a:xfrm>
            <a:off x="3207225" y="1924334"/>
            <a:ext cx="7861109" cy="3167800"/>
          </a:xfrm>
          <a:prstGeom prst="horizontalScroll">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538" algn="just"/>
            <a:r>
              <a:rPr lang="vi-VN" sz="2600" b="1" dirty="0">
                <a:latin typeface="Arial" panose="020B0604020202020204" pitchFamily="34" charset="0"/>
                <a:cs typeface="Arial" panose="020B0604020202020204" pitchFamily="34" charset="0"/>
              </a:rPr>
              <a:t>Nên đặt máy tính ở vị trí để ánh sáng không chiếu thẳng vào mắt và màn hình. Em cần ngồi đúng tư thế và đảm bảo thời gian theo quy định khi sử dụng máy tính.</a:t>
            </a:r>
            <a:endParaRPr lang="en-US" sz="2600" b="1" dirty="0">
              <a:latin typeface="Arial" panose="020B0604020202020204" pitchFamily="34" charset="0"/>
              <a:cs typeface="Arial" panose="020B0604020202020204" pitchFamily="34" charset="0"/>
            </a:endParaRPr>
          </a:p>
        </p:txBody>
      </p:sp>
      <p:sp>
        <p:nvSpPr>
          <p:cNvPr id="9" name="Oval 8"/>
          <p:cNvSpPr/>
          <p:nvPr/>
        </p:nvSpPr>
        <p:spPr>
          <a:xfrm>
            <a:off x="2756848" y="2265529"/>
            <a:ext cx="354842" cy="341193"/>
          </a:xfrm>
          <a:prstGeom prst="ellipse">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470246" y="2538484"/>
            <a:ext cx="259307" cy="266130"/>
          </a:xfrm>
          <a:prstGeom prst="ellipse">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424083" y="537883"/>
            <a:ext cx="3428999" cy="584775"/>
          </a:xfrm>
          <a:prstGeom prst="rect">
            <a:avLst/>
          </a:prstGeom>
          <a:solidFill>
            <a:srgbClr val="FFFF00"/>
          </a:solidFill>
          <a:ln>
            <a:solidFill>
              <a:srgbClr val="3333CC"/>
            </a:solidFill>
          </a:ln>
        </p:spPr>
        <p:txBody>
          <a:bodyPr wrap="square" rtlCol="0">
            <a:spAutoFit/>
          </a:bodyPr>
          <a:lstStyle/>
          <a:p>
            <a:pPr algn="ctr"/>
            <a:r>
              <a:rPr lang="en-US" sz="3200" b="1" dirty="0">
                <a:solidFill>
                  <a:srgbClr val="3333CC"/>
                </a:solidFill>
                <a:latin typeface="Arial" panose="020B0604020202020204" pitchFamily="34" charset="0"/>
                <a:cs typeface="Arial" panose="020B0604020202020204" pitchFamily="34" charset="0"/>
              </a:rPr>
              <a:t>GHI NHỚ</a:t>
            </a:r>
          </a:p>
        </p:txBody>
      </p:sp>
    </p:spTree>
    <p:extLst>
      <p:ext uri="{BB962C8B-B14F-4D97-AF65-F5344CB8AC3E}">
        <p14:creationId xmlns:p14="http://schemas.microsoft.com/office/powerpoint/2010/main" val="1496213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05E2FA4-701D-4C92-898E-7EE4AF07FEBA}"/>
              </a:ext>
            </a:extLst>
          </p:cNvPr>
          <p:cNvSpPr txBox="1"/>
          <p:nvPr/>
        </p:nvSpPr>
        <p:spPr>
          <a:xfrm>
            <a:off x="3360800" y="2557319"/>
            <a:ext cx="5145960" cy="1865126"/>
          </a:xfrm>
          <a:prstGeom prst="rect">
            <a:avLst/>
          </a:prstGeom>
          <a:noFill/>
          <a:ln>
            <a:noFill/>
          </a:ln>
        </p:spPr>
        <p:txBody>
          <a:bodyPr wrap="none" rtlCol="0">
            <a:spAutoFit/>
          </a:bodyPr>
          <a:lstStyle/>
          <a:p>
            <a:pPr algn="ctr">
              <a:lnSpc>
                <a:spcPct val="120000"/>
              </a:lnSpc>
            </a:pPr>
            <a:r>
              <a:rPr lang="vi-VN" sz="48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CHÀO TẠM BIỆT</a:t>
            </a:r>
          </a:p>
          <a:p>
            <a:pPr algn="ctr">
              <a:lnSpc>
                <a:spcPct val="120000"/>
              </a:lnSpc>
            </a:pPr>
            <a:r>
              <a:rPr lang="vi-VN" sz="48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CÁC EM!</a:t>
            </a:r>
          </a:p>
        </p:txBody>
      </p:sp>
      <p:pic>
        <p:nvPicPr>
          <p:cNvPr id="2" name="Picture 1"/>
          <p:cNvPicPr>
            <a:picLocks noChangeAspect="1"/>
          </p:cNvPicPr>
          <p:nvPr/>
        </p:nvPicPr>
        <p:blipFill>
          <a:blip r:embed="rId3"/>
          <a:stretch>
            <a:fillRect/>
          </a:stretch>
        </p:blipFill>
        <p:spPr>
          <a:xfrm>
            <a:off x="9672068" y="6537279"/>
            <a:ext cx="1751108" cy="229097"/>
          </a:xfrm>
          <a:prstGeom prst="rect">
            <a:avLst/>
          </a:prstGeom>
        </p:spPr>
      </p:pic>
    </p:spTree>
    <p:extLst>
      <p:ext uri="{BB962C8B-B14F-4D97-AF65-F5344CB8AC3E}">
        <p14:creationId xmlns:p14="http://schemas.microsoft.com/office/powerpoint/2010/main" val="147728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62000"/>
            <a:lum/>
          </a:blip>
          <a:srcRect/>
          <a:stretch>
            <a:fillRect t="-6000" b="-6000"/>
          </a:stretch>
        </a:blipFill>
        <a:effectLst/>
      </p:bgPr>
    </p:bg>
    <p:spTree>
      <p:nvGrpSpPr>
        <p:cNvPr id="1" name=""/>
        <p:cNvGrpSpPr/>
        <p:nvPr/>
      </p:nvGrpSpPr>
      <p:grpSpPr>
        <a:xfrm>
          <a:off x="0" y="0"/>
          <a:ext cx="0" cy="0"/>
          <a:chOff x="0" y="0"/>
          <a:chExt cx="0" cy="0"/>
        </a:xfrm>
      </p:grpSpPr>
      <p:grpSp>
        <p:nvGrpSpPr>
          <p:cNvPr id="22" name="vong quay"/>
          <p:cNvGrpSpPr/>
          <p:nvPr/>
        </p:nvGrpSpPr>
        <p:grpSpPr>
          <a:xfrm>
            <a:off x="5825983" y="478508"/>
            <a:ext cx="5042125" cy="5036855"/>
            <a:chOff x="5425622" y="292790"/>
            <a:chExt cx="5834378" cy="582828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5622" y="292790"/>
              <a:ext cx="5834378" cy="5828280"/>
            </a:xfrm>
            <a:prstGeom prst="rect">
              <a:avLst/>
            </a:prstGeom>
          </p:spPr>
        </p:pic>
        <p:sp>
          <p:nvSpPr>
            <p:cNvPr id="9" name="TextBox 8"/>
            <p:cNvSpPr txBox="1"/>
            <p:nvPr/>
          </p:nvSpPr>
          <p:spPr>
            <a:xfrm rot="14949661">
              <a:off x="6674685" y="126928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rot="12232592">
              <a:off x="5742637" y="2184872"/>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40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rot="17590276">
              <a:off x="8020996" y="1266361"/>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rot="20155085">
              <a:off x="8917980" y="218947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rot="9501114">
              <a:off x="5697321" y="3524665"/>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50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rot="6703311">
              <a:off x="6660976" y="449299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60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rot="3829829">
              <a:off x="8019634" y="450023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70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rot="1321648">
              <a:off x="8940448" y="3556175"/>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80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3" name="Isosceles Triangle 2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quay dung"/>
          <p:cNvSpPr/>
          <p:nvPr/>
        </p:nvSpPr>
        <p:spPr>
          <a:xfrm>
            <a:off x="9287691" y="5878286"/>
            <a:ext cx="2704012" cy="849085"/>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QUAY</a:t>
            </a:r>
            <a:endParaRPr kumimoji="0" lang="vi-VN"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6" name="Rounded Rectangle 25">
            <a:hlinkClick r:id="rId6" action="ppaction://hlinksldjump"/>
          </p:cNvPr>
          <p:cNvSpPr/>
          <p:nvPr/>
        </p:nvSpPr>
        <p:spPr>
          <a:xfrm>
            <a:off x="857805" y="2186976"/>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Rounded Rectangle 26">
            <a:hlinkClick r:id="rId7" action="ppaction://hlinksldjump"/>
          </p:cNvPr>
          <p:cNvSpPr/>
          <p:nvPr/>
        </p:nvSpPr>
        <p:spPr>
          <a:xfrm>
            <a:off x="2355722" y="2186976"/>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8" name="Rounded Rectangle 27">
            <a:hlinkClick r:id="rId8" action="ppaction://hlinksldjump"/>
          </p:cNvPr>
          <p:cNvSpPr/>
          <p:nvPr/>
        </p:nvSpPr>
        <p:spPr>
          <a:xfrm>
            <a:off x="2497893" y="3753400"/>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5" name="Rounded Rectangle 34">
            <a:hlinkClick r:id="rId9" action="ppaction://hlinksldjump"/>
          </p:cNvPr>
          <p:cNvSpPr/>
          <p:nvPr/>
        </p:nvSpPr>
        <p:spPr>
          <a:xfrm>
            <a:off x="858563" y="3733049"/>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4</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1" name="Rectangle 40"/>
          <p:cNvSpPr/>
          <p:nvPr/>
        </p:nvSpPr>
        <p:spPr>
          <a:xfrm>
            <a:off x="402426" y="95110"/>
            <a:ext cx="5121915" cy="1938992"/>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VÒNG QUAY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MAY MẮN</a:t>
            </a:r>
          </a:p>
        </p:txBody>
      </p:sp>
      <p:pic>
        <p:nvPicPr>
          <p:cNvPr id="44" name="Picture 4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4807" y="845531"/>
            <a:ext cx="495300" cy="438150"/>
          </a:xfrm>
          <a:prstGeom prst="rect">
            <a:avLst/>
          </a:prstGeom>
        </p:spPr>
      </p:pic>
      <p:pic>
        <p:nvPicPr>
          <p:cNvPr id="45" name="Picture 4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29739" y="1207472"/>
            <a:ext cx="495300" cy="438150"/>
          </a:xfrm>
          <a:prstGeom prst="rect">
            <a:avLst/>
          </a:prstGeom>
        </p:spPr>
      </p:pic>
      <p:pic>
        <p:nvPicPr>
          <p:cNvPr id="46" name="Picture 4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19150" y="680278"/>
            <a:ext cx="495300" cy="438150"/>
          </a:xfrm>
          <a:prstGeom prst="rect">
            <a:avLst/>
          </a:prstGeom>
        </p:spPr>
      </p:pic>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111830" y="478508"/>
            <a:ext cx="714375" cy="1190625"/>
          </a:xfrm>
          <a:prstGeom prst="rect">
            <a:avLst/>
          </a:prstGeom>
        </p:spPr>
      </p:pic>
      <p:pic>
        <p:nvPicPr>
          <p:cNvPr id="2" name="Picture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46194" y="2397345"/>
            <a:ext cx="1354214" cy="1155064"/>
          </a:xfrm>
          <a:prstGeom prst="rect">
            <a:avLst/>
          </a:prstGeom>
        </p:spPr>
      </p:pic>
      <p:pic>
        <p:nvPicPr>
          <p:cNvPr id="3"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9714152" y="-693733"/>
            <a:ext cx="609600" cy="609600"/>
          </a:xfrm>
          <a:prstGeom prst="rect">
            <a:avLst/>
          </a:prstGeom>
        </p:spPr>
      </p:pic>
      <p:sp>
        <p:nvSpPr>
          <p:cNvPr id="31" name="Isosceles Triangle 3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2" name="Isosceles Triangle 3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Isosceles Triangle 3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Isosceles Triangle 33"/>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Isosceles Triangle 4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3" name="Isosceles Triangle 4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8" name="Isosceles Triangle 47"/>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9" name="Isosceles Triangle 48"/>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0" name="Isosceles Triangle 49"/>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1" name="Isosceles Triangle 5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2" name="Isosceles Triangle 5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3" name="Isosceles Triangle 5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4" name="Isosceles Triangle 53"/>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5" name="Isosceles Triangle 54"/>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6" name="Isosceles Triangle 55"/>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7" name="Isosceles Triangle 56"/>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8" name="Isosceles Triangle 57"/>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9" name="Isosceles Triangle 58"/>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0" name="Isosceles Triangle 59"/>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1" name="Isosceles Triangle 6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4" name="Heart 23">
            <a:hlinkClick r:id="rId8" action="ppaction://hlinksldjump"/>
          </p:cNvPr>
          <p:cNvSpPr/>
          <p:nvPr/>
        </p:nvSpPr>
        <p:spPr>
          <a:xfrm rot="5400000">
            <a:off x="11351621" y="2586449"/>
            <a:ext cx="783772" cy="783770"/>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8509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1.25E-6 -2.59259E-6 L 1.25E-6 -0.02407 " pathEditMode="relative" rAng="0" ptsTypes="AA">
                                      <p:cBhvr>
                                        <p:cTn id="6" dur="250" accel="50000" decel="50000" autoRev="1" fill="hold">
                                          <p:stCondLst>
                                            <p:cond delay="0"/>
                                          </p:stCondLst>
                                        </p:cTn>
                                        <p:tgtEl>
                                          <p:spTgt spid="41"/>
                                        </p:tgtEl>
                                        <p:attrNameLst>
                                          <p:attrName>ppt_x</p:attrName>
                                          <p:attrName>ppt_y</p:attrName>
                                        </p:attrNameLst>
                                      </p:cBhvr>
                                      <p:rCtr x="0" y="-1204"/>
                                    </p:animMotion>
                                    <p:animRot by="1500000">
                                      <p:cBhvr>
                                        <p:cTn id="7" dur="125" fill="hold">
                                          <p:stCondLst>
                                            <p:cond delay="0"/>
                                          </p:stCondLst>
                                        </p:cTn>
                                        <p:tgtEl>
                                          <p:spTgt spid="41"/>
                                        </p:tgtEl>
                                        <p:attrNameLst>
                                          <p:attrName>r</p:attrName>
                                        </p:attrNameLst>
                                      </p:cBhvr>
                                    </p:animRot>
                                    <p:animRot by="-1500000">
                                      <p:cBhvr>
                                        <p:cTn id="8" dur="125" fill="hold">
                                          <p:stCondLst>
                                            <p:cond delay="125"/>
                                          </p:stCondLst>
                                        </p:cTn>
                                        <p:tgtEl>
                                          <p:spTgt spid="41"/>
                                        </p:tgtEl>
                                        <p:attrNameLst>
                                          <p:attrName>r</p:attrName>
                                        </p:attrNameLst>
                                      </p:cBhvr>
                                    </p:animRot>
                                    <p:animRot by="-1500000">
                                      <p:cBhvr>
                                        <p:cTn id="9" dur="125" fill="hold">
                                          <p:stCondLst>
                                            <p:cond delay="250"/>
                                          </p:stCondLst>
                                        </p:cTn>
                                        <p:tgtEl>
                                          <p:spTgt spid="41"/>
                                        </p:tgtEl>
                                        <p:attrNameLst>
                                          <p:attrName>r</p:attrName>
                                        </p:attrNameLst>
                                      </p:cBhvr>
                                    </p:animRot>
                                    <p:animRot by="1500000">
                                      <p:cBhvr>
                                        <p:cTn id="10" dur="125" fill="hold">
                                          <p:stCondLst>
                                            <p:cond delay="375"/>
                                          </p:stCondLst>
                                        </p:cTn>
                                        <p:tgtEl>
                                          <p:spTgt spid="4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31"/>
                                        </p:tgtEl>
                                      </p:cBhvr>
                                    </p:animEffect>
                                    <p:set>
                                      <p:cBhvr>
                                        <p:cTn id="15" dur="1" fill="hold">
                                          <p:stCondLst>
                                            <p:cond delay="499"/>
                                          </p:stCondLst>
                                        </p:cTn>
                                        <p:tgtEl>
                                          <p:spTgt spid="31"/>
                                        </p:tgtEl>
                                        <p:attrNameLst>
                                          <p:attrName>style.visibility</p:attrName>
                                        </p:attrNameLst>
                                      </p:cBhvr>
                                      <p:to>
                                        <p:strVal val="hidden"/>
                                      </p:to>
                                    </p:set>
                                  </p:childTnLst>
                                </p:cTn>
                              </p:par>
                              <p:par>
                                <p:cTn id="16" presetID="3" presetClass="mediacall" presetSubtype="0" fill="hold" nodeType="withEffect">
                                  <p:stCondLst>
                                    <p:cond delay="0"/>
                                  </p:stCondLst>
                                  <p:childTnLst>
                                    <p:cmd type="call" cmd="stop">
                                      <p:cBhvr>
                                        <p:cTn id="17" dur="1" fill="hold"/>
                                        <p:tgtEl>
                                          <p:spTgt spid="3"/>
                                        </p:tgtEl>
                                      </p:cBhvr>
                                    </p:cmd>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2"/>
                                        </p:tgtEl>
                                      </p:cBhvr>
                                    </p:animEffect>
                                    <p:set>
                                      <p:cBhvr>
                                        <p:cTn id="22" dur="1" fill="hold">
                                          <p:stCondLst>
                                            <p:cond delay="499"/>
                                          </p:stCondLst>
                                        </p:cTn>
                                        <p:tgtEl>
                                          <p:spTgt spid="32"/>
                                        </p:tgtEl>
                                        <p:attrNameLst>
                                          <p:attrName>style.visibility</p:attrName>
                                        </p:attrNameLst>
                                      </p:cBhvr>
                                      <p:to>
                                        <p:strVal val="hidden"/>
                                      </p:to>
                                    </p:set>
                                  </p:childTnLst>
                                </p:cTn>
                              </p:par>
                              <p:par>
                                <p:cTn id="23" presetID="3" presetClass="mediacall" presetSubtype="0" fill="hold" nodeType="withEffect">
                                  <p:stCondLst>
                                    <p:cond delay="0"/>
                                  </p:stCondLst>
                                  <p:childTnLst>
                                    <p:cmd type="call" cmd="stop">
                                      <p:cBhvr>
                                        <p:cTn id="24" dur="1" fill="hold"/>
                                        <p:tgtEl>
                                          <p:spTgt spid="3"/>
                                        </p:tgtEl>
                                      </p:cBhvr>
                                    </p:cmd>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33"/>
                                        </p:tgtEl>
                                      </p:cBhvr>
                                    </p:animEffect>
                                    <p:set>
                                      <p:cBhvr>
                                        <p:cTn id="29" dur="1" fill="hold">
                                          <p:stCondLst>
                                            <p:cond delay="499"/>
                                          </p:stCondLst>
                                        </p:cTn>
                                        <p:tgtEl>
                                          <p:spTgt spid="33"/>
                                        </p:tgtEl>
                                        <p:attrNameLst>
                                          <p:attrName>style.visibility</p:attrName>
                                        </p:attrNameLst>
                                      </p:cBhvr>
                                      <p:to>
                                        <p:strVal val="hidden"/>
                                      </p:to>
                                    </p:set>
                                  </p:childTnLst>
                                </p:cTn>
                              </p:par>
                              <p:par>
                                <p:cTn id="30" presetID="3" presetClass="mediacall" presetSubtype="0" fill="hold" nodeType="withEffect">
                                  <p:stCondLst>
                                    <p:cond delay="0"/>
                                  </p:stCondLst>
                                  <p:childTnLst>
                                    <p:cmd type="call" cmd="stop">
                                      <p:cBhvr>
                                        <p:cTn id="31" dur="1" fill="hold"/>
                                        <p:tgtEl>
                                          <p:spTgt spid="3"/>
                                        </p:tgtEl>
                                      </p:cBhvr>
                                    </p:cmd>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34"/>
                                        </p:tgtEl>
                                      </p:cBhvr>
                                    </p:animEffect>
                                    <p:set>
                                      <p:cBhvr>
                                        <p:cTn id="36" dur="1" fill="hold">
                                          <p:stCondLst>
                                            <p:cond delay="499"/>
                                          </p:stCondLst>
                                        </p:cTn>
                                        <p:tgtEl>
                                          <p:spTgt spid="34"/>
                                        </p:tgtEl>
                                        <p:attrNameLst>
                                          <p:attrName>style.visibility</p:attrName>
                                        </p:attrNameLst>
                                      </p:cBhvr>
                                      <p:to>
                                        <p:strVal val="hidden"/>
                                      </p:to>
                                    </p:set>
                                  </p:childTnLst>
                                </p:cTn>
                              </p:par>
                              <p:par>
                                <p:cTn id="37" presetID="3" presetClass="mediacall" presetSubtype="0" fill="hold" nodeType="withEffect">
                                  <p:stCondLst>
                                    <p:cond delay="0"/>
                                  </p:stCondLst>
                                  <p:childTnLst>
                                    <p:cmd type="call" cmd="stop">
                                      <p:cBhvr>
                                        <p:cTn id="38" dur="1" fill="hold"/>
                                        <p:tgtEl>
                                          <p:spTgt spid="3"/>
                                        </p:tgtEl>
                                      </p:cBhvr>
                                    </p:cmd>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2"/>
                                        </p:tgtEl>
                                      </p:cBhvr>
                                    </p:animEffect>
                                    <p:set>
                                      <p:cBhvr>
                                        <p:cTn id="43" dur="1" fill="hold">
                                          <p:stCondLst>
                                            <p:cond delay="499"/>
                                          </p:stCondLst>
                                        </p:cTn>
                                        <p:tgtEl>
                                          <p:spTgt spid="42"/>
                                        </p:tgtEl>
                                        <p:attrNameLst>
                                          <p:attrName>style.visibility</p:attrName>
                                        </p:attrNameLst>
                                      </p:cBhvr>
                                      <p:to>
                                        <p:strVal val="hidden"/>
                                      </p:to>
                                    </p:set>
                                  </p:childTnLst>
                                </p:cTn>
                              </p:par>
                              <p:par>
                                <p:cTn id="44" presetID="3" presetClass="mediacall" presetSubtype="0" fill="hold" nodeType="withEffect">
                                  <p:stCondLst>
                                    <p:cond delay="0"/>
                                  </p:stCondLst>
                                  <p:childTnLst>
                                    <p:cmd type="call" cmd="stop">
                                      <p:cBhvr>
                                        <p:cTn id="45" dur="1" fill="hold"/>
                                        <p:tgtEl>
                                          <p:spTgt spid="3"/>
                                        </p:tgtEl>
                                      </p:cBhvr>
                                    </p:cmd>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43"/>
                                        </p:tgtEl>
                                      </p:cBhvr>
                                    </p:animEffect>
                                    <p:set>
                                      <p:cBhvr>
                                        <p:cTn id="50" dur="1" fill="hold">
                                          <p:stCondLst>
                                            <p:cond delay="499"/>
                                          </p:stCondLst>
                                        </p:cTn>
                                        <p:tgtEl>
                                          <p:spTgt spid="43"/>
                                        </p:tgtEl>
                                        <p:attrNameLst>
                                          <p:attrName>style.visibility</p:attrName>
                                        </p:attrNameLst>
                                      </p:cBhvr>
                                      <p:to>
                                        <p:strVal val="hidden"/>
                                      </p:to>
                                    </p:set>
                                  </p:childTnLst>
                                </p:cTn>
                              </p:par>
                              <p:par>
                                <p:cTn id="51" presetID="3" presetClass="mediacall" presetSubtype="0" fill="hold" nodeType="withEffect">
                                  <p:stCondLst>
                                    <p:cond delay="0"/>
                                  </p:stCondLst>
                                  <p:childTnLst>
                                    <p:cmd type="call" cmd="stop">
                                      <p:cBhvr>
                                        <p:cTn id="52" dur="1" fill="hold"/>
                                        <p:tgtEl>
                                          <p:spTgt spid="3"/>
                                        </p:tgtEl>
                                      </p:cBhvr>
                                    </p:cmd>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cTn>
                              </p:par>
                              <p:par>
                                <p:cTn id="58" presetID="3" presetClass="mediacall" presetSubtype="0" fill="hold" nodeType="withEffect">
                                  <p:stCondLst>
                                    <p:cond delay="0"/>
                                  </p:stCondLst>
                                  <p:childTnLst>
                                    <p:cmd type="call" cmd="stop">
                                      <p:cBhvr>
                                        <p:cTn id="59" dur="1" fill="hold"/>
                                        <p:tgtEl>
                                          <p:spTgt spid="3"/>
                                        </p:tgtEl>
                                      </p:cBhvr>
                                    </p:cmd>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49"/>
                                        </p:tgtEl>
                                      </p:cBhvr>
                                    </p:animEffect>
                                    <p:set>
                                      <p:cBhvr>
                                        <p:cTn id="64" dur="1" fill="hold">
                                          <p:stCondLst>
                                            <p:cond delay="499"/>
                                          </p:stCondLst>
                                        </p:cTn>
                                        <p:tgtEl>
                                          <p:spTgt spid="49"/>
                                        </p:tgtEl>
                                        <p:attrNameLst>
                                          <p:attrName>style.visibility</p:attrName>
                                        </p:attrNameLst>
                                      </p:cBhvr>
                                      <p:to>
                                        <p:strVal val="hidden"/>
                                      </p:to>
                                    </p:set>
                                  </p:childTnLst>
                                </p:cTn>
                              </p:par>
                              <p:par>
                                <p:cTn id="65" presetID="3" presetClass="mediacall" presetSubtype="0" fill="hold" nodeType="withEffect">
                                  <p:stCondLst>
                                    <p:cond delay="0"/>
                                  </p:stCondLst>
                                  <p:childTnLst>
                                    <p:cmd type="call" cmd="stop">
                                      <p:cBhvr>
                                        <p:cTn id="66" dur="1" fill="hold"/>
                                        <p:tgtEl>
                                          <p:spTgt spid="3"/>
                                        </p:tgtEl>
                                      </p:cBhvr>
                                    </p:cmd>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0" nodeType="clickEffect">
                                  <p:stCondLst>
                                    <p:cond delay="0"/>
                                  </p:stCondLst>
                                  <p:childTnLst>
                                    <p:animEffect transition="out" filter="fade">
                                      <p:cBhvr>
                                        <p:cTn id="70" dur="500"/>
                                        <p:tgtEl>
                                          <p:spTgt spid="50"/>
                                        </p:tgtEl>
                                      </p:cBhvr>
                                    </p:animEffect>
                                    <p:set>
                                      <p:cBhvr>
                                        <p:cTn id="71" dur="1" fill="hold">
                                          <p:stCondLst>
                                            <p:cond delay="499"/>
                                          </p:stCondLst>
                                        </p:cTn>
                                        <p:tgtEl>
                                          <p:spTgt spid="50"/>
                                        </p:tgtEl>
                                        <p:attrNameLst>
                                          <p:attrName>style.visibility</p:attrName>
                                        </p:attrNameLst>
                                      </p:cBhvr>
                                      <p:to>
                                        <p:strVal val="hidden"/>
                                      </p:to>
                                    </p:set>
                                  </p:childTnLst>
                                </p:cTn>
                              </p:par>
                              <p:par>
                                <p:cTn id="72" presetID="3" presetClass="mediacall" presetSubtype="0" fill="hold" nodeType="withEffect">
                                  <p:stCondLst>
                                    <p:cond delay="0"/>
                                  </p:stCondLst>
                                  <p:childTnLst>
                                    <p:cmd type="call" cmd="stop">
                                      <p:cBhvr>
                                        <p:cTn id="73" dur="1" fill="hold"/>
                                        <p:tgtEl>
                                          <p:spTgt spid="3"/>
                                        </p:tgtEl>
                                      </p:cBhvr>
                                    </p:cmd>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0" nodeType="clickEffect">
                                  <p:stCondLst>
                                    <p:cond delay="0"/>
                                  </p:stCondLst>
                                  <p:childTnLst>
                                    <p:animEffect transition="out" filter="fade">
                                      <p:cBhvr>
                                        <p:cTn id="77" dur="500"/>
                                        <p:tgtEl>
                                          <p:spTgt spid="51"/>
                                        </p:tgtEl>
                                      </p:cBhvr>
                                    </p:animEffect>
                                    <p:set>
                                      <p:cBhvr>
                                        <p:cTn id="78" dur="1" fill="hold">
                                          <p:stCondLst>
                                            <p:cond delay="499"/>
                                          </p:stCondLst>
                                        </p:cTn>
                                        <p:tgtEl>
                                          <p:spTgt spid="51"/>
                                        </p:tgtEl>
                                        <p:attrNameLst>
                                          <p:attrName>style.visibility</p:attrName>
                                        </p:attrNameLst>
                                      </p:cBhvr>
                                      <p:to>
                                        <p:strVal val="hidden"/>
                                      </p:to>
                                    </p:set>
                                  </p:childTnLst>
                                </p:cTn>
                              </p:par>
                              <p:par>
                                <p:cTn id="79" presetID="3" presetClass="mediacall" presetSubtype="0" fill="hold" nodeType="withEffect">
                                  <p:stCondLst>
                                    <p:cond delay="0"/>
                                  </p:stCondLst>
                                  <p:childTnLst>
                                    <p:cmd type="call" cmd="stop">
                                      <p:cBhvr>
                                        <p:cTn id="80" dur="1" fill="hold"/>
                                        <p:tgtEl>
                                          <p:spTgt spid="3"/>
                                        </p:tgtEl>
                                      </p:cBhvr>
                                    </p:cmd>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52"/>
                                        </p:tgtEl>
                                      </p:cBhvr>
                                    </p:animEffect>
                                    <p:set>
                                      <p:cBhvr>
                                        <p:cTn id="85" dur="1" fill="hold">
                                          <p:stCondLst>
                                            <p:cond delay="499"/>
                                          </p:stCondLst>
                                        </p:cTn>
                                        <p:tgtEl>
                                          <p:spTgt spid="52"/>
                                        </p:tgtEl>
                                        <p:attrNameLst>
                                          <p:attrName>style.visibility</p:attrName>
                                        </p:attrNameLst>
                                      </p:cBhvr>
                                      <p:to>
                                        <p:strVal val="hidden"/>
                                      </p:to>
                                    </p:set>
                                  </p:childTnLst>
                                </p:cTn>
                              </p:par>
                              <p:par>
                                <p:cTn id="86" presetID="3" presetClass="mediacall" presetSubtype="0" fill="hold" nodeType="withEffect">
                                  <p:stCondLst>
                                    <p:cond delay="0"/>
                                  </p:stCondLst>
                                  <p:childTnLst>
                                    <p:cmd type="call" cmd="stop">
                                      <p:cBhvr>
                                        <p:cTn id="87" dur="1" fill="hold"/>
                                        <p:tgtEl>
                                          <p:spTgt spid="3"/>
                                        </p:tgtEl>
                                      </p:cBhvr>
                                    </p:cmd>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0" nodeType="clickEffect">
                                  <p:stCondLst>
                                    <p:cond delay="0"/>
                                  </p:stCondLst>
                                  <p:childTnLst>
                                    <p:animEffect transition="out" filter="fade">
                                      <p:cBhvr>
                                        <p:cTn id="91" dur="500"/>
                                        <p:tgtEl>
                                          <p:spTgt spid="53"/>
                                        </p:tgtEl>
                                      </p:cBhvr>
                                    </p:animEffect>
                                    <p:set>
                                      <p:cBhvr>
                                        <p:cTn id="92" dur="1" fill="hold">
                                          <p:stCondLst>
                                            <p:cond delay="499"/>
                                          </p:stCondLst>
                                        </p:cTn>
                                        <p:tgtEl>
                                          <p:spTgt spid="53"/>
                                        </p:tgtEl>
                                        <p:attrNameLst>
                                          <p:attrName>style.visibility</p:attrName>
                                        </p:attrNameLst>
                                      </p:cBhvr>
                                      <p:to>
                                        <p:strVal val="hidden"/>
                                      </p:to>
                                    </p:set>
                                  </p:childTnLst>
                                </p:cTn>
                              </p:par>
                              <p:par>
                                <p:cTn id="93" presetID="3" presetClass="mediacall" presetSubtype="0" fill="hold" nodeType="withEffect">
                                  <p:stCondLst>
                                    <p:cond delay="0"/>
                                  </p:stCondLst>
                                  <p:childTnLst>
                                    <p:cmd type="call" cmd="stop">
                                      <p:cBhvr>
                                        <p:cTn id="94" dur="1" fill="hold"/>
                                        <p:tgtEl>
                                          <p:spTgt spid="3"/>
                                        </p:tgtEl>
                                      </p:cBhvr>
                                    </p:cmd>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0" nodeType="clickEffect">
                                  <p:stCondLst>
                                    <p:cond delay="0"/>
                                  </p:stCondLst>
                                  <p:childTnLst>
                                    <p:animEffect transition="out" filter="fade">
                                      <p:cBhvr>
                                        <p:cTn id="98" dur="500"/>
                                        <p:tgtEl>
                                          <p:spTgt spid="54"/>
                                        </p:tgtEl>
                                      </p:cBhvr>
                                    </p:animEffect>
                                    <p:set>
                                      <p:cBhvr>
                                        <p:cTn id="99" dur="1" fill="hold">
                                          <p:stCondLst>
                                            <p:cond delay="499"/>
                                          </p:stCondLst>
                                        </p:cTn>
                                        <p:tgtEl>
                                          <p:spTgt spid="54"/>
                                        </p:tgtEl>
                                        <p:attrNameLst>
                                          <p:attrName>style.visibility</p:attrName>
                                        </p:attrNameLst>
                                      </p:cBhvr>
                                      <p:to>
                                        <p:strVal val="hidden"/>
                                      </p:to>
                                    </p:set>
                                  </p:childTnLst>
                                </p:cTn>
                              </p:par>
                              <p:par>
                                <p:cTn id="100" presetID="3" presetClass="mediacall" presetSubtype="0" fill="hold" nodeType="withEffect">
                                  <p:stCondLst>
                                    <p:cond delay="0"/>
                                  </p:stCondLst>
                                  <p:childTnLst>
                                    <p:cmd type="call" cmd="stop">
                                      <p:cBhvr>
                                        <p:cTn id="101" dur="1" fill="hold"/>
                                        <p:tgtEl>
                                          <p:spTgt spid="3"/>
                                        </p:tgtEl>
                                      </p:cBhvr>
                                    </p:cmd>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0" nodeType="clickEffect">
                                  <p:stCondLst>
                                    <p:cond delay="0"/>
                                  </p:stCondLst>
                                  <p:childTnLst>
                                    <p:animEffect transition="out" filter="fade">
                                      <p:cBhvr>
                                        <p:cTn id="105" dur="500"/>
                                        <p:tgtEl>
                                          <p:spTgt spid="55"/>
                                        </p:tgtEl>
                                      </p:cBhvr>
                                    </p:animEffect>
                                    <p:set>
                                      <p:cBhvr>
                                        <p:cTn id="106" dur="1" fill="hold">
                                          <p:stCondLst>
                                            <p:cond delay="499"/>
                                          </p:stCondLst>
                                        </p:cTn>
                                        <p:tgtEl>
                                          <p:spTgt spid="55"/>
                                        </p:tgtEl>
                                        <p:attrNameLst>
                                          <p:attrName>style.visibility</p:attrName>
                                        </p:attrNameLst>
                                      </p:cBhvr>
                                      <p:to>
                                        <p:strVal val="hidden"/>
                                      </p:to>
                                    </p:set>
                                  </p:childTnLst>
                                </p:cTn>
                              </p:par>
                              <p:par>
                                <p:cTn id="107" presetID="3" presetClass="mediacall" presetSubtype="0" fill="hold" nodeType="withEffect">
                                  <p:stCondLst>
                                    <p:cond delay="0"/>
                                  </p:stCondLst>
                                  <p:childTnLst>
                                    <p:cmd type="call" cmd="stop">
                                      <p:cBhvr>
                                        <p:cTn id="108" dur="1" fill="hold"/>
                                        <p:tgtEl>
                                          <p:spTgt spid="3"/>
                                        </p:tgtEl>
                                      </p:cBhvr>
                                    </p:cmd>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grpId="0" nodeType="clickEffect">
                                  <p:stCondLst>
                                    <p:cond delay="0"/>
                                  </p:stCondLst>
                                  <p:childTnLst>
                                    <p:animEffect transition="out" filter="fade">
                                      <p:cBhvr>
                                        <p:cTn id="112" dur="500"/>
                                        <p:tgtEl>
                                          <p:spTgt spid="56"/>
                                        </p:tgtEl>
                                      </p:cBhvr>
                                    </p:animEffect>
                                    <p:set>
                                      <p:cBhvr>
                                        <p:cTn id="113" dur="1" fill="hold">
                                          <p:stCondLst>
                                            <p:cond delay="499"/>
                                          </p:stCondLst>
                                        </p:cTn>
                                        <p:tgtEl>
                                          <p:spTgt spid="56"/>
                                        </p:tgtEl>
                                        <p:attrNameLst>
                                          <p:attrName>style.visibility</p:attrName>
                                        </p:attrNameLst>
                                      </p:cBhvr>
                                      <p:to>
                                        <p:strVal val="hidden"/>
                                      </p:to>
                                    </p:set>
                                  </p:childTnLst>
                                </p:cTn>
                              </p:par>
                              <p:par>
                                <p:cTn id="114" presetID="3" presetClass="mediacall" presetSubtype="0" fill="hold" nodeType="withEffect">
                                  <p:stCondLst>
                                    <p:cond delay="0"/>
                                  </p:stCondLst>
                                  <p:childTnLst>
                                    <p:cmd type="call" cmd="stop">
                                      <p:cBhvr>
                                        <p:cTn id="115" dur="1" fill="hold"/>
                                        <p:tgtEl>
                                          <p:spTgt spid="3"/>
                                        </p:tgtEl>
                                      </p:cBhvr>
                                    </p:cmd>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grpId="0" nodeType="clickEffect">
                                  <p:stCondLst>
                                    <p:cond delay="0"/>
                                  </p:stCondLst>
                                  <p:childTnLst>
                                    <p:animEffect transition="out" filter="fade">
                                      <p:cBhvr>
                                        <p:cTn id="119" dur="500"/>
                                        <p:tgtEl>
                                          <p:spTgt spid="57"/>
                                        </p:tgtEl>
                                      </p:cBhvr>
                                    </p:animEffect>
                                    <p:set>
                                      <p:cBhvr>
                                        <p:cTn id="120" dur="1" fill="hold">
                                          <p:stCondLst>
                                            <p:cond delay="499"/>
                                          </p:stCondLst>
                                        </p:cTn>
                                        <p:tgtEl>
                                          <p:spTgt spid="57"/>
                                        </p:tgtEl>
                                        <p:attrNameLst>
                                          <p:attrName>style.visibility</p:attrName>
                                        </p:attrNameLst>
                                      </p:cBhvr>
                                      <p:to>
                                        <p:strVal val="hidden"/>
                                      </p:to>
                                    </p:set>
                                  </p:childTnLst>
                                </p:cTn>
                              </p:par>
                              <p:par>
                                <p:cTn id="121" presetID="3" presetClass="mediacall" presetSubtype="0" fill="hold" nodeType="withEffect">
                                  <p:stCondLst>
                                    <p:cond delay="0"/>
                                  </p:stCondLst>
                                  <p:childTnLst>
                                    <p:cmd type="call" cmd="stop">
                                      <p:cBhvr>
                                        <p:cTn id="122" dur="1" fill="hold"/>
                                        <p:tgtEl>
                                          <p:spTgt spid="3"/>
                                        </p:tgtEl>
                                      </p:cBhvr>
                                    </p:cmd>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58"/>
                                        </p:tgtEl>
                                      </p:cBhvr>
                                    </p:animEffect>
                                    <p:set>
                                      <p:cBhvr>
                                        <p:cTn id="127" dur="1" fill="hold">
                                          <p:stCondLst>
                                            <p:cond delay="499"/>
                                          </p:stCondLst>
                                        </p:cTn>
                                        <p:tgtEl>
                                          <p:spTgt spid="58"/>
                                        </p:tgtEl>
                                        <p:attrNameLst>
                                          <p:attrName>style.visibility</p:attrName>
                                        </p:attrNameLst>
                                      </p:cBhvr>
                                      <p:to>
                                        <p:strVal val="hidden"/>
                                      </p:to>
                                    </p:set>
                                  </p:childTnLst>
                                </p:cTn>
                              </p:par>
                              <p:par>
                                <p:cTn id="128" presetID="3" presetClass="mediacall" presetSubtype="0" fill="hold" nodeType="withEffect">
                                  <p:stCondLst>
                                    <p:cond delay="0"/>
                                  </p:stCondLst>
                                  <p:childTnLst>
                                    <p:cmd type="call" cmd="stop">
                                      <p:cBhvr>
                                        <p:cTn id="129" dur="1" fill="hold"/>
                                        <p:tgtEl>
                                          <p:spTgt spid="3"/>
                                        </p:tgtEl>
                                      </p:cBhvr>
                                    </p:cmd>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grpId="0" nodeType="clickEffect">
                                  <p:stCondLst>
                                    <p:cond delay="0"/>
                                  </p:stCondLst>
                                  <p:childTnLst>
                                    <p:animEffect transition="out" filter="fade">
                                      <p:cBhvr>
                                        <p:cTn id="133" dur="500"/>
                                        <p:tgtEl>
                                          <p:spTgt spid="59"/>
                                        </p:tgtEl>
                                      </p:cBhvr>
                                    </p:animEffect>
                                    <p:set>
                                      <p:cBhvr>
                                        <p:cTn id="134" dur="1" fill="hold">
                                          <p:stCondLst>
                                            <p:cond delay="499"/>
                                          </p:stCondLst>
                                        </p:cTn>
                                        <p:tgtEl>
                                          <p:spTgt spid="59"/>
                                        </p:tgtEl>
                                        <p:attrNameLst>
                                          <p:attrName>style.visibility</p:attrName>
                                        </p:attrNameLst>
                                      </p:cBhvr>
                                      <p:to>
                                        <p:strVal val="hidden"/>
                                      </p:to>
                                    </p:set>
                                  </p:childTnLst>
                                </p:cTn>
                              </p:par>
                              <p:par>
                                <p:cTn id="135" presetID="3" presetClass="mediacall" presetSubtype="0" fill="hold" nodeType="withEffect">
                                  <p:stCondLst>
                                    <p:cond delay="0"/>
                                  </p:stCondLst>
                                  <p:childTnLst>
                                    <p:cmd type="call" cmd="stop">
                                      <p:cBhvr>
                                        <p:cTn id="136" dur="1" fill="hold"/>
                                        <p:tgtEl>
                                          <p:spTgt spid="3"/>
                                        </p:tgtEl>
                                      </p:cBhvr>
                                    </p:cmd>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grpId="0" nodeType="clickEffect">
                                  <p:stCondLst>
                                    <p:cond delay="0"/>
                                  </p:stCondLst>
                                  <p:childTnLst>
                                    <p:animEffect transition="out" filter="fade">
                                      <p:cBhvr>
                                        <p:cTn id="140" dur="500"/>
                                        <p:tgtEl>
                                          <p:spTgt spid="60"/>
                                        </p:tgtEl>
                                      </p:cBhvr>
                                    </p:animEffect>
                                    <p:set>
                                      <p:cBhvr>
                                        <p:cTn id="141" dur="1" fill="hold">
                                          <p:stCondLst>
                                            <p:cond delay="499"/>
                                          </p:stCondLst>
                                        </p:cTn>
                                        <p:tgtEl>
                                          <p:spTgt spid="60"/>
                                        </p:tgtEl>
                                        <p:attrNameLst>
                                          <p:attrName>style.visibility</p:attrName>
                                        </p:attrNameLst>
                                      </p:cBhvr>
                                      <p:to>
                                        <p:strVal val="hidden"/>
                                      </p:to>
                                    </p:set>
                                  </p:childTnLst>
                                </p:cTn>
                              </p:par>
                              <p:par>
                                <p:cTn id="142" presetID="3" presetClass="mediacall" presetSubtype="0" fill="hold" nodeType="withEffect">
                                  <p:stCondLst>
                                    <p:cond delay="0"/>
                                  </p:stCondLst>
                                  <p:childTnLst>
                                    <p:cmd type="call" cmd="stop">
                                      <p:cBhvr>
                                        <p:cTn id="143" dur="1" fill="hold"/>
                                        <p:tgtEl>
                                          <p:spTgt spid="3"/>
                                        </p:tgtEl>
                                      </p:cBhvr>
                                    </p:cmd>
                                  </p:childTnLst>
                                </p:cTn>
                              </p:par>
                            </p:childTnLst>
                          </p:cTn>
                        </p:par>
                      </p:childTnLst>
                    </p:cTn>
                  </p:par>
                  <p:par>
                    <p:cTn id="144" fill="hold">
                      <p:stCondLst>
                        <p:cond delay="indefinite"/>
                      </p:stCondLst>
                      <p:childTnLst>
                        <p:par>
                          <p:cTn id="145" fill="hold">
                            <p:stCondLst>
                              <p:cond delay="0"/>
                            </p:stCondLst>
                            <p:childTnLst>
                              <p:par>
                                <p:cTn id="146" presetID="10" presetClass="exit" presetSubtype="0" fill="hold" grpId="0" nodeType="clickEffect">
                                  <p:stCondLst>
                                    <p:cond delay="0"/>
                                  </p:stCondLst>
                                  <p:childTnLst>
                                    <p:animEffect transition="out" filter="fade">
                                      <p:cBhvr>
                                        <p:cTn id="147" dur="500"/>
                                        <p:tgtEl>
                                          <p:spTgt spid="61"/>
                                        </p:tgtEl>
                                      </p:cBhvr>
                                    </p:animEffect>
                                    <p:set>
                                      <p:cBhvr>
                                        <p:cTn id="148" dur="1" fill="hold">
                                          <p:stCondLst>
                                            <p:cond delay="499"/>
                                          </p:stCondLst>
                                        </p:cTn>
                                        <p:tgtEl>
                                          <p:spTgt spid="61"/>
                                        </p:tgtEl>
                                        <p:attrNameLst>
                                          <p:attrName>style.visibility</p:attrName>
                                        </p:attrNameLst>
                                      </p:cBhvr>
                                      <p:to>
                                        <p:strVal val="hidden"/>
                                      </p:to>
                                    </p:set>
                                  </p:childTnLst>
                                </p:cTn>
                              </p:par>
                              <p:par>
                                <p:cTn id="149" presetID="3" presetClass="mediacall" presetSubtype="0" fill="hold" nodeType="withEffect">
                                  <p:stCondLst>
                                    <p:cond delay="0"/>
                                  </p:stCondLst>
                                  <p:childTnLst>
                                    <p:cmd type="call" cmd="stop">
                                      <p:cBhvr>
                                        <p:cTn id="15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1" restart="whenNotActive" fill="hold" evtFilter="cancelBubble" nodeType="interactiveSeq">
                <p:stCondLst>
                  <p:cond evt="onClick" delay="0">
                    <p:tgtEl>
                      <p:spTgt spid="25"/>
                    </p:tgtEl>
                  </p:cond>
                </p:stCondLst>
                <p:endSync evt="end" delay="0">
                  <p:rtn val="all"/>
                </p:endSync>
                <p:childTnLst>
                  <p:par>
                    <p:cTn id="152" fill="hold">
                      <p:stCondLst>
                        <p:cond delay="0"/>
                      </p:stCondLst>
                      <p:childTnLst>
                        <p:par>
                          <p:cTn id="153" fill="hold">
                            <p:stCondLst>
                              <p:cond delay="0"/>
                            </p:stCondLst>
                            <p:childTnLst>
                              <p:par>
                                <p:cTn id="154" presetID="8" presetClass="emph" presetSubtype="0" repeatCount="indefinite" fill="hold" nodeType="clickEffect">
                                  <p:stCondLst>
                                    <p:cond delay="0"/>
                                  </p:stCondLst>
                                  <p:endCondLst>
                                    <p:cond evt="onNext" delay="0">
                                      <p:tgtEl>
                                        <p:sldTgt/>
                                      </p:tgtEl>
                                    </p:cond>
                                  </p:endCondLst>
                                  <p:childTnLst>
                                    <p:animRot by="21600000">
                                      <p:cBhvr>
                                        <p:cTn id="155" dur="500" fill="hold"/>
                                        <p:tgtEl>
                                          <p:spTgt spid="22"/>
                                        </p:tgtEl>
                                        <p:attrNameLst>
                                          <p:attrName>r</p:attrName>
                                        </p:attrNameLst>
                                      </p:cBhvr>
                                    </p:animRot>
                                  </p:childTnLst>
                                </p:cTn>
                              </p:par>
                              <p:par>
                                <p:cTn id="156" presetID="1" presetClass="mediacall" presetSubtype="0" fill="hold" nodeType="withEffect">
                                  <p:stCondLst>
                                    <p:cond delay="0"/>
                                  </p:stCondLst>
                                  <p:childTnLst>
                                    <p:cmd type="call" cmd="playFrom(0.0)">
                                      <p:cBhvr>
                                        <p:cTn id="157" dur="30406" fill="hold"/>
                                        <p:tgtEl>
                                          <p:spTgt spid="3"/>
                                        </p:tgtEl>
                                      </p:cBhvr>
                                    </p:cmd>
                                  </p:childTnLst>
                                </p:cTn>
                              </p:par>
                            </p:childTnLst>
                          </p:cTn>
                        </p:par>
                      </p:childTnLst>
                    </p:cTn>
                  </p:par>
                </p:childTnLst>
              </p:cTn>
              <p:nextCondLst>
                <p:cond evt="onClick" delay="0">
                  <p:tgtEl>
                    <p:spTgt spid="25"/>
                  </p:tgtEl>
                </p:cond>
              </p:nextCondLst>
            </p:seq>
            <p:seq concurrent="1" nextAc="seek">
              <p:cTn id="158" restart="whenNotActive" fill="hold" evtFilter="cancelBubble" nodeType="interactiveSeq">
                <p:stCondLst>
                  <p:cond evt="onClick" delay="0">
                    <p:tgtEl>
                      <p:spTgt spid="26"/>
                    </p:tgtEl>
                  </p:cond>
                </p:stCondLst>
                <p:endSync evt="end" delay="0">
                  <p:rtn val="all"/>
                </p:endSync>
                <p:childTnLst>
                  <p:par>
                    <p:cTn id="159" fill="hold">
                      <p:stCondLst>
                        <p:cond delay="0"/>
                      </p:stCondLst>
                      <p:childTnLst>
                        <p:par>
                          <p:cTn id="160" fill="hold">
                            <p:stCondLst>
                              <p:cond delay="0"/>
                            </p:stCondLst>
                            <p:childTnLst>
                              <p:par>
                                <p:cTn id="161" presetID="1" presetClass="emph" presetSubtype="2" fill="hold" nodeType="clickEffect">
                                  <p:stCondLst>
                                    <p:cond delay="0"/>
                                  </p:stCondLst>
                                  <p:childTnLst>
                                    <p:animClr clrSpc="rgb" dir="cw">
                                      <p:cBhvr>
                                        <p:cTn id="162" dur="500" fill="hold"/>
                                        <p:tgtEl>
                                          <p:spTgt spid="26"/>
                                        </p:tgtEl>
                                        <p:attrNameLst>
                                          <p:attrName>fillcolor</p:attrName>
                                        </p:attrNameLst>
                                      </p:cBhvr>
                                      <p:to>
                                        <a:srgbClr val="000000"/>
                                      </p:to>
                                    </p:animClr>
                                    <p:set>
                                      <p:cBhvr>
                                        <p:cTn id="163" dur="500" fill="hold"/>
                                        <p:tgtEl>
                                          <p:spTgt spid="26"/>
                                        </p:tgtEl>
                                        <p:attrNameLst>
                                          <p:attrName>fill.type</p:attrName>
                                        </p:attrNameLst>
                                      </p:cBhvr>
                                      <p:to>
                                        <p:strVal val="solid"/>
                                      </p:to>
                                    </p:set>
                                    <p:set>
                                      <p:cBhvr>
                                        <p:cTn id="164" dur="5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165" restart="whenNotActive" fill="hold" evtFilter="cancelBubble" nodeType="interactiveSeq">
                <p:stCondLst>
                  <p:cond evt="onClick" delay="0">
                    <p:tgtEl>
                      <p:spTgt spid="27"/>
                    </p:tgtEl>
                  </p:cond>
                </p:stCondLst>
                <p:endSync evt="end" delay="0">
                  <p:rtn val="all"/>
                </p:endSync>
                <p:childTnLst>
                  <p:par>
                    <p:cTn id="166" fill="hold">
                      <p:stCondLst>
                        <p:cond delay="0"/>
                      </p:stCondLst>
                      <p:childTnLst>
                        <p:par>
                          <p:cTn id="167" fill="hold">
                            <p:stCondLst>
                              <p:cond delay="0"/>
                            </p:stCondLst>
                            <p:childTnLst>
                              <p:par>
                                <p:cTn id="168" presetID="1" presetClass="emph" presetSubtype="2" fill="hold" nodeType="clickEffect">
                                  <p:stCondLst>
                                    <p:cond delay="0"/>
                                  </p:stCondLst>
                                  <p:childTnLst>
                                    <p:animClr clrSpc="rgb" dir="cw">
                                      <p:cBhvr>
                                        <p:cTn id="169" dur="500" fill="hold"/>
                                        <p:tgtEl>
                                          <p:spTgt spid="27"/>
                                        </p:tgtEl>
                                        <p:attrNameLst>
                                          <p:attrName>fillcolor</p:attrName>
                                        </p:attrNameLst>
                                      </p:cBhvr>
                                      <p:to>
                                        <a:srgbClr val="000000"/>
                                      </p:to>
                                    </p:animClr>
                                    <p:set>
                                      <p:cBhvr>
                                        <p:cTn id="170" dur="500" fill="hold"/>
                                        <p:tgtEl>
                                          <p:spTgt spid="27"/>
                                        </p:tgtEl>
                                        <p:attrNameLst>
                                          <p:attrName>fill.type</p:attrName>
                                        </p:attrNameLst>
                                      </p:cBhvr>
                                      <p:to>
                                        <p:strVal val="solid"/>
                                      </p:to>
                                    </p:set>
                                    <p:set>
                                      <p:cBhvr>
                                        <p:cTn id="171" dur="5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172" restart="whenNotActive" fill="hold" evtFilter="cancelBubble" nodeType="interactiveSeq">
                <p:stCondLst>
                  <p:cond evt="onClick" delay="0">
                    <p:tgtEl>
                      <p:spTgt spid="28"/>
                    </p:tgtEl>
                  </p:cond>
                </p:stCondLst>
                <p:endSync evt="end" delay="0">
                  <p:rtn val="all"/>
                </p:endSync>
                <p:childTnLst>
                  <p:par>
                    <p:cTn id="173" fill="hold">
                      <p:stCondLst>
                        <p:cond delay="0"/>
                      </p:stCondLst>
                      <p:childTnLst>
                        <p:par>
                          <p:cTn id="174" fill="hold">
                            <p:stCondLst>
                              <p:cond delay="0"/>
                            </p:stCondLst>
                            <p:childTnLst>
                              <p:par>
                                <p:cTn id="175" presetID="1" presetClass="emph" presetSubtype="2" fill="hold" nodeType="clickEffect">
                                  <p:stCondLst>
                                    <p:cond delay="0"/>
                                  </p:stCondLst>
                                  <p:childTnLst>
                                    <p:animClr clrSpc="rgb" dir="cw">
                                      <p:cBhvr>
                                        <p:cTn id="176" dur="500" fill="hold"/>
                                        <p:tgtEl>
                                          <p:spTgt spid="28"/>
                                        </p:tgtEl>
                                        <p:attrNameLst>
                                          <p:attrName>fillcolor</p:attrName>
                                        </p:attrNameLst>
                                      </p:cBhvr>
                                      <p:to>
                                        <a:srgbClr val="000000"/>
                                      </p:to>
                                    </p:animClr>
                                    <p:set>
                                      <p:cBhvr>
                                        <p:cTn id="177" dur="500" fill="hold"/>
                                        <p:tgtEl>
                                          <p:spTgt spid="28"/>
                                        </p:tgtEl>
                                        <p:attrNameLst>
                                          <p:attrName>fill.type</p:attrName>
                                        </p:attrNameLst>
                                      </p:cBhvr>
                                      <p:to>
                                        <p:strVal val="solid"/>
                                      </p:to>
                                    </p:set>
                                    <p:set>
                                      <p:cBhvr>
                                        <p:cTn id="178" dur="5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179" restart="whenNotActive" fill="hold" evtFilter="cancelBubble" nodeType="interactiveSeq">
                <p:stCondLst>
                  <p:cond evt="onClick" delay="0">
                    <p:tgtEl>
                      <p:spTgt spid="35"/>
                    </p:tgtEl>
                  </p:cond>
                </p:stCondLst>
                <p:endSync evt="end" delay="0">
                  <p:rtn val="all"/>
                </p:endSync>
                <p:childTnLst>
                  <p:par>
                    <p:cTn id="180" fill="hold">
                      <p:stCondLst>
                        <p:cond delay="0"/>
                      </p:stCondLst>
                      <p:childTnLst>
                        <p:par>
                          <p:cTn id="181" fill="hold">
                            <p:stCondLst>
                              <p:cond delay="0"/>
                            </p:stCondLst>
                            <p:childTnLst>
                              <p:par>
                                <p:cTn id="182" presetID="1" presetClass="emph" presetSubtype="2" fill="hold" nodeType="clickEffect">
                                  <p:stCondLst>
                                    <p:cond delay="0"/>
                                  </p:stCondLst>
                                  <p:childTnLst>
                                    <p:animClr clrSpc="rgb" dir="cw">
                                      <p:cBhvr>
                                        <p:cTn id="183" dur="500" fill="hold"/>
                                        <p:tgtEl>
                                          <p:spTgt spid="35"/>
                                        </p:tgtEl>
                                        <p:attrNameLst>
                                          <p:attrName>fillcolor</p:attrName>
                                        </p:attrNameLst>
                                      </p:cBhvr>
                                      <p:to>
                                        <a:srgbClr val="000000"/>
                                      </p:to>
                                    </p:animClr>
                                    <p:set>
                                      <p:cBhvr>
                                        <p:cTn id="184" dur="500" fill="hold"/>
                                        <p:tgtEl>
                                          <p:spTgt spid="35"/>
                                        </p:tgtEl>
                                        <p:attrNameLst>
                                          <p:attrName>fill.type</p:attrName>
                                        </p:attrNameLst>
                                      </p:cBhvr>
                                      <p:to>
                                        <p:strVal val="solid"/>
                                      </p:to>
                                    </p:set>
                                    <p:set>
                                      <p:cBhvr>
                                        <p:cTn id="185" dur="500" fill="hold"/>
                                        <p:tgtEl>
                                          <p:spTgt spid="35"/>
                                        </p:tgtEl>
                                        <p:attrNameLst>
                                          <p:attrName>fill.on</p:attrName>
                                        </p:attrNameLst>
                                      </p:cBhvr>
                                      <p:to>
                                        <p:strVal val="true"/>
                                      </p:to>
                                    </p:set>
                                  </p:childTnLst>
                                </p:cTn>
                              </p:par>
                            </p:childTnLst>
                          </p:cTn>
                        </p:par>
                      </p:childTnLst>
                    </p:cTn>
                  </p:par>
                </p:childTnLst>
              </p:cTn>
              <p:nextCondLst>
                <p:cond evt="onClick" delay="0">
                  <p:tgtEl>
                    <p:spTgt spid="35"/>
                  </p:tgtEl>
                </p:cond>
              </p:nextCondLst>
            </p:seq>
            <p:audio>
              <p:cMediaNode vol="80000">
                <p:cTn id="186" fill="hold" display="0">
                  <p:stCondLst>
                    <p:cond delay="indefinite"/>
                  </p:stCondLst>
                  <p:endCondLst>
                    <p:cond evt="onStopAudio" delay="0">
                      <p:tgtEl>
                        <p:sldTgt/>
                      </p:tgtEl>
                    </p:cond>
                  </p:endCondLst>
                </p:cTn>
                <p:tgtEl>
                  <p:spTgt spid="3"/>
                </p:tgtEl>
              </p:cMediaNode>
            </p:audio>
          </p:childTnLst>
        </p:cTn>
      </p:par>
    </p:tnLst>
    <p:bldLst>
      <p:bldP spid="41" grpId="0"/>
      <p:bldP spid="31" grpId="0" animBg="1"/>
      <p:bldP spid="32" grpId="0" animBg="1"/>
      <p:bldP spid="33" grpId="0" animBg="1"/>
      <p:bldP spid="34" grpId="0" animBg="1"/>
      <p:bldP spid="42" grpId="0" animBg="1"/>
      <p:bldP spid="43"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Chuột</a:t>
            </a:r>
            <a:r>
              <a:rPr kumimoji="0" lang="en-US" sz="3200" b="0" i="0" u="none" strike="noStrike" kern="1200" cap="none" spc="0" normalizeH="0" noProof="0">
                <a:ln>
                  <a:noFill/>
                </a:ln>
                <a:solidFill>
                  <a:prstClr val="black"/>
                </a:solidFill>
                <a:effectLst/>
                <a:uLnTx/>
                <a:uFillTx/>
                <a:latin typeface="Arial" panose="020B0604020202020204" pitchFamily="34" charset="0"/>
                <a:ea typeface="+mn-ea"/>
                <a:cs typeface="+mn-cs"/>
              </a:rPr>
              <a:t> máy tính có các nút </a:t>
            </a: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6" name="Rectangle 25"/>
          <p:cNvSpPr/>
          <p:nvPr/>
        </p:nvSpPr>
        <p:spPr>
          <a:xfrm>
            <a:off x="1110220" y="194934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a:t>
            </a: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Nút</a:t>
            </a:r>
            <a:r>
              <a:rPr kumimoji="0" lang="en-US" sz="2400" b="0" i="0" u="none" strike="noStrike" kern="1200" cap="none" spc="0" normalizeH="0" noProof="0">
                <a:ln>
                  <a:noFill/>
                </a:ln>
                <a:solidFill>
                  <a:prstClr val="black"/>
                </a:solidFill>
                <a:effectLst/>
                <a:uLnTx/>
                <a:uFillTx/>
                <a:latin typeface="Arial" panose="020B0604020202020204" pitchFamily="34" charset="0"/>
                <a:ea typeface="+mn-ea"/>
                <a:cs typeface="+mn-cs"/>
              </a:rPr>
              <a:t> trái,nút phải, nút cuộn</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en-US" sz="2400">
                <a:solidFill>
                  <a:prstClr val="black"/>
                </a:solidFill>
                <a:latin typeface="Arial" panose="020B0604020202020204" pitchFamily="34" charset="0"/>
              </a:rPr>
              <a:t>Nút trái,nút phải</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 name="Rectangle 42"/>
          <p:cNvSpPr/>
          <p:nvPr/>
        </p:nvSpPr>
        <p:spPr>
          <a:xfrm>
            <a:off x="1110220" y="283851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400" b="0" i="0" u="none" strike="noStrike" kern="1200" cap="none" spc="0" normalizeH="0" baseline="0" noProof="0" dirty="0">
                <a:ln>
                  <a:noFill/>
                </a:ln>
                <a:solidFill>
                  <a:prstClr val="black"/>
                </a:solidFill>
                <a:effectLst/>
                <a:uLnTx/>
                <a:uFillTx/>
                <a:latin typeface="Arial" panose="020B0604020202020204" pitchFamily="34" charset="0"/>
              </a:rPr>
              <a:t>C</a:t>
            </a:r>
            <a:r>
              <a:rPr kumimoji="0" lang="vi-VN" sz="2400" b="0" i="0" u="none" strike="noStrike" kern="1200" cap="none" spc="0" normalizeH="0" baseline="0" noProof="0">
                <a:ln>
                  <a:noFill/>
                </a:ln>
                <a:solidFill>
                  <a:prstClr val="black"/>
                </a:solidFill>
                <a:effectLst/>
                <a:uLnTx/>
                <a:uFillTx/>
                <a:latin typeface="Arial" panose="020B0604020202020204" pitchFamily="34" charset="0"/>
              </a:rPr>
              <a:t>. </a:t>
            </a:r>
            <a:r>
              <a:rPr lang="en-US" sz="2400">
                <a:solidFill>
                  <a:prstClr val="black"/>
                </a:solidFill>
                <a:latin typeface="Arial" panose="020B0604020202020204" pitchFamily="34" charset="0"/>
              </a:rPr>
              <a:t>Nút trái,nút phải, nút cuốn</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ndParaRPr>
          </a:p>
        </p:txBody>
      </p:sp>
      <p:sp>
        <p:nvSpPr>
          <p:cNvPr id="44" name="Rectangle 43"/>
          <p:cNvSpPr/>
          <p:nvPr/>
        </p:nvSpPr>
        <p:spPr>
          <a:xfrm>
            <a:off x="6130615" y="284270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N</a:t>
            </a:r>
            <a:r>
              <a:rPr lang="en-US" sz="2400">
                <a:solidFill>
                  <a:prstClr val="black"/>
                </a:solidFill>
                <a:latin typeface="Arial" panose="020B0604020202020204" pitchFamily="34" charset="0"/>
              </a:rPr>
              <a:t>út phải, nút cuốn</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7" name="Picture 46"/>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131881" y="1974821"/>
            <a:ext cx="885137"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2871882"/>
            <a:ext cx="804536" cy="704088"/>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1994791"/>
            <a:ext cx="804742" cy="707197"/>
          </a:xfrm>
          <a:prstGeom prst="rect">
            <a:avLst/>
          </a:prstGeom>
        </p:spPr>
      </p:pic>
      <p:sp>
        <p:nvSpPr>
          <p:cNvPr id="57" name="Cloud 56">
            <a:hlinkClick r:id="rId14"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0320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Có mấy</a:t>
            </a:r>
            <a:r>
              <a:rPr kumimoji="0" lang="en-US" sz="3200" b="0" i="0" u="none" strike="noStrike" kern="1200" cap="none" spc="0" normalizeH="0" noProof="0">
                <a:ln>
                  <a:noFill/>
                </a:ln>
                <a:solidFill>
                  <a:prstClr val="black"/>
                </a:solidFill>
                <a:effectLst/>
                <a:uLnTx/>
                <a:uFillTx/>
                <a:latin typeface="Arial" panose="020B0604020202020204" pitchFamily="34" charset="0"/>
                <a:ea typeface="+mn-ea"/>
                <a:cs typeface="+mn-cs"/>
              </a:rPr>
              <a:t> thao tác với chuột ?</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6" name="Rectangle 25"/>
          <p:cNvSpPr/>
          <p:nvPr/>
        </p:nvSpPr>
        <p:spPr>
          <a:xfrm>
            <a:off x="1110220" y="194934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5</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6</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 name="Rectangle 42"/>
          <p:cNvSpPr/>
          <p:nvPr/>
        </p:nvSpPr>
        <p:spPr>
          <a:xfrm>
            <a:off x="1110220" y="283851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4</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 name="Rectangle 43"/>
          <p:cNvSpPr/>
          <p:nvPr/>
        </p:nvSpPr>
        <p:spPr>
          <a:xfrm>
            <a:off x="6130615" y="284270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3</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1296" y="1974821"/>
            <a:ext cx="805722"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2871882"/>
            <a:ext cx="804536" cy="704088"/>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2026493"/>
            <a:ext cx="804742" cy="643793"/>
          </a:xfrm>
          <a:prstGeom prst="rect">
            <a:avLst/>
          </a:prstGeom>
        </p:spPr>
      </p:pic>
      <p:sp>
        <p:nvSpPr>
          <p:cNvPr id="18" name="Cloud 17">
            <a:hlinkClick r:id="rId14"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3469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Check mark.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00B05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a:solidFill>
                  <a:prstClr val="black"/>
                </a:solidFill>
                <a:latin typeface="Arial" panose="020B0604020202020204" pitchFamily="34" charset="0"/>
              </a:rPr>
              <a:t>Để khởi động một phần mềm em dung thao tác nào của chuột ?</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6" name="Rectangle 25"/>
          <p:cNvSpPr/>
          <p:nvPr/>
        </p:nvSpPr>
        <p:spPr>
          <a:xfrm>
            <a:off x="1110220" y="194934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en-US" sz="3200">
                <a:solidFill>
                  <a:prstClr val="black"/>
                </a:solidFill>
                <a:latin typeface="Arial" panose="020B0604020202020204" pitchFamily="34" charset="0"/>
              </a:rPr>
              <a:t>Nháy đúp chuột</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en-US" sz="3200" noProof="0">
                <a:solidFill>
                  <a:prstClr val="black"/>
                </a:solidFill>
                <a:latin typeface="Arial" panose="020B0604020202020204" pitchFamily="34" charset="0"/>
              </a:rPr>
              <a:t>Kéo thả</a:t>
            </a:r>
            <a:r>
              <a:rPr lang="en-US" sz="3200">
                <a:solidFill>
                  <a:prstClr val="black"/>
                </a:solidFill>
                <a:latin typeface="Arial" panose="020B0604020202020204" pitchFamily="34" charset="0"/>
              </a:rPr>
              <a:t> chuột</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 name="Rectangle 42"/>
          <p:cNvSpPr/>
          <p:nvPr/>
        </p:nvSpPr>
        <p:spPr>
          <a:xfrm>
            <a:off x="1110220" y="283851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en-US" sz="3200">
                <a:solidFill>
                  <a:prstClr val="black"/>
                </a:solidFill>
                <a:latin typeface="Arial" panose="020B0604020202020204" pitchFamily="34" charset="0"/>
              </a:rPr>
              <a:t>Nháy chuột</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 name="Rectangle 43"/>
          <p:cNvSpPr/>
          <p:nvPr/>
        </p:nvSpPr>
        <p:spPr>
          <a:xfrm>
            <a:off x="6130615" y="284270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en-US" sz="3200" noProof="0">
                <a:solidFill>
                  <a:prstClr val="black"/>
                </a:solidFill>
                <a:latin typeface="Arial" panose="020B0604020202020204" pitchFamily="34" charset="0"/>
              </a:rPr>
              <a:t>Nháy phải</a:t>
            </a:r>
            <a:r>
              <a:rPr lang="en-US" sz="3200">
                <a:solidFill>
                  <a:prstClr val="black"/>
                </a:solidFill>
                <a:latin typeface="Arial" panose="020B0604020202020204" pitchFamily="34" charset="0"/>
              </a:rPr>
              <a:t> chuột</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7" name="Picture 46"/>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131881" y="1974821"/>
            <a:ext cx="885137"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2871882"/>
            <a:ext cx="804536" cy="704088"/>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1994791"/>
            <a:ext cx="804742" cy="707197"/>
          </a:xfrm>
          <a:prstGeom prst="rect">
            <a:avLst/>
          </a:prstGeom>
        </p:spPr>
      </p:pic>
      <p:sp>
        <p:nvSpPr>
          <p:cNvPr id="17" name="Cloud 16">
            <a:hlinkClick r:id="rId14"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2957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Thao tác</a:t>
            </a:r>
            <a:r>
              <a:rPr kumimoji="0" lang="en-US" sz="3200" b="0" i="0" u="none" strike="noStrike" kern="1200" cap="none" spc="0" normalizeH="0" noProof="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 nháy phải chuột</a:t>
            </a: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6" name="Rectangle 25"/>
          <p:cNvSpPr/>
          <p:nvPr/>
        </p:nvSpPr>
        <p:spPr>
          <a:xfrm>
            <a:off x="164592" y="1949346"/>
            <a:ext cx="5751842"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a:t>
            </a: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Dùng</a:t>
            </a:r>
            <a:r>
              <a:rPr kumimoji="0" lang="en-US" sz="2400" b="0" i="0" u="none" strike="noStrike" kern="1200" cap="none" spc="0" normalizeH="0" noProof="0">
                <a:ln>
                  <a:noFill/>
                </a:ln>
                <a:solidFill>
                  <a:prstClr val="black"/>
                </a:solidFill>
                <a:effectLst/>
                <a:uLnTx/>
                <a:uFillTx/>
                <a:latin typeface="Arial" panose="020B0604020202020204" pitchFamily="34" charset="0"/>
                <a:ea typeface="+mn-ea"/>
                <a:cs typeface="+mn-cs"/>
              </a:rPr>
              <a:t> ngón út nháy vào nút phải</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4" y="1953535"/>
            <a:ext cx="6061385"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en-US" sz="2400">
                <a:solidFill>
                  <a:prstClr val="black"/>
                </a:solidFill>
                <a:latin typeface="Arial" panose="020B0604020202020204" pitchFamily="34" charset="0"/>
              </a:rPr>
              <a:t>Dùng ngón trỏ nháy vào nút phải</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 name="Rectangle 42"/>
          <p:cNvSpPr/>
          <p:nvPr/>
        </p:nvSpPr>
        <p:spPr>
          <a:xfrm>
            <a:off x="164592" y="2838518"/>
            <a:ext cx="5751842"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en-US" sz="2400">
                <a:solidFill>
                  <a:prstClr val="black"/>
                </a:solidFill>
                <a:latin typeface="Arial" panose="020B0604020202020204" pitchFamily="34" charset="0"/>
              </a:rPr>
              <a:t>Dùng ngón giữa nháy vào nút phải</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 name="Rectangle 43"/>
          <p:cNvSpPr/>
          <p:nvPr/>
        </p:nvSpPr>
        <p:spPr>
          <a:xfrm>
            <a:off x="6130615" y="2842707"/>
            <a:ext cx="6061384"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a:t>
            </a:r>
            <a:r>
              <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lang="en-US" sz="2400">
                <a:solidFill>
                  <a:prstClr val="black"/>
                </a:solidFill>
                <a:latin typeface="Arial" panose="020B0604020202020204" pitchFamily="34" charset="0"/>
              </a:rPr>
              <a:t>Dùng ngón giữa nháy vào nút phải</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1296" y="1974821"/>
            <a:ext cx="805722" cy="708059"/>
          </a:xfrm>
          <a:prstGeom prst="rect">
            <a:avLst/>
          </a:prstGeom>
        </p:spPr>
      </p:pic>
      <p:pic>
        <p:nvPicPr>
          <p:cNvPr id="51" name="Picture 5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44831" y="2874746"/>
            <a:ext cx="804536" cy="643628"/>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323289" y="2883602"/>
            <a:ext cx="804742" cy="707197"/>
          </a:xfrm>
          <a:prstGeom prst="rect">
            <a:avLst/>
          </a:prstGeom>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359364" y="2039087"/>
            <a:ext cx="732592" cy="643793"/>
          </a:xfrm>
          <a:prstGeom prst="rect">
            <a:avLst/>
          </a:prstGeom>
        </p:spPr>
      </p:pic>
      <p:sp>
        <p:nvSpPr>
          <p:cNvPr id="18" name="Cloud 17">
            <a:hlinkClick r:id="rId13"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0536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3"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Check mark.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00B05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100000">
              <a:srgbClr val="92D050"/>
            </a:gs>
          </a:gsLst>
          <a:lin ang="540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05E2FA4-701D-4C92-898E-7EE4AF07FEBA}"/>
              </a:ext>
            </a:extLst>
          </p:cNvPr>
          <p:cNvSpPr txBox="1"/>
          <p:nvPr/>
        </p:nvSpPr>
        <p:spPr>
          <a:xfrm>
            <a:off x="2318809" y="2303515"/>
            <a:ext cx="7108036" cy="830997"/>
          </a:xfrm>
          <a:prstGeom prst="rect">
            <a:avLst/>
          </a:prstGeom>
          <a:noFill/>
          <a:ln>
            <a:noFill/>
          </a:ln>
        </p:spPr>
        <p:txBody>
          <a:bodyPr wrap="none" rtlCol="0">
            <a:spAutoFit/>
          </a:bodyPr>
          <a:lstStyle/>
          <a:p>
            <a:pPr algn="ctr">
              <a:lnSpc>
                <a:spcPct val="120000"/>
              </a:lnSpc>
            </a:pPr>
            <a:r>
              <a:rPr lang="en-US" sz="4000" b="1">
                <a:ln>
                  <a:solidFill>
                    <a:srgbClr val="0070C0"/>
                  </a:solidFill>
                </a:ln>
                <a:latin typeface="HP001 4 hàng" panose="020B0603050302020204" pitchFamily="34" charset="0"/>
                <a:ea typeface="Tahoma" panose="020B0604030504040204" pitchFamily="34" charset="0"/>
                <a:cs typeface="Tahoma" panose="020B0604030504040204" pitchFamily="34" charset="0"/>
              </a:rPr>
              <a:t>B</a:t>
            </a:r>
            <a:r>
              <a:rPr lang="vi-VN" sz="4000" b="1">
                <a:ln>
                  <a:solidFill>
                    <a:srgbClr val="0070C0"/>
                  </a:solidFill>
                </a:ln>
                <a:latin typeface="HP001 4 hàng" panose="020B0603050302020204" pitchFamily="34" charset="0"/>
                <a:ea typeface="Tahoma" panose="020B0604030504040204" pitchFamily="34" charset="0"/>
                <a:cs typeface="Tahoma" panose="020B0604030504040204" pitchFamily="34" charset="0"/>
              </a:rPr>
              <a:t>ài </a:t>
            </a:r>
            <a:r>
              <a:rPr lang="en-US" sz="4000" b="1">
                <a:ln>
                  <a:solidFill>
                    <a:srgbClr val="0070C0"/>
                  </a:solidFill>
                </a:ln>
                <a:latin typeface="HP001 4 hàng" panose="020B0603050302020204" pitchFamily="34" charset="0"/>
                <a:ea typeface="Tahoma" panose="020B0604030504040204" pitchFamily="34" charset="0"/>
                <a:cs typeface="Tahoma" panose="020B0604030504040204" pitchFamily="34" charset="0"/>
              </a:rPr>
              <a:t>7: Làm việc với máy tính</a:t>
            </a:r>
            <a:endParaRPr lang="vi-VN" sz="4000" b="1" dirty="0">
              <a:ln>
                <a:solidFill>
                  <a:srgbClr val="0070C0"/>
                </a:solidFill>
              </a:ln>
              <a:latin typeface="HP001 4 hàng" panose="020B0603050302020204" pitchFamily="34" charset="0"/>
              <a:ea typeface="Tahoma" panose="020B0604030504040204" pitchFamily="34" charset="0"/>
              <a:cs typeface="Tahoma" panose="020B0604030504040204" pitchFamily="34" charset="0"/>
            </a:endParaRPr>
          </a:p>
        </p:txBody>
      </p:sp>
      <p:sp>
        <p:nvSpPr>
          <p:cNvPr id="2" name="TextBox 1"/>
          <p:cNvSpPr txBox="1"/>
          <p:nvPr/>
        </p:nvSpPr>
        <p:spPr>
          <a:xfrm>
            <a:off x="1424354" y="1327638"/>
            <a:ext cx="8431823" cy="584775"/>
          </a:xfrm>
          <a:prstGeom prst="rect">
            <a:avLst/>
          </a:prstGeom>
          <a:noFill/>
        </p:spPr>
        <p:txBody>
          <a:bodyPr wrap="square" rtlCol="0">
            <a:spAutoFit/>
          </a:bodyPr>
          <a:lstStyle/>
          <a:p>
            <a:pPr algn="ctr"/>
            <a:r>
              <a:rPr lang="en-US" sz="3200" b="1">
                <a:latin typeface="HP001 4 hàng" panose="020B0603050302020204" pitchFamily="34" charset="0"/>
              </a:rPr>
              <a:t>Thứ ba ngày 11 tháng 10 năm 2022</a:t>
            </a:r>
          </a:p>
        </p:txBody>
      </p:sp>
    </p:spTree>
    <p:extLst>
      <p:ext uri="{BB962C8B-B14F-4D97-AF65-F5344CB8AC3E}">
        <p14:creationId xmlns:p14="http://schemas.microsoft.com/office/powerpoint/2010/main" val="290943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4217126" y="351196"/>
            <a:ext cx="3643985" cy="703225"/>
          </a:xfrm>
          <a:prstGeom prst="rect">
            <a:avLst/>
          </a:prstGeom>
        </p:spPr>
      </p:pic>
      <p:grpSp>
        <p:nvGrpSpPr>
          <p:cNvPr id="6" name="Group 5"/>
          <p:cNvGrpSpPr/>
          <p:nvPr/>
        </p:nvGrpSpPr>
        <p:grpSpPr>
          <a:xfrm>
            <a:off x="1102357" y="1142259"/>
            <a:ext cx="7413610" cy="572494"/>
            <a:chOff x="676256" y="1379897"/>
            <a:chExt cx="7413610" cy="572494"/>
          </a:xfrm>
        </p:grpSpPr>
        <p:grpSp>
          <p:nvGrpSpPr>
            <p:cNvPr id="7" name="Group 6"/>
            <p:cNvGrpSpPr/>
            <p:nvPr/>
          </p:nvGrpSpPr>
          <p:grpSpPr>
            <a:xfrm>
              <a:off x="676256" y="1379897"/>
              <a:ext cx="429926" cy="553998"/>
              <a:chOff x="1069018" y="1379837"/>
              <a:chExt cx="429926" cy="553998"/>
            </a:xfrm>
          </p:grpSpPr>
          <p:sp>
            <p:nvSpPr>
              <p:cNvPr id="9" name="Rectangle 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9018"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8" name="TextBox 7"/>
            <p:cNvSpPr txBox="1"/>
            <p:nvPr/>
          </p:nvSpPr>
          <p:spPr>
            <a:xfrm>
              <a:off x="1100452" y="1459948"/>
              <a:ext cx="6989414" cy="492443"/>
            </a:xfrm>
            <a:prstGeom prst="rect">
              <a:avLst/>
            </a:prstGeom>
            <a:noFill/>
          </p:spPr>
          <p:txBody>
            <a:bodyPr wrap="none" rtlCol="0">
              <a:spAutoFit/>
            </a:bodyPr>
            <a:lstStyle/>
            <a:p>
              <a:r>
                <a:rPr lang="vi-VN" sz="2600" b="1" dirty="0">
                  <a:solidFill>
                    <a:srgbClr val="3333CC"/>
                  </a:solidFill>
                </a:rPr>
                <a:t>Tư thế ngồi đúng khi làm việc với máy tính</a:t>
              </a:r>
              <a:endPar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11" name="ngồi máy đúng tư thế">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701738" y="1927699"/>
            <a:ext cx="6057900" cy="4381500"/>
          </a:xfrm>
          <a:prstGeom prst="rect">
            <a:avLst/>
          </a:prstGeom>
        </p:spPr>
      </p:pic>
      <p:sp>
        <p:nvSpPr>
          <p:cNvPr id="2" name="TextBox 1"/>
          <p:cNvSpPr txBox="1"/>
          <p:nvPr/>
        </p:nvSpPr>
        <p:spPr>
          <a:xfrm>
            <a:off x="12707471" y="2205318"/>
            <a:ext cx="1693412" cy="369332"/>
          </a:xfrm>
          <a:prstGeom prst="rect">
            <a:avLst/>
          </a:prstGeom>
          <a:noFill/>
        </p:spPr>
        <p:txBody>
          <a:bodyPr wrap="none" rtlCol="0">
            <a:spAutoFit/>
          </a:bodyPr>
          <a:lstStyle/>
          <a:p>
            <a:r>
              <a:rPr lang="en-US" dirty="0"/>
              <a:t>Cho </a:t>
            </a:r>
            <a:r>
              <a:rPr lang="en-US" dirty="0" err="1"/>
              <a:t>hs</a:t>
            </a:r>
            <a:r>
              <a:rPr lang="en-US" dirty="0"/>
              <a:t> </a:t>
            </a:r>
            <a:r>
              <a:rPr lang="en-US" dirty="0" err="1"/>
              <a:t>xem</a:t>
            </a:r>
            <a:r>
              <a:rPr lang="en-US" dirty="0"/>
              <a:t> clip </a:t>
            </a:r>
          </a:p>
        </p:txBody>
      </p:sp>
    </p:spTree>
    <p:extLst>
      <p:ext uri="{BB962C8B-B14F-4D97-AF65-F5344CB8AC3E}">
        <p14:creationId xmlns:p14="http://schemas.microsoft.com/office/powerpoint/2010/main" val="17720506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1"/>
                                        </p:tgtEl>
                                      </p:cBhvr>
                                    </p:cmd>
                                  </p:childTnLst>
                                </p:cTn>
                              </p:par>
                            </p:childTnLst>
                          </p:cTn>
                        </p:par>
                      </p:childTnLst>
                    </p:cTn>
                  </p:par>
                </p:childTnLst>
              </p:cTn>
              <p:nextCondLst>
                <p:cond evt="onClick" delay="0">
                  <p:tgtEl>
                    <p:spTgt spid="11"/>
                  </p:tgtEl>
                </p:cond>
              </p:nextCondLst>
            </p:seq>
            <p:video>
              <p:cMediaNode vol="80000">
                <p:cTn id="7" fill="hold" display="0">
                  <p:stCondLst>
                    <p:cond delay="indefinite"/>
                  </p:stCondLst>
                </p:cTn>
                <p:tgtEl>
                  <p:spTgt spid="11"/>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36271" y="3281897"/>
            <a:ext cx="2964075" cy="3041208"/>
          </a:xfrm>
          <a:prstGeom prst="rect">
            <a:avLst/>
          </a:prstGeom>
        </p:spPr>
      </p:pic>
      <p:grpSp>
        <p:nvGrpSpPr>
          <p:cNvPr id="4" name="Group 3"/>
          <p:cNvGrpSpPr/>
          <p:nvPr/>
        </p:nvGrpSpPr>
        <p:grpSpPr>
          <a:xfrm>
            <a:off x="812797" y="1155907"/>
            <a:ext cx="7413610" cy="558846"/>
            <a:chOff x="676256" y="1393545"/>
            <a:chExt cx="7413610" cy="558846"/>
          </a:xfrm>
        </p:grpSpPr>
        <p:grpSp>
          <p:nvGrpSpPr>
            <p:cNvPr id="5" name="Group 4"/>
            <p:cNvGrpSpPr/>
            <p:nvPr/>
          </p:nvGrpSpPr>
          <p:grpSpPr>
            <a:xfrm>
              <a:off x="676256" y="1393545"/>
              <a:ext cx="429926" cy="553998"/>
              <a:chOff x="1069018" y="1393485"/>
              <a:chExt cx="429926" cy="553998"/>
            </a:xfrm>
          </p:grpSpPr>
          <p:sp>
            <p:nvSpPr>
              <p:cNvPr id="7" name="Rectangle 6"/>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69018" y="1393485"/>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6" name="TextBox 5"/>
            <p:cNvSpPr txBox="1"/>
            <p:nvPr/>
          </p:nvSpPr>
          <p:spPr>
            <a:xfrm>
              <a:off x="1100452" y="1459948"/>
              <a:ext cx="6989414" cy="492443"/>
            </a:xfrm>
            <a:prstGeom prst="rect">
              <a:avLst/>
            </a:prstGeom>
            <a:noFill/>
          </p:spPr>
          <p:txBody>
            <a:bodyPr wrap="none" rtlCol="0">
              <a:spAutoFit/>
            </a:bodyPr>
            <a:lstStyle/>
            <a:p>
              <a:r>
                <a:rPr lang="vi-VN" sz="2600" b="1" dirty="0">
                  <a:solidFill>
                    <a:srgbClr val="3333CC"/>
                  </a:solidFill>
                </a:rPr>
                <a:t>Tư thế ngồi đúng khi làm việc với máy tính</a:t>
              </a:r>
              <a:endPar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9" name="Rectangle 8"/>
          <p:cNvSpPr/>
          <p:nvPr/>
        </p:nvSpPr>
        <p:spPr>
          <a:xfrm>
            <a:off x="950262" y="1737467"/>
            <a:ext cx="7565942" cy="4555093"/>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wrap="square">
            <a:spAutoFit/>
          </a:bodyPr>
          <a:lstStyle/>
          <a:p>
            <a:pPr marL="457200" indent="-457200" algn="just">
              <a:lnSpc>
                <a:spcPct val="114000"/>
              </a:lnSpc>
              <a:spcAft>
                <a:spcPts val="600"/>
              </a:spcAft>
              <a:buFont typeface="Wingdings" panose="05000000000000000000" pitchFamily="2" charset="2"/>
              <a:buChar char="q"/>
            </a:pPr>
            <a:r>
              <a:rPr lang="vi-VN" sz="2500" dirty="0">
                <a:solidFill>
                  <a:srgbClr val="FF0000"/>
                </a:solidFill>
              </a:rPr>
              <a:t>Tư thế ngồi đúng khi làm việc với máy tính: </a:t>
            </a:r>
            <a:endParaRPr lang="en-US" sz="2500" dirty="0">
              <a:solidFill>
                <a:srgbClr val="FF0000"/>
              </a:solidFill>
            </a:endParaRPr>
          </a:p>
          <a:p>
            <a:pPr marL="579438" indent="-290513" algn="just">
              <a:lnSpc>
                <a:spcPct val="114000"/>
              </a:lnSpc>
              <a:buClr>
                <a:srgbClr val="FF0000"/>
              </a:buClr>
              <a:buFont typeface="Arial" panose="020B0604020202020204" pitchFamily="34" charset="0"/>
              <a:buChar char="•"/>
            </a:pPr>
            <a:r>
              <a:rPr lang="vi-VN" sz="2500" dirty="0">
                <a:solidFill>
                  <a:srgbClr val="3333CC"/>
                </a:solidFill>
              </a:rPr>
              <a:t>Ngồi thẳng lưng, vai thả lỏng;</a:t>
            </a:r>
            <a:endParaRPr lang="en-US" sz="2500" dirty="0">
              <a:solidFill>
                <a:srgbClr val="3333CC"/>
              </a:solidFill>
            </a:endParaRPr>
          </a:p>
          <a:p>
            <a:pPr marL="579438" indent="-290513" algn="just">
              <a:lnSpc>
                <a:spcPct val="114000"/>
              </a:lnSpc>
              <a:buClr>
                <a:srgbClr val="FF0000"/>
              </a:buClr>
              <a:buFont typeface="Arial" panose="020B0604020202020204" pitchFamily="34" charset="0"/>
              <a:buChar char="•"/>
            </a:pPr>
            <a:r>
              <a:rPr lang="vi-VN" sz="2500" dirty="0">
                <a:solidFill>
                  <a:srgbClr val="3333CC"/>
                </a:solidFill>
              </a:rPr>
              <a:t>Mắt hướng ngang hoặc hơi cao hơn cạnh trên màn hình; </a:t>
            </a:r>
            <a:endParaRPr lang="en-US" sz="2500" dirty="0">
              <a:solidFill>
                <a:srgbClr val="3333CC"/>
              </a:solidFill>
            </a:endParaRPr>
          </a:p>
          <a:p>
            <a:pPr marL="579438" indent="-290513" algn="just">
              <a:lnSpc>
                <a:spcPct val="114000"/>
              </a:lnSpc>
              <a:buClr>
                <a:srgbClr val="FF0000"/>
              </a:buClr>
              <a:buFont typeface="Arial" panose="020B0604020202020204" pitchFamily="34" charset="0"/>
              <a:buChar char="•"/>
            </a:pPr>
            <a:r>
              <a:rPr lang="vi-VN" sz="2500" dirty="0">
                <a:solidFill>
                  <a:srgbClr val="3333CC"/>
                </a:solidFill>
              </a:rPr>
              <a:t>Khoảng cách từ mắt đến màn hình từ 50 cm đến 80 cm; </a:t>
            </a:r>
            <a:endParaRPr lang="en-US" sz="2500" dirty="0">
              <a:solidFill>
                <a:srgbClr val="3333CC"/>
              </a:solidFill>
            </a:endParaRPr>
          </a:p>
          <a:p>
            <a:pPr marL="579438" indent="-290513" algn="just">
              <a:lnSpc>
                <a:spcPct val="114000"/>
              </a:lnSpc>
              <a:buClr>
                <a:srgbClr val="FF0000"/>
              </a:buClr>
              <a:buFont typeface="Arial" panose="020B0604020202020204" pitchFamily="34" charset="0"/>
              <a:buChar char="•"/>
            </a:pPr>
            <a:r>
              <a:rPr lang="vi-VN" sz="2500" dirty="0">
                <a:solidFill>
                  <a:srgbClr val="3333CC"/>
                </a:solidFill>
              </a:rPr>
              <a:t>Không để ánh sáng chiếu thẳng vào mắt và màn hình; </a:t>
            </a:r>
            <a:endParaRPr lang="en-US" sz="2500" dirty="0">
              <a:solidFill>
                <a:srgbClr val="3333CC"/>
              </a:solidFill>
            </a:endParaRPr>
          </a:p>
          <a:p>
            <a:pPr marL="579438" indent="-290513" algn="just">
              <a:lnSpc>
                <a:spcPct val="114000"/>
              </a:lnSpc>
              <a:buClr>
                <a:srgbClr val="FF0000"/>
              </a:buClr>
              <a:buFont typeface="Arial" panose="020B0604020202020204" pitchFamily="34" charset="0"/>
              <a:buChar char="•"/>
            </a:pPr>
            <a:r>
              <a:rPr lang="vi-VN" sz="2500" dirty="0">
                <a:solidFill>
                  <a:srgbClr val="3333CC"/>
                </a:solidFill>
              </a:rPr>
              <a:t>Tay đặt ngang tầm bàn phím; </a:t>
            </a:r>
            <a:endParaRPr lang="en-US" sz="2500" dirty="0">
              <a:solidFill>
                <a:srgbClr val="3333CC"/>
              </a:solidFill>
            </a:endParaRPr>
          </a:p>
          <a:p>
            <a:pPr marL="579438" indent="-290513" algn="just">
              <a:lnSpc>
                <a:spcPct val="114000"/>
              </a:lnSpc>
              <a:buClr>
                <a:srgbClr val="FF0000"/>
              </a:buClr>
              <a:buFont typeface="Arial" panose="020B0604020202020204" pitchFamily="34" charset="0"/>
              <a:buChar char="•"/>
            </a:pPr>
            <a:r>
              <a:rPr lang="vi-VN" sz="2500" dirty="0">
                <a:solidFill>
                  <a:srgbClr val="3333CC"/>
                </a:solidFill>
              </a:rPr>
              <a:t>Chuột để bên tay phải.</a:t>
            </a:r>
            <a:endParaRPr lang="en-US" sz="2500" dirty="0">
              <a:solidFill>
                <a:srgbClr val="3333CC"/>
              </a:solidFill>
            </a:endParaRPr>
          </a:p>
        </p:txBody>
      </p:sp>
      <p:pic>
        <p:nvPicPr>
          <p:cNvPr id="10" name="Picture 9"/>
          <p:cNvPicPr>
            <a:picLocks noChangeAspect="1"/>
          </p:cNvPicPr>
          <p:nvPr/>
        </p:nvPicPr>
        <p:blipFill>
          <a:blip r:embed="rId3"/>
          <a:stretch>
            <a:fillRect/>
          </a:stretch>
        </p:blipFill>
        <p:spPr>
          <a:xfrm>
            <a:off x="4285365" y="374379"/>
            <a:ext cx="3643985" cy="703225"/>
          </a:xfrm>
          <a:prstGeom prst="rect">
            <a:avLst/>
          </a:prstGeom>
        </p:spPr>
      </p:pic>
    </p:spTree>
    <p:extLst>
      <p:ext uri="{BB962C8B-B14F-4D97-AF65-F5344CB8AC3E}">
        <p14:creationId xmlns:p14="http://schemas.microsoft.com/office/powerpoint/2010/main" val="62492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TotalTime>
  <Words>552</Words>
  <Application>Microsoft Office PowerPoint</Application>
  <PresentationFormat>Widescreen</PresentationFormat>
  <Paragraphs>77</Paragraphs>
  <Slides>16</Slides>
  <Notes>0</Notes>
  <HiddenSlides>0</HiddenSlides>
  <MMClips>2</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16</vt:i4>
      </vt:variant>
    </vt:vector>
  </HeadingPairs>
  <TitlesOfParts>
    <vt:vector size="27" baseType="lpstr">
      <vt:lpstr>Arial</vt:lpstr>
      <vt:lpstr>Calibri</vt:lpstr>
      <vt:lpstr>Calibri Light</vt:lpstr>
      <vt:lpstr>HP001 4 hàng</vt:lpstr>
      <vt:lpstr>Tahoma</vt:lpstr>
      <vt:lpstr>Times New Roman</vt:lpstr>
      <vt:lpstr>Wingdings</vt:lpstr>
      <vt:lpstr>Office Theme</vt:lpstr>
      <vt:lpstr>1_Office Theme</vt:lpstr>
      <vt:lpstr>2_Office Theme</vt:lpstr>
      <vt:lpstr>3_Office Theme</vt:lpstr>
      <vt:lpstr>VÒNG QUAY MAY MẮN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47</cp:revision>
  <dcterms:created xsi:type="dcterms:W3CDTF">2022-01-27T15:18:21Z</dcterms:created>
  <dcterms:modified xsi:type="dcterms:W3CDTF">2022-10-11T13:09:42Z</dcterms:modified>
</cp:coreProperties>
</file>