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66" r:id="rId4"/>
    <p:sldId id="268" r:id="rId5"/>
    <p:sldId id="263" r:id="rId6"/>
    <p:sldId id="273" r:id="rId7"/>
    <p:sldId id="275" r:id="rId8"/>
    <p:sldId id="259" r:id="rId9"/>
    <p:sldId id="261" r:id="rId10"/>
    <p:sldId id="25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3333CC"/>
    <a:srgbClr val="FF99FF"/>
    <a:srgbClr val="FFCC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7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20/10/2022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206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360800" y="2557319"/>
            <a:ext cx="5145960" cy="18651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8649" y="1550377"/>
            <a:ext cx="10639425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>
                <a:latin typeface="HP001 4 hàng" panose="020B0603050302020204" pitchFamily="34" charset="0"/>
              </a:rPr>
              <a:t>Thứ năm ngày 20 tháng 10 năm 2022</a:t>
            </a:r>
          </a:p>
          <a:p>
            <a:pPr algn="ctr">
              <a:lnSpc>
                <a:spcPct val="150000"/>
              </a:lnSpc>
            </a:pPr>
            <a:r>
              <a:rPr lang="en-US" sz="4000" b="1">
                <a:latin typeface="HP001 4 hàng" panose="020B0603050302020204" pitchFamily="34" charset="0"/>
              </a:rPr>
              <a:t>Bài 8: Điều khiển máy tính</a:t>
            </a:r>
          </a:p>
        </p:txBody>
      </p:sp>
    </p:spTree>
    <p:extLst>
      <p:ext uri="{BB962C8B-B14F-4D97-AF65-F5344CB8AC3E}">
        <p14:creationId xmlns:p14="http://schemas.microsoft.com/office/powerpoint/2010/main" val="355286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940993" y="936789"/>
            <a:ext cx="3755557" cy="572494"/>
            <a:chOff x="676256" y="1379897"/>
            <a:chExt cx="3755557" cy="572494"/>
          </a:xfrm>
        </p:grpSpPr>
        <p:grpSp>
          <p:nvGrpSpPr>
            <p:cNvPr id="7" name="Group 6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1100452" y="1459948"/>
              <a:ext cx="333136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Khởi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tính</a:t>
              </a:r>
              <a:endParaRPr lang="en-US" sz="2500" b="1" dirty="0"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8483610" y="2928333"/>
            <a:ext cx="27894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481" y="1382153"/>
            <a:ext cx="3084264" cy="4948864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6591866" y="2893328"/>
            <a:ext cx="532261" cy="5595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7085025" y="3173107"/>
            <a:ext cx="1431174" cy="478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60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11358" y="1486421"/>
            <a:ext cx="7779808" cy="4820249"/>
            <a:chOff x="2945297" y="2078592"/>
            <a:chExt cx="6548326" cy="4081027"/>
          </a:xfrm>
        </p:grpSpPr>
        <p:grpSp>
          <p:nvGrpSpPr>
            <p:cNvPr id="15" name="Group 14"/>
            <p:cNvGrpSpPr/>
            <p:nvPr/>
          </p:nvGrpSpPr>
          <p:grpSpPr>
            <a:xfrm>
              <a:off x="2945297" y="2078592"/>
              <a:ext cx="6548326" cy="4081027"/>
              <a:chOff x="2605382" y="1454211"/>
              <a:chExt cx="6961699" cy="3832229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2605382" y="1454211"/>
                <a:ext cx="6961699" cy="3832229"/>
                <a:chOff x="3369658" y="1883391"/>
                <a:chExt cx="7060788" cy="4497958"/>
              </a:xfrm>
            </p:grpSpPr>
            <p:grpSp>
              <p:nvGrpSpPr>
                <p:cNvPr id="25" name="Group 24"/>
                <p:cNvGrpSpPr/>
                <p:nvPr/>
              </p:nvGrpSpPr>
              <p:grpSpPr>
                <a:xfrm>
                  <a:off x="3369658" y="1883391"/>
                  <a:ext cx="4037380" cy="3067225"/>
                  <a:chOff x="812779" y="1419258"/>
                  <a:chExt cx="6795247" cy="5200650"/>
                </a:xfrm>
              </p:grpSpPr>
              <p:pic>
                <p:nvPicPr>
                  <p:cNvPr id="28" name="Picture 27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826226" y="1419258"/>
                    <a:ext cx="6781800" cy="5200650"/>
                  </a:xfrm>
                  <a:prstGeom prst="rect">
                    <a:avLst/>
                  </a:prstGeom>
                </p:spPr>
              </p:pic>
              <p:pic>
                <p:nvPicPr>
                  <p:cNvPr id="29" name="Picture 28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812779" y="6231871"/>
                    <a:ext cx="333375" cy="388037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26" name="Picture 25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974963" y="1883391"/>
                  <a:ext cx="2455483" cy="4080682"/>
                </a:xfrm>
                <a:prstGeom prst="rect">
                  <a:avLst/>
                </a:prstGeom>
              </p:spPr>
            </p:pic>
            <p:pic>
              <p:nvPicPr>
                <p:cNvPr id="27" name="Picture 26"/>
                <p:cNvPicPr>
                  <a:picLocks noChangeAspect="1"/>
                </p:cNvPicPr>
                <p:nvPr/>
              </p:nvPicPr>
              <p:blipFill rotWithShape="1">
                <a:blip r:embed="rId5"/>
                <a:srcRect l="311" t="3890" r="-1"/>
                <a:stretch/>
              </p:blipFill>
              <p:spPr>
                <a:xfrm>
                  <a:off x="3739491" y="5131457"/>
                  <a:ext cx="3817674" cy="1249892"/>
                </a:xfrm>
                <a:prstGeom prst="rect">
                  <a:avLst/>
                </a:prstGeom>
              </p:spPr>
            </p:pic>
          </p:grpSp>
          <p:sp>
            <p:nvSpPr>
              <p:cNvPr id="22" name="Freeform 21"/>
              <p:cNvSpPr/>
              <p:nvPr/>
            </p:nvSpPr>
            <p:spPr>
              <a:xfrm>
                <a:off x="6442830" y="3466532"/>
                <a:ext cx="851247" cy="941696"/>
              </a:xfrm>
              <a:custGeom>
                <a:avLst/>
                <a:gdLst>
                  <a:gd name="connsiteX0" fmla="*/ 12560 w 817778"/>
                  <a:gd name="connsiteY0" fmla="*/ 846161 h 846161"/>
                  <a:gd name="connsiteX1" fmla="*/ 67151 w 817778"/>
                  <a:gd name="connsiteY1" fmla="*/ 518615 h 846161"/>
                  <a:gd name="connsiteX2" fmla="*/ 531175 w 817778"/>
                  <a:gd name="connsiteY2" fmla="*/ 395785 h 846161"/>
                  <a:gd name="connsiteX3" fmla="*/ 817778 w 817778"/>
                  <a:gd name="connsiteY3" fmla="*/ 0 h 846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17778" h="846161">
                    <a:moveTo>
                      <a:pt x="12560" y="846161"/>
                    </a:moveTo>
                    <a:cubicBezTo>
                      <a:pt x="-3363" y="719919"/>
                      <a:pt x="-19285" y="593678"/>
                      <a:pt x="67151" y="518615"/>
                    </a:cubicBezTo>
                    <a:cubicBezTo>
                      <a:pt x="153587" y="443552"/>
                      <a:pt x="406071" y="482221"/>
                      <a:pt x="531175" y="395785"/>
                    </a:cubicBezTo>
                    <a:cubicBezTo>
                      <a:pt x="656279" y="309349"/>
                      <a:pt x="737028" y="154674"/>
                      <a:pt x="817778" y="0"/>
                    </a:cubicBezTo>
                  </a:path>
                </a:pathLst>
              </a:custGeom>
              <a:noFill/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4585009" y="3289593"/>
                <a:ext cx="2726255" cy="941213"/>
              </a:xfrm>
              <a:custGeom>
                <a:avLst/>
                <a:gdLst>
                  <a:gd name="connsiteX0" fmla="*/ 55230 w 2726255"/>
                  <a:gd name="connsiteY0" fmla="*/ 941213 h 941213"/>
                  <a:gd name="connsiteX1" fmla="*/ 137116 w 2726255"/>
                  <a:gd name="connsiteY1" fmla="*/ 900270 h 941213"/>
                  <a:gd name="connsiteX2" fmla="*/ 1242585 w 2726255"/>
                  <a:gd name="connsiteY2" fmla="*/ 859327 h 941213"/>
                  <a:gd name="connsiteX3" fmla="*/ 1843087 w 2726255"/>
                  <a:gd name="connsiteY3" fmla="*/ 436246 h 941213"/>
                  <a:gd name="connsiteX4" fmla="*/ 2197928 w 2726255"/>
                  <a:gd name="connsiteY4" fmla="*/ 422598 h 941213"/>
                  <a:gd name="connsiteX5" fmla="*/ 2675600 w 2726255"/>
                  <a:gd name="connsiteY5" fmla="*/ 26813 h 941213"/>
                  <a:gd name="connsiteX6" fmla="*/ 2689248 w 2726255"/>
                  <a:gd name="connsiteY6" fmla="*/ 67756 h 941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26255" h="941213">
                    <a:moveTo>
                      <a:pt x="55230" y="941213"/>
                    </a:moveTo>
                    <a:cubicBezTo>
                      <a:pt x="-2774" y="927565"/>
                      <a:pt x="-60777" y="913918"/>
                      <a:pt x="137116" y="900270"/>
                    </a:cubicBezTo>
                    <a:cubicBezTo>
                      <a:pt x="335009" y="886622"/>
                      <a:pt x="958257" y="936664"/>
                      <a:pt x="1242585" y="859327"/>
                    </a:cubicBezTo>
                    <a:cubicBezTo>
                      <a:pt x="1526913" y="781990"/>
                      <a:pt x="1683863" y="509034"/>
                      <a:pt x="1843087" y="436246"/>
                    </a:cubicBezTo>
                    <a:cubicBezTo>
                      <a:pt x="2002311" y="363458"/>
                      <a:pt x="2059176" y="490837"/>
                      <a:pt x="2197928" y="422598"/>
                    </a:cubicBezTo>
                    <a:cubicBezTo>
                      <a:pt x="2336680" y="354359"/>
                      <a:pt x="2593713" y="85953"/>
                      <a:pt x="2675600" y="26813"/>
                    </a:cubicBezTo>
                    <a:cubicBezTo>
                      <a:pt x="2757487" y="-32327"/>
                      <a:pt x="2723367" y="17714"/>
                      <a:pt x="2689248" y="67756"/>
                    </a:cubicBezTo>
                  </a:path>
                </a:pathLst>
              </a:custGeom>
              <a:noFill/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5540658" y="3033630"/>
                <a:ext cx="1770036" cy="651923"/>
              </a:xfrm>
              <a:custGeom>
                <a:avLst/>
                <a:gdLst>
                  <a:gd name="connsiteX0" fmla="*/ 95867 w 1770036"/>
                  <a:gd name="connsiteY0" fmla="*/ 419253 h 651923"/>
                  <a:gd name="connsiteX1" fmla="*/ 95867 w 1770036"/>
                  <a:gd name="connsiteY1" fmla="*/ 651265 h 651923"/>
                  <a:gd name="connsiteX2" fmla="*/ 1092154 w 1770036"/>
                  <a:gd name="connsiteY2" fmla="*/ 473844 h 651923"/>
                  <a:gd name="connsiteX3" fmla="*/ 1706303 w 1770036"/>
                  <a:gd name="connsiteY3" fmla="*/ 50763 h 651923"/>
                  <a:gd name="connsiteX4" fmla="*/ 1719951 w 1770036"/>
                  <a:gd name="connsiteY4" fmla="*/ 23468 h 65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70036" h="651923">
                    <a:moveTo>
                      <a:pt x="95867" y="419253"/>
                    </a:moveTo>
                    <a:cubicBezTo>
                      <a:pt x="12843" y="530710"/>
                      <a:pt x="-70181" y="642167"/>
                      <a:pt x="95867" y="651265"/>
                    </a:cubicBezTo>
                    <a:cubicBezTo>
                      <a:pt x="261915" y="660363"/>
                      <a:pt x="823748" y="573928"/>
                      <a:pt x="1092154" y="473844"/>
                    </a:cubicBezTo>
                    <a:cubicBezTo>
                      <a:pt x="1360560" y="373760"/>
                      <a:pt x="1601670" y="125826"/>
                      <a:pt x="1706303" y="50763"/>
                    </a:cubicBezTo>
                    <a:cubicBezTo>
                      <a:pt x="1810936" y="-24300"/>
                      <a:pt x="1765443" y="-416"/>
                      <a:pt x="1719951" y="23468"/>
                    </a:cubicBezTo>
                  </a:path>
                </a:pathLst>
              </a:custGeom>
              <a:noFill/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46671" y="2162175"/>
              <a:ext cx="3517738" cy="1964904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551212" y="413607"/>
            <a:ext cx="4135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8138" indent="-338138"/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endParaRPr lang="en-US" sz="24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99766" y="408983"/>
            <a:ext cx="4809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8138" indent="-338138"/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endParaRPr lang="en-US" sz="24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478442" y="3820239"/>
            <a:ext cx="158342" cy="2053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04902" y="803902"/>
            <a:ext cx="4167970" cy="30348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517617" y="803902"/>
            <a:ext cx="1044464" cy="20737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9430632" y="2877670"/>
            <a:ext cx="345379" cy="3905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5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07120" y="1168279"/>
            <a:ext cx="5252303" cy="553998"/>
            <a:chOff x="682011" y="1392470"/>
            <a:chExt cx="5252303" cy="553998"/>
          </a:xfrm>
        </p:grpSpPr>
        <p:grpSp>
          <p:nvGrpSpPr>
            <p:cNvPr id="5" name="Group 4"/>
            <p:cNvGrpSpPr/>
            <p:nvPr/>
          </p:nvGrpSpPr>
          <p:grpSpPr>
            <a:xfrm>
              <a:off x="682011" y="1392470"/>
              <a:ext cx="429926" cy="553998"/>
              <a:chOff x="1074773" y="1392410"/>
              <a:chExt cx="429926" cy="55399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74773" y="1392410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1111937" y="1425501"/>
              <a:ext cx="4822377" cy="513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Kích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mềm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ứng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dụng</a:t>
              </a:r>
              <a:endParaRPr lang="en-US" sz="2400" b="1" dirty="0"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617499" y="1699313"/>
            <a:ext cx="10525989" cy="928042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marL="287337" algn="just"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</a:pPr>
            <a:r>
              <a:rPr lang="en-US" sz="2400" b="1">
                <a:solidFill>
                  <a:srgbClr val="3333CC"/>
                </a:solidFill>
              </a:rPr>
              <a:t>    </a:t>
            </a:r>
          </a:p>
          <a:p>
            <a:pPr marL="287337" algn="just"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</a:pPr>
            <a:r>
              <a:rPr lang="en-US" sz="2400" b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400" b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Word </a:t>
            </a:r>
            <a:endParaRPr lang="en-US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7" algn="just"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</a:pPr>
            <a:endParaRPr lang="en-US" sz="24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8835" y="1934228"/>
            <a:ext cx="1000125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81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17499" y="1699312"/>
            <a:ext cx="10525989" cy="1527981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marL="287337" algn="just"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</a:pPr>
            <a:r>
              <a:rPr lang="en-US" sz="2400" b="1" dirty="0">
                <a:solidFill>
                  <a:srgbClr val="3333CC"/>
                </a:solidFill>
              </a:rPr>
              <a:t>    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Thoát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khỏi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400" b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Word</a:t>
            </a:r>
            <a:endParaRPr lang="en-US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6975" indent="-911225" algn="just"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</a:pPr>
            <a:r>
              <a:rPr lang="en-US" sz="2400" dirty="0"/>
              <a:t>     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vi-VN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 chuột vào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ở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cửa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sổ</a:t>
            </a:r>
            <a:r>
              <a:rPr lang="en-US" sz="24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Word</a:t>
            </a:r>
            <a:endParaRPr lang="en-US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7" algn="just"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</a:pPr>
            <a:endParaRPr lang="en-US" sz="24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288" y="2361135"/>
            <a:ext cx="742205" cy="32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81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07120" y="1154832"/>
            <a:ext cx="2632117" cy="553998"/>
            <a:chOff x="682011" y="1392470"/>
            <a:chExt cx="2632117" cy="553998"/>
          </a:xfrm>
        </p:grpSpPr>
        <p:grpSp>
          <p:nvGrpSpPr>
            <p:cNvPr id="5" name="Group 4"/>
            <p:cNvGrpSpPr/>
            <p:nvPr/>
          </p:nvGrpSpPr>
          <p:grpSpPr>
            <a:xfrm>
              <a:off x="682011" y="1392470"/>
              <a:ext cx="429926" cy="553998"/>
              <a:chOff x="1074773" y="1392410"/>
              <a:chExt cx="429926" cy="55399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74773" y="1392410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1111938" y="1425501"/>
              <a:ext cx="2202190" cy="513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Tắt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tính</a:t>
              </a:r>
              <a:endParaRPr lang="en-US" sz="2500" b="1" dirty="0"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778332" y="1672673"/>
            <a:ext cx="10481070" cy="2589717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marL="630237" indent="-342900" algn="just"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tắt máy tính đúng cách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vi-VN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7" algn="just">
              <a:lnSpc>
                <a:spcPct val="120000"/>
              </a:lnSpc>
              <a:spcAft>
                <a:spcPts val="300"/>
              </a:spcAft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[1]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4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7" algn="just">
              <a:lnSpc>
                <a:spcPct val="120000"/>
              </a:lnSpc>
              <a:spcBef>
                <a:spcPts val="1000"/>
              </a:spcBef>
              <a:spcAft>
                <a:spcPts val="300"/>
              </a:spcAft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[2]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7337" algn="just">
              <a:lnSpc>
                <a:spcPct val="120000"/>
              </a:lnSpc>
              <a:spcBef>
                <a:spcPts val="1000"/>
              </a:spcBef>
              <a:spcAft>
                <a:spcPts val="300"/>
              </a:spcAft>
              <a:buClr>
                <a:srgbClr val="FF0000"/>
              </a:buClr>
            </a:pPr>
            <a:r>
              <a:rPr lang="en-US" sz="2400" dirty="0"/>
              <a:t>    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Shut down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7" algn="just">
              <a:lnSpc>
                <a:spcPct val="120000"/>
              </a:lnSpc>
              <a:spcBef>
                <a:spcPts val="1000"/>
              </a:spcBef>
              <a:spcAft>
                <a:spcPts val="300"/>
              </a:spcAft>
              <a:buClr>
                <a:srgbClr val="FF0000"/>
              </a:buClr>
            </a:pPr>
            <a:r>
              <a:rPr lang="en-US" sz="2400" dirty="0"/>
              <a:t>    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[4]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Nhấn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màn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1116" y="2317522"/>
            <a:ext cx="3201825" cy="855334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6961284" y="2259105"/>
            <a:ext cx="2007904" cy="2218261"/>
            <a:chOff x="7078283" y="2886849"/>
            <a:chExt cx="2047875" cy="2390775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8283" y="2886849"/>
              <a:ext cx="2047875" cy="239077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94772" y="3536700"/>
              <a:ext cx="727975" cy="878591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142557" y="4414897"/>
              <a:ext cx="352425" cy="312746"/>
            </a:xfrm>
            <a:prstGeom prst="rect">
              <a:avLst/>
            </a:prstGeom>
          </p:spPr>
        </p:pic>
      </p:grpSp>
      <p:cxnSp>
        <p:nvCxnSpPr>
          <p:cNvPr id="19" name="Straight Arrow Connector 18"/>
          <p:cNvCxnSpPr/>
          <p:nvPr/>
        </p:nvCxnSpPr>
        <p:spPr>
          <a:xfrm>
            <a:off x="6347584" y="3289712"/>
            <a:ext cx="907033" cy="52799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6647825" y="3413145"/>
            <a:ext cx="3059465" cy="2283624"/>
            <a:chOff x="6659891" y="4181293"/>
            <a:chExt cx="3059465" cy="2283624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6"/>
            <a:srcRect l="26081"/>
            <a:stretch/>
          </p:blipFill>
          <p:spPr>
            <a:xfrm>
              <a:off x="7534853" y="4181293"/>
              <a:ext cx="2184503" cy="2283624"/>
            </a:xfrm>
            <a:prstGeom prst="rect">
              <a:avLst/>
            </a:prstGeom>
          </p:spPr>
        </p:pic>
        <p:cxnSp>
          <p:nvCxnSpPr>
            <p:cNvPr id="23" name="Straight Arrow Connector 22"/>
            <p:cNvCxnSpPr/>
            <p:nvPr/>
          </p:nvCxnSpPr>
          <p:spPr>
            <a:xfrm>
              <a:off x="6659891" y="4692592"/>
              <a:ext cx="960647" cy="38465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72471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992318" y="1359278"/>
            <a:ext cx="8045354" cy="926723"/>
            <a:chOff x="1501254" y="1587877"/>
            <a:chExt cx="8846764" cy="1319093"/>
          </a:xfrm>
        </p:grpSpPr>
        <p:sp>
          <p:nvSpPr>
            <p:cNvPr id="2" name="Rectangle 1"/>
            <p:cNvSpPr/>
            <p:nvPr/>
          </p:nvSpPr>
          <p:spPr>
            <a:xfrm>
              <a:off x="2253590" y="1759974"/>
              <a:ext cx="7803673" cy="5378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  <a:buClr>
                  <a:srgbClr val="FF0000"/>
                </a:buClr>
                <a:buSzPct val="170000"/>
              </a:pPr>
              <a:r>
                <a:rPr lang="en-US" sz="2600" b="1" dirty="0" err="1">
                  <a:solidFill>
                    <a:srgbClr val="3333CC"/>
                  </a:solidFill>
                </a:rPr>
                <a:t>Chọn</a:t>
              </a:r>
              <a:r>
                <a:rPr lang="en-US" sz="2600" b="1" dirty="0">
                  <a:solidFill>
                    <a:srgbClr val="3333CC"/>
                  </a:solidFill>
                </a:rPr>
                <a:t> </a:t>
              </a:r>
              <a:r>
                <a:rPr lang="en-US" sz="2600" b="1" dirty="0" err="1">
                  <a:solidFill>
                    <a:srgbClr val="3333CC"/>
                  </a:solidFill>
                </a:rPr>
                <a:t>cách</a:t>
              </a:r>
              <a:r>
                <a:rPr lang="en-US" sz="2600" b="1" dirty="0">
                  <a:solidFill>
                    <a:srgbClr val="3333CC"/>
                  </a:solidFill>
                </a:rPr>
                <a:t> </a:t>
              </a:r>
              <a:r>
                <a:rPr lang="en-US" sz="2600" b="1" dirty="0" err="1">
                  <a:solidFill>
                    <a:srgbClr val="3333CC"/>
                  </a:solidFill>
                </a:rPr>
                <a:t>tắt</a:t>
              </a:r>
              <a:r>
                <a:rPr lang="en-US" sz="2600" b="1" dirty="0">
                  <a:solidFill>
                    <a:srgbClr val="3333CC"/>
                  </a:solidFill>
                </a:rPr>
                <a:t> </a:t>
              </a:r>
              <a:r>
                <a:rPr lang="en-US" sz="2600" b="1" dirty="0" err="1">
                  <a:solidFill>
                    <a:srgbClr val="3333CC"/>
                  </a:solidFill>
                </a:rPr>
                <a:t>máy</a:t>
              </a:r>
              <a:r>
                <a:rPr lang="en-US" sz="2600" b="1" dirty="0">
                  <a:solidFill>
                    <a:srgbClr val="3333CC"/>
                  </a:solidFill>
                </a:rPr>
                <a:t> </a:t>
              </a:r>
              <a:r>
                <a:rPr lang="en-US" sz="2600" b="1" dirty="0" err="1">
                  <a:solidFill>
                    <a:srgbClr val="3333CC"/>
                  </a:solidFill>
                </a:rPr>
                <a:t>đúng</a:t>
              </a:r>
              <a:r>
                <a:rPr lang="en-US" sz="2600" b="1" dirty="0">
                  <a:solidFill>
                    <a:srgbClr val="3333CC"/>
                  </a:solidFill>
                </a:rPr>
                <a:t> </a:t>
              </a:r>
              <a:r>
                <a:rPr lang="en-US" sz="2600" b="1" dirty="0" err="1">
                  <a:solidFill>
                    <a:srgbClr val="3333CC"/>
                  </a:solidFill>
                </a:rPr>
                <a:t>trong</a:t>
              </a:r>
              <a:r>
                <a:rPr lang="en-US" sz="2600" b="1" dirty="0">
                  <a:solidFill>
                    <a:srgbClr val="3333CC"/>
                  </a:solidFill>
                </a:rPr>
                <a:t> </a:t>
              </a:r>
              <a:r>
                <a:rPr lang="en-US" sz="2600" b="1" dirty="0" err="1">
                  <a:solidFill>
                    <a:srgbClr val="3333CC"/>
                  </a:solidFill>
                </a:rPr>
                <a:t>ba</a:t>
              </a:r>
              <a:r>
                <a:rPr lang="en-US" sz="2600" b="1" dirty="0">
                  <a:solidFill>
                    <a:srgbClr val="3333CC"/>
                  </a:solidFill>
                </a:rPr>
                <a:t> </a:t>
              </a:r>
              <a:r>
                <a:rPr lang="en-US" sz="2600" b="1" dirty="0" err="1">
                  <a:solidFill>
                    <a:srgbClr val="3333CC"/>
                  </a:solidFill>
                </a:rPr>
                <a:t>cách</a:t>
              </a:r>
              <a:r>
                <a:rPr lang="en-US" sz="2600" b="1" dirty="0">
                  <a:solidFill>
                    <a:srgbClr val="3333CC"/>
                  </a:solidFill>
                </a:rPr>
                <a:t> </a:t>
              </a:r>
              <a:r>
                <a:rPr lang="en-US" sz="2600" b="1" dirty="0" err="1">
                  <a:solidFill>
                    <a:srgbClr val="3333CC"/>
                  </a:solidFill>
                </a:rPr>
                <a:t>tắt</a:t>
              </a:r>
              <a:r>
                <a:rPr lang="en-US" sz="2600" b="1" dirty="0">
                  <a:solidFill>
                    <a:srgbClr val="3333CC"/>
                  </a:solidFill>
                </a:rPr>
                <a:t> </a:t>
              </a:r>
              <a:r>
                <a:rPr lang="en-US" sz="2600" b="1" dirty="0" err="1">
                  <a:solidFill>
                    <a:srgbClr val="3333CC"/>
                  </a:solidFill>
                </a:rPr>
                <a:t>máy</a:t>
              </a:r>
              <a:r>
                <a:rPr lang="en-US" sz="2600" b="1" dirty="0">
                  <a:solidFill>
                    <a:srgbClr val="3333CC"/>
                  </a:solidFill>
                </a:rPr>
                <a:t> </a:t>
              </a:r>
              <a:r>
                <a:rPr lang="en-US" sz="2600" b="1" dirty="0" err="1">
                  <a:solidFill>
                    <a:srgbClr val="3333CC"/>
                  </a:solidFill>
                </a:rPr>
                <a:t>sau</a:t>
              </a:r>
              <a:endParaRPr lang="en-US" sz="26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94032" y="1752347"/>
              <a:ext cx="574344" cy="810094"/>
            </a:xfrm>
            <a:prstGeom prst="rect">
              <a:avLst/>
            </a:prstGeom>
          </p:spPr>
        </p:pic>
        <p:sp>
          <p:nvSpPr>
            <p:cNvPr id="5" name="Rounded Rectangle 4"/>
            <p:cNvSpPr/>
            <p:nvPr/>
          </p:nvSpPr>
          <p:spPr>
            <a:xfrm>
              <a:off x="1501254" y="1587877"/>
              <a:ext cx="8846764" cy="131909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3422" y="2379962"/>
            <a:ext cx="8045660" cy="406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01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389324"/>
            <a:ext cx="3657995" cy="761201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1508211" y="3471287"/>
            <a:ext cx="9168755" cy="2351289"/>
            <a:chOff x="1304141" y="2328086"/>
            <a:chExt cx="8647205" cy="2526101"/>
          </a:xfrm>
        </p:grpSpPr>
        <p:sp>
          <p:nvSpPr>
            <p:cNvPr id="3" name="Rectangle 2"/>
            <p:cNvSpPr/>
            <p:nvPr/>
          </p:nvSpPr>
          <p:spPr>
            <a:xfrm>
              <a:off x="2116146" y="2684088"/>
              <a:ext cx="7633055" cy="17524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ts val="600"/>
                </a:spcBef>
                <a:buClr>
                  <a:srgbClr val="FF0000"/>
                </a:buClr>
                <a:buSzPct val="119000"/>
              </a:pPr>
              <a:r>
                <a:rPr lang="vi-VN" sz="2500" b="1" dirty="0">
                  <a:solidFill>
                    <a:srgbClr val="3333CC"/>
                  </a:solidFill>
                </a:rPr>
                <a:t>Em hãy trao đổi với bạn để cùng liệt kê các bước: </a:t>
              </a:r>
              <a:endParaRPr lang="en-US" sz="2500" b="1" dirty="0">
                <a:solidFill>
                  <a:srgbClr val="3333CC"/>
                </a:solidFill>
              </a:endParaRPr>
            </a:p>
            <a:p>
              <a:pPr marL="457200" indent="-457200" algn="just">
                <a:lnSpc>
                  <a:spcPct val="120000"/>
                </a:lnSpc>
                <a:spcBef>
                  <a:spcPts val="600"/>
                </a:spcBef>
                <a:buClr>
                  <a:srgbClr val="FF0000"/>
                </a:buClr>
                <a:buSzPct val="119000"/>
                <a:buFont typeface="Arial" panose="020B0604020202020204" pitchFamily="34" charset="0"/>
                <a:buChar char="•"/>
              </a:pPr>
              <a:r>
                <a:rPr lang="vi-VN" sz="2500" dirty="0">
                  <a:solidFill>
                    <a:srgbClr val="3333CC"/>
                  </a:solidFill>
                </a:rPr>
                <a:t>Kích hoạt phần mềm </a:t>
              </a:r>
              <a:r>
                <a:rPr lang="vi-VN" sz="2500" b="1" dirty="0">
                  <a:solidFill>
                    <a:srgbClr val="3333CC"/>
                  </a:solidFill>
                </a:rPr>
                <a:t>Paint</a:t>
              </a:r>
              <a:r>
                <a:rPr lang="vi-VN" sz="2500" dirty="0">
                  <a:solidFill>
                    <a:srgbClr val="3333CC"/>
                  </a:solidFill>
                </a:rPr>
                <a:t>; </a:t>
              </a:r>
              <a:endParaRPr lang="en-US" sz="2500" dirty="0">
                <a:solidFill>
                  <a:srgbClr val="3333CC"/>
                </a:solidFill>
              </a:endParaRPr>
            </a:p>
            <a:p>
              <a:pPr marL="457200" indent="-457200" algn="just">
                <a:lnSpc>
                  <a:spcPct val="120000"/>
                </a:lnSpc>
                <a:spcBef>
                  <a:spcPts val="600"/>
                </a:spcBef>
                <a:buClr>
                  <a:srgbClr val="FF0000"/>
                </a:buClr>
                <a:buSzPct val="119000"/>
                <a:buFont typeface="Arial" panose="020B0604020202020204" pitchFamily="34" charset="0"/>
                <a:buChar char="•"/>
              </a:pPr>
              <a:r>
                <a:rPr lang="vi-VN" sz="2500" dirty="0">
                  <a:solidFill>
                    <a:srgbClr val="3333CC"/>
                  </a:solidFill>
                </a:rPr>
                <a:t>Thoát khỏi phần mềm </a:t>
              </a:r>
              <a:r>
                <a:rPr lang="vi-VN" sz="2500" b="1" dirty="0">
                  <a:solidFill>
                    <a:srgbClr val="3333CC"/>
                  </a:solidFill>
                </a:rPr>
                <a:t>Paint</a:t>
              </a:r>
              <a:r>
                <a:rPr lang="vi-VN" sz="2500" dirty="0">
                  <a:solidFill>
                    <a:srgbClr val="3333CC"/>
                  </a:solidFill>
                </a:rPr>
                <a:t>.</a:t>
              </a:r>
              <a:endPara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50648" y="2734137"/>
              <a:ext cx="565497" cy="476250"/>
            </a:xfrm>
            <a:prstGeom prst="rect">
              <a:avLst/>
            </a:prstGeom>
          </p:spPr>
        </p:pic>
        <p:sp>
          <p:nvSpPr>
            <p:cNvPr id="6" name="Rounded Rectangle 5"/>
            <p:cNvSpPr/>
            <p:nvPr/>
          </p:nvSpPr>
          <p:spPr>
            <a:xfrm>
              <a:off x="1304141" y="2328086"/>
              <a:ext cx="8647205" cy="25261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238" y="1944105"/>
            <a:ext cx="1044109" cy="10176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98651" y="2250109"/>
            <a:ext cx="4415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8138" indent="-338138"/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Paint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3294529" y="2410918"/>
            <a:ext cx="645459" cy="14004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8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192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HP001 4 hàng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102</cp:revision>
  <dcterms:created xsi:type="dcterms:W3CDTF">2022-01-27T15:18:21Z</dcterms:created>
  <dcterms:modified xsi:type="dcterms:W3CDTF">2022-10-20T07:15:33Z</dcterms:modified>
</cp:coreProperties>
</file>